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5"/>
  </p:notesMasterIdLst>
  <p:sldIdLst>
    <p:sldId id="256" r:id="rId2"/>
    <p:sldId id="319" r:id="rId3"/>
    <p:sldId id="270" r:id="rId4"/>
    <p:sldId id="257" r:id="rId5"/>
    <p:sldId id="260" r:id="rId6"/>
    <p:sldId id="258" r:id="rId7"/>
    <p:sldId id="261" r:id="rId8"/>
    <p:sldId id="323" r:id="rId9"/>
    <p:sldId id="324" r:id="rId10"/>
    <p:sldId id="325" r:id="rId11"/>
    <p:sldId id="320" r:id="rId12"/>
    <p:sldId id="321" r:id="rId13"/>
    <p:sldId id="327" r:id="rId14"/>
    <p:sldId id="328" r:id="rId15"/>
    <p:sldId id="326" r:id="rId16"/>
    <p:sldId id="329" r:id="rId17"/>
    <p:sldId id="330" r:id="rId18"/>
    <p:sldId id="331" r:id="rId19"/>
    <p:sldId id="332" r:id="rId20"/>
    <p:sldId id="333" r:id="rId21"/>
    <p:sldId id="334" r:id="rId22"/>
    <p:sldId id="336" r:id="rId23"/>
    <p:sldId id="290" r:id="rId24"/>
  </p:sldIdLst>
  <p:sldSz cx="9144000" cy="5143500" type="screen16x9"/>
  <p:notesSz cx="6858000" cy="9144000"/>
  <p:embeddedFontLst>
    <p:embeddedFont>
      <p:font typeface="Alatsi" panose="020B0604020202020204" charset="-94"/>
      <p:regular r:id="rId26"/>
    </p:embeddedFont>
    <p:embeddedFont>
      <p:font typeface="Archivo" panose="020B0604020202020204" charset="-94"/>
      <p:regular r:id="rId27"/>
      <p:bold r:id="rId28"/>
      <p:italic r:id="rId29"/>
      <p:boldItalic r:id="rId30"/>
    </p:embeddedFont>
    <p:embeddedFont>
      <p:font typeface="Bebas Neue" panose="020B0604020202020204" charset="-94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6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A96E8E-912E-4B2F-9A90-511CFD553742}">
  <a:tblStyle styleId="{43A96E8E-912E-4B2F-9A90-511CFD5537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61DA280-DC29-41BD-AAAA-61D5B7A2A9D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600" y="102"/>
      </p:cViewPr>
      <p:guideLst>
        <p:guide orient="horz" pos="6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g1cbfaafe841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Google Shape;1490;g1cbfaafe841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5" name="Google Shape;2515;g11e151b4c5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6" name="Google Shape;2516;g11e151b4c5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789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g1485a77ac1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2" name="Google Shape;2142;g1485a77ac1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680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3" name="Google Shape;2373;g1d9f17b30a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4" name="Google Shape;2374;g1d9f17b30a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768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g1485a77ac1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2" name="Google Shape;2142;g1485a77ac1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956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Google Shape;2380;g1d9f17b30a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1" name="Google Shape;2381;g1d9f17b30a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385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" name="Google Shape;3046;g1d9f17b30a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7" name="Google Shape;3047;g1d9f17b30ad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2539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3" name="Google Shape;2373;g1d9f17b30a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4" name="Google Shape;2374;g1d9f17b30a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52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3" name="Google Shape;2373;g1d9f17b30a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4" name="Google Shape;2374;g1d9f17b30a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19188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5" name="Google Shape;2515;g11e151b4c5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6" name="Google Shape;2516;g11e151b4c5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9205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Google Shape;2380;g1d9f17b30a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1" name="Google Shape;2381;g1d9f17b30a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688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3" name="Google Shape;2373;g1d9f17b30a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4" name="Google Shape;2374;g1d9f17b30a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9449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3" name="Google Shape;3533;g1d9f17b30a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4" name="Google Shape;3534;g1d9f17b30ad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51940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g1485a77ac1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2" name="Google Shape;2142;g1485a77ac1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6850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6" name="Google Shape;2566;g1d9f17b30a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7" name="Google Shape;2567;g1d9f17b30a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0589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8" name="Google Shape;4438;g11e151b4c5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9" name="Google Shape;4439;g11e151b4c5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d9f17b30a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7" name="Google Shape;3527;g1d9f17b30a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g11e151b4c5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8" name="Google Shape;1678;g11e151b4c5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g1485a77ac1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2" name="Google Shape;2142;g1485a77ac1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1485a77ac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1485a77ac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3" name="Google Shape;2373;g1d9f17b30a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4" name="Google Shape;2374;g1d9f17b30a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0" name="Google Shape;4320;g1d9f17b30ad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1" name="Google Shape;4321;g1d9f17b30ad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6317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3" name="Google Shape;2373;g1d9f17b30a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4" name="Google Shape;2374;g1d9f17b30a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285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flipH="1">
            <a:off x="3048671" y="527530"/>
            <a:ext cx="6575097" cy="4016700"/>
            <a:chOff x="2682681" y="986909"/>
            <a:chExt cx="1036199" cy="633000"/>
          </a:xfrm>
        </p:grpSpPr>
        <p:sp>
          <p:nvSpPr>
            <p:cNvPr id="10" name="Google Shape;10;p2"/>
            <p:cNvSpPr/>
            <p:nvPr/>
          </p:nvSpPr>
          <p:spPr>
            <a:xfrm>
              <a:off x="2682681" y="986909"/>
              <a:ext cx="1036199" cy="633000"/>
            </a:xfrm>
            <a:custGeom>
              <a:avLst/>
              <a:gdLst/>
              <a:ahLst/>
              <a:cxnLst/>
              <a:rect l="l" t="t" r="r" b="b"/>
              <a:pathLst>
                <a:path w="83279" h="50874" extrusionOk="0">
                  <a:moveTo>
                    <a:pt x="29260" y="1"/>
                  </a:moveTo>
                  <a:cubicBezTo>
                    <a:pt x="29115" y="1"/>
                    <a:pt x="28970" y="2"/>
                    <a:pt x="28825" y="4"/>
                  </a:cubicBezTo>
                  <a:cubicBezTo>
                    <a:pt x="12914" y="237"/>
                    <a:pt x="197" y="13041"/>
                    <a:pt x="70" y="28953"/>
                  </a:cubicBezTo>
                  <a:cubicBezTo>
                    <a:pt x="0" y="37653"/>
                    <a:pt x="3737" y="45481"/>
                    <a:pt x="9713" y="50873"/>
                  </a:cubicBezTo>
                  <a:lnTo>
                    <a:pt x="77469" y="50873"/>
                  </a:lnTo>
                  <a:cubicBezTo>
                    <a:pt x="80684" y="46966"/>
                    <a:pt x="82674" y="42011"/>
                    <a:pt x="82849" y="36597"/>
                  </a:cubicBezTo>
                  <a:cubicBezTo>
                    <a:pt x="83278" y="23371"/>
                    <a:pt x="72587" y="12211"/>
                    <a:pt x="59353" y="12091"/>
                  </a:cubicBezTo>
                  <a:cubicBezTo>
                    <a:pt x="59278" y="12090"/>
                    <a:pt x="59203" y="12090"/>
                    <a:pt x="59126" y="12090"/>
                  </a:cubicBezTo>
                  <a:cubicBezTo>
                    <a:pt x="59125" y="12090"/>
                    <a:pt x="59124" y="12090"/>
                    <a:pt x="59122" y="12090"/>
                  </a:cubicBezTo>
                  <a:cubicBezTo>
                    <a:pt x="55580" y="12090"/>
                    <a:pt x="52158" y="10743"/>
                    <a:pt x="49619" y="8272"/>
                  </a:cubicBezTo>
                  <a:cubicBezTo>
                    <a:pt x="44360" y="3154"/>
                    <a:pt x="37179" y="1"/>
                    <a:pt x="29260" y="1"/>
                  </a:cubicBezTo>
                  <a:close/>
                </a:path>
              </a:pathLst>
            </a:custGeom>
            <a:solidFill>
              <a:srgbClr val="FFFFFF">
                <a:alpha val="3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313700" y="1000146"/>
              <a:ext cx="155046" cy="109594"/>
            </a:xfrm>
            <a:custGeom>
              <a:avLst/>
              <a:gdLst/>
              <a:ahLst/>
              <a:cxnLst/>
              <a:rect l="l" t="t" r="r" b="b"/>
              <a:pathLst>
                <a:path w="12461" h="8808" extrusionOk="0">
                  <a:moveTo>
                    <a:pt x="5018" y="0"/>
                  </a:moveTo>
                  <a:cubicBezTo>
                    <a:pt x="4258" y="0"/>
                    <a:pt x="3528" y="109"/>
                    <a:pt x="2871" y="327"/>
                  </a:cubicBezTo>
                  <a:cubicBezTo>
                    <a:pt x="1543" y="769"/>
                    <a:pt x="621" y="1623"/>
                    <a:pt x="312" y="2699"/>
                  </a:cubicBezTo>
                  <a:cubicBezTo>
                    <a:pt x="1" y="3776"/>
                    <a:pt x="327" y="4990"/>
                    <a:pt x="1218" y="6070"/>
                  </a:cubicBezTo>
                  <a:cubicBezTo>
                    <a:pt x="2109" y="7152"/>
                    <a:pt x="3492" y="8013"/>
                    <a:pt x="5061" y="8464"/>
                  </a:cubicBezTo>
                  <a:cubicBezTo>
                    <a:pt x="5855" y="8693"/>
                    <a:pt x="6665" y="8808"/>
                    <a:pt x="7443" y="8808"/>
                  </a:cubicBezTo>
                  <a:cubicBezTo>
                    <a:pt x="8203" y="8808"/>
                    <a:pt x="8932" y="8699"/>
                    <a:pt x="9589" y="8480"/>
                  </a:cubicBezTo>
                  <a:cubicBezTo>
                    <a:pt x="10918" y="8038"/>
                    <a:pt x="11840" y="7186"/>
                    <a:pt x="12150" y="6108"/>
                  </a:cubicBezTo>
                  <a:cubicBezTo>
                    <a:pt x="12460" y="5031"/>
                    <a:pt x="12134" y="3819"/>
                    <a:pt x="11243" y="2737"/>
                  </a:cubicBezTo>
                  <a:cubicBezTo>
                    <a:pt x="10352" y="1657"/>
                    <a:pt x="8969" y="795"/>
                    <a:pt x="7400" y="343"/>
                  </a:cubicBezTo>
                  <a:cubicBezTo>
                    <a:pt x="6606" y="114"/>
                    <a:pt x="5796" y="0"/>
                    <a:pt x="5018" y="0"/>
                  </a:cubicBezTo>
                  <a:close/>
                </a:path>
              </a:pathLst>
            </a:custGeom>
            <a:solidFill>
              <a:srgbClr val="FFFFFF">
                <a:alpha val="3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482832" y="1065361"/>
              <a:ext cx="62611" cy="57036"/>
            </a:xfrm>
            <a:custGeom>
              <a:avLst/>
              <a:gdLst/>
              <a:ahLst/>
              <a:cxnLst/>
              <a:rect l="l" t="t" r="r" b="b"/>
              <a:pathLst>
                <a:path w="5032" h="4584" extrusionOk="0">
                  <a:moveTo>
                    <a:pt x="2516" y="1"/>
                  </a:moveTo>
                  <a:cubicBezTo>
                    <a:pt x="1930" y="1"/>
                    <a:pt x="1343" y="225"/>
                    <a:pt x="896" y="672"/>
                  </a:cubicBezTo>
                  <a:cubicBezTo>
                    <a:pt x="1" y="1567"/>
                    <a:pt x="1" y="3018"/>
                    <a:pt x="896" y="3913"/>
                  </a:cubicBezTo>
                  <a:cubicBezTo>
                    <a:pt x="1343" y="4360"/>
                    <a:pt x="1930" y="4584"/>
                    <a:pt x="2516" y="4584"/>
                  </a:cubicBezTo>
                  <a:cubicBezTo>
                    <a:pt x="3102" y="4584"/>
                    <a:pt x="3689" y="4360"/>
                    <a:pt x="4136" y="3913"/>
                  </a:cubicBezTo>
                  <a:cubicBezTo>
                    <a:pt x="5031" y="3018"/>
                    <a:pt x="5031" y="1567"/>
                    <a:pt x="4136" y="672"/>
                  </a:cubicBezTo>
                  <a:cubicBezTo>
                    <a:pt x="3689" y="225"/>
                    <a:pt x="3102" y="1"/>
                    <a:pt x="2516" y="1"/>
                  </a:cubicBezTo>
                  <a:close/>
                </a:path>
              </a:pathLst>
            </a:custGeom>
            <a:solidFill>
              <a:srgbClr val="FFFFFF">
                <a:alpha val="3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563100" y="545650"/>
            <a:ext cx="4865700" cy="25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563200" y="3147025"/>
            <a:ext cx="48657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/>
          <p:nvPr/>
        </p:nvSpPr>
        <p:spPr>
          <a:xfrm>
            <a:off x="-623650" y="344175"/>
            <a:ext cx="6333223" cy="4392745"/>
          </a:xfrm>
          <a:custGeom>
            <a:avLst/>
            <a:gdLst/>
            <a:ahLst/>
            <a:cxnLst/>
            <a:rect l="l" t="t" r="r" b="b"/>
            <a:pathLst>
              <a:path w="16332" h="10505" extrusionOk="0">
                <a:moveTo>
                  <a:pt x="6908" y="0"/>
                </a:moveTo>
                <a:cubicBezTo>
                  <a:pt x="6129" y="0"/>
                  <a:pt x="5349" y="114"/>
                  <a:pt x="4603" y="342"/>
                </a:cubicBezTo>
                <a:cubicBezTo>
                  <a:pt x="3960" y="539"/>
                  <a:pt x="3333" y="824"/>
                  <a:pt x="2830" y="1273"/>
                </a:cubicBezTo>
                <a:cubicBezTo>
                  <a:pt x="2336" y="1711"/>
                  <a:pt x="1984" y="2283"/>
                  <a:pt x="1639" y="2845"/>
                </a:cubicBezTo>
                <a:cubicBezTo>
                  <a:pt x="1000" y="3884"/>
                  <a:pt x="348" y="4964"/>
                  <a:pt x="193" y="6177"/>
                </a:cubicBezTo>
                <a:cubicBezTo>
                  <a:pt x="1" y="7666"/>
                  <a:pt x="582" y="9136"/>
                  <a:pt x="1194" y="10505"/>
                </a:cubicBezTo>
                <a:lnTo>
                  <a:pt x="15575" y="10432"/>
                </a:lnTo>
                <a:cubicBezTo>
                  <a:pt x="15634" y="9412"/>
                  <a:pt x="15877" y="8413"/>
                  <a:pt x="16052" y="7407"/>
                </a:cubicBezTo>
                <a:cubicBezTo>
                  <a:pt x="16226" y="6400"/>
                  <a:pt x="16332" y="5360"/>
                  <a:pt x="16116" y="4361"/>
                </a:cubicBezTo>
                <a:cubicBezTo>
                  <a:pt x="15901" y="3363"/>
                  <a:pt x="15320" y="2403"/>
                  <a:pt x="14418" y="1945"/>
                </a:cubicBezTo>
                <a:cubicBezTo>
                  <a:pt x="13647" y="1553"/>
                  <a:pt x="12744" y="1563"/>
                  <a:pt x="11908" y="1353"/>
                </a:cubicBezTo>
                <a:cubicBezTo>
                  <a:pt x="11103" y="1151"/>
                  <a:pt x="10363" y="745"/>
                  <a:pt x="9583" y="464"/>
                </a:cubicBezTo>
                <a:cubicBezTo>
                  <a:pt x="8727" y="155"/>
                  <a:pt x="7817" y="0"/>
                  <a:pt x="6908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" name="Google Shape;159;p15"/>
          <p:cNvGrpSpPr/>
          <p:nvPr/>
        </p:nvGrpSpPr>
        <p:grpSpPr>
          <a:xfrm>
            <a:off x="-12" y="4089930"/>
            <a:ext cx="10436575" cy="1242270"/>
            <a:chOff x="-12" y="3708930"/>
            <a:chExt cx="10436575" cy="1242270"/>
          </a:xfrm>
        </p:grpSpPr>
        <p:grpSp>
          <p:nvGrpSpPr>
            <p:cNvPr id="160" name="Google Shape;160;p15"/>
            <p:cNvGrpSpPr/>
            <p:nvPr/>
          </p:nvGrpSpPr>
          <p:grpSpPr>
            <a:xfrm>
              <a:off x="-12" y="4147734"/>
              <a:ext cx="10436575" cy="803466"/>
              <a:chOff x="0" y="4340034"/>
              <a:chExt cx="10436575" cy="803466"/>
            </a:xfrm>
          </p:grpSpPr>
          <p:sp>
            <p:nvSpPr>
              <p:cNvPr id="161" name="Google Shape;161;p15"/>
              <p:cNvSpPr/>
              <p:nvPr/>
            </p:nvSpPr>
            <p:spPr>
              <a:xfrm rot="10800000">
                <a:off x="2007684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 rot="10800000" flipH="1">
                <a:off x="0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 rot="10800000">
                <a:off x="5184834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 rot="10800000" flipH="1">
                <a:off x="3177150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 rot="10800000">
                <a:off x="8428909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 rot="10800000" flipH="1">
                <a:off x="6421225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" name="Google Shape;167;p15"/>
            <p:cNvGrpSpPr/>
            <p:nvPr/>
          </p:nvGrpSpPr>
          <p:grpSpPr>
            <a:xfrm>
              <a:off x="6221512" y="3708930"/>
              <a:ext cx="1635933" cy="618661"/>
              <a:chOff x="2161713" y="3315239"/>
              <a:chExt cx="760475" cy="287589"/>
            </a:xfrm>
          </p:grpSpPr>
          <p:sp>
            <p:nvSpPr>
              <p:cNvPr id="168" name="Google Shape;168;p15"/>
              <p:cNvSpPr/>
              <p:nvPr/>
            </p:nvSpPr>
            <p:spPr>
              <a:xfrm>
                <a:off x="2161713" y="3351361"/>
                <a:ext cx="191789" cy="231298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9874" extrusionOk="0">
                    <a:moveTo>
                      <a:pt x="7172" y="1"/>
                    </a:moveTo>
                    <a:lnTo>
                      <a:pt x="7172" y="1"/>
                    </a:lnTo>
                    <a:cubicBezTo>
                      <a:pt x="4099" y="1599"/>
                      <a:pt x="3892" y="4964"/>
                      <a:pt x="3523" y="7464"/>
                    </a:cubicBezTo>
                    <a:cubicBezTo>
                      <a:pt x="3359" y="5580"/>
                      <a:pt x="2090" y="985"/>
                      <a:pt x="0" y="616"/>
                    </a:cubicBezTo>
                    <a:lnTo>
                      <a:pt x="0" y="616"/>
                    </a:lnTo>
                    <a:cubicBezTo>
                      <a:pt x="2705" y="2746"/>
                      <a:pt x="1844" y="9874"/>
                      <a:pt x="1844" y="9874"/>
                    </a:cubicBezTo>
                    <a:lnTo>
                      <a:pt x="7909" y="9874"/>
                    </a:lnTo>
                    <a:cubicBezTo>
                      <a:pt x="8196" y="7044"/>
                      <a:pt x="7172" y="3279"/>
                      <a:pt x="7172" y="3278"/>
                    </a:cubicBezTo>
                    <a:lnTo>
                      <a:pt x="7172" y="3278"/>
                    </a:lnTo>
                    <a:cubicBezTo>
                      <a:pt x="7172" y="3279"/>
                      <a:pt x="7295" y="6966"/>
                      <a:pt x="5819" y="7704"/>
                    </a:cubicBezTo>
                    <a:cubicBezTo>
                      <a:pt x="5123" y="6351"/>
                      <a:pt x="5328" y="2131"/>
                      <a:pt x="7172" y="1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2378304" y="3315239"/>
                <a:ext cx="217878" cy="267420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1141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510" y="2559"/>
                      <a:pt x="2346" y="11416"/>
                      <a:pt x="2346" y="11416"/>
                    </a:cubicBezTo>
                    <a:lnTo>
                      <a:pt x="7642" y="11416"/>
                    </a:lnTo>
                    <a:cubicBezTo>
                      <a:pt x="7642" y="11416"/>
                      <a:pt x="5118" y="3709"/>
                      <a:pt x="9312" y="1102"/>
                    </a:cubicBezTo>
                    <a:lnTo>
                      <a:pt x="9312" y="1102"/>
                    </a:lnTo>
                    <a:cubicBezTo>
                      <a:pt x="6368" y="1913"/>
                      <a:pt x="5407" y="4656"/>
                      <a:pt x="5300" y="9241"/>
                    </a:cubicBezTo>
                    <a:cubicBezTo>
                      <a:pt x="4768" y="2950"/>
                      <a:pt x="2098" y="533"/>
                      <a:pt x="1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2739710" y="3378885"/>
                <a:ext cx="182477" cy="223943"/>
              </a:xfrm>
              <a:custGeom>
                <a:avLst/>
                <a:gdLst/>
                <a:ahLst/>
                <a:cxnLst/>
                <a:rect l="l" t="t" r="r" b="b"/>
                <a:pathLst>
                  <a:path w="7799" h="9560" extrusionOk="0">
                    <a:moveTo>
                      <a:pt x="7799" y="0"/>
                    </a:moveTo>
                    <a:lnTo>
                      <a:pt x="7799" y="0"/>
                    </a:lnTo>
                    <a:cubicBezTo>
                      <a:pt x="6042" y="447"/>
                      <a:pt x="3806" y="2471"/>
                      <a:pt x="3360" y="7739"/>
                    </a:cubicBezTo>
                    <a:cubicBezTo>
                      <a:pt x="3271" y="3901"/>
                      <a:pt x="2466" y="1603"/>
                      <a:pt x="0" y="923"/>
                    </a:cubicBezTo>
                    <a:lnTo>
                      <a:pt x="0" y="923"/>
                    </a:lnTo>
                    <a:cubicBezTo>
                      <a:pt x="3513" y="3107"/>
                      <a:pt x="1399" y="9560"/>
                      <a:pt x="1399" y="9560"/>
                    </a:cubicBezTo>
                    <a:lnTo>
                      <a:pt x="5835" y="9560"/>
                    </a:lnTo>
                    <a:cubicBezTo>
                      <a:pt x="5835" y="9560"/>
                      <a:pt x="3186" y="2144"/>
                      <a:pt x="7799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2321682" y="3399054"/>
                <a:ext cx="152388" cy="183605"/>
              </a:xfrm>
              <a:custGeom>
                <a:avLst/>
                <a:gdLst/>
                <a:ahLst/>
                <a:cxnLst/>
                <a:rect l="l" t="t" r="r" b="b"/>
                <a:pathLst>
                  <a:path w="6513" h="7838" extrusionOk="0">
                    <a:moveTo>
                      <a:pt x="6513" y="0"/>
                    </a:moveTo>
                    <a:lnTo>
                      <a:pt x="6513" y="0"/>
                    </a:lnTo>
                    <a:cubicBezTo>
                      <a:pt x="2237" y="1667"/>
                      <a:pt x="2572" y="6951"/>
                      <a:pt x="2572" y="6951"/>
                    </a:cubicBezTo>
                    <a:cubicBezTo>
                      <a:pt x="2572" y="6951"/>
                      <a:pt x="1771" y="2944"/>
                      <a:pt x="3140" y="1174"/>
                    </a:cubicBezTo>
                    <a:lnTo>
                      <a:pt x="3140" y="1174"/>
                    </a:lnTo>
                    <a:cubicBezTo>
                      <a:pt x="1" y="2977"/>
                      <a:pt x="1069" y="7838"/>
                      <a:pt x="1069" y="7838"/>
                    </a:cubicBezTo>
                    <a:lnTo>
                      <a:pt x="1069" y="7837"/>
                    </a:lnTo>
                    <a:lnTo>
                      <a:pt x="5578" y="7837"/>
                    </a:lnTo>
                    <a:cubicBezTo>
                      <a:pt x="5578" y="7837"/>
                      <a:pt x="3707" y="3277"/>
                      <a:pt x="6513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2596185" y="3341659"/>
                <a:ext cx="164414" cy="254208"/>
              </a:xfrm>
              <a:custGeom>
                <a:avLst/>
                <a:gdLst/>
                <a:ahLst/>
                <a:cxnLst/>
                <a:rect l="l" t="t" r="r" b="b"/>
                <a:pathLst>
                  <a:path w="7027" h="10852" extrusionOk="0">
                    <a:moveTo>
                      <a:pt x="7027" y="0"/>
                    </a:moveTo>
                    <a:lnTo>
                      <a:pt x="7027" y="0"/>
                    </a:lnTo>
                    <a:cubicBezTo>
                      <a:pt x="3755" y="1988"/>
                      <a:pt x="2954" y="9623"/>
                      <a:pt x="2954" y="9623"/>
                    </a:cubicBezTo>
                    <a:cubicBezTo>
                      <a:pt x="2954" y="9623"/>
                      <a:pt x="1950" y="2100"/>
                      <a:pt x="1" y="1563"/>
                    </a:cubicBezTo>
                    <a:lnTo>
                      <a:pt x="1" y="1563"/>
                    </a:lnTo>
                    <a:cubicBezTo>
                      <a:pt x="2751" y="6649"/>
                      <a:pt x="831" y="10852"/>
                      <a:pt x="831" y="10852"/>
                    </a:cubicBezTo>
                    <a:lnTo>
                      <a:pt x="5468" y="10852"/>
                    </a:lnTo>
                    <a:cubicBezTo>
                      <a:pt x="5468" y="10852"/>
                      <a:pt x="2924" y="5144"/>
                      <a:pt x="7027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" name="Google Shape;173;p15"/>
            <p:cNvGrpSpPr/>
            <p:nvPr/>
          </p:nvGrpSpPr>
          <p:grpSpPr>
            <a:xfrm>
              <a:off x="3332641" y="3765794"/>
              <a:ext cx="812522" cy="636925"/>
              <a:chOff x="1697669" y="3323563"/>
              <a:chExt cx="476860" cy="373826"/>
            </a:xfrm>
          </p:grpSpPr>
          <p:sp>
            <p:nvSpPr>
              <p:cNvPr id="174" name="Google Shape;174;p15"/>
              <p:cNvSpPr/>
              <p:nvPr/>
            </p:nvSpPr>
            <p:spPr>
              <a:xfrm>
                <a:off x="1748120" y="3359764"/>
                <a:ext cx="275108" cy="337625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4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955" y="3231"/>
                      <a:pt x="2962" y="14412"/>
                      <a:pt x="2962" y="14412"/>
                    </a:cubicBezTo>
                    <a:lnTo>
                      <a:pt x="9648" y="14412"/>
                    </a:lnTo>
                    <a:cubicBezTo>
                      <a:pt x="9648" y="14412"/>
                      <a:pt x="6461" y="4682"/>
                      <a:pt x="11757" y="1391"/>
                    </a:cubicBezTo>
                    <a:lnTo>
                      <a:pt x="11757" y="1391"/>
                    </a:lnTo>
                    <a:cubicBezTo>
                      <a:pt x="8039" y="2415"/>
                      <a:pt x="6825" y="5880"/>
                      <a:pt x="6691" y="11668"/>
                    </a:cubicBezTo>
                    <a:cubicBezTo>
                      <a:pt x="6018" y="3724"/>
                      <a:pt x="2648" y="673"/>
                      <a:pt x="0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1982155" y="3429509"/>
                <a:ext cx="192374" cy="23181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9896" extrusionOk="0">
                    <a:moveTo>
                      <a:pt x="8222" y="1"/>
                    </a:moveTo>
                    <a:lnTo>
                      <a:pt x="8222" y="1"/>
                    </a:lnTo>
                    <a:cubicBezTo>
                      <a:pt x="2825" y="2105"/>
                      <a:pt x="3247" y="8774"/>
                      <a:pt x="3247" y="8774"/>
                    </a:cubicBezTo>
                    <a:cubicBezTo>
                      <a:pt x="3247" y="8774"/>
                      <a:pt x="2235" y="3716"/>
                      <a:pt x="3963" y="1482"/>
                    </a:cubicBezTo>
                    <a:lnTo>
                      <a:pt x="3963" y="1482"/>
                    </a:lnTo>
                    <a:cubicBezTo>
                      <a:pt x="1" y="3758"/>
                      <a:pt x="1350" y="9895"/>
                      <a:pt x="1350" y="9895"/>
                    </a:cubicBezTo>
                    <a:lnTo>
                      <a:pt x="1350" y="9894"/>
                    </a:lnTo>
                    <a:lnTo>
                      <a:pt x="7041" y="9894"/>
                    </a:lnTo>
                    <a:cubicBezTo>
                      <a:pt x="7041" y="9894"/>
                      <a:pt x="4682" y="4138"/>
                      <a:pt x="8222" y="1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1697669" y="3323563"/>
                <a:ext cx="207583" cy="320946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13701" extrusionOk="0">
                    <a:moveTo>
                      <a:pt x="8872" y="0"/>
                    </a:moveTo>
                    <a:lnTo>
                      <a:pt x="8872" y="0"/>
                    </a:lnTo>
                    <a:cubicBezTo>
                      <a:pt x="4741" y="2510"/>
                      <a:pt x="3730" y="12147"/>
                      <a:pt x="3730" y="12147"/>
                    </a:cubicBezTo>
                    <a:cubicBezTo>
                      <a:pt x="3730" y="12147"/>
                      <a:pt x="2463" y="2651"/>
                      <a:pt x="1" y="1973"/>
                    </a:cubicBezTo>
                    <a:lnTo>
                      <a:pt x="1" y="1973"/>
                    </a:lnTo>
                    <a:cubicBezTo>
                      <a:pt x="3473" y="8392"/>
                      <a:pt x="1049" y="13699"/>
                      <a:pt x="1049" y="13699"/>
                    </a:cubicBezTo>
                    <a:lnTo>
                      <a:pt x="6905" y="13700"/>
                    </a:lnTo>
                    <a:cubicBezTo>
                      <a:pt x="6905" y="13700"/>
                      <a:pt x="3693" y="6494"/>
                      <a:pt x="8872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7" name="Google Shape;177;p15"/>
          <p:cNvSpPr txBox="1">
            <a:spLocks noGrp="1"/>
          </p:cNvSpPr>
          <p:nvPr>
            <p:ph type="subTitle" idx="1"/>
          </p:nvPr>
        </p:nvSpPr>
        <p:spPr>
          <a:xfrm>
            <a:off x="4502952" y="2999950"/>
            <a:ext cx="3610500" cy="8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5"/>
          <p:cNvSpPr txBox="1">
            <a:spLocks noGrp="1"/>
          </p:cNvSpPr>
          <p:nvPr>
            <p:ph type="title"/>
          </p:nvPr>
        </p:nvSpPr>
        <p:spPr>
          <a:xfrm>
            <a:off x="4502952" y="1285850"/>
            <a:ext cx="3610500" cy="17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79" name="Google Shape;179;p15"/>
          <p:cNvGrpSpPr/>
          <p:nvPr/>
        </p:nvGrpSpPr>
        <p:grpSpPr>
          <a:xfrm>
            <a:off x="-577062" y="4327300"/>
            <a:ext cx="10436575" cy="1197200"/>
            <a:chOff x="-646237" y="3946300"/>
            <a:chExt cx="10436575" cy="1197200"/>
          </a:xfrm>
        </p:grpSpPr>
        <p:grpSp>
          <p:nvGrpSpPr>
            <p:cNvPr id="180" name="Google Shape;180;p15"/>
            <p:cNvGrpSpPr/>
            <p:nvPr/>
          </p:nvGrpSpPr>
          <p:grpSpPr>
            <a:xfrm>
              <a:off x="-646237" y="4340034"/>
              <a:ext cx="10436575" cy="803466"/>
              <a:chOff x="0" y="4340034"/>
              <a:chExt cx="10436575" cy="803466"/>
            </a:xfrm>
          </p:grpSpPr>
          <p:sp>
            <p:nvSpPr>
              <p:cNvPr id="181" name="Google Shape;181;p15"/>
              <p:cNvSpPr/>
              <p:nvPr/>
            </p:nvSpPr>
            <p:spPr>
              <a:xfrm rot="10800000">
                <a:off x="2007684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 rot="10800000" flipH="1">
                <a:off x="0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 rot="10800000">
                <a:off x="5184834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 rot="10800000" flipH="1">
                <a:off x="3177150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 rot="10800000">
                <a:off x="8428909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 rot="10800000" flipH="1">
                <a:off x="6421225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" name="Google Shape;187;p15"/>
            <p:cNvGrpSpPr/>
            <p:nvPr/>
          </p:nvGrpSpPr>
          <p:grpSpPr>
            <a:xfrm>
              <a:off x="1782274" y="4033230"/>
              <a:ext cx="3570783" cy="575273"/>
              <a:chOff x="1147145" y="3315239"/>
              <a:chExt cx="1659903" cy="267420"/>
            </a:xfrm>
          </p:grpSpPr>
          <p:sp>
            <p:nvSpPr>
              <p:cNvPr id="188" name="Google Shape;188;p15"/>
              <p:cNvSpPr/>
              <p:nvPr/>
            </p:nvSpPr>
            <p:spPr>
              <a:xfrm>
                <a:off x="1217647" y="3333301"/>
                <a:ext cx="191789" cy="231298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9874" extrusionOk="0">
                    <a:moveTo>
                      <a:pt x="7172" y="1"/>
                    </a:moveTo>
                    <a:lnTo>
                      <a:pt x="7172" y="1"/>
                    </a:lnTo>
                    <a:cubicBezTo>
                      <a:pt x="4099" y="1599"/>
                      <a:pt x="3892" y="4964"/>
                      <a:pt x="3523" y="7464"/>
                    </a:cubicBezTo>
                    <a:cubicBezTo>
                      <a:pt x="3359" y="5580"/>
                      <a:pt x="2090" y="985"/>
                      <a:pt x="0" y="616"/>
                    </a:cubicBezTo>
                    <a:lnTo>
                      <a:pt x="0" y="616"/>
                    </a:lnTo>
                    <a:cubicBezTo>
                      <a:pt x="2705" y="2746"/>
                      <a:pt x="1844" y="9874"/>
                      <a:pt x="1844" y="9874"/>
                    </a:cubicBezTo>
                    <a:lnTo>
                      <a:pt x="7909" y="9874"/>
                    </a:lnTo>
                    <a:cubicBezTo>
                      <a:pt x="8196" y="7044"/>
                      <a:pt x="7172" y="3279"/>
                      <a:pt x="7172" y="3278"/>
                    </a:cubicBezTo>
                    <a:lnTo>
                      <a:pt x="7172" y="3278"/>
                    </a:lnTo>
                    <a:cubicBezTo>
                      <a:pt x="7172" y="3279"/>
                      <a:pt x="7295" y="6966"/>
                      <a:pt x="5819" y="7704"/>
                    </a:cubicBezTo>
                    <a:cubicBezTo>
                      <a:pt x="5123" y="6351"/>
                      <a:pt x="5328" y="2131"/>
                      <a:pt x="7172" y="1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2378304" y="3315239"/>
                <a:ext cx="217878" cy="267420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1141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510" y="2559"/>
                      <a:pt x="2346" y="11416"/>
                      <a:pt x="2346" y="11416"/>
                    </a:cubicBezTo>
                    <a:lnTo>
                      <a:pt x="7642" y="11416"/>
                    </a:lnTo>
                    <a:cubicBezTo>
                      <a:pt x="7642" y="11416"/>
                      <a:pt x="5118" y="3709"/>
                      <a:pt x="9312" y="1102"/>
                    </a:cubicBezTo>
                    <a:lnTo>
                      <a:pt x="9312" y="1102"/>
                    </a:lnTo>
                    <a:cubicBezTo>
                      <a:pt x="6368" y="1913"/>
                      <a:pt x="5407" y="4656"/>
                      <a:pt x="5300" y="9241"/>
                    </a:cubicBezTo>
                    <a:cubicBezTo>
                      <a:pt x="4768" y="2950"/>
                      <a:pt x="2098" y="533"/>
                      <a:pt x="1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2624571" y="3343585"/>
                <a:ext cx="182477" cy="223943"/>
              </a:xfrm>
              <a:custGeom>
                <a:avLst/>
                <a:gdLst/>
                <a:ahLst/>
                <a:cxnLst/>
                <a:rect l="l" t="t" r="r" b="b"/>
                <a:pathLst>
                  <a:path w="7799" h="9560" extrusionOk="0">
                    <a:moveTo>
                      <a:pt x="7799" y="0"/>
                    </a:moveTo>
                    <a:lnTo>
                      <a:pt x="7799" y="0"/>
                    </a:lnTo>
                    <a:cubicBezTo>
                      <a:pt x="6042" y="447"/>
                      <a:pt x="3806" y="2471"/>
                      <a:pt x="3360" y="7739"/>
                    </a:cubicBezTo>
                    <a:cubicBezTo>
                      <a:pt x="3271" y="3901"/>
                      <a:pt x="2466" y="1603"/>
                      <a:pt x="0" y="923"/>
                    </a:cubicBezTo>
                    <a:lnTo>
                      <a:pt x="0" y="923"/>
                    </a:lnTo>
                    <a:cubicBezTo>
                      <a:pt x="3513" y="3107"/>
                      <a:pt x="1399" y="9560"/>
                      <a:pt x="1399" y="9560"/>
                    </a:cubicBezTo>
                    <a:lnTo>
                      <a:pt x="5835" y="9560"/>
                    </a:lnTo>
                    <a:cubicBezTo>
                      <a:pt x="5835" y="9560"/>
                      <a:pt x="3186" y="2144"/>
                      <a:pt x="7799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1147145" y="3378885"/>
                <a:ext cx="152388" cy="183605"/>
              </a:xfrm>
              <a:custGeom>
                <a:avLst/>
                <a:gdLst/>
                <a:ahLst/>
                <a:cxnLst/>
                <a:rect l="l" t="t" r="r" b="b"/>
                <a:pathLst>
                  <a:path w="6513" h="7838" extrusionOk="0">
                    <a:moveTo>
                      <a:pt x="6513" y="0"/>
                    </a:moveTo>
                    <a:lnTo>
                      <a:pt x="6513" y="0"/>
                    </a:lnTo>
                    <a:cubicBezTo>
                      <a:pt x="2237" y="1667"/>
                      <a:pt x="2572" y="6951"/>
                      <a:pt x="2572" y="6951"/>
                    </a:cubicBezTo>
                    <a:cubicBezTo>
                      <a:pt x="2572" y="6951"/>
                      <a:pt x="1771" y="2944"/>
                      <a:pt x="3140" y="1174"/>
                    </a:cubicBezTo>
                    <a:lnTo>
                      <a:pt x="3140" y="1174"/>
                    </a:lnTo>
                    <a:cubicBezTo>
                      <a:pt x="1" y="2977"/>
                      <a:pt x="1069" y="7838"/>
                      <a:pt x="1069" y="7838"/>
                    </a:cubicBezTo>
                    <a:lnTo>
                      <a:pt x="1069" y="7837"/>
                    </a:lnTo>
                    <a:lnTo>
                      <a:pt x="5578" y="7837"/>
                    </a:lnTo>
                    <a:cubicBezTo>
                      <a:pt x="5578" y="7837"/>
                      <a:pt x="3707" y="3277"/>
                      <a:pt x="6513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2514150" y="3328451"/>
                <a:ext cx="164414" cy="254208"/>
              </a:xfrm>
              <a:custGeom>
                <a:avLst/>
                <a:gdLst/>
                <a:ahLst/>
                <a:cxnLst/>
                <a:rect l="l" t="t" r="r" b="b"/>
                <a:pathLst>
                  <a:path w="7027" h="10852" extrusionOk="0">
                    <a:moveTo>
                      <a:pt x="7027" y="0"/>
                    </a:moveTo>
                    <a:lnTo>
                      <a:pt x="7027" y="0"/>
                    </a:lnTo>
                    <a:cubicBezTo>
                      <a:pt x="3755" y="1988"/>
                      <a:pt x="2954" y="9623"/>
                      <a:pt x="2954" y="9623"/>
                    </a:cubicBezTo>
                    <a:cubicBezTo>
                      <a:pt x="2954" y="9623"/>
                      <a:pt x="1950" y="2100"/>
                      <a:pt x="1" y="1563"/>
                    </a:cubicBezTo>
                    <a:lnTo>
                      <a:pt x="1" y="1563"/>
                    </a:lnTo>
                    <a:cubicBezTo>
                      <a:pt x="2751" y="6649"/>
                      <a:pt x="831" y="10852"/>
                      <a:pt x="831" y="10852"/>
                    </a:cubicBezTo>
                    <a:lnTo>
                      <a:pt x="5468" y="10852"/>
                    </a:lnTo>
                    <a:cubicBezTo>
                      <a:pt x="5468" y="10852"/>
                      <a:pt x="2924" y="5144"/>
                      <a:pt x="7027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" name="Google Shape;193;p15"/>
            <p:cNvGrpSpPr/>
            <p:nvPr/>
          </p:nvGrpSpPr>
          <p:grpSpPr>
            <a:xfrm>
              <a:off x="218815" y="3974757"/>
              <a:ext cx="1075685" cy="633725"/>
              <a:chOff x="1286413" y="3323555"/>
              <a:chExt cx="631308" cy="371948"/>
            </a:xfrm>
          </p:grpSpPr>
          <p:sp>
            <p:nvSpPr>
              <p:cNvPr id="194" name="Google Shape;194;p15"/>
              <p:cNvSpPr/>
              <p:nvPr/>
            </p:nvSpPr>
            <p:spPr>
              <a:xfrm>
                <a:off x="1642612" y="3357879"/>
                <a:ext cx="275108" cy="337625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4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955" y="3231"/>
                      <a:pt x="2962" y="14412"/>
                      <a:pt x="2962" y="14412"/>
                    </a:cubicBezTo>
                    <a:lnTo>
                      <a:pt x="9648" y="14412"/>
                    </a:lnTo>
                    <a:cubicBezTo>
                      <a:pt x="9648" y="14412"/>
                      <a:pt x="6461" y="4682"/>
                      <a:pt x="11757" y="1391"/>
                    </a:cubicBezTo>
                    <a:lnTo>
                      <a:pt x="11757" y="1391"/>
                    </a:lnTo>
                    <a:cubicBezTo>
                      <a:pt x="8039" y="2415"/>
                      <a:pt x="6825" y="5880"/>
                      <a:pt x="6691" y="11668"/>
                    </a:cubicBezTo>
                    <a:cubicBezTo>
                      <a:pt x="6018" y="3724"/>
                      <a:pt x="2648" y="673"/>
                      <a:pt x="0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1286413" y="3412664"/>
                <a:ext cx="192374" cy="23181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9896" extrusionOk="0">
                    <a:moveTo>
                      <a:pt x="8222" y="1"/>
                    </a:moveTo>
                    <a:lnTo>
                      <a:pt x="8222" y="1"/>
                    </a:lnTo>
                    <a:cubicBezTo>
                      <a:pt x="2825" y="2105"/>
                      <a:pt x="3247" y="8774"/>
                      <a:pt x="3247" y="8774"/>
                    </a:cubicBezTo>
                    <a:cubicBezTo>
                      <a:pt x="3247" y="8774"/>
                      <a:pt x="2235" y="3716"/>
                      <a:pt x="3963" y="1482"/>
                    </a:cubicBezTo>
                    <a:lnTo>
                      <a:pt x="3963" y="1482"/>
                    </a:lnTo>
                    <a:cubicBezTo>
                      <a:pt x="1" y="3758"/>
                      <a:pt x="1350" y="9895"/>
                      <a:pt x="1350" y="9895"/>
                    </a:cubicBezTo>
                    <a:lnTo>
                      <a:pt x="1350" y="9894"/>
                    </a:lnTo>
                    <a:lnTo>
                      <a:pt x="7041" y="9894"/>
                    </a:lnTo>
                    <a:cubicBezTo>
                      <a:pt x="7041" y="9894"/>
                      <a:pt x="4682" y="4138"/>
                      <a:pt x="8222" y="1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1529349" y="3323555"/>
                <a:ext cx="207583" cy="320946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13701" extrusionOk="0">
                    <a:moveTo>
                      <a:pt x="8872" y="0"/>
                    </a:moveTo>
                    <a:lnTo>
                      <a:pt x="8872" y="0"/>
                    </a:lnTo>
                    <a:cubicBezTo>
                      <a:pt x="4741" y="2510"/>
                      <a:pt x="3730" y="12147"/>
                      <a:pt x="3730" y="12147"/>
                    </a:cubicBezTo>
                    <a:cubicBezTo>
                      <a:pt x="3730" y="12147"/>
                      <a:pt x="2463" y="2651"/>
                      <a:pt x="1" y="1973"/>
                    </a:cubicBezTo>
                    <a:lnTo>
                      <a:pt x="1" y="1973"/>
                    </a:lnTo>
                    <a:cubicBezTo>
                      <a:pt x="3473" y="8392"/>
                      <a:pt x="1049" y="13699"/>
                      <a:pt x="1049" y="13699"/>
                    </a:cubicBezTo>
                    <a:lnTo>
                      <a:pt x="6905" y="13700"/>
                    </a:lnTo>
                    <a:cubicBezTo>
                      <a:pt x="6905" y="13700"/>
                      <a:pt x="3693" y="6494"/>
                      <a:pt x="8872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15"/>
            <p:cNvGrpSpPr/>
            <p:nvPr/>
          </p:nvGrpSpPr>
          <p:grpSpPr>
            <a:xfrm>
              <a:off x="8035704" y="3946300"/>
              <a:ext cx="805846" cy="651185"/>
              <a:chOff x="1160034" y="3306853"/>
              <a:chExt cx="472942" cy="382195"/>
            </a:xfrm>
          </p:grpSpPr>
          <p:sp>
            <p:nvSpPr>
              <p:cNvPr id="198" name="Google Shape;198;p15"/>
              <p:cNvSpPr/>
              <p:nvPr/>
            </p:nvSpPr>
            <p:spPr>
              <a:xfrm>
                <a:off x="1357869" y="3306853"/>
                <a:ext cx="275108" cy="337625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4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955" y="3231"/>
                      <a:pt x="2962" y="14412"/>
                      <a:pt x="2962" y="14412"/>
                    </a:cubicBezTo>
                    <a:lnTo>
                      <a:pt x="9648" y="14412"/>
                    </a:lnTo>
                    <a:cubicBezTo>
                      <a:pt x="9648" y="14412"/>
                      <a:pt x="6461" y="4682"/>
                      <a:pt x="11757" y="1391"/>
                    </a:cubicBezTo>
                    <a:lnTo>
                      <a:pt x="11757" y="1391"/>
                    </a:lnTo>
                    <a:cubicBezTo>
                      <a:pt x="8039" y="2415"/>
                      <a:pt x="6825" y="5880"/>
                      <a:pt x="6691" y="11668"/>
                    </a:cubicBezTo>
                    <a:cubicBezTo>
                      <a:pt x="6018" y="3724"/>
                      <a:pt x="2648" y="673"/>
                      <a:pt x="0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1286413" y="3412664"/>
                <a:ext cx="192374" cy="23181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9896" extrusionOk="0">
                    <a:moveTo>
                      <a:pt x="8222" y="1"/>
                    </a:moveTo>
                    <a:lnTo>
                      <a:pt x="8222" y="1"/>
                    </a:lnTo>
                    <a:cubicBezTo>
                      <a:pt x="2825" y="2105"/>
                      <a:pt x="3247" y="8774"/>
                      <a:pt x="3247" y="8774"/>
                    </a:cubicBezTo>
                    <a:cubicBezTo>
                      <a:pt x="3247" y="8774"/>
                      <a:pt x="2235" y="3716"/>
                      <a:pt x="3963" y="1482"/>
                    </a:cubicBezTo>
                    <a:lnTo>
                      <a:pt x="3963" y="1482"/>
                    </a:lnTo>
                    <a:cubicBezTo>
                      <a:pt x="1" y="3758"/>
                      <a:pt x="1350" y="9895"/>
                      <a:pt x="1350" y="9895"/>
                    </a:cubicBezTo>
                    <a:lnTo>
                      <a:pt x="1350" y="9894"/>
                    </a:lnTo>
                    <a:lnTo>
                      <a:pt x="7041" y="9894"/>
                    </a:lnTo>
                    <a:cubicBezTo>
                      <a:pt x="7041" y="9894"/>
                      <a:pt x="4682" y="4138"/>
                      <a:pt x="8222" y="1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1160034" y="3368103"/>
                <a:ext cx="207583" cy="320946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13701" extrusionOk="0">
                    <a:moveTo>
                      <a:pt x="8872" y="0"/>
                    </a:moveTo>
                    <a:lnTo>
                      <a:pt x="8872" y="0"/>
                    </a:lnTo>
                    <a:cubicBezTo>
                      <a:pt x="4741" y="2510"/>
                      <a:pt x="3730" y="12147"/>
                      <a:pt x="3730" y="12147"/>
                    </a:cubicBezTo>
                    <a:cubicBezTo>
                      <a:pt x="3730" y="12147"/>
                      <a:pt x="2463" y="2651"/>
                      <a:pt x="1" y="1973"/>
                    </a:cubicBezTo>
                    <a:lnTo>
                      <a:pt x="1" y="1973"/>
                    </a:lnTo>
                    <a:cubicBezTo>
                      <a:pt x="3473" y="8392"/>
                      <a:pt x="1049" y="13699"/>
                      <a:pt x="1049" y="13699"/>
                    </a:cubicBezTo>
                    <a:lnTo>
                      <a:pt x="6905" y="13700"/>
                    </a:lnTo>
                    <a:cubicBezTo>
                      <a:pt x="6905" y="13700"/>
                      <a:pt x="3693" y="6494"/>
                      <a:pt x="8872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0"/>
          <p:cNvSpPr/>
          <p:nvPr/>
        </p:nvSpPr>
        <p:spPr>
          <a:xfrm>
            <a:off x="3632951" y="85975"/>
            <a:ext cx="7874113" cy="5218069"/>
          </a:xfrm>
          <a:custGeom>
            <a:avLst/>
            <a:gdLst/>
            <a:ahLst/>
            <a:cxnLst/>
            <a:rect l="l" t="t" r="r" b="b"/>
            <a:pathLst>
              <a:path w="22160" h="19413" extrusionOk="0">
                <a:moveTo>
                  <a:pt x="11673" y="0"/>
                </a:moveTo>
                <a:cubicBezTo>
                  <a:pt x="9668" y="0"/>
                  <a:pt x="7653" y="1264"/>
                  <a:pt x="6636" y="2949"/>
                </a:cubicBezTo>
                <a:cubicBezTo>
                  <a:pt x="5864" y="4228"/>
                  <a:pt x="5565" y="5587"/>
                  <a:pt x="5417" y="7059"/>
                </a:cubicBezTo>
                <a:cubicBezTo>
                  <a:pt x="5394" y="7299"/>
                  <a:pt x="5363" y="7541"/>
                  <a:pt x="5333" y="7782"/>
                </a:cubicBezTo>
                <a:cubicBezTo>
                  <a:pt x="5177" y="8111"/>
                  <a:pt x="4967" y="8413"/>
                  <a:pt x="4704" y="8686"/>
                </a:cubicBezTo>
                <a:cubicBezTo>
                  <a:pt x="4261" y="9142"/>
                  <a:pt x="3739" y="9527"/>
                  <a:pt x="3275" y="9961"/>
                </a:cubicBezTo>
                <a:cubicBezTo>
                  <a:pt x="2692" y="10505"/>
                  <a:pt x="2134" y="11073"/>
                  <a:pt x="1577" y="11645"/>
                </a:cubicBezTo>
                <a:cubicBezTo>
                  <a:pt x="811" y="12436"/>
                  <a:pt x="0" y="13361"/>
                  <a:pt x="68" y="14539"/>
                </a:cubicBezTo>
                <a:cubicBezTo>
                  <a:pt x="140" y="15758"/>
                  <a:pt x="493" y="17111"/>
                  <a:pt x="1230" y="18098"/>
                </a:cubicBezTo>
                <a:cubicBezTo>
                  <a:pt x="1759" y="18806"/>
                  <a:pt x="2465" y="19312"/>
                  <a:pt x="3349" y="19312"/>
                </a:cubicBezTo>
                <a:cubicBezTo>
                  <a:pt x="3421" y="19312"/>
                  <a:pt x="3495" y="19309"/>
                  <a:pt x="3570" y="19302"/>
                </a:cubicBezTo>
                <a:cubicBezTo>
                  <a:pt x="4516" y="19213"/>
                  <a:pt x="5373" y="18736"/>
                  <a:pt x="6305" y="18580"/>
                </a:cubicBezTo>
                <a:cubicBezTo>
                  <a:pt x="6607" y="18529"/>
                  <a:pt x="6917" y="18513"/>
                  <a:pt x="7228" y="18513"/>
                </a:cubicBezTo>
                <a:cubicBezTo>
                  <a:pt x="7572" y="18513"/>
                  <a:pt x="7917" y="18533"/>
                  <a:pt x="8255" y="18547"/>
                </a:cubicBezTo>
                <a:cubicBezTo>
                  <a:pt x="9126" y="18581"/>
                  <a:pt x="9995" y="18662"/>
                  <a:pt x="10856" y="18802"/>
                </a:cubicBezTo>
                <a:cubicBezTo>
                  <a:pt x="12239" y="19030"/>
                  <a:pt x="13546" y="19021"/>
                  <a:pt x="14934" y="19208"/>
                </a:cubicBezTo>
                <a:cubicBezTo>
                  <a:pt x="15710" y="19313"/>
                  <a:pt x="16587" y="19413"/>
                  <a:pt x="17461" y="19413"/>
                </a:cubicBezTo>
                <a:cubicBezTo>
                  <a:pt x="19036" y="19413"/>
                  <a:pt x="20603" y="19089"/>
                  <a:pt x="21557" y="17889"/>
                </a:cubicBezTo>
                <a:cubicBezTo>
                  <a:pt x="22159" y="17131"/>
                  <a:pt x="22083" y="16180"/>
                  <a:pt x="21953" y="15274"/>
                </a:cubicBezTo>
                <a:cubicBezTo>
                  <a:pt x="21777" y="14037"/>
                  <a:pt x="21397" y="12847"/>
                  <a:pt x="20532" y="11917"/>
                </a:cubicBezTo>
                <a:cubicBezTo>
                  <a:pt x="19651" y="10970"/>
                  <a:pt x="18487" y="10298"/>
                  <a:pt x="17928" y="9084"/>
                </a:cubicBezTo>
                <a:cubicBezTo>
                  <a:pt x="17343" y="7814"/>
                  <a:pt x="17458" y="6400"/>
                  <a:pt x="17169" y="5063"/>
                </a:cubicBezTo>
                <a:cubicBezTo>
                  <a:pt x="16712" y="2941"/>
                  <a:pt x="15265" y="1014"/>
                  <a:pt x="13190" y="262"/>
                </a:cubicBezTo>
                <a:cubicBezTo>
                  <a:pt x="12696" y="83"/>
                  <a:pt x="12185" y="0"/>
                  <a:pt x="11673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0"/>
          <p:cNvSpPr txBox="1">
            <a:spLocks noGrp="1"/>
          </p:cNvSpPr>
          <p:nvPr>
            <p:ph type="subTitle" idx="1"/>
          </p:nvPr>
        </p:nvSpPr>
        <p:spPr>
          <a:xfrm>
            <a:off x="715100" y="1474025"/>
            <a:ext cx="3174900" cy="25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20"/>
          <p:cNvSpPr txBox="1">
            <a:spLocks noGrp="1"/>
          </p:cNvSpPr>
          <p:nvPr>
            <p:ph type="subTitle" idx="2"/>
          </p:nvPr>
        </p:nvSpPr>
        <p:spPr>
          <a:xfrm>
            <a:off x="4572050" y="1474025"/>
            <a:ext cx="3174900" cy="25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2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86" name="Google Shape;386;p20"/>
          <p:cNvGrpSpPr/>
          <p:nvPr/>
        </p:nvGrpSpPr>
        <p:grpSpPr>
          <a:xfrm>
            <a:off x="-1054412" y="4150168"/>
            <a:ext cx="10350815" cy="1242270"/>
            <a:chOff x="76188" y="3708930"/>
            <a:chExt cx="10350815" cy="1242270"/>
          </a:xfrm>
        </p:grpSpPr>
        <p:grpSp>
          <p:nvGrpSpPr>
            <p:cNvPr id="387" name="Google Shape;387;p20"/>
            <p:cNvGrpSpPr/>
            <p:nvPr/>
          </p:nvGrpSpPr>
          <p:grpSpPr>
            <a:xfrm>
              <a:off x="76188" y="4147734"/>
              <a:ext cx="10350815" cy="803466"/>
              <a:chOff x="76200" y="4340034"/>
              <a:chExt cx="10350815" cy="803466"/>
            </a:xfrm>
          </p:grpSpPr>
          <p:sp>
            <p:nvSpPr>
              <p:cNvPr id="388" name="Google Shape;388;p20"/>
              <p:cNvSpPr/>
              <p:nvPr/>
            </p:nvSpPr>
            <p:spPr>
              <a:xfrm rot="10800000">
                <a:off x="2007684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0"/>
              <p:cNvSpPr/>
              <p:nvPr/>
            </p:nvSpPr>
            <p:spPr>
              <a:xfrm rot="10800000" flipH="1">
                <a:off x="76200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0"/>
              <p:cNvSpPr/>
              <p:nvPr/>
            </p:nvSpPr>
            <p:spPr>
              <a:xfrm rot="10800000">
                <a:off x="5175274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0"/>
              <p:cNvSpPr/>
              <p:nvPr/>
            </p:nvSpPr>
            <p:spPr>
              <a:xfrm rot="10800000" flipH="1">
                <a:off x="3177150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0"/>
              <p:cNvSpPr/>
              <p:nvPr/>
            </p:nvSpPr>
            <p:spPr>
              <a:xfrm rot="10800000">
                <a:off x="8419349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0"/>
              <p:cNvSpPr/>
              <p:nvPr/>
            </p:nvSpPr>
            <p:spPr>
              <a:xfrm rot="10800000" flipH="1">
                <a:off x="6421225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4" name="Google Shape;394;p20"/>
            <p:cNvGrpSpPr/>
            <p:nvPr/>
          </p:nvGrpSpPr>
          <p:grpSpPr>
            <a:xfrm>
              <a:off x="6221512" y="3708930"/>
              <a:ext cx="1307895" cy="575273"/>
              <a:chOff x="2161713" y="3315239"/>
              <a:chExt cx="607984" cy="267420"/>
            </a:xfrm>
          </p:grpSpPr>
          <p:sp>
            <p:nvSpPr>
              <p:cNvPr id="395" name="Google Shape;395;p20"/>
              <p:cNvSpPr/>
              <p:nvPr/>
            </p:nvSpPr>
            <p:spPr>
              <a:xfrm>
                <a:off x="2161713" y="3351361"/>
                <a:ext cx="191789" cy="231298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9874" extrusionOk="0">
                    <a:moveTo>
                      <a:pt x="7172" y="1"/>
                    </a:moveTo>
                    <a:lnTo>
                      <a:pt x="7172" y="1"/>
                    </a:lnTo>
                    <a:cubicBezTo>
                      <a:pt x="4099" y="1599"/>
                      <a:pt x="3892" y="4964"/>
                      <a:pt x="3523" y="7464"/>
                    </a:cubicBezTo>
                    <a:cubicBezTo>
                      <a:pt x="3359" y="5580"/>
                      <a:pt x="2090" y="985"/>
                      <a:pt x="0" y="616"/>
                    </a:cubicBezTo>
                    <a:lnTo>
                      <a:pt x="0" y="616"/>
                    </a:lnTo>
                    <a:cubicBezTo>
                      <a:pt x="2705" y="2746"/>
                      <a:pt x="1844" y="9874"/>
                      <a:pt x="1844" y="9874"/>
                    </a:cubicBezTo>
                    <a:lnTo>
                      <a:pt x="7909" y="9874"/>
                    </a:lnTo>
                    <a:cubicBezTo>
                      <a:pt x="8196" y="7044"/>
                      <a:pt x="7172" y="3279"/>
                      <a:pt x="7172" y="3278"/>
                    </a:cubicBezTo>
                    <a:lnTo>
                      <a:pt x="7172" y="3278"/>
                    </a:lnTo>
                    <a:cubicBezTo>
                      <a:pt x="7172" y="3279"/>
                      <a:pt x="7295" y="6966"/>
                      <a:pt x="5819" y="7704"/>
                    </a:cubicBezTo>
                    <a:cubicBezTo>
                      <a:pt x="5123" y="6351"/>
                      <a:pt x="5328" y="2131"/>
                      <a:pt x="7172" y="1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0"/>
              <p:cNvSpPr/>
              <p:nvPr/>
            </p:nvSpPr>
            <p:spPr>
              <a:xfrm>
                <a:off x="2378304" y="3315239"/>
                <a:ext cx="217878" cy="267420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1141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510" y="2559"/>
                      <a:pt x="2346" y="11416"/>
                      <a:pt x="2346" y="11416"/>
                    </a:cubicBezTo>
                    <a:lnTo>
                      <a:pt x="7642" y="11416"/>
                    </a:lnTo>
                    <a:cubicBezTo>
                      <a:pt x="7642" y="11416"/>
                      <a:pt x="5118" y="3709"/>
                      <a:pt x="9312" y="1102"/>
                    </a:cubicBezTo>
                    <a:lnTo>
                      <a:pt x="9312" y="1102"/>
                    </a:lnTo>
                    <a:cubicBezTo>
                      <a:pt x="6368" y="1913"/>
                      <a:pt x="5407" y="4656"/>
                      <a:pt x="5300" y="9241"/>
                    </a:cubicBezTo>
                    <a:cubicBezTo>
                      <a:pt x="4768" y="2950"/>
                      <a:pt x="2098" y="533"/>
                      <a:pt x="1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0"/>
              <p:cNvSpPr/>
              <p:nvPr/>
            </p:nvSpPr>
            <p:spPr>
              <a:xfrm>
                <a:off x="2587220" y="3358716"/>
                <a:ext cx="182477" cy="223943"/>
              </a:xfrm>
              <a:custGeom>
                <a:avLst/>
                <a:gdLst/>
                <a:ahLst/>
                <a:cxnLst/>
                <a:rect l="l" t="t" r="r" b="b"/>
                <a:pathLst>
                  <a:path w="7799" h="9560" extrusionOk="0">
                    <a:moveTo>
                      <a:pt x="7799" y="0"/>
                    </a:moveTo>
                    <a:lnTo>
                      <a:pt x="7799" y="0"/>
                    </a:lnTo>
                    <a:cubicBezTo>
                      <a:pt x="6042" y="447"/>
                      <a:pt x="3806" y="2471"/>
                      <a:pt x="3360" y="7739"/>
                    </a:cubicBezTo>
                    <a:cubicBezTo>
                      <a:pt x="3271" y="3901"/>
                      <a:pt x="2466" y="1603"/>
                      <a:pt x="0" y="923"/>
                    </a:cubicBezTo>
                    <a:lnTo>
                      <a:pt x="0" y="923"/>
                    </a:lnTo>
                    <a:cubicBezTo>
                      <a:pt x="3513" y="3107"/>
                      <a:pt x="1399" y="9560"/>
                      <a:pt x="1399" y="9560"/>
                    </a:cubicBezTo>
                    <a:lnTo>
                      <a:pt x="5835" y="9560"/>
                    </a:lnTo>
                    <a:cubicBezTo>
                      <a:pt x="5835" y="9560"/>
                      <a:pt x="3186" y="2144"/>
                      <a:pt x="7799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0"/>
              <p:cNvSpPr/>
              <p:nvPr/>
            </p:nvSpPr>
            <p:spPr>
              <a:xfrm>
                <a:off x="2321682" y="3399054"/>
                <a:ext cx="152388" cy="183605"/>
              </a:xfrm>
              <a:custGeom>
                <a:avLst/>
                <a:gdLst/>
                <a:ahLst/>
                <a:cxnLst/>
                <a:rect l="l" t="t" r="r" b="b"/>
                <a:pathLst>
                  <a:path w="6513" h="7838" extrusionOk="0">
                    <a:moveTo>
                      <a:pt x="6513" y="0"/>
                    </a:moveTo>
                    <a:lnTo>
                      <a:pt x="6513" y="0"/>
                    </a:lnTo>
                    <a:cubicBezTo>
                      <a:pt x="2237" y="1667"/>
                      <a:pt x="2572" y="6951"/>
                      <a:pt x="2572" y="6951"/>
                    </a:cubicBezTo>
                    <a:cubicBezTo>
                      <a:pt x="2572" y="6951"/>
                      <a:pt x="1771" y="2944"/>
                      <a:pt x="3140" y="1174"/>
                    </a:cubicBezTo>
                    <a:lnTo>
                      <a:pt x="3140" y="1174"/>
                    </a:lnTo>
                    <a:cubicBezTo>
                      <a:pt x="1" y="2977"/>
                      <a:pt x="1069" y="7838"/>
                      <a:pt x="1069" y="7838"/>
                    </a:cubicBezTo>
                    <a:lnTo>
                      <a:pt x="1069" y="7837"/>
                    </a:lnTo>
                    <a:lnTo>
                      <a:pt x="5578" y="7837"/>
                    </a:lnTo>
                    <a:cubicBezTo>
                      <a:pt x="5578" y="7837"/>
                      <a:pt x="3707" y="3277"/>
                      <a:pt x="6513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0"/>
              <p:cNvSpPr/>
              <p:nvPr/>
            </p:nvSpPr>
            <p:spPr>
              <a:xfrm>
                <a:off x="2514150" y="3328451"/>
                <a:ext cx="164414" cy="254208"/>
              </a:xfrm>
              <a:custGeom>
                <a:avLst/>
                <a:gdLst/>
                <a:ahLst/>
                <a:cxnLst/>
                <a:rect l="l" t="t" r="r" b="b"/>
                <a:pathLst>
                  <a:path w="7027" h="10852" extrusionOk="0">
                    <a:moveTo>
                      <a:pt x="7027" y="0"/>
                    </a:moveTo>
                    <a:lnTo>
                      <a:pt x="7027" y="0"/>
                    </a:lnTo>
                    <a:cubicBezTo>
                      <a:pt x="3755" y="1988"/>
                      <a:pt x="2954" y="9623"/>
                      <a:pt x="2954" y="9623"/>
                    </a:cubicBezTo>
                    <a:cubicBezTo>
                      <a:pt x="2954" y="9623"/>
                      <a:pt x="1950" y="2100"/>
                      <a:pt x="1" y="1563"/>
                    </a:cubicBezTo>
                    <a:lnTo>
                      <a:pt x="1" y="1563"/>
                    </a:lnTo>
                    <a:cubicBezTo>
                      <a:pt x="2751" y="6649"/>
                      <a:pt x="831" y="10852"/>
                      <a:pt x="831" y="10852"/>
                    </a:cubicBezTo>
                    <a:lnTo>
                      <a:pt x="5468" y="10852"/>
                    </a:lnTo>
                    <a:cubicBezTo>
                      <a:pt x="5468" y="10852"/>
                      <a:pt x="2924" y="5144"/>
                      <a:pt x="7027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20"/>
            <p:cNvGrpSpPr/>
            <p:nvPr/>
          </p:nvGrpSpPr>
          <p:grpSpPr>
            <a:xfrm>
              <a:off x="2631902" y="3737325"/>
              <a:ext cx="767639" cy="575285"/>
              <a:chOff x="1286413" y="3306853"/>
              <a:chExt cx="450519" cy="337648"/>
            </a:xfrm>
          </p:grpSpPr>
          <p:sp>
            <p:nvSpPr>
              <p:cNvPr id="401" name="Google Shape;401;p20"/>
              <p:cNvSpPr/>
              <p:nvPr/>
            </p:nvSpPr>
            <p:spPr>
              <a:xfrm>
                <a:off x="1357869" y="3306853"/>
                <a:ext cx="275108" cy="337625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4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955" y="3231"/>
                      <a:pt x="2962" y="14412"/>
                      <a:pt x="2962" y="14412"/>
                    </a:cubicBezTo>
                    <a:lnTo>
                      <a:pt x="9648" y="14412"/>
                    </a:lnTo>
                    <a:cubicBezTo>
                      <a:pt x="9648" y="14412"/>
                      <a:pt x="6461" y="4682"/>
                      <a:pt x="11757" y="1391"/>
                    </a:cubicBezTo>
                    <a:lnTo>
                      <a:pt x="11757" y="1391"/>
                    </a:lnTo>
                    <a:cubicBezTo>
                      <a:pt x="8039" y="2415"/>
                      <a:pt x="6825" y="5880"/>
                      <a:pt x="6691" y="11668"/>
                    </a:cubicBezTo>
                    <a:cubicBezTo>
                      <a:pt x="6018" y="3724"/>
                      <a:pt x="2648" y="673"/>
                      <a:pt x="0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0"/>
              <p:cNvSpPr/>
              <p:nvPr/>
            </p:nvSpPr>
            <p:spPr>
              <a:xfrm>
                <a:off x="1286413" y="3412664"/>
                <a:ext cx="192374" cy="23181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9896" extrusionOk="0">
                    <a:moveTo>
                      <a:pt x="8222" y="1"/>
                    </a:moveTo>
                    <a:lnTo>
                      <a:pt x="8222" y="1"/>
                    </a:lnTo>
                    <a:cubicBezTo>
                      <a:pt x="2825" y="2105"/>
                      <a:pt x="3247" y="8774"/>
                      <a:pt x="3247" y="8774"/>
                    </a:cubicBezTo>
                    <a:cubicBezTo>
                      <a:pt x="3247" y="8774"/>
                      <a:pt x="2235" y="3716"/>
                      <a:pt x="3963" y="1482"/>
                    </a:cubicBezTo>
                    <a:lnTo>
                      <a:pt x="3963" y="1482"/>
                    </a:lnTo>
                    <a:cubicBezTo>
                      <a:pt x="1" y="3758"/>
                      <a:pt x="1350" y="9895"/>
                      <a:pt x="1350" y="9895"/>
                    </a:cubicBezTo>
                    <a:lnTo>
                      <a:pt x="1350" y="9894"/>
                    </a:lnTo>
                    <a:lnTo>
                      <a:pt x="7041" y="9894"/>
                    </a:lnTo>
                    <a:cubicBezTo>
                      <a:pt x="7041" y="9894"/>
                      <a:pt x="4682" y="4138"/>
                      <a:pt x="8222" y="1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0"/>
              <p:cNvSpPr/>
              <p:nvPr/>
            </p:nvSpPr>
            <p:spPr>
              <a:xfrm>
                <a:off x="1529349" y="3323555"/>
                <a:ext cx="207583" cy="320946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13701" extrusionOk="0">
                    <a:moveTo>
                      <a:pt x="8872" y="0"/>
                    </a:moveTo>
                    <a:lnTo>
                      <a:pt x="8872" y="0"/>
                    </a:lnTo>
                    <a:cubicBezTo>
                      <a:pt x="4741" y="2510"/>
                      <a:pt x="3730" y="12147"/>
                      <a:pt x="3730" y="12147"/>
                    </a:cubicBezTo>
                    <a:cubicBezTo>
                      <a:pt x="3730" y="12147"/>
                      <a:pt x="2463" y="2651"/>
                      <a:pt x="1" y="1973"/>
                    </a:cubicBezTo>
                    <a:lnTo>
                      <a:pt x="1" y="1973"/>
                    </a:lnTo>
                    <a:cubicBezTo>
                      <a:pt x="3473" y="8392"/>
                      <a:pt x="1049" y="13699"/>
                      <a:pt x="1049" y="13699"/>
                    </a:cubicBezTo>
                    <a:lnTo>
                      <a:pt x="6905" y="13700"/>
                    </a:lnTo>
                    <a:cubicBezTo>
                      <a:pt x="6905" y="13700"/>
                      <a:pt x="3693" y="6494"/>
                      <a:pt x="8872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4" name="Google Shape;404;p20"/>
          <p:cNvGrpSpPr/>
          <p:nvPr/>
        </p:nvGrpSpPr>
        <p:grpSpPr>
          <a:xfrm>
            <a:off x="-814262" y="4413900"/>
            <a:ext cx="10436575" cy="1197200"/>
            <a:chOff x="-646237" y="3946300"/>
            <a:chExt cx="10436575" cy="1197200"/>
          </a:xfrm>
        </p:grpSpPr>
        <p:grpSp>
          <p:nvGrpSpPr>
            <p:cNvPr id="405" name="Google Shape;405;p20"/>
            <p:cNvGrpSpPr/>
            <p:nvPr/>
          </p:nvGrpSpPr>
          <p:grpSpPr>
            <a:xfrm>
              <a:off x="-646237" y="4340034"/>
              <a:ext cx="10436575" cy="803466"/>
              <a:chOff x="0" y="4340034"/>
              <a:chExt cx="10436575" cy="803466"/>
            </a:xfrm>
          </p:grpSpPr>
          <p:sp>
            <p:nvSpPr>
              <p:cNvPr id="406" name="Google Shape;406;p20"/>
              <p:cNvSpPr/>
              <p:nvPr/>
            </p:nvSpPr>
            <p:spPr>
              <a:xfrm rot="10800000">
                <a:off x="2007684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0"/>
              <p:cNvSpPr/>
              <p:nvPr/>
            </p:nvSpPr>
            <p:spPr>
              <a:xfrm rot="10800000" flipH="1">
                <a:off x="0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0"/>
              <p:cNvSpPr/>
              <p:nvPr/>
            </p:nvSpPr>
            <p:spPr>
              <a:xfrm rot="10800000">
                <a:off x="5184834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0"/>
              <p:cNvSpPr/>
              <p:nvPr/>
            </p:nvSpPr>
            <p:spPr>
              <a:xfrm rot="10800000" flipH="1">
                <a:off x="3177150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0"/>
              <p:cNvSpPr/>
              <p:nvPr/>
            </p:nvSpPr>
            <p:spPr>
              <a:xfrm rot="10800000">
                <a:off x="8428909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0"/>
              <p:cNvSpPr/>
              <p:nvPr/>
            </p:nvSpPr>
            <p:spPr>
              <a:xfrm rot="10800000" flipH="1">
                <a:off x="6421225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2" name="Google Shape;412;p20"/>
            <p:cNvGrpSpPr/>
            <p:nvPr/>
          </p:nvGrpSpPr>
          <p:grpSpPr>
            <a:xfrm>
              <a:off x="3964812" y="4033230"/>
              <a:ext cx="1307895" cy="575273"/>
              <a:chOff x="2161713" y="3315239"/>
              <a:chExt cx="607984" cy="267420"/>
            </a:xfrm>
          </p:grpSpPr>
          <p:sp>
            <p:nvSpPr>
              <p:cNvPr id="413" name="Google Shape;413;p20"/>
              <p:cNvSpPr/>
              <p:nvPr/>
            </p:nvSpPr>
            <p:spPr>
              <a:xfrm>
                <a:off x="2161713" y="3351361"/>
                <a:ext cx="191789" cy="231298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9874" extrusionOk="0">
                    <a:moveTo>
                      <a:pt x="7172" y="1"/>
                    </a:moveTo>
                    <a:lnTo>
                      <a:pt x="7172" y="1"/>
                    </a:lnTo>
                    <a:cubicBezTo>
                      <a:pt x="4099" y="1599"/>
                      <a:pt x="3892" y="4964"/>
                      <a:pt x="3523" y="7464"/>
                    </a:cubicBezTo>
                    <a:cubicBezTo>
                      <a:pt x="3359" y="5580"/>
                      <a:pt x="2090" y="985"/>
                      <a:pt x="0" y="616"/>
                    </a:cubicBezTo>
                    <a:lnTo>
                      <a:pt x="0" y="616"/>
                    </a:lnTo>
                    <a:cubicBezTo>
                      <a:pt x="2705" y="2746"/>
                      <a:pt x="1844" y="9874"/>
                      <a:pt x="1844" y="9874"/>
                    </a:cubicBezTo>
                    <a:lnTo>
                      <a:pt x="7909" y="9874"/>
                    </a:lnTo>
                    <a:cubicBezTo>
                      <a:pt x="8196" y="7044"/>
                      <a:pt x="7172" y="3279"/>
                      <a:pt x="7172" y="3278"/>
                    </a:cubicBezTo>
                    <a:lnTo>
                      <a:pt x="7172" y="3278"/>
                    </a:lnTo>
                    <a:cubicBezTo>
                      <a:pt x="7172" y="3279"/>
                      <a:pt x="7295" y="6966"/>
                      <a:pt x="5819" y="7704"/>
                    </a:cubicBezTo>
                    <a:cubicBezTo>
                      <a:pt x="5123" y="6351"/>
                      <a:pt x="5328" y="2131"/>
                      <a:pt x="7172" y="1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0"/>
              <p:cNvSpPr/>
              <p:nvPr/>
            </p:nvSpPr>
            <p:spPr>
              <a:xfrm>
                <a:off x="2378304" y="3315239"/>
                <a:ext cx="217878" cy="267420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1141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510" y="2559"/>
                      <a:pt x="2346" y="11416"/>
                      <a:pt x="2346" y="11416"/>
                    </a:cubicBezTo>
                    <a:lnTo>
                      <a:pt x="7642" y="11416"/>
                    </a:lnTo>
                    <a:cubicBezTo>
                      <a:pt x="7642" y="11416"/>
                      <a:pt x="5118" y="3709"/>
                      <a:pt x="9312" y="1102"/>
                    </a:cubicBezTo>
                    <a:lnTo>
                      <a:pt x="9312" y="1102"/>
                    </a:lnTo>
                    <a:cubicBezTo>
                      <a:pt x="6368" y="1913"/>
                      <a:pt x="5407" y="4656"/>
                      <a:pt x="5300" y="9241"/>
                    </a:cubicBezTo>
                    <a:cubicBezTo>
                      <a:pt x="4768" y="2950"/>
                      <a:pt x="2098" y="533"/>
                      <a:pt x="1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0"/>
              <p:cNvSpPr/>
              <p:nvPr/>
            </p:nvSpPr>
            <p:spPr>
              <a:xfrm>
                <a:off x="2587220" y="3358716"/>
                <a:ext cx="182477" cy="223943"/>
              </a:xfrm>
              <a:custGeom>
                <a:avLst/>
                <a:gdLst/>
                <a:ahLst/>
                <a:cxnLst/>
                <a:rect l="l" t="t" r="r" b="b"/>
                <a:pathLst>
                  <a:path w="7799" h="9560" extrusionOk="0">
                    <a:moveTo>
                      <a:pt x="7799" y="0"/>
                    </a:moveTo>
                    <a:lnTo>
                      <a:pt x="7799" y="0"/>
                    </a:lnTo>
                    <a:cubicBezTo>
                      <a:pt x="6042" y="447"/>
                      <a:pt x="3806" y="2471"/>
                      <a:pt x="3360" y="7739"/>
                    </a:cubicBezTo>
                    <a:cubicBezTo>
                      <a:pt x="3271" y="3901"/>
                      <a:pt x="2466" y="1603"/>
                      <a:pt x="0" y="923"/>
                    </a:cubicBezTo>
                    <a:lnTo>
                      <a:pt x="0" y="923"/>
                    </a:lnTo>
                    <a:cubicBezTo>
                      <a:pt x="3513" y="3107"/>
                      <a:pt x="1399" y="9560"/>
                      <a:pt x="1399" y="9560"/>
                    </a:cubicBezTo>
                    <a:lnTo>
                      <a:pt x="5835" y="9560"/>
                    </a:lnTo>
                    <a:cubicBezTo>
                      <a:pt x="5835" y="9560"/>
                      <a:pt x="3186" y="2144"/>
                      <a:pt x="7799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0"/>
              <p:cNvSpPr/>
              <p:nvPr/>
            </p:nvSpPr>
            <p:spPr>
              <a:xfrm>
                <a:off x="2321682" y="3399054"/>
                <a:ext cx="152388" cy="183605"/>
              </a:xfrm>
              <a:custGeom>
                <a:avLst/>
                <a:gdLst/>
                <a:ahLst/>
                <a:cxnLst/>
                <a:rect l="l" t="t" r="r" b="b"/>
                <a:pathLst>
                  <a:path w="6513" h="7838" extrusionOk="0">
                    <a:moveTo>
                      <a:pt x="6513" y="0"/>
                    </a:moveTo>
                    <a:lnTo>
                      <a:pt x="6513" y="0"/>
                    </a:lnTo>
                    <a:cubicBezTo>
                      <a:pt x="2237" y="1667"/>
                      <a:pt x="2572" y="6951"/>
                      <a:pt x="2572" y="6951"/>
                    </a:cubicBezTo>
                    <a:cubicBezTo>
                      <a:pt x="2572" y="6951"/>
                      <a:pt x="1771" y="2944"/>
                      <a:pt x="3140" y="1174"/>
                    </a:cubicBezTo>
                    <a:lnTo>
                      <a:pt x="3140" y="1174"/>
                    </a:lnTo>
                    <a:cubicBezTo>
                      <a:pt x="1" y="2977"/>
                      <a:pt x="1069" y="7838"/>
                      <a:pt x="1069" y="7838"/>
                    </a:cubicBezTo>
                    <a:lnTo>
                      <a:pt x="1069" y="7837"/>
                    </a:lnTo>
                    <a:lnTo>
                      <a:pt x="5578" y="7837"/>
                    </a:lnTo>
                    <a:cubicBezTo>
                      <a:pt x="5578" y="7837"/>
                      <a:pt x="3707" y="3277"/>
                      <a:pt x="6513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0"/>
              <p:cNvSpPr/>
              <p:nvPr/>
            </p:nvSpPr>
            <p:spPr>
              <a:xfrm>
                <a:off x="2514150" y="3328451"/>
                <a:ext cx="164414" cy="254208"/>
              </a:xfrm>
              <a:custGeom>
                <a:avLst/>
                <a:gdLst/>
                <a:ahLst/>
                <a:cxnLst/>
                <a:rect l="l" t="t" r="r" b="b"/>
                <a:pathLst>
                  <a:path w="7027" h="10852" extrusionOk="0">
                    <a:moveTo>
                      <a:pt x="7027" y="0"/>
                    </a:moveTo>
                    <a:lnTo>
                      <a:pt x="7027" y="0"/>
                    </a:lnTo>
                    <a:cubicBezTo>
                      <a:pt x="3755" y="1988"/>
                      <a:pt x="2954" y="9623"/>
                      <a:pt x="2954" y="9623"/>
                    </a:cubicBezTo>
                    <a:cubicBezTo>
                      <a:pt x="2954" y="9623"/>
                      <a:pt x="1950" y="2100"/>
                      <a:pt x="1" y="1563"/>
                    </a:cubicBezTo>
                    <a:lnTo>
                      <a:pt x="1" y="1563"/>
                    </a:lnTo>
                    <a:cubicBezTo>
                      <a:pt x="2751" y="6649"/>
                      <a:pt x="831" y="10852"/>
                      <a:pt x="831" y="10852"/>
                    </a:cubicBezTo>
                    <a:lnTo>
                      <a:pt x="5468" y="10852"/>
                    </a:lnTo>
                    <a:cubicBezTo>
                      <a:pt x="5468" y="10852"/>
                      <a:pt x="2924" y="5144"/>
                      <a:pt x="7027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8" name="Google Shape;418;p20"/>
            <p:cNvGrpSpPr/>
            <p:nvPr/>
          </p:nvGrpSpPr>
          <p:grpSpPr>
            <a:xfrm>
              <a:off x="218815" y="3946300"/>
              <a:ext cx="767639" cy="575285"/>
              <a:chOff x="1286413" y="3306853"/>
              <a:chExt cx="450519" cy="337648"/>
            </a:xfrm>
          </p:grpSpPr>
          <p:sp>
            <p:nvSpPr>
              <p:cNvPr id="419" name="Google Shape;419;p20"/>
              <p:cNvSpPr/>
              <p:nvPr/>
            </p:nvSpPr>
            <p:spPr>
              <a:xfrm>
                <a:off x="1357869" y="3306853"/>
                <a:ext cx="275108" cy="337625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4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955" y="3231"/>
                      <a:pt x="2962" y="14412"/>
                      <a:pt x="2962" y="14412"/>
                    </a:cubicBezTo>
                    <a:lnTo>
                      <a:pt x="9648" y="14412"/>
                    </a:lnTo>
                    <a:cubicBezTo>
                      <a:pt x="9648" y="14412"/>
                      <a:pt x="6461" y="4682"/>
                      <a:pt x="11757" y="1391"/>
                    </a:cubicBezTo>
                    <a:lnTo>
                      <a:pt x="11757" y="1391"/>
                    </a:lnTo>
                    <a:cubicBezTo>
                      <a:pt x="8039" y="2415"/>
                      <a:pt x="6825" y="5880"/>
                      <a:pt x="6691" y="11668"/>
                    </a:cubicBezTo>
                    <a:cubicBezTo>
                      <a:pt x="6018" y="3724"/>
                      <a:pt x="2648" y="673"/>
                      <a:pt x="0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0"/>
              <p:cNvSpPr/>
              <p:nvPr/>
            </p:nvSpPr>
            <p:spPr>
              <a:xfrm>
                <a:off x="1286413" y="3412664"/>
                <a:ext cx="192374" cy="23181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9896" extrusionOk="0">
                    <a:moveTo>
                      <a:pt x="8222" y="1"/>
                    </a:moveTo>
                    <a:lnTo>
                      <a:pt x="8222" y="1"/>
                    </a:lnTo>
                    <a:cubicBezTo>
                      <a:pt x="2825" y="2105"/>
                      <a:pt x="3247" y="8774"/>
                      <a:pt x="3247" y="8774"/>
                    </a:cubicBezTo>
                    <a:cubicBezTo>
                      <a:pt x="3247" y="8774"/>
                      <a:pt x="2235" y="3716"/>
                      <a:pt x="3963" y="1482"/>
                    </a:cubicBezTo>
                    <a:lnTo>
                      <a:pt x="3963" y="1482"/>
                    </a:lnTo>
                    <a:cubicBezTo>
                      <a:pt x="1" y="3758"/>
                      <a:pt x="1350" y="9895"/>
                      <a:pt x="1350" y="9895"/>
                    </a:cubicBezTo>
                    <a:lnTo>
                      <a:pt x="1350" y="9894"/>
                    </a:lnTo>
                    <a:lnTo>
                      <a:pt x="7041" y="9894"/>
                    </a:lnTo>
                    <a:cubicBezTo>
                      <a:pt x="7041" y="9894"/>
                      <a:pt x="4682" y="4138"/>
                      <a:pt x="8222" y="1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0"/>
              <p:cNvSpPr/>
              <p:nvPr/>
            </p:nvSpPr>
            <p:spPr>
              <a:xfrm>
                <a:off x="1529349" y="3323555"/>
                <a:ext cx="207583" cy="320946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13701" extrusionOk="0">
                    <a:moveTo>
                      <a:pt x="8872" y="0"/>
                    </a:moveTo>
                    <a:lnTo>
                      <a:pt x="8872" y="0"/>
                    </a:lnTo>
                    <a:cubicBezTo>
                      <a:pt x="4741" y="2510"/>
                      <a:pt x="3730" y="12147"/>
                      <a:pt x="3730" y="12147"/>
                    </a:cubicBezTo>
                    <a:cubicBezTo>
                      <a:pt x="3730" y="12147"/>
                      <a:pt x="2463" y="2651"/>
                      <a:pt x="1" y="1973"/>
                    </a:cubicBezTo>
                    <a:lnTo>
                      <a:pt x="1" y="1973"/>
                    </a:lnTo>
                    <a:cubicBezTo>
                      <a:pt x="3473" y="8392"/>
                      <a:pt x="1049" y="13699"/>
                      <a:pt x="1049" y="13699"/>
                    </a:cubicBezTo>
                    <a:lnTo>
                      <a:pt x="6905" y="13700"/>
                    </a:lnTo>
                    <a:cubicBezTo>
                      <a:pt x="6905" y="13700"/>
                      <a:pt x="3693" y="6494"/>
                      <a:pt x="8872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2" name="Google Shape;422;p20"/>
            <p:cNvGrpSpPr/>
            <p:nvPr/>
          </p:nvGrpSpPr>
          <p:grpSpPr>
            <a:xfrm>
              <a:off x="8251040" y="3946300"/>
              <a:ext cx="767639" cy="575285"/>
              <a:chOff x="1286413" y="3306853"/>
              <a:chExt cx="450519" cy="337648"/>
            </a:xfrm>
          </p:grpSpPr>
          <p:sp>
            <p:nvSpPr>
              <p:cNvPr id="423" name="Google Shape;423;p20"/>
              <p:cNvSpPr/>
              <p:nvPr/>
            </p:nvSpPr>
            <p:spPr>
              <a:xfrm>
                <a:off x="1357869" y="3306853"/>
                <a:ext cx="275108" cy="337625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4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955" y="3231"/>
                      <a:pt x="2962" y="14412"/>
                      <a:pt x="2962" y="14412"/>
                    </a:cubicBezTo>
                    <a:lnTo>
                      <a:pt x="9648" y="14412"/>
                    </a:lnTo>
                    <a:cubicBezTo>
                      <a:pt x="9648" y="14412"/>
                      <a:pt x="6461" y="4682"/>
                      <a:pt x="11757" y="1391"/>
                    </a:cubicBezTo>
                    <a:lnTo>
                      <a:pt x="11757" y="1391"/>
                    </a:lnTo>
                    <a:cubicBezTo>
                      <a:pt x="8039" y="2415"/>
                      <a:pt x="6825" y="5880"/>
                      <a:pt x="6691" y="11668"/>
                    </a:cubicBezTo>
                    <a:cubicBezTo>
                      <a:pt x="6018" y="3724"/>
                      <a:pt x="2648" y="673"/>
                      <a:pt x="0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0"/>
              <p:cNvSpPr/>
              <p:nvPr/>
            </p:nvSpPr>
            <p:spPr>
              <a:xfrm>
                <a:off x="1286413" y="3412664"/>
                <a:ext cx="192374" cy="23181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9896" extrusionOk="0">
                    <a:moveTo>
                      <a:pt x="8222" y="1"/>
                    </a:moveTo>
                    <a:lnTo>
                      <a:pt x="8222" y="1"/>
                    </a:lnTo>
                    <a:cubicBezTo>
                      <a:pt x="2825" y="2105"/>
                      <a:pt x="3247" y="8774"/>
                      <a:pt x="3247" y="8774"/>
                    </a:cubicBezTo>
                    <a:cubicBezTo>
                      <a:pt x="3247" y="8774"/>
                      <a:pt x="2235" y="3716"/>
                      <a:pt x="3963" y="1482"/>
                    </a:cubicBezTo>
                    <a:lnTo>
                      <a:pt x="3963" y="1482"/>
                    </a:lnTo>
                    <a:cubicBezTo>
                      <a:pt x="1" y="3758"/>
                      <a:pt x="1350" y="9895"/>
                      <a:pt x="1350" y="9895"/>
                    </a:cubicBezTo>
                    <a:lnTo>
                      <a:pt x="1350" y="9894"/>
                    </a:lnTo>
                    <a:lnTo>
                      <a:pt x="7041" y="9894"/>
                    </a:lnTo>
                    <a:cubicBezTo>
                      <a:pt x="7041" y="9894"/>
                      <a:pt x="4682" y="4138"/>
                      <a:pt x="8222" y="1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0"/>
              <p:cNvSpPr/>
              <p:nvPr/>
            </p:nvSpPr>
            <p:spPr>
              <a:xfrm>
                <a:off x="1529349" y="3323555"/>
                <a:ext cx="207583" cy="320946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13701" extrusionOk="0">
                    <a:moveTo>
                      <a:pt x="8872" y="0"/>
                    </a:moveTo>
                    <a:lnTo>
                      <a:pt x="8872" y="0"/>
                    </a:lnTo>
                    <a:cubicBezTo>
                      <a:pt x="4741" y="2510"/>
                      <a:pt x="3730" y="12147"/>
                      <a:pt x="3730" y="12147"/>
                    </a:cubicBezTo>
                    <a:cubicBezTo>
                      <a:pt x="3730" y="12147"/>
                      <a:pt x="2463" y="2651"/>
                      <a:pt x="1" y="1973"/>
                    </a:cubicBezTo>
                    <a:lnTo>
                      <a:pt x="1" y="1973"/>
                    </a:lnTo>
                    <a:cubicBezTo>
                      <a:pt x="3473" y="8392"/>
                      <a:pt x="1049" y="13699"/>
                      <a:pt x="1049" y="13699"/>
                    </a:cubicBezTo>
                    <a:lnTo>
                      <a:pt x="6905" y="13700"/>
                    </a:lnTo>
                    <a:cubicBezTo>
                      <a:pt x="6905" y="13700"/>
                      <a:pt x="3693" y="6494"/>
                      <a:pt x="8872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2_1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2"/>
          <p:cNvSpPr/>
          <p:nvPr/>
        </p:nvSpPr>
        <p:spPr>
          <a:xfrm>
            <a:off x="-1440075" y="-76499"/>
            <a:ext cx="10584063" cy="5143488"/>
          </a:xfrm>
          <a:custGeom>
            <a:avLst/>
            <a:gdLst/>
            <a:ahLst/>
            <a:cxnLst/>
            <a:rect l="l" t="t" r="r" b="b"/>
            <a:pathLst>
              <a:path w="82047" h="39872" extrusionOk="0">
                <a:moveTo>
                  <a:pt x="47626" y="1"/>
                </a:moveTo>
                <a:cubicBezTo>
                  <a:pt x="45810" y="1"/>
                  <a:pt x="43855" y="305"/>
                  <a:pt x="41768" y="989"/>
                </a:cubicBezTo>
                <a:cubicBezTo>
                  <a:pt x="32602" y="3967"/>
                  <a:pt x="33114" y="12249"/>
                  <a:pt x="26057" y="16080"/>
                </a:cubicBezTo>
                <a:cubicBezTo>
                  <a:pt x="20892" y="18902"/>
                  <a:pt x="14936" y="18406"/>
                  <a:pt x="9539" y="22159"/>
                </a:cubicBezTo>
                <a:cubicBezTo>
                  <a:pt x="4359" y="25742"/>
                  <a:pt x="1" y="31155"/>
                  <a:pt x="2327" y="39871"/>
                </a:cubicBezTo>
                <a:lnTo>
                  <a:pt x="80278" y="39871"/>
                </a:lnTo>
                <a:cubicBezTo>
                  <a:pt x="81395" y="36925"/>
                  <a:pt x="82046" y="27510"/>
                  <a:pt x="74137" y="23338"/>
                </a:cubicBezTo>
                <a:cubicBezTo>
                  <a:pt x="66242" y="19166"/>
                  <a:pt x="64722" y="15025"/>
                  <a:pt x="62287" y="9798"/>
                </a:cubicBezTo>
                <a:cubicBezTo>
                  <a:pt x="60001" y="4939"/>
                  <a:pt x="54946" y="1"/>
                  <a:pt x="47626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2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76" name="Google Shape;476;p22"/>
          <p:cNvGrpSpPr/>
          <p:nvPr/>
        </p:nvGrpSpPr>
        <p:grpSpPr>
          <a:xfrm>
            <a:off x="-646250" y="4380968"/>
            <a:ext cx="10436575" cy="1228057"/>
            <a:chOff x="-12" y="3723143"/>
            <a:chExt cx="10436575" cy="1228057"/>
          </a:xfrm>
        </p:grpSpPr>
        <p:grpSp>
          <p:nvGrpSpPr>
            <p:cNvPr id="477" name="Google Shape;477;p22"/>
            <p:cNvGrpSpPr/>
            <p:nvPr/>
          </p:nvGrpSpPr>
          <p:grpSpPr>
            <a:xfrm>
              <a:off x="-12" y="4147734"/>
              <a:ext cx="10436575" cy="803466"/>
              <a:chOff x="0" y="4340034"/>
              <a:chExt cx="10436575" cy="803466"/>
            </a:xfrm>
          </p:grpSpPr>
          <p:sp>
            <p:nvSpPr>
              <p:cNvPr id="478" name="Google Shape;478;p22"/>
              <p:cNvSpPr/>
              <p:nvPr/>
            </p:nvSpPr>
            <p:spPr>
              <a:xfrm rot="10800000">
                <a:off x="2007684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2"/>
              <p:cNvSpPr/>
              <p:nvPr/>
            </p:nvSpPr>
            <p:spPr>
              <a:xfrm rot="10800000" flipH="1">
                <a:off x="0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2"/>
              <p:cNvSpPr/>
              <p:nvPr/>
            </p:nvSpPr>
            <p:spPr>
              <a:xfrm rot="10800000">
                <a:off x="5184834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2"/>
              <p:cNvSpPr/>
              <p:nvPr/>
            </p:nvSpPr>
            <p:spPr>
              <a:xfrm rot="10800000" flipH="1">
                <a:off x="3177150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2"/>
              <p:cNvSpPr/>
              <p:nvPr/>
            </p:nvSpPr>
            <p:spPr>
              <a:xfrm rot="10800000">
                <a:off x="8428909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2"/>
              <p:cNvSpPr/>
              <p:nvPr/>
            </p:nvSpPr>
            <p:spPr>
              <a:xfrm rot="10800000" flipH="1">
                <a:off x="6421225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4" name="Google Shape;484;p22"/>
            <p:cNvGrpSpPr/>
            <p:nvPr/>
          </p:nvGrpSpPr>
          <p:grpSpPr>
            <a:xfrm>
              <a:off x="5596725" y="3723143"/>
              <a:ext cx="4136037" cy="764961"/>
              <a:chOff x="1871276" y="3321846"/>
              <a:chExt cx="1922665" cy="355597"/>
            </a:xfrm>
          </p:grpSpPr>
          <p:sp>
            <p:nvSpPr>
              <p:cNvPr id="485" name="Google Shape;485;p22"/>
              <p:cNvSpPr/>
              <p:nvPr/>
            </p:nvSpPr>
            <p:spPr>
              <a:xfrm>
                <a:off x="1871276" y="3446145"/>
                <a:ext cx="191789" cy="231298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9874" extrusionOk="0">
                    <a:moveTo>
                      <a:pt x="7172" y="1"/>
                    </a:moveTo>
                    <a:lnTo>
                      <a:pt x="7172" y="1"/>
                    </a:lnTo>
                    <a:cubicBezTo>
                      <a:pt x="4099" y="1599"/>
                      <a:pt x="3892" y="4964"/>
                      <a:pt x="3523" y="7464"/>
                    </a:cubicBezTo>
                    <a:cubicBezTo>
                      <a:pt x="3359" y="5580"/>
                      <a:pt x="2090" y="985"/>
                      <a:pt x="0" y="616"/>
                    </a:cubicBezTo>
                    <a:lnTo>
                      <a:pt x="0" y="616"/>
                    </a:lnTo>
                    <a:cubicBezTo>
                      <a:pt x="2705" y="2746"/>
                      <a:pt x="1844" y="9874"/>
                      <a:pt x="1844" y="9874"/>
                    </a:cubicBezTo>
                    <a:lnTo>
                      <a:pt x="7909" y="9874"/>
                    </a:lnTo>
                    <a:cubicBezTo>
                      <a:pt x="8196" y="7044"/>
                      <a:pt x="7172" y="3279"/>
                      <a:pt x="7172" y="3278"/>
                    </a:cubicBezTo>
                    <a:lnTo>
                      <a:pt x="7172" y="3278"/>
                    </a:lnTo>
                    <a:cubicBezTo>
                      <a:pt x="7172" y="3279"/>
                      <a:pt x="7295" y="6966"/>
                      <a:pt x="5819" y="7704"/>
                    </a:cubicBezTo>
                    <a:cubicBezTo>
                      <a:pt x="5123" y="6351"/>
                      <a:pt x="5328" y="2131"/>
                      <a:pt x="7172" y="1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2"/>
              <p:cNvSpPr/>
              <p:nvPr/>
            </p:nvSpPr>
            <p:spPr>
              <a:xfrm>
                <a:off x="3545530" y="3321846"/>
                <a:ext cx="217878" cy="267420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1141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510" y="2559"/>
                      <a:pt x="2346" y="11416"/>
                      <a:pt x="2346" y="11416"/>
                    </a:cubicBezTo>
                    <a:lnTo>
                      <a:pt x="7642" y="11416"/>
                    </a:lnTo>
                    <a:cubicBezTo>
                      <a:pt x="7642" y="11416"/>
                      <a:pt x="5118" y="3709"/>
                      <a:pt x="9312" y="1102"/>
                    </a:cubicBezTo>
                    <a:lnTo>
                      <a:pt x="9312" y="1102"/>
                    </a:lnTo>
                    <a:cubicBezTo>
                      <a:pt x="6368" y="1913"/>
                      <a:pt x="5407" y="4656"/>
                      <a:pt x="5300" y="9241"/>
                    </a:cubicBezTo>
                    <a:cubicBezTo>
                      <a:pt x="4768" y="2950"/>
                      <a:pt x="2098" y="533"/>
                      <a:pt x="1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2"/>
              <p:cNvSpPr/>
              <p:nvPr/>
            </p:nvSpPr>
            <p:spPr>
              <a:xfrm>
                <a:off x="3512913" y="3343585"/>
                <a:ext cx="182477" cy="223943"/>
              </a:xfrm>
              <a:custGeom>
                <a:avLst/>
                <a:gdLst/>
                <a:ahLst/>
                <a:cxnLst/>
                <a:rect l="l" t="t" r="r" b="b"/>
                <a:pathLst>
                  <a:path w="7799" h="9560" extrusionOk="0">
                    <a:moveTo>
                      <a:pt x="7799" y="0"/>
                    </a:moveTo>
                    <a:lnTo>
                      <a:pt x="7799" y="0"/>
                    </a:lnTo>
                    <a:cubicBezTo>
                      <a:pt x="6042" y="447"/>
                      <a:pt x="3806" y="2471"/>
                      <a:pt x="3360" y="7739"/>
                    </a:cubicBezTo>
                    <a:cubicBezTo>
                      <a:pt x="3271" y="3901"/>
                      <a:pt x="2466" y="1603"/>
                      <a:pt x="0" y="923"/>
                    </a:cubicBezTo>
                    <a:lnTo>
                      <a:pt x="0" y="923"/>
                    </a:lnTo>
                    <a:cubicBezTo>
                      <a:pt x="3513" y="3107"/>
                      <a:pt x="1399" y="9560"/>
                      <a:pt x="1399" y="9560"/>
                    </a:cubicBezTo>
                    <a:lnTo>
                      <a:pt x="5835" y="9560"/>
                    </a:lnTo>
                    <a:cubicBezTo>
                      <a:pt x="5835" y="9560"/>
                      <a:pt x="3186" y="2144"/>
                      <a:pt x="7799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2"/>
              <p:cNvSpPr/>
              <p:nvPr/>
            </p:nvSpPr>
            <p:spPr>
              <a:xfrm>
                <a:off x="2014284" y="3432193"/>
                <a:ext cx="152388" cy="183605"/>
              </a:xfrm>
              <a:custGeom>
                <a:avLst/>
                <a:gdLst/>
                <a:ahLst/>
                <a:cxnLst/>
                <a:rect l="l" t="t" r="r" b="b"/>
                <a:pathLst>
                  <a:path w="6513" h="7838" extrusionOk="0">
                    <a:moveTo>
                      <a:pt x="6513" y="0"/>
                    </a:moveTo>
                    <a:lnTo>
                      <a:pt x="6513" y="0"/>
                    </a:lnTo>
                    <a:cubicBezTo>
                      <a:pt x="2237" y="1667"/>
                      <a:pt x="2572" y="6951"/>
                      <a:pt x="2572" y="6951"/>
                    </a:cubicBezTo>
                    <a:cubicBezTo>
                      <a:pt x="2572" y="6951"/>
                      <a:pt x="1771" y="2944"/>
                      <a:pt x="3140" y="1174"/>
                    </a:cubicBezTo>
                    <a:lnTo>
                      <a:pt x="3140" y="1174"/>
                    </a:lnTo>
                    <a:cubicBezTo>
                      <a:pt x="1" y="2977"/>
                      <a:pt x="1069" y="7838"/>
                      <a:pt x="1069" y="7838"/>
                    </a:cubicBezTo>
                    <a:lnTo>
                      <a:pt x="1069" y="7837"/>
                    </a:lnTo>
                    <a:lnTo>
                      <a:pt x="5578" y="7837"/>
                    </a:lnTo>
                    <a:cubicBezTo>
                      <a:pt x="5578" y="7837"/>
                      <a:pt x="3707" y="3277"/>
                      <a:pt x="6513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2"/>
              <p:cNvSpPr/>
              <p:nvPr/>
            </p:nvSpPr>
            <p:spPr>
              <a:xfrm>
                <a:off x="3629527" y="3363751"/>
                <a:ext cx="164414" cy="254208"/>
              </a:xfrm>
              <a:custGeom>
                <a:avLst/>
                <a:gdLst/>
                <a:ahLst/>
                <a:cxnLst/>
                <a:rect l="l" t="t" r="r" b="b"/>
                <a:pathLst>
                  <a:path w="7027" h="10852" extrusionOk="0">
                    <a:moveTo>
                      <a:pt x="7027" y="0"/>
                    </a:moveTo>
                    <a:lnTo>
                      <a:pt x="7027" y="0"/>
                    </a:lnTo>
                    <a:cubicBezTo>
                      <a:pt x="3755" y="1988"/>
                      <a:pt x="2954" y="9623"/>
                      <a:pt x="2954" y="9623"/>
                    </a:cubicBezTo>
                    <a:cubicBezTo>
                      <a:pt x="2954" y="9623"/>
                      <a:pt x="1950" y="2100"/>
                      <a:pt x="1" y="1563"/>
                    </a:cubicBezTo>
                    <a:lnTo>
                      <a:pt x="1" y="1563"/>
                    </a:lnTo>
                    <a:cubicBezTo>
                      <a:pt x="2751" y="6649"/>
                      <a:pt x="831" y="10852"/>
                      <a:pt x="831" y="10852"/>
                    </a:cubicBezTo>
                    <a:lnTo>
                      <a:pt x="5468" y="10852"/>
                    </a:lnTo>
                    <a:cubicBezTo>
                      <a:pt x="5468" y="10852"/>
                      <a:pt x="2924" y="5144"/>
                      <a:pt x="7027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0" name="Google Shape;490;p22"/>
            <p:cNvGrpSpPr/>
            <p:nvPr/>
          </p:nvGrpSpPr>
          <p:grpSpPr>
            <a:xfrm>
              <a:off x="1121352" y="3841682"/>
              <a:ext cx="886310" cy="603938"/>
              <a:chOff x="399888" y="3368103"/>
              <a:chExt cx="520166" cy="354465"/>
            </a:xfrm>
          </p:grpSpPr>
          <p:sp>
            <p:nvSpPr>
              <p:cNvPr id="491" name="Google Shape;491;p22"/>
              <p:cNvSpPr/>
              <p:nvPr/>
            </p:nvSpPr>
            <p:spPr>
              <a:xfrm>
                <a:off x="644945" y="3384943"/>
                <a:ext cx="275108" cy="337625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4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955" y="3231"/>
                      <a:pt x="2962" y="14412"/>
                      <a:pt x="2962" y="14412"/>
                    </a:cubicBezTo>
                    <a:lnTo>
                      <a:pt x="9648" y="14412"/>
                    </a:lnTo>
                    <a:cubicBezTo>
                      <a:pt x="9648" y="14412"/>
                      <a:pt x="6461" y="4682"/>
                      <a:pt x="11757" y="1391"/>
                    </a:cubicBezTo>
                    <a:lnTo>
                      <a:pt x="11757" y="1391"/>
                    </a:lnTo>
                    <a:cubicBezTo>
                      <a:pt x="8039" y="2415"/>
                      <a:pt x="6825" y="5880"/>
                      <a:pt x="6691" y="11668"/>
                    </a:cubicBezTo>
                    <a:cubicBezTo>
                      <a:pt x="6018" y="3724"/>
                      <a:pt x="2648" y="673"/>
                      <a:pt x="0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2"/>
              <p:cNvSpPr/>
              <p:nvPr/>
            </p:nvSpPr>
            <p:spPr>
              <a:xfrm>
                <a:off x="399888" y="3485575"/>
                <a:ext cx="192374" cy="23181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9896" extrusionOk="0">
                    <a:moveTo>
                      <a:pt x="8222" y="1"/>
                    </a:moveTo>
                    <a:lnTo>
                      <a:pt x="8222" y="1"/>
                    </a:lnTo>
                    <a:cubicBezTo>
                      <a:pt x="2825" y="2105"/>
                      <a:pt x="3247" y="8774"/>
                      <a:pt x="3247" y="8774"/>
                    </a:cubicBezTo>
                    <a:cubicBezTo>
                      <a:pt x="3247" y="8774"/>
                      <a:pt x="2235" y="3716"/>
                      <a:pt x="3963" y="1482"/>
                    </a:cubicBezTo>
                    <a:lnTo>
                      <a:pt x="3963" y="1482"/>
                    </a:lnTo>
                    <a:cubicBezTo>
                      <a:pt x="1" y="3758"/>
                      <a:pt x="1350" y="9895"/>
                      <a:pt x="1350" y="9895"/>
                    </a:cubicBezTo>
                    <a:lnTo>
                      <a:pt x="1350" y="9894"/>
                    </a:lnTo>
                    <a:lnTo>
                      <a:pt x="7041" y="9894"/>
                    </a:lnTo>
                    <a:cubicBezTo>
                      <a:pt x="7041" y="9894"/>
                      <a:pt x="4682" y="4138"/>
                      <a:pt x="8222" y="1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2"/>
              <p:cNvSpPr/>
              <p:nvPr/>
            </p:nvSpPr>
            <p:spPr>
              <a:xfrm>
                <a:off x="516951" y="3368103"/>
                <a:ext cx="207583" cy="320946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13701" extrusionOk="0">
                    <a:moveTo>
                      <a:pt x="8872" y="0"/>
                    </a:moveTo>
                    <a:lnTo>
                      <a:pt x="8872" y="0"/>
                    </a:lnTo>
                    <a:cubicBezTo>
                      <a:pt x="4741" y="2510"/>
                      <a:pt x="3730" y="12147"/>
                      <a:pt x="3730" y="12147"/>
                    </a:cubicBezTo>
                    <a:cubicBezTo>
                      <a:pt x="3730" y="12147"/>
                      <a:pt x="2463" y="2651"/>
                      <a:pt x="1" y="1973"/>
                    </a:cubicBezTo>
                    <a:lnTo>
                      <a:pt x="1" y="1973"/>
                    </a:lnTo>
                    <a:cubicBezTo>
                      <a:pt x="3473" y="8392"/>
                      <a:pt x="1049" y="13699"/>
                      <a:pt x="1049" y="13699"/>
                    </a:cubicBezTo>
                    <a:lnTo>
                      <a:pt x="6905" y="13700"/>
                    </a:lnTo>
                    <a:cubicBezTo>
                      <a:pt x="6905" y="13700"/>
                      <a:pt x="3693" y="6494"/>
                      <a:pt x="8872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4" name="Google Shape;494;p22"/>
          <p:cNvGrpSpPr/>
          <p:nvPr/>
        </p:nvGrpSpPr>
        <p:grpSpPr>
          <a:xfrm>
            <a:off x="-1255837" y="4479700"/>
            <a:ext cx="10436575" cy="1197200"/>
            <a:chOff x="-646237" y="3946300"/>
            <a:chExt cx="10436575" cy="1197200"/>
          </a:xfrm>
        </p:grpSpPr>
        <p:grpSp>
          <p:nvGrpSpPr>
            <p:cNvPr id="495" name="Google Shape;495;p22"/>
            <p:cNvGrpSpPr/>
            <p:nvPr/>
          </p:nvGrpSpPr>
          <p:grpSpPr>
            <a:xfrm>
              <a:off x="-646237" y="4340034"/>
              <a:ext cx="10436575" cy="803466"/>
              <a:chOff x="0" y="4340034"/>
              <a:chExt cx="10436575" cy="803466"/>
            </a:xfrm>
          </p:grpSpPr>
          <p:sp>
            <p:nvSpPr>
              <p:cNvPr id="496" name="Google Shape;496;p22"/>
              <p:cNvSpPr/>
              <p:nvPr/>
            </p:nvSpPr>
            <p:spPr>
              <a:xfrm rot="10800000">
                <a:off x="2007684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2"/>
              <p:cNvSpPr/>
              <p:nvPr/>
            </p:nvSpPr>
            <p:spPr>
              <a:xfrm rot="10800000" flipH="1">
                <a:off x="0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2"/>
              <p:cNvSpPr/>
              <p:nvPr/>
            </p:nvSpPr>
            <p:spPr>
              <a:xfrm rot="10800000">
                <a:off x="5184834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2"/>
              <p:cNvSpPr/>
              <p:nvPr/>
            </p:nvSpPr>
            <p:spPr>
              <a:xfrm rot="10800000" flipH="1">
                <a:off x="3177150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2"/>
              <p:cNvSpPr/>
              <p:nvPr/>
            </p:nvSpPr>
            <p:spPr>
              <a:xfrm rot="10800000">
                <a:off x="8428909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2"/>
              <p:cNvSpPr/>
              <p:nvPr/>
            </p:nvSpPr>
            <p:spPr>
              <a:xfrm rot="10800000" flipH="1">
                <a:off x="6421225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2" name="Google Shape;502;p22"/>
            <p:cNvGrpSpPr/>
            <p:nvPr/>
          </p:nvGrpSpPr>
          <p:grpSpPr>
            <a:xfrm>
              <a:off x="4147874" y="4033230"/>
              <a:ext cx="1427591" cy="651211"/>
              <a:chOff x="2246810" y="3315239"/>
              <a:chExt cx="663625" cy="302720"/>
            </a:xfrm>
          </p:grpSpPr>
          <p:sp>
            <p:nvSpPr>
              <p:cNvPr id="503" name="Google Shape;503;p22"/>
              <p:cNvSpPr/>
              <p:nvPr/>
            </p:nvSpPr>
            <p:spPr>
              <a:xfrm>
                <a:off x="2718646" y="3375208"/>
                <a:ext cx="191789" cy="231298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9874" extrusionOk="0">
                    <a:moveTo>
                      <a:pt x="7172" y="1"/>
                    </a:moveTo>
                    <a:lnTo>
                      <a:pt x="7172" y="1"/>
                    </a:lnTo>
                    <a:cubicBezTo>
                      <a:pt x="4099" y="1599"/>
                      <a:pt x="3892" y="4964"/>
                      <a:pt x="3523" y="7464"/>
                    </a:cubicBezTo>
                    <a:cubicBezTo>
                      <a:pt x="3359" y="5580"/>
                      <a:pt x="2090" y="985"/>
                      <a:pt x="0" y="616"/>
                    </a:cubicBezTo>
                    <a:lnTo>
                      <a:pt x="0" y="616"/>
                    </a:lnTo>
                    <a:cubicBezTo>
                      <a:pt x="2705" y="2746"/>
                      <a:pt x="1844" y="9874"/>
                      <a:pt x="1844" y="9874"/>
                    </a:cubicBezTo>
                    <a:lnTo>
                      <a:pt x="7909" y="9874"/>
                    </a:lnTo>
                    <a:cubicBezTo>
                      <a:pt x="8196" y="7044"/>
                      <a:pt x="7172" y="3279"/>
                      <a:pt x="7172" y="3278"/>
                    </a:cubicBezTo>
                    <a:lnTo>
                      <a:pt x="7172" y="3278"/>
                    </a:lnTo>
                    <a:cubicBezTo>
                      <a:pt x="7172" y="3279"/>
                      <a:pt x="7295" y="6966"/>
                      <a:pt x="5819" y="7704"/>
                    </a:cubicBezTo>
                    <a:cubicBezTo>
                      <a:pt x="5123" y="6351"/>
                      <a:pt x="5328" y="2131"/>
                      <a:pt x="7172" y="1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2"/>
              <p:cNvSpPr/>
              <p:nvPr/>
            </p:nvSpPr>
            <p:spPr>
              <a:xfrm>
                <a:off x="2378304" y="3315239"/>
                <a:ext cx="217878" cy="267420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1141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510" y="2559"/>
                      <a:pt x="2346" y="11416"/>
                      <a:pt x="2346" y="11416"/>
                    </a:cubicBezTo>
                    <a:lnTo>
                      <a:pt x="7642" y="11416"/>
                    </a:lnTo>
                    <a:cubicBezTo>
                      <a:pt x="7642" y="11416"/>
                      <a:pt x="5118" y="3709"/>
                      <a:pt x="9312" y="1102"/>
                    </a:cubicBezTo>
                    <a:lnTo>
                      <a:pt x="9312" y="1102"/>
                    </a:lnTo>
                    <a:cubicBezTo>
                      <a:pt x="6368" y="1913"/>
                      <a:pt x="5407" y="4656"/>
                      <a:pt x="5300" y="9241"/>
                    </a:cubicBezTo>
                    <a:cubicBezTo>
                      <a:pt x="4768" y="2950"/>
                      <a:pt x="2098" y="533"/>
                      <a:pt x="1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2"/>
              <p:cNvSpPr/>
              <p:nvPr/>
            </p:nvSpPr>
            <p:spPr>
              <a:xfrm>
                <a:off x="2587220" y="3358716"/>
                <a:ext cx="182477" cy="223943"/>
              </a:xfrm>
              <a:custGeom>
                <a:avLst/>
                <a:gdLst/>
                <a:ahLst/>
                <a:cxnLst/>
                <a:rect l="l" t="t" r="r" b="b"/>
                <a:pathLst>
                  <a:path w="7799" h="9560" extrusionOk="0">
                    <a:moveTo>
                      <a:pt x="7799" y="0"/>
                    </a:moveTo>
                    <a:lnTo>
                      <a:pt x="7799" y="0"/>
                    </a:lnTo>
                    <a:cubicBezTo>
                      <a:pt x="6042" y="447"/>
                      <a:pt x="3806" y="2471"/>
                      <a:pt x="3360" y="7739"/>
                    </a:cubicBezTo>
                    <a:cubicBezTo>
                      <a:pt x="3271" y="3901"/>
                      <a:pt x="2466" y="1603"/>
                      <a:pt x="0" y="923"/>
                    </a:cubicBezTo>
                    <a:lnTo>
                      <a:pt x="0" y="923"/>
                    </a:lnTo>
                    <a:cubicBezTo>
                      <a:pt x="3513" y="3107"/>
                      <a:pt x="1399" y="9560"/>
                      <a:pt x="1399" y="9560"/>
                    </a:cubicBezTo>
                    <a:lnTo>
                      <a:pt x="5835" y="9560"/>
                    </a:lnTo>
                    <a:cubicBezTo>
                      <a:pt x="5835" y="9560"/>
                      <a:pt x="3186" y="2144"/>
                      <a:pt x="7799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2"/>
              <p:cNvSpPr/>
              <p:nvPr/>
            </p:nvSpPr>
            <p:spPr>
              <a:xfrm>
                <a:off x="2321682" y="3399054"/>
                <a:ext cx="152388" cy="183605"/>
              </a:xfrm>
              <a:custGeom>
                <a:avLst/>
                <a:gdLst/>
                <a:ahLst/>
                <a:cxnLst/>
                <a:rect l="l" t="t" r="r" b="b"/>
                <a:pathLst>
                  <a:path w="6513" h="7838" extrusionOk="0">
                    <a:moveTo>
                      <a:pt x="6513" y="0"/>
                    </a:moveTo>
                    <a:lnTo>
                      <a:pt x="6513" y="0"/>
                    </a:lnTo>
                    <a:cubicBezTo>
                      <a:pt x="2237" y="1667"/>
                      <a:pt x="2572" y="6951"/>
                      <a:pt x="2572" y="6951"/>
                    </a:cubicBezTo>
                    <a:cubicBezTo>
                      <a:pt x="2572" y="6951"/>
                      <a:pt x="1771" y="2944"/>
                      <a:pt x="3140" y="1174"/>
                    </a:cubicBezTo>
                    <a:lnTo>
                      <a:pt x="3140" y="1174"/>
                    </a:lnTo>
                    <a:cubicBezTo>
                      <a:pt x="1" y="2977"/>
                      <a:pt x="1069" y="7838"/>
                      <a:pt x="1069" y="7838"/>
                    </a:cubicBezTo>
                    <a:lnTo>
                      <a:pt x="1069" y="7837"/>
                    </a:lnTo>
                    <a:lnTo>
                      <a:pt x="5578" y="7837"/>
                    </a:lnTo>
                    <a:cubicBezTo>
                      <a:pt x="5578" y="7837"/>
                      <a:pt x="3707" y="3277"/>
                      <a:pt x="6513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2"/>
              <p:cNvSpPr/>
              <p:nvPr/>
            </p:nvSpPr>
            <p:spPr>
              <a:xfrm>
                <a:off x="2246810" y="3363751"/>
                <a:ext cx="164414" cy="254208"/>
              </a:xfrm>
              <a:custGeom>
                <a:avLst/>
                <a:gdLst/>
                <a:ahLst/>
                <a:cxnLst/>
                <a:rect l="l" t="t" r="r" b="b"/>
                <a:pathLst>
                  <a:path w="7027" h="10852" extrusionOk="0">
                    <a:moveTo>
                      <a:pt x="7027" y="0"/>
                    </a:moveTo>
                    <a:lnTo>
                      <a:pt x="7027" y="0"/>
                    </a:lnTo>
                    <a:cubicBezTo>
                      <a:pt x="3755" y="1988"/>
                      <a:pt x="2954" y="9623"/>
                      <a:pt x="2954" y="9623"/>
                    </a:cubicBezTo>
                    <a:cubicBezTo>
                      <a:pt x="2954" y="9623"/>
                      <a:pt x="1950" y="2100"/>
                      <a:pt x="1" y="1563"/>
                    </a:cubicBezTo>
                    <a:lnTo>
                      <a:pt x="1" y="1563"/>
                    </a:lnTo>
                    <a:cubicBezTo>
                      <a:pt x="2751" y="6649"/>
                      <a:pt x="831" y="10852"/>
                      <a:pt x="831" y="10852"/>
                    </a:cubicBezTo>
                    <a:lnTo>
                      <a:pt x="5468" y="10852"/>
                    </a:lnTo>
                    <a:cubicBezTo>
                      <a:pt x="5468" y="10852"/>
                      <a:pt x="2924" y="5144"/>
                      <a:pt x="7027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8" name="Google Shape;508;p22"/>
            <p:cNvGrpSpPr/>
            <p:nvPr/>
          </p:nvGrpSpPr>
          <p:grpSpPr>
            <a:xfrm>
              <a:off x="218815" y="3946300"/>
              <a:ext cx="1970514" cy="686835"/>
              <a:chOff x="1286413" y="3306853"/>
              <a:chExt cx="1156473" cy="403119"/>
            </a:xfrm>
          </p:grpSpPr>
          <p:sp>
            <p:nvSpPr>
              <p:cNvPr id="509" name="Google Shape;509;p22"/>
              <p:cNvSpPr/>
              <p:nvPr/>
            </p:nvSpPr>
            <p:spPr>
              <a:xfrm>
                <a:off x="1570997" y="3306853"/>
                <a:ext cx="275108" cy="337625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4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955" y="3231"/>
                      <a:pt x="2962" y="14412"/>
                      <a:pt x="2962" y="14412"/>
                    </a:cubicBezTo>
                    <a:lnTo>
                      <a:pt x="9648" y="14412"/>
                    </a:lnTo>
                    <a:cubicBezTo>
                      <a:pt x="9648" y="14412"/>
                      <a:pt x="6461" y="4682"/>
                      <a:pt x="11757" y="1391"/>
                    </a:cubicBezTo>
                    <a:lnTo>
                      <a:pt x="11757" y="1391"/>
                    </a:lnTo>
                    <a:cubicBezTo>
                      <a:pt x="8039" y="2415"/>
                      <a:pt x="6825" y="5880"/>
                      <a:pt x="6691" y="11668"/>
                    </a:cubicBezTo>
                    <a:cubicBezTo>
                      <a:pt x="6018" y="3724"/>
                      <a:pt x="2648" y="673"/>
                      <a:pt x="0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2"/>
              <p:cNvSpPr/>
              <p:nvPr/>
            </p:nvSpPr>
            <p:spPr>
              <a:xfrm>
                <a:off x="1286413" y="3412664"/>
                <a:ext cx="192374" cy="23181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9896" extrusionOk="0">
                    <a:moveTo>
                      <a:pt x="8222" y="1"/>
                    </a:moveTo>
                    <a:lnTo>
                      <a:pt x="8222" y="1"/>
                    </a:lnTo>
                    <a:cubicBezTo>
                      <a:pt x="2825" y="2105"/>
                      <a:pt x="3247" y="8774"/>
                      <a:pt x="3247" y="8774"/>
                    </a:cubicBezTo>
                    <a:cubicBezTo>
                      <a:pt x="3247" y="8774"/>
                      <a:pt x="2235" y="3716"/>
                      <a:pt x="3963" y="1482"/>
                    </a:cubicBezTo>
                    <a:lnTo>
                      <a:pt x="3963" y="1482"/>
                    </a:lnTo>
                    <a:cubicBezTo>
                      <a:pt x="1" y="3758"/>
                      <a:pt x="1350" y="9895"/>
                      <a:pt x="1350" y="9895"/>
                    </a:cubicBezTo>
                    <a:lnTo>
                      <a:pt x="1350" y="9894"/>
                    </a:lnTo>
                    <a:lnTo>
                      <a:pt x="7041" y="9894"/>
                    </a:lnTo>
                    <a:cubicBezTo>
                      <a:pt x="7041" y="9894"/>
                      <a:pt x="4682" y="4138"/>
                      <a:pt x="8222" y="1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2"/>
              <p:cNvSpPr/>
              <p:nvPr/>
            </p:nvSpPr>
            <p:spPr>
              <a:xfrm>
                <a:off x="2235303" y="3389027"/>
                <a:ext cx="207583" cy="320946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13701" extrusionOk="0">
                    <a:moveTo>
                      <a:pt x="8872" y="0"/>
                    </a:moveTo>
                    <a:lnTo>
                      <a:pt x="8872" y="0"/>
                    </a:lnTo>
                    <a:cubicBezTo>
                      <a:pt x="4741" y="2510"/>
                      <a:pt x="3730" y="12147"/>
                      <a:pt x="3730" y="12147"/>
                    </a:cubicBezTo>
                    <a:cubicBezTo>
                      <a:pt x="3730" y="12147"/>
                      <a:pt x="2463" y="2651"/>
                      <a:pt x="1" y="1973"/>
                    </a:cubicBezTo>
                    <a:lnTo>
                      <a:pt x="1" y="1973"/>
                    </a:lnTo>
                    <a:cubicBezTo>
                      <a:pt x="3473" y="8392"/>
                      <a:pt x="1049" y="13699"/>
                      <a:pt x="1049" y="13699"/>
                    </a:cubicBezTo>
                    <a:lnTo>
                      <a:pt x="6905" y="13700"/>
                    </a:lnTo>
                    <a:cubicBezTo>
                      <a:pt x="6905" y="13700"/>
                      <a:pt x="3693" y="6494"/>
                      <a:pt x="8872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" name="Google Shape;512;p22"/>
            <p:cNvGrpSpPr/>
            <p:nvPr/>
          </p:nvGrpSpPr>
          <p:grpSpPr>
            <a:xfrm>
              <a:off x="8404881" y="3960537"/>
              <a:ext cx="818445" cy="575245"/>
              <a:chOff x="1376700" y="3315210"/>
              <a:chExt cx="480336" cy="337625"/>
            </a:xfrm>
          </p:grpSpPr>
          <p:sp>
            <p:nvSpPr>
              <p:cNvPr id="513" name="Google Shape;513;p22"/>
              <p:cNvSpPr/>
              <p:nvPr/>
            </p:nvSpPr>
            <p:spPr>
              <a:xfrm>
                <a:off x="1376700" y="3315210"/>
                <a:ext cx="275108" cy="337625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4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955" y="3231"/>
                      <a:pt x="2962" y="14412"/>
                      <a:pt x="2962" y="14412"/>
                    </a:cubicBezTo>
                    <a:lnTo>
                      <a:pt x="9648" y="14412"/>
                    </a:lnTo>
                    <a:cubicBezTo>
                      <a:pt x="9648" y="14412"/>
                      <a:pt x="6461" y="4682"/>
                      <a:pt x="11757" y="1391"/>
                    </a:cubicBezTo>
                    <a:lnTo>
                      <a:pt x="11757" y="1391"/>
                    </a:lnTo>
                    <a:cubicBezTo>
                      <a:pt x="8039" y="2415"/>
                      <a:pt x="6825" y="5880"/>
                      <a:pt x="6691" y="11668"/>
                    </a:cubicBezTo>
                    <a:cubicBezTo>
                      <a:pt x="6018" y="3724"/>
                      <a:pt x="2648" y="673"/>
                      <a:pt x="0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2"/>
              <p:cNvSpPr/>
              <p:nvPr/>
            </p:nvSpPr>
            <p:spPr>
              <a:xfrm>
                <a:off x="1664662" y="3412664"/>
                <a:ext cx="192374" cy="23181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9896" extrusionOk="0">
                    <a:moveTo>
                      <a:pt x="8222" y="1"/>
                    </a:moveTo>
                    <a:lnTo>
                      <a:pt x="8222" y="1"/>
                    </a:lnTo>
                    <a:cubicBezTo>
                      <a:pt x="2825" y="2105"/>
                      <a:pt x="3247" y="8774"/>
                      <a:pt x="3247" y="8774"/>
                    </a:cubicBezTo>
                    <a:cubicBezTo>
                      <a:pt x="3247" y="8774"/>
                      <a:pt x="2235" y="3716"/>
                      <a:pt x="3963" y="1482"/>
                    </a:cubicBezTo>
                    <a:lnTo>
                      <a:pt x="3963" y="1482"/>
                    </a:lnTo>
                    <a:cubicBezTo>
                      <a:pt x="1" y="3758"/>
                      <a:pt x="1350" y="9895"/>
                      <a:pt x="1350" y="9895"/>
                    </a:cubicBezTo>
                    <a:lnTo>
                      <a:pt x="1350" y="9894"/>
                    </a:lnTo>
                    <a:lnTo>
                      <a:pt x="7041" y="9894"/>
                    </a:lnTo>
                    <a:cubicBezTo>
                      <a:pt x="7041" y="9894"/>
                      <a:pt x="4682" y="4138"/>
                      <a:pt x="8222" y="1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2"/>
              <p:cNvSpPr/>
              <p:nvPr/>
            </p:nvSpPr>
            <p:spPr>
              <a:xfrm>
                <a:off x="1529349" y="3323555"/>
                <a:ext cx="207583" cy="320946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13701" extrusionOk="0">
                    <a:moveTo>
                      <a:pt x="8872" y="0"/>
                    </a:moveTo>
                    <a:lnTo>
                      <a:pt x="8872" y="0"/>
                    </a:lnTo>
                    <a:cubicBezTo>
                      <a:pt x="4741" y="2510"/>
                      <a:pt x="3730" y="12147"/>
                      <a:pt x="3730" y="12147"/>
                    </a:cubicBezTo>
                    <a:cubicBezTo>
                      <a:pt x="3730" y="12147"/>
                      <a:pt x="2463" y="2651"/>
                      <a:pt x="1" y="1973"/>
                    </a:cubicBezTo>
                    <a:lnTo>
                      <a:pt x="1" y="1973"/>
                    </a:lnTo>
                    <a:cubicBezTo>
                      <a:pt x="3473" y="8392"/>
                      <a:pt x="1049" y="13699"/>
                      <a:pt x="1049" y="13699"/>
                    </a:cubicBezTo>
                    <a:lnTo>
                      <a:pt x="6905" y="13700"/>
                    </a:lnTo>
                    <a:cubicBezTo>
                      <a:pt x="6905" y="13700"/>
                      <a:pt x="3693" y="6494"/>
                      <a:pt x="8872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6" name="Google Shape;516;p22"/>
          <p:cNvSpPr txBox="1">
            <a:spLocks noGrp="1"/>
          </p:cNvSpPr>
          <p:nvPr>
            <p:ph type="body" idx="1"/>
          </p:nvPr>
        </p:nvSpPr>
        <p:spPr>
          <a:xfrm>
            <a:off x="4953549" y="3611800"/>
            <a:ext cx="347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7" name="Google Shape;517;p22"/>
          <p:cNvSpPr txBox="1">
            <a:spLocks noGrp="1"/>
          </p:cNvSpPr>
          <p:nvPr>
            <p:ph type="body" idx="2"/>
          </p:nvPr>
        </p:nvSpPr>
        <p:spPr>
          <a:xfrm>
            <a:off x="4948200" y="1882600"/>
            <a:ext cx="3475800" cy="1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8" name="Google Shape;518;p22"/>
          <p:cNvSpPr txBox="1">
            <a:spLocks noGrp="1"/>
          </p:cNvSpPr>
          <p:nvPr>
            <p:ph type="subTitle" idx="3"/>
          </p:nvPr>
        </p:nvSpPr>
        <p:spPr>
          <a:xfrm>
            <a:off x="4953575" y="1522000"/>
            <a:ext cx="3475800" cy="4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500">
                <a:latin typeface="Alatsi"/>
                <a:ea typeface="Alatsi"/>
                <a:cs typeface="Alatsi"/>
                <a:sym typeface="Alats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19" name="Google Shape;519;p22"/>
          <p:cNvSpPr txBox="1">
            <a:spLocks noGrp="1"/>
          </p:cNvSpPr>
          <p:nvPr>
            <p:ph type="subTitle" idx="4"/>
          </p:nvPr>
        </p:nvSpPr>
        <p:spPr>
          <a:xfrm>
            <a:off x="4953550" y="3251200"/>
            <a:ext cx="3475800" cy="4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500">
                <a:latin typeface="Alatsi"/>
                <a:ea typeface="Alatsi"/>
                <a:cs typeface="Alatsi"/>
                <a:sym typeface="Alats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3"/>
          <p:cNvSpPr/>
          <p:nvPr/>
        </p:nvSpPr>
        <p:spPr>
          <a:xfrm flipH="1">
            <a:off x="970150" y="192498"/>
            <a:ext cx="7940861" cy="4851090"/>
          </a:xfrm>
          <a:custGeom>
            <a:avLst/>
            <a:gdLst/>
            <a:ahLst/>
            <a:cxnLst/>
            <a:rect l="l" t="t" r="r" b="b"/>
            <a:pathLst>
              <a:path w="83279" h="50874" extrusionOk="0">
                <a:moveTo>
                  <a:pt x="29260" y="1"/>
                </a:moveTo>
                <a:cubicBezTo>
                  <a:pt x="29115" y="1"/>
                  <a:pt x="28970" y="2"/>
                  <a:pt x="28825" y="4"/>
                </a:cubicBezTo>
                <a:cubicBezTo>
                  <a:pt x="12914" y="237"/>
                  <a:pt x="197" y="13041"/>
                  <a:pt x="70" y="28953"/>
                </a:cubicBezTo>
                <a:cubicBezTo>
                  <a:pt x="0" y="37653"/>
                  <a:pt x="3737" y="45481"/>
                  <a:pt x="9713" y="50873"/>
                </a:cubicBezTo>
                <a:lnTo>
                  <a:pt x="77469" y="50873"/>
                </a:lnTo>
                <a:cubicBezTo>
                  <a:pt x="80684" y="46966"/>
                  <a:pt x="82674" y="42011"/>
                  <a:pt x="82849" y="36597"/>
                </a:cubicBezTo>
                <a:cubicBezTo>
                  <a:pt x="83278" y="23371"/>
                  <a:pt x="72587" y="12211"/>
                  <a:pt x="59353" y="12091"/>
                </a:cubicBezTo>
                <a:cubicBezTo>
                  <a:pt x="59278" y="12090"/>
                  <a:pt x="59203" y="12090"/>
                  <a:pt x="59126" y="12090"/>
                </a:cubicBezTo>
                <a:cubicBezTo>
                  <a:pt x="59125" y="12090"/>
                  <a:pt x="59124" y="12090"/>
                  <a:pt x="59122" y="12090"/>
                </a:cubicBezTo>
                <a:cubicBezTo>
                  <a:pt x="55580" y="12090"/>
                  <a:pt x="52158" y="10743"/>
                  <a:pt x="49619" y="8272"/>
                </a:cubicBezTo>
                <a:cubicBezTo>
                  <a:pt x="44360" y="3154"/>
                  <a:pt x="37179" y="1"/>
                  <a:pt x="29260" y="1"/>
                </a:cubicBezTo>
                <a:close/>
              </a:path>
            </a:pathLst>
          </a:custGeom>
          <a:solidFill>
            <a:srgbClr val="FFFFFF">
              <a:alpha val="35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3"/>
          <p:cNvSpPr txBox="1">
            <a:spLocks noGrp="1"/>
          </p:cNvSpPr>
          <p:nvPr>
            <p:ph type="subTitle" idx="1"/>
          </p:nvPr>
        </p:nvSpPr>
        <p:spPr>
          <a:xfrm>
            <a:off x="1678750" y="2483376"/>
            <a:ext cx="3856800" cy="46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500">
                <a:latin typeface="Alatsi"/>
                <a:ea typeface="Alatsi"/>
                <a:cs typeface="Alatsi"/>
                <a:sym typeface="Alats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3" name="Google Shape;523;p23"/>
          <p:cNvSpPr txBox="1">
            <a:spLocks noGrp="1"/>
          </p:cNvSpPr>
          <p:nvPr>
            <p:ph type="subTitle" idx="2"/>
          </p:nvPr>
        </p:nvSpPr>
        <p:spPr>
          <a:xfrm>
            <a:off x="1678750" y="2835746"/>
            <a:ext cx="385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23"/>
          <p:cNvSpPr txBox="1">
            <a:spLocks noGrp="1"/>
          </p:cNvSpPr>
          <p:nvPr>
            <p:ph type="subTitle" idx="3"/>
          </p:nvPr>
        </p:nvSpPr>
        <p:spPr>
          <a:xfrm>
            <a:off x="1678750" y="1721414"/>
            <a:ext cx="385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23"/>
          <p:cNvSpPr txBox="1">
            <a:spLocks noGrp="1"/>
          </p:cNvSpPr>
          <p:nvPr>
            <p:ph type="subTitle" idx="4"/>
          </p:nvPr>
        </p:nvSpPr>
        <p:spPr>
          <a:xfrm>
            <a:off x="1678750" y="3950040"/>
            <a:ext cx="385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23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p23"/>
          <p:cNvSpPr txBox="1">
            <a:spLocks noGrp="1"/>
          </p:cNvSpPr>
          <p:nvPr>
            <p:ph type="subTitle" idx="5"/>
          </p:nvPr>
        </p:nvSpPr>
        <p:spPr>
          <a:xfrm>
            <a:off x="1678750" y="1369065"/>
            <a:ext cx="3856800" cy="46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500">
                <a:latin typeface="Alatsi"/>
                <a:ea typeface="Alatsi"/>
                <a:cs typeface="Alatsi"/>
                <a:sym typeface="Alats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8" name="Google Shape;528;p23"/>
          <p:cNvSpPr txBox="1">
            <a:spLocks noGrp="1"/>
          </p:cNvSpPr>
          <p:nvPr>
            <p:ph type="subTitle" idx="6"/>
          </p:nvPr>
        </p:nvSpPr>
        <p:spPr>
          <a:xfrm>
            <a:off x="1678750" y="3597688"/>
            <a:ext cx="3856800" cy="46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500">
                <a:latin typeface="Alatsi"/>
                <a:ea typeface="Alatsi"/>
                <a:cs typeface="Alatsi"/>
                <a:sym typeface="Alats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529" name="Google Shape;529;p23"/>
          <p:cNvGrpSpPr/>
          <p:nvPr/>
        </p:nvGrpSpPr>
        <p:grpSpPr>
          <a:xfrm>
            <a:off x="-12" y="4394730"/>
            <a:ext cx="10436575" cy="1242270"/>
            <a:chOff x="-12" y="3708930"/>
            <a:chExt cx="10436575" cy="1242270"/>
          </a:xfrm>
        </p:grpSpPr>
        <p:grpSp>
          <p:nvGrpSpPr>
            <p:cNvPr id="530" name="Google Shape;530;p23"/>
            <p:cNvGrpSpPr/>
            <p:nvPr/>
          </p:nvGrpSpPr>
          <p:grpSpPr>
            <a:xfrm>
              <a:off x="-12" y="4147734"/>
              <a:ext cx="10436575" cy="803466"/>
              <a:chOff x="0" y="4340034"/>
              <a:chExt cx="10436575" cy="803466"/>
            </a:xfrm>
          </p:grpSpPr>
          <p:sp>
            <p:nvSpPr>
              <p:cNvPr id="531" name="Google Shape;531;p23"/>
              <p:cNvSpPr/>
              <p:nvPr/>
            </p:nvSpPr>
            <p:spPr>
              <a:xfrm rot="10800000">
                <a:off x="2007684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3"/>
              <p:cNvSpPr/>
              <p:nvPr/>
            </p:nvSpPr>
            <p:spPr>
              <a:xfrm rot="10800000" flipH="1">
                <a:off x="0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3"/>
              <p:cNvSpPr/>
              <p:nvPr/>
            </p:nvSpPr>
            <p:spPr>
              <a:xfrm rot="10800000">
                <a:off x="5184834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3"/>
              <p:cNvSpPr/>
              <p:nvPr/>
            </p:nvSpPr>
            <p:spPr>
              <a:xfrm rot="10800000" flipH="1">
                <a:off x="3177150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3"/>
              <p:cNvSpPr/>
              <p:nvPr/>
            </p:nvSpPr>
            <p:spPr>
              <a:xfrm rot="10800000">
                <a:off x="8428909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3"/>
              <p:cNvSpPr/>
              <p:nvPr/>
            </p:nvSpPr>
            <p:spPr>
              <a:xfrm rot="10800000" flipH="1">
                <a:off x="6421225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7" name="Google Shape;537;p23"/>
            <p:cNvGrpSpPr/>
            <p:nvPr/>
          </p:nvGrpSpPr>
          <p:grpSpPr>
            <a:xfrm>
              <a:off x="6221512" y="3708930"/>
              <a:ext cx="1307895" cy="575273"/>
              <a:chOff x="2161713" y="3315239"/>
              <a:chExt cx="607984" cy="267420"/>
            </a:xfrm>
          </p:grpSpPr>
          <p:sp>
            <p:nvSpPr>
              <p:cNvPr id="538" name="Google Shape;538;p23"/>
              <p:cNvSpPr/>
              <p:nvPr/>
            </p:nvSpPr>
            <p:spPr>
              <a:xfrm>
                <a:off x="2161713" y="3351361"/>
                <a:ext cx="191789" cy="231298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9874" extrusionOk="0">
                    <a:moveTo>
                      <a:pt x="7172" y="1"/>
                    </a:moveTo>
                    <a:lnTo>
                      <a:pt x="7172" y="1"/>
                    </a:lnTo>
                    <a:cubicBezTo>
                      <a:pt x="4099" y="1599"/>
                      <a:pt x="3892" y="4964"/>
                      <a:pt x="3523" y="7464"/>
                    </a:cubicBezTo>
                    <a:cubicBezTo>
                      <a:pt x="3359" y="5580"/>
                      <a:pt x="2090" y="985"/>
                      <a:pt x="0" y="616"/>
                    </a:cubicBezTo>
                    <a:lnTo>
                      <a:pt x="0" y="616"/>
                    </a:lnTo>
                    <a:cubicBezTo>
                      <a:pt x="2705" y="2746"/>
                      <a:pt x="1844" y="9874"/>
                      <a:pt x="1844" y="9874"/>
                    </a:cubicBezTo>
                    <a:lnTo>
                      <a:pt x="7909" y="9874"/>
                    </a:lnTo>
                    <a:cubicBezTo>
                      <a:pt x="8196" y="7044"/>
                      <a:pt x="7172" y="3279"/>
                      <a:pt x="7172" y="3278"/>
                    </a:cubicBezTo>
                    <a:lnTo>
                      <a:pt x="7172" y="3278"/>
                    </a:lnTo>
                    <a:cubicBezTo>
                      <a:pt x="7172" y="3279"/>
                      <a:pt x="7295" y="6966"/>
                      <a:pt x="5819" y="7704"/>
                    </a:cubicBezTo>
                    <a:cubicBezTo>
                      <a:pt x="5123" y="6351"/>
                      <a:pt x="5328" y="2131"/>
                      <a:pt x="7172" y="1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3"/>
              <p:cNvSpPr/>
              <p:nvPr/>
            </p:nvSpPr>
            <p:spPr>
              <a:xfrm>
                <a:off x="2378304" y="3315239"/>
                <a:ext cx="217878" cy="267420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1141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510" y="2559"/>
                      <a:pt x="2346" y="11416"/>
                      <a:pt x="2346" y="11416"/>
                    </a:cubicBezTo>
                    <a:lnTo>
                      <a:pt x="7642" y="11416"/>
                    </a:lnTo>
                    <a:cubicBezTo>
                      <a:pt x="7642" y="11416"/>
                      <a:pt x="5118" y="3709"/>
                      <a:pt x="9312" y="1102"/>
                    </a:cubicBezTo>
                    <a:lnTo>
                      <a:pt x="9312" y="1102"/>
                    </a:lnTo>
                    <a:cubicBezTo>
                      <a:pt x="6368" y="1913"/>
                      <a:pt x="5407" y="4656"/>
                      <a:pt x="5300" y="9241"/>
                    </a:cubicBezTo>
                    <a:cubicBezTo>
                      <a:pt x="4768" y="2950"/>
                      <a:pt x="2098" y="533"/>
                      <a:pt x="1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3"/>
              <p:cNvSpPr/>
              <p:nvPr/>
            </p:nvSpPr>
            <p:spPr>
              <a:xfrm>
                <a:off x="2587220" y="3358716"/>
                <a:ext cx="182477" cy="223943"/>
              </a:xfrm>
              <a:custGeom>
                <a:avLst/>
                <a:gdLst/>
                <a:ahLst/>
                <a:cxnLst/>
                <a:rect l="l" t="t" r="r" b="b"/>
                <a:pathLst>
                  <a:path w="7799" h="9560" extrusionOk="0">
                    <a:moveTo>
                      <a:pt x="7799" y="0"/>
                    </a:moveTo>
                    <a:lnTo>
                      <a:pt x="7799" y="0"/>
                    </a:lnTo>
                    <a:cubicBezTo>
                      <a:pt x="6042" y="447"/>
                      <a:pt x="3806" y="2471"/>
                      <a:pt x="3360" y="7739"/>
                    </a:cubicBezTo>
                    <a:cubicBezTo>
                      <a:pt x="3271" y="3901"/>
                      <a:pt x="2466" y="1603"/>
                      <a:pt x="0" y="923"/>
                    </a:cubicBezTo>
                    <a:lnTo>
                      <a:pt x="0" y="923"/>
                    </a:lnTo>
                    <a:cubicBezTo>
                      <a:pt x="3513" y="3107"/>
                      <a:pt x="1399" y="9560"/>
                      <a:pt x="1399" y="9560"/>
                    </a:cubicBezTo>
                    <a:lnTo>
                      <a:pt x="5835" y="9560"/>
                    </a:lnTo>
                    <a:cubicBezTo>
                      <a:pt x="5835" y="9560"/>
                      <a:pt x="3186" y="2144"/>
                      <a:pt x="7799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3"/>
              <p:cNvSpPr/>
              <p:nvPr/>
            </p:nvSpPr>
            <p:spPr>
              <a:xfrm>
                <a:off x="2321682" y="3399054"/>
                <a:ext cx="152388" cy="183605"/>
              </a:xfrm>
              <a:custGeom>
                <a:avLst/>
                <a:gdLst/>
                <a:ahLst/>
                <a:cxnLst/>
                <a:rect l="l" t="t" r="r" b="b"/>
                <a:pathLst>
                  <a:path w="6513" h="7838" extrusionOk="0">
                    <a:moveTo>
                      <a:pt x="6513" y="0"/>
                    </a:moveTo>
                    <a:lnTo>
                      <a:pt x="6513" y="0"/>
                    </a:lnTo>
                    <a:cubicBezTo>
                      <a:pt x="2237" y="1667"/>
                      <a:pt x="2572" y="6951"/>
                      <a:pt x="2572" y="6951"/>
                    </a:cubicBezTo>
                    <a:cubicBezTo>
                      <a:pt x="2572" y="6951"/>
                      <a:pt x="1771" y="2944"/>
                      <a:pt x="3140" y="1174"/>
                    </a:cubicBezTo>
                    <a:lnTo>
                      <a:pt x="3140" y="1174"/>
                    </a:lnTo>
                    <a:cubicBezTo>
                      <a:pt x="1" y="2977"/>
                      <a:pt x="1069" y="7838"/>
                      <a:pt x="1069" y="7838"/>
                    </a:cubicBezTo>
                    <a:lnTo>
                      <a:pt x="1069" y="7837"/>
                    </a:lnTo>
                    <a:lnTo>
                      <a:pt x="5578" y="7837"/>
                    </a:lnTo>
                    <a:cubicBezTo>
                      <a:pt x="5578" y="7837"/>
                      <a:pt x="3707" y="3277"/>
                      <a:pt x="6513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3"/>
              <p:cNvSpPr/>
              <p:nvPr/>
            </p:nvSpPr>
            <p:spPr>
              <a:xfrm>
                <a:off x="2514150" y="3328451"/>
                <a:ext cx="164414" cy="254208"/>
              </a:xfrm>
              <a:custGeom>
                <a:avLst/>
                <a:gdLst/>
                <a:ahLst/>
                <a:cxnLst/>
                <a:rect l="l" t="t" r="r" b="b"/>
                <a:pathLst>
                  <a:path w="7027" h="10852" extrusionOk="0">
                    <a:moveTo>
                      <a:pt x="7027" y="0"/>
                    </a:moveTo>
                    <a:lnTo>
                      <a:pt x="7027" y="0"/>
                    </a:lnTo>
                    <a:cubicBezTo>
                      <a:pt x="3755" y="1988"/>
                      <a:pt x="2954" y="9623"/>
                      <a:pt x="2954" y="9623"/>
                    </a:cubicBezTo>
                    <a:cubicBezTo>
                      <a:pt x="2954" y="9623"/>
                      <a:pt x="1950" y="2100"/>
                      <a:pt x="1" y="1563"/>
                    </a:cubicBezTo>
                    <a:lnTo>
                      <a:pt x="1" y="1563"/>
                    </a:lnTo>
                    <a:cubicBezTo>
                      <a:pt x="2751" y="6649"/>
                      <a:pt x="831" y="10852"/>
                      <a:pt x="831" y="10852"/>
                    </a:cubicBezTo>
                    <a:lnTo>
                      <a:pt x="5468" y="10852"/>
                    </a:lnTo>
                    <a:cubicBezTo>
                      <a:pt x="5468" y="10852"/>
                      <a:pt x="2924" y="5144"/>
                      <a:pt x="7027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3" name="Google Shape;543;p23"/>
            <p:cNvGrpSpPr/>
            <p:nvPr/>
          </p:nvGrpSpPr>
          <p:grpSpPr>
            <a:xfrm>
              <a:off x="2631902" y="3841982"/>
              <a:ext cx="767639" cy="622988"/>
              <a:chOff x="1286413" y="3368279"/>
              <a:chExt cx="450519" cy="365646"/>
            </a:xfrm>
          </p:grpSpPr>
          <p:sp>
            <p:nvSpPr>
              <p:cNvPr id="544" name="Google Shape;544;p23"/>
              <p:cNvSpPr/>
              <p:nvPr/>
            </p:nvSpPr>
            <p:spPr>
              <a:xfrm>
                <a:off x="1357869" y="3396300"/>
                <a:ext cx="275108" cy="337625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4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955" y="3231"/>
                      <a:pt x="2962" y="14412"/>
                      <a:pt x="2962" y="14412"/>
                    </a:cubicBezTo>
                    <a:lnTo>
                      <a:pt x="9648" y="14412"/>
                    </a:lnTo>
                    <a:cubicBezTo>
                      <a:pt x="9648" y="14412"/>
                      <a:pt x="6461" y="4682"/>
                      <a:pt x="11757" y="1391"/>
                    </a:cubicBezTo>
                    <a:lnTo>
                      <a:pt x="11757" y="1391"/>
                    </a:lnTo>
                    <a:cubicBezTo>
                      <a:pt x="8039" y="2415"/>
                      <a:pt x="6825" y="5880"/>
                      <a:pt x="6691" y="11668"/>
                    </a:cubicBezTo>
                    <a:cubicBezTo>
                      <a:pt x="6018" y="3724"/>
                      <a:pt x="2648" y="673"/>
                      <a:pt x="0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3"/>
              <p:cNvSpPr/>
              <p:nvPr/>
            </p:nvSpPr>
            <p:spPr>
              <a:xfrm>
                <a:off x="1286413" y="3457388"/>
                <a:ext cx="192374" cy="23181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9896" extrusionOk="0">
                    <a:moveTo>
                      <a:pt x="8222" y="1"/>
                    </a:moveTo>
                    <a:lnTo>
                      <a:pt x="8222" y="1"/>
                    </a:lnTo>
                    <a:cubicBezTo>
                      <a:pt x="2825" y="2105"/>
                      <a:pt x="3247" y="8774"/>
                      <a:pt x="3247" y="8774"/>
                    </a:cubicBezTo>
                    <a:cubicBezTo>
                      <a:pt x="3247" y="8774"/>
                      <a:pt x="2235" y="3716"/>
                      <a:pt x="3963" y="1482"/>
                    </a:cubicBezTo>
                    <a:lnTo>
                      <a:pt x="3963" y="1482"/>
                    </a:lnTo>
                    <a:cubicBezTo>
                      <a:pt x="1" y="3758"/>
                      <a:pt x="1350" y="9895"/>
                      <a:pt x="1350" y="9895"/>
                    </a:cubicBezTo>
                    <a:lnTo>
                      <a:pt x="1350" y="9894"/>
                    </a:lnTo>
                    <a:lnTo>
                      <a:pt x="7041" y="9894"/>
                    </a:lnTo>
                    <a:cubicBezTo>
                      <a:pt x="7041" y="9894"/>
                      <a:pt x="4682" y="4138"/>
                      <a:pt x="8222" y="1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3"/>
              <p:cNvSpPr/>
              <p:nvPr/>
            </p:nvSpPr>
            <p:spPr>
              <a:xfrm>
                <a:off x="1529349" y="3368279"/>
                <a:ext cx="207583" cy="320946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13701" extrusionOk="0">
                    <a:moveTo>
                      <a:pt x="8872" y="0"/>
                    </a:moveTo>
                    <a:lnTo>
                      <a:pt x="8872" y="0"/>
                    </a:lnTo>
                    <a:cubicBezTo>
                      <a:pt x="4741" y="2510"/>
                      <a:pt x="3730" y="12147"/>
                      <a:pt x="3730" y="12147"/>
                    </a:cubicBezTo>
                    <a:cubicBezTo>
                      <a:pt x="3730" y="12147"/>
                      <a:pt x="2463" y="2651"/>
                      <a:pt x="1" y="1973"/>
                    </a:cubicBezTo>
                    <a:lnTo>
                      <a:pt x="1" y="1973"/>
                    </a:lnTo>
                    <a:cubicBezTo>
                      <a:pt x="3473" y="8392"/>
                      <a:pt x="1049" y="13699"/>
                      <a:pt x="1049" y="13699"/>
                    </a:cubicBezTo>
                    <a:lnTo>
                      <a:pt x="6905" y="13700"/>
                    </a:lnTo>
                    <a:cubicBezTo>
                      <a:pt x="6905" y="13700"/>
                      <a:pt x="3693" y="6494"/>
                      <a:pt x="8872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1" name="Google Shape;1021;p34"/>
          <p:cNvGrpSpPr/>
          <p:nvPr/>
        </p:nvGrpSpPr>
        <p:grpSpPr>
          <a:xfrm flipH="1">
            <a:off x="-54483" y="11"/>
            <a:ext cx="7869309" cy="4807317"/>
            <a:chOff x="2682681" y="986909"/>
            <a:chExt cx="1036199" cy="633000"/>
          </a:xfrm>
        </p:grpSpPr>
        <p:sp>
          <p:nvSpPr>
            <p:cNvPr id="1022" name="Google Shape;1022;p34"/>
            <p:cNvSpPr/>
            <p:nvPr/>
          </p:nvSpPr>
          <p:spPr>
            <a:xfrm>
              <a:off x="2682681" y="986909"/>
              <a:ext cx="1036199" cy="633000"/>
            </a:xfrm>
            <a:custGeom>
              <a:avLst/>
              <a:gdLst/>
              <a:ahLst/>
              <a:cxnLst/>
              <a:rect l="l" t="t" r="r" b="b"/>
              <a:pathLst>
                <a:path w="83279" h="50874" extrusionOk="0">
                  <a:moveTo>
                    <a:pt x="29260" y="1"/>
                  </a:moveTo>
                  <a:cubicBezTo>
                    <a:pt x="29115" y="1"/>
                    <a:pt x="28970" y="2"/>
                    <a:pt x="28825" y="4"/>
                  </a:cubicBezTo>
                  <a:cubicBezTo>
                    <a:pt x="12914" y="237"/>
                    <a:pt x="197" y="13041"/>
                    <a:pt x="70" y="28953"/>
                  </a:cubicBezTo>
                  <a:cubicBezTo>
                    <a:pt x="0" y="37653"/>
                    <a:pt x="3737" y="45481"/>
                    <a:pt x="9713" y="50873"/>
                  </a:cubicBezTo>
                  <a:lnTo>
                    <a:pt x="77469" y="50873"/>
                  </a:lnTo>
                  <a:cubicBezTo>
                    <a:pt x="80684" y="46966"/>
                    <a:pt x="82674" y="42011"/>
                    <a:pt x="82849" y="36597"/>
                  </a:cubicBezTo>
                  <a:cubicBezTo>
                    <a:pt x="83278" y="23371"/>
                    <a:pt x="72587" y="12211"/>
                    <a:pt x="59353" y="12091"/>
                  </a:cubicBezTo>
                  <a:cubicBezTo>
                    <a:pt x="59278" y="12090"/>
                    <a:pt x="59203" y="12090"/>
                    <a:pt x="59126" y="12090"/>
                  </a:cubicBezTo>
                  <a:cubicBezTo>
                    <a:pt x="59125" y="12090"/>
                    <a:pt x="59124" y="12090"/>
                    <a:pt x="59122" y="12090"/>
                  </a:cubicBezTo>
                  <a:cubicBezTo>
                    <a:pt x="55580" y="12090"/>
                    <a:pt x="52158" y="10743"/>
                    <a:pt x="49619" y="8272"/>
                  </a:cubicBezTo>
                  <a:cubicBezTo>
                    <a:pt x="44360" y="3154"/>
                    <a:pt x="37179" y="1"/>
                    <a:pt x="29260" y="1"/>
                  </a:cubicBezTo>
                  <a:close/>
                </a:path>
              </a:pathLst>
            </a:custGeom>
            <a:solidFill>
              <a:srgbClr val="FFFFFF">
                <a:alpha val="3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3313700" y="1000146"/>
              <a:ext cx="155046" cy="109594"/>
            </a:xfrm>
            <a:custGeom>
              <a:avLst/>
              <a:gdLst/>
              <a:ahLst/>
              <a:cxnLst/>
              <a:rect l="l" t="t" r="r" b="b"/>
              <a:pathLst>
                <a:path w="12461" h="8808" extrusionOk="0">
                  <a:moveTo>
                    <a:pt x="5018" y="0"/>
                  </a:moveTo>
                  <a:cubicBezTo>
                    <a:pt x="4258" y="0"/>
                    <a:pt x="3528" y="109"/>
                    <a:pt x="2871" y="327"/>
                  </a:cubicBezTo>
                  <a:cubicBezTo>
                    <a:pt x="1543" y="769"/>
                    <a:pt x="621" y="1623"/>
                    <a:pt x="312" y="2699"/>
                  </a:cubicBezTo>
                  <a:cubicBezTo>
                    <a:pt x="1" y="3776"/>
                    <a:pt x="327" y="4990"/>
                    <a:pt x="1218" y="6070"/>
                  </a:cubicBezTo>
                  <a:cubicBezTo>
                    <a:pt x="2109" y="7152"/>
                    <a:pt x="3492" y="8013"/>
                    <a:pt x="5061" y="8464"/>
                  </a:cubicBezTo>
                  <a:cubicBezTo>
                    <a:pt x="5855" y="8693"/>
                    <a:pt x="6665" y="8808"/>
                    <a:pt x="7443" y="8808"/>
                  </a:cubicBezTo>
                  <a:cubicBezTo>
                    <a:pt x="8203" y="8808"/>
                    <a:pt x="8932" y="8699"/>
                    <a:pt x="9589" y="8480"/>
                  </a:cubicBezTo>
                  <a:cubicBezTo>
                    <a:pt x="10918" y="8038"/>
                    <a:pt x="11840" y="7186"/>
                    <a:pt x="12150" y="6108"/>
                  </a:cubicBezTo>
                  <a:cubicBezTo>
                    <a:pt x="12460" y="5031"/>
                    <a:pt x="12134" y="3819"/>
                    <a:pt x="11243" y="2737"/>
                  </a:cubicBezTo>
                  <a:cubicBezTo>
                    <a:pt x="10352" y="1657"/>
                    <a:pt x="8969" y="795"/>
                    <a:pt x="7400" y="343"/>
                  </a:cubicBezTo>
                  <a:cubicBezTo>
                    <a:pt x="6606" y="114"/>
                    <a:pt x="5796" y="0"/>
                    <a:pt x="5018" y="0"/>
                  </a:cubicBezTo>
                  <a:close/>
                </a:path>
              </a:pathLst>
            </a:custGeom>
            <a:solidFill>
              <a:srgbClr val="FFFFFF">
                <a:alpha val="3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3482832" y="1065361"/>
              <a:ext cx="62611" cy="57036"/>
            </a:xfrm>
            <a:custGeom>
              <a:avLst/>
              <a:gdLst/>
              <a:ahLst/>
              <a:cxnLst/>
              <a:rect l="l" t="t" r="r" b="b"/>
              <a:pathLst>
                <a:path w="5032" h="4584" extrusionOk="0">
                  <a:moveTo>
                    <a:pt x="2516" y="1"/>
                  </a:moveTo>
                  <a:cubicBezTo>
                    <a:pt x="1930" y="1"/>
                    <a:pt x="1343" y="225"/>
                    <a:pt x="896" y="672"/>
                  </a:cubicBezTo>
                  <a:cubicBezTo>
                    <a:pt x="1" y="1567"/>
                    <a:pt x="1" y="3018"/>
                    <a:pt x="896" y="3913"/>
                  </a:cubicBezTo>
                  <a:cubicBezTo>
                    <a:pt x="1343" y="4360"/>
                    <a:pt x="1930" y="4584"/>
                    <a:pt x="2516" y="4584"/>
                  </a:cubicBezTo>
                  <a:cubicBezTo>
                    <a:pt x="3102" y="4584"/>
                    <a:pt x="3689" y="4360"/>
                    <a:pt x="4136" y="3913"/>
                  </a:cubicBezTo>
                  <a:cubicBezTo>
                    <a:pt x="5031" y="3018"/>
                    <a:pt x="5031" y="1567"/>
                    <a:pt x="4136" y="672"/>
                  </a:cubicBezTo>
                  <a:cubicBezTo>
                    <a:pt x="3689" y="225"/>
                    <a:pt x="3102" y="1"/>
                    <a:pt x="2516" y="1"/>
                  </a:cubicBezTo>
                  <a:close/>
                </a:path>
              </a:pathLst>
            </a:custGeom>
            <a:solidFill>
              <a:srgbClr val="FFFFFF">
                <a:alpha val="3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5" name="Google Shape;1025;p34"/>
          <p:cNvGrpSpPr/>
          <p:nvPr/>
        </p:nvGrpSpPr>
        <p:grpSpPr>
          <a:xfrm>
            <a:off x="-12" y="4215955"/>
            <a:ext cx="10436575" cy="1242270"/>
            <a:chOff x="-12" y="3708930"/>
            <a:chExt cx="10436575" cy="1242270"/>
          </a:xfrm>
        </p:grpSpPr>
        <p:grpSp>
          <p:nvGrpSpPr>
            <p:cNvPr id="1026" name="Google Shape;1026;p34"/>
            <p:cNvGrpSpPr/>
            <p:nvPr/>
          </p:nvGrpSpPr>
          <p:grpSpPr>
            <a:xfrm>
              <a:off x="-12" y="4147734"/>
              <a:ext cx="10436575" cy="803466"/>
              <a:chOff x="0" y="4340034"/>
              <a:chExt cx="10436575" cy="803466"/>
            </a:xfrm>
          </p:grpSpPr>
          <p:sp>
            <p:nvSpPr>
              <p:cNvPr id="1027" name="Google Shape;1027;p34"/>
              <p:cNvSpPr/>
              <p:nvPr/>
            </p:nvSpPr>
            <p:spPr>
              <a:xfrm rot="10800000">
                <a:off x="2007684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34"/>
              <p:cNvSpPr/>
              <p:nvPr/>
            </p:nvSpPr>
            <p:spPr>
              <a:xfrm rot="10800000" flipH="1">
                <a:off x="0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34"/>
              <p:cNvSpPr/>
              <p:nvPr/>
            </p:nvSpPr>
            <p:spPr>
              <a:xfrm rot="10800000">
                <a:off x="5184834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4"/>
              <p:cNvSpPr/>
              <p:nvPr/>
            </p:nvSpPr>
            <p:spPr>
              <a:xfrm rot="10800000" flipH="1">
                <a:off x="3177150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4"/>
              <p:cNvSpPr/>
              <p:nvPr/>
            </p:nvSpPr>
            <p:spPr>
              <a:xfrm rot="10800000">
                <a:off x="8428909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4"/>
              <p:cNvSpPr/>
              <p:nvPr/>
            </p:nvSpPr>
            <p:spPr>
              <a:xfrm rot="10800000" flipH="1">
                <a:off x="6421225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3" name="Google Shape;1033;p34"/>
            <p:cNvGrpSpPr/>
            <p:nvPr/>
          </p:nvGrpSpPr>
          <p:grpSpPr>
            <a:xfrm>
              <a:off x="6221512" y="3708930"/>
              <a:ext cx="1307895" cy="575273"/>
              <a:chOff x="2161713" y="3315239"/>
              <a:chExt cx="607984" cy="267420"/>
            </a:xfrm>
          </p:grpSpPr>
          <p:sp>
            <p:nvSpPr>
              <p:cNvPr id="1034" name="Google Shape;1034;p34"/>
              <p:cNvSpPr/>
              <p:nvPr/>
            </p:nvSpPr>
            <p:spPr>
              <a:xfrm>
                <a:off x="2161713" y="3351361"/>
                <a:ext cx="191789" cy="231298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9874" extrusionOk="0">
                    <a:moveTo>
                      <a:pt x="7172" y="1"/>
                    </a:moveTo>
                    <a:lnTo>
                      <a:pt x="7172" y="1"/>
                    </a:lnTo>
                    <a:cubicBezTo>
                      <a:pt x="4099" y="1599"/>
                      <a:pt x="3892" y="4964"/>
                      <a:pt x="3523" y="7464"/>
                    </a:cubicBezTo>
                    <a:cubicBezTo>
                      <a:pt x="3359" y="5580"/>
                      <a:pt x="2090" y="985"/>
                      <a:pt x="0" y="616"/>
                    </a:cubicBezTo>
                    <a:lnTo>
                      <a:pt x="0" y="616"/>
                    </a:lnTo>
                    <a:cubicBezTo>
                      <a:pt x="2705" y="2746"/>
                      <a:pt x="1844" y="9874"/>
                      <a:pt x="1844" y="9874"/>
                    </a:cubicBezTo>
                    <a:lnTo>
                      <a:pt x="7909" y="9874"/>
                    </a:lnTo>
                    <a:cubicBezTo>
                      <a:pt x="8196" y="7044"/>
                      <a:pt x="7172" y="3279"/>
                      <a:pt x="7172" y="3278"/>
                    </a:cubicBezTo>
                    <a:lnTo>
                      <a:pt x="7172" y="3278"/>
                    </a:lnTo>
                    <a:cubicBezTo>
                      <a:pt x="7172" y="3279"/>
                      <a:pt x="7295" y="6966"/>
                      <a:pt x="5819" y="7704"/>
                    </a:cubicBezTo>
                    <a:cubicBezTo>
                      <a:pt x="5123" y="6351"/>
                      <a:pt x="5328" y="2131"/>
                      <a:pt x="7172" y="1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4"/>
              <p:cNvSpPr/>
              <p:nvPr/>
            </p:nvSpPr>
            <p:spPr>
              <a:xfrm>
                <a:off x="2378304" y="3315239"/>
                <a:ext cx="217878" cy="267420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1141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510" y="2559"/>
                      <a:pt x="2346" y="11416"/>
                      <a:pt x="2346" y="11416"/>
                    </a:cubicBezTo>
                    <a:lnTo>
                      <a:pt x="7642" y="11416"/>
                    </a:lnTo>
                    <a:cubicBezTo>
                      <a:pt x="7642" y="11416"/>
                      <a:pt x="5118" y="3709"/>
                      <a:pt x="9312" y="1102"/>
                    </a:cubicBezTo>
                    <a:lnTo>
                      <a:pt x="9312" y="1102"/>
                    </a:lnTo>
                    <a:cubicBezTo>
                      <a:pt x="6368" y="1913"/>
                      <a:pt x="5407" y="4656"/>
                      <a:pt x="5300" y="9241"/>
                    </a:cubicBezTo>
                    <a:cubicBezTo>
                      <a:pt x="4768" y="2950"/>
                      <a:pt x="2098" y="533"/>
                      <a:pt x="1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4"/>
              <p:cNvSpPr/>
              <p:nvPr/>
            </p:nvSpPr>
            <p:spPr>
              <a:xfrm>
                <a:off x="2587220" y="3358716"/>
                <a:ext cx="182477" cy="223943"/>
              </a:xfrm>
              <a:custGeom>
                <a:avLst/>
                <a:gdLst/>
                <a:ahLst/>
                <a:cxnLst/>
                <a:rect l="l" t="t" r="r" b="b"/>
                <a:pathLst>
                  <a:path w="7799" h="9560" extrusionOk="0">
                    <a:moveTo>
                      <a:pt x="7799" y="0"/>
                    </a:moveTo>
                    <a:lnTo>
                      <a:pt x="7799" y="0"/>
                    </a:lnTo>
                    <a:cubicBezTo>
                      <a:pt x="6042" y="447"/>
                      <a:pt x="3806" y="2471"/>
                      <a:pt x="3360" y="7739"/>
                    </a:cubicBezTo>
                    <a:cubicBezTo>
                      <a:pt x="3271" y="3901"/>
                      <a:pt x="2466" y="1603"/>
                      <a:pt x="0" y="923"/>
                    </a:cubicBezTo>
                    <a:lnTo>
                      <a:pt x="0" y="923"/>
                    </a:lnTo>
                    <a:cubicBezTo>
                      <a:pt x="3513" y="3107"/>
                      <a:pt x="1399" y="9560"/>
                      <a:pt x="1399" y="9560"/>
                    </a:cubicBezTo>
                    <a:lnTo>
                      <a:pt x="5835" y="9560"/>
                    </a:lnTo>
                    <a:cubicBezTo>
                      <a:pt x="5835" y="9560"/>
                      <a:pt x="3186" y="2144"/>
                      <a:pt x="7799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4"/>
              <p:cNvSpPr/>
              <p:nvPr/>
            </p:nvSpPr>
            <p:spPr>
              <a:xfrm>
                <a:off x="2321682" y="3399054"/>
                <a:ext cx="152388" cy="183605"/>
              </a:xfrm>
              <a:custGeom>
                <a:avLst/>
                <a:gdLst/>
                <a:ahLst/>
                <a:cxnLst/>
                <a:rect l="l" t="t" r="r" b="b"/>
                <a:pathLst>
                  <a:path w="6513" h="7838" extrusionOk="0">
                    <a:moveTo>
                      <a:pt x="6513" y="0"/>
                    </a:moveTo>
                    <a:lnTo>
                      <a:pt x="6513" y="0"/>
                    </a:lnTo>
                    <a:cubicBezTo>
                      <a:pt x="2237" y="1667"/>
                      <a:pt x="2572" y="6951"/>
                      <a:pt x="2572" y="6951"/>
                    </a:cubicBezTo>
                    <a:cubicBezTo>
                      <a:pt x="2572" y="6951"/>
                      <a:pt x="1771" y="2944"/>
                      <a:pt x="3140" y="1174"/>
                    </a:cubicBezTo>
                    <a:lnTo>
                      <a:pt x="3140" y="1174"/>
                    </a:lnTo>
                    <a:cubicBezTo>
                      <a:pt x="1" y="2977"/>
                      <a:pt x="1069" y="7838"/>
                      <a:pt x="1069" y="7838"/>
                    </a:cubicBezTo>
                    <a:lnTo>
                      <a:pt x="1069" y="7837"/>
                    </a:lnTo>
                    <a:lnTo>
                      <a:pt x="5578" y="7837"/>
                    </a:lnTo>
                    <a:cubicBezTo>
                      <a:pt x="5578" y="7837"/>
                      <a:pt x="3707" y="3277"/>
                      <a:pt x="6513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4"/>
              <p:cNvSpPr/>
              <p:nvPr/>
            </p:nvSpPr>
            <p:spPr>
              <a:xfrm>
                <a:off x="2514150" y="3328451"/>
                <a:ext cx="164414" cy="254208"/>
              </a:xfrm>
              <a:custGeom>
                <a:avLst/>
                <a:gdLst/>
                <a:ahLst/>
                <a:cxnLst/>
                <a:rect l="l" t="t" r="r" b="b"/>
                <a:pathLst>
                  <a:path w="7027" h="10852" extrusionOk="0">
                    <a:moveTo>
                      <a:pt x="7027" y="0"/>
                    </a:moveTo>
                    <a:lnTo>
                      <a:pt x="7027" y="0"/>
                    </a:lnTo>
                    <a:cubicBezTo>
                      <a:pt x="3755" y="1988"/>
                      <a:pt x="2954" y="9623"/>
                      <a:pt x="2954" y="9623"/>
                    </a:cubicBezTo>
                    <a:cubicBezTo>
                      <a:pt x="2954" y="9623"/>
                      <a:pt x="1950" y="2100"/>
                      <a:pt x="1" y="1563"/>
                    </a:cubicBezTo>
                    <a:lnTo>
                      <a:pt x="1" y="1563"/>
                    </a:lnTo>
                    <a:cubicBezTo>
                      <a:pt x="2751" y="6649"/>
                      <a:pt x="831" y="10852"/>
                      <a:pt x="831" y="10852"/>
                    </a:cubicBezTo>
                    <a:lnTo>
                      <a:pt x="5468" y="10852"/>
                    </a:lnTo>
                    <a:cubicBezTo>
                      <a:pt x="5468" y="10852"/>
                      <a:pt x="2924" y="5144"/>
                      <a:pt x="7027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34"/>
            <p:cNvGrpSpPr/>
            <p:nvPr/>
          </p:nvGrpSpPr>
          <p:grpSpPr>
            <a:xfrm>
              <a:off x="426966" y="3723157"/>
              <a:ext cx="849071" cy="617750"/>
              <a:chOff x="-7640" y="3298538"/>
              <a:chExt cx="498310" cy="362572"/>
            </a:xfrm>
          </p:grpSpPr>
          <p:sp>
            <p:nvSpPr>
              <p:cNvPr id="1040" name="Google Shape;1040;p34"/>
              <p:cNvSpPr/>
              <p:nvPr/>
            </p:nvSpPr>
            <p:spPr>
              <a:xfrm>
                <a:off x="215563" y="3312994"/>
                <a:ext cx="275108" cy="337625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4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955" y="3231"/>
                      <a:pt x="2962" y="14412"/>
                      <a:pt x="2962" y="14412"/>
                    </a:cubicBezTo>
                    <a:lnTo>
                      <a:pt x="9648" y="14412"/>
                    </a:lnTo>
                    <a:cubicBezTo>
                      <a:pt x="9648" y="14412"/>
                      <a:pt x="6461" y="4682"/>
                      <a:pt x="11757" y="1391"/>
                    </a:cubicBezTo>
                    <a:lnTo>
                      <a:pt x="11757" y="1391"/>
                    </a:lnTo>
                    <a:cubicBezTo>
                      <a:pt x="8039" y="2415"/>
                      <a:pt x="6825" y="5880"/>
                      <a:pt x="6691" y="11668"/>
                    </a:cubicBezTo>
                    <a:cubicBezTo>
                      <a:pt x="6018" y="3724"/>
                      <a:pt x="2648" y="673"/>
                      <a:pt x="0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4"/>
              <p:cNvSpPr/>
              <p:nvPr/>
            </p:nvSpPr>
            <p:spPr>
              <a:xfrm>
                <a:off x="91287" y="3429296"/>
                <a:ext cx="192374" cy="23181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9896" extrusionOk="0">
                    <a:moveTo>
                      <a:pt x="8222" y="1"/>
                    </a:moveTo>
                    <a:lnTo>
                      <a:pt x="8222" y="1"/>
                    </a:lnTo>
                    <a:cubicBezTo>
                      <a:pt x="2825" y="2105"/>
                      <a:pt x="3247" y="8774"/>
                      <a:pt x="3247" y="8774"/>
                    </a:cubicBezTo>
                    <a:cubicBezTo>
                      <a:pt x="3247" y="8774"/>
                      <a:pt x="2235" y="3716"/>
                      <a:pt x="3963" y="1482"/>
                    </a:cubicBezTo>
                    <a:lnTo>
                      <a:pt x="3963" y="1482"/>
                    </a:lnTo>
                    <a:cubicBezTo>
                      <a:pt x="1" y="3758"/>
                      <a:pt x="1350" y="9895"/>
                      <a:pt x="1350" y="9895"/>
                    </a:cubicBezTo>
                    <a:lnTo>
                      <a:pt x="1350" y="9894"/>
                    </a:lnTo>
                    <a:lnTo>
                      <a:pt x="7041" y="9894"/>
                    </a:lnTo>
                    <a:cubicBezTo>
                      <a:pt x="7041" y="9894"/>
                      <a:pt x="4682" y="4138"/>
                      <a:pt x="8222" y="1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4"/>
              <p:cNvSpPr/>
              <p:nvPr/>
            </p:nvSpPr>
            <p:spPr>
              <a:xfrm>
                <a:off x="-7640" y="3298538"/>
                <a:ext cx="207583" cy="320946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13701" extrusionOk="0">
                    <a:moveTo>
                      <a:pt x="8872" y="0"/>
                    </a:moveTo>
                    <a:lnTo>
                      <a:pt x="8872" y="0"/>
                    </a:lnTo>
                    <a:cubicBezTo>
                      <a:pt x="4741" y="2510"/>
                      <a:pt x="3730" y="12147"/>
                      <a:pt x="3730" y="12147"/>
                    </a:cubicBezTo>
                    <a:cubicBezTo>
                      <a:pt x="3730" y="12147"/>
                      <a:pt x="2463" y="2651"/>
                      <a:pt x="1" y="1973"/>
                    </a:cubicBezTo>
                    <a:lnTo>
                      <a:pt x="1" y="1973"/>
                    </a:lnTo>
                    <a:cubicBezTo>
                      <a:pt x="3473" y="8392"/>
                      <a:pt x="1049" y="13699"/>
                      <a:pt x="1049" y="13699"/>
                    </a:cubicBezTo>
                    <a:lnTo>
                      <a:pt x="6905" y="13700"/>
                    </a:lnTo>
                    <a:cubicBezTo>
                      <a:pt x="6905" y="13700"/>
                      <a:pt x="3693" y="6494"/>
                      <a:pt x="8872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3" name="Google Shape;1043;p34"/>
          <p:cNvSpPr txBox="1">
            <a:spLocks noGrp="1"/>
          </p:cNvSpPr>
          <p:nvPr>
            <p:ph type="ctrTitle"/>
          </p:nvPr>
        </p:nvSpPr>
        <p:spPr>
          <a:xfrm>
            <a:off x="1733225" y="535000"/>
            <a:ext cx="42939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44" name="Google Shape;1044;p34"/>
          <p:cNvSpPr txBox="1">
            <a:spLocks noGrp="1"/>
          </p:cNvSpPr>
          <p:nvPr>
            <p:ph type="subTitle" idx="1"/>
          </p:nvPr>
        </p:nvSpPr>
        <p:spPr>
          <a:xfrm>
            <a:off x="1733280" y="1606150"/>
            <a:ext cx="4293900" cy="18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5" name="Google Shape;1045;p34"/>
          <p:cNvSpPr txBox="1"/>
          <p:nvPr/>
        </p:nvSpPr>
        <p:spPr>
          <a:xfrm>
            <a:off x="1733274" y="3460750"/>
            <a:ext cx="42939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CRÉDITOS: </a:t>
            </a:r>
            <a:r>
              <a:rPr lang="es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Esta plantilla para presentaciones es una creación de </a:t>
            </a:r>
            <a:r>
              <a:rPr lang="es" sz="1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Slidesgo</a:t>
            </a:r>
            <a:r>
              <a:rPr lang="es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e incluye iconos de </a:t>
            </a:r>
            <a:r>
              <a:rPr lang="es" sz="1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Flaticon</a:t>
            </a:r>
            <a:r>
              <a:rPr lang="es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infografías e imágenes de </a:t>
            </a:r>
            <a:r>
              <a:rPr lang="es" sz="1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Freepik</a:t>
            </a:r>
            <a:endParaRPr sz="12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046" name="Google Shape;1046;p34"/>
          <p:cNvGrpSpPr/>
          <p:nvPr/>
        </p:nvGrpSpPr>
        <p:grpSpPr>
          <a:xfrm>
            <a:off x="-1533112" y="4327300"/>
            <a:ext cx="10436575" cy="1197200"/>
            <a:chOff x="-646237" y="3946300"/>
            <a:chExt cx="10436575" cy="1197200"/>
          </a:xfrm>
        </p:grpSpPr>
        <p:grpSp>
          <p:nvGrpSpPr>
            <p:cNvPr id="1047" name="Google Shape;1047;p34"/>
            <p:cNvGrpSpPr/>
            <p:nvPr/>
          </p:nvGrpSpPr>
          <p:grpSpPr>
            <a:xfrm>
              <a:off x="-646237" y="4340034"/>
              <a:ext cx="10436575" cy="803466"/>
              <a:chOff x="0" y="4340034"/>
              <a:chExt cx="10436575" cy="803466"/>
            </a:xfrm>
          </p:grpSpPr>
          <p:sp>
            <p:nvSpPr>
              <p:cNvPr id="1048" name="Google Shape;1048;p34"/>
              <p:cNvSpPr/>
              <p:nvPr/>
            </p:nvSpPr>
            <p:spPr>
              <a:xfrm rot="10800000">
                <a:off x="2007684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4"/>
              <p:cNvSpPr/>
              <p:nvPr/>
            </p:nvSpPr>
            <p:spPr>
              <a:xfrm rot="10800000" flipH="1">
                <a:off x="0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4"/>
              <p:cNvSpPr/>
              <p:nvPr/>
            </p:nvSpPr>
            <p:spPr>
              <a:xfrm rot="10800000">
                <a:off x="5184834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4"/>
              <p:cNvSpPr/>
              <p:nvPr/>
            </p:nvSpPr>
            <p:spPr>
              <a:xfrm rot="10800000" flipH="1">
                <a:off x="3177150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4"/>
              <p:cNvSpPr/>
              <p:nvPr/>
            </p:nvSpPr>
            <p:spPr>
              <a:xfrm rot="10800000">
                <a:off x="8428909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4"/>
              <p:cNvSpPr/>
              <p:nvPr/>
            </p:nvSpPr>
            <p:spPr>
              <a:xfrm rot="10800000" flipH="1">
                <a:off x="6421225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4" name="Google Shape;1054;p34"/>
            <p:cNvGrpSpPr/>
            <p:nvPr/>
          </p:nvGrpSpPr>
          <p:grpSpPr>
            <a:xfrm>
              <a:off x="5458937" y="4033243"/>
              <a:ext cx="961020" cy="589186"/>
              <a:chOff x="2856267" y="3315245"/>
              <a:chExt cx="446737" cy="273887"/>
            </a:xfrm>
          </p:grpSpPr>
          <p:sp>
            <p:nvSpPr>
              <p:cNvPr id="1055" name="Google Shape;1055;p34"/>
              <p:cNvSpPr/>
              <p:nvPr/>
            </p:nvSpPr>
            <p:spPr>
              <a:xfrm>
                <a:off x="2856267" y="3339908"/>
                <a:ext cx="191789" cy="231298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9874" extrusionOk="0">
                    <a:moveTo>
                      <a:pt x="7172" y="1"/>
                    </a:moveTo>
                    <a:lnTo>
                      <a:pt x="7172" y="1"/>
                    </a:lnTo>
                    <a:cubicBezTo>
                      <a:pt x="4099" y="1599"/>
                      <a:pt x="3892" y="4964"/>
                      <a:pt x="3523" y="7464"/>
                    </a:cubicBezTo>
                    <a:cubicBezTo>
                      <a:pt x="3359" y="5580"/>
                      <a:pt x="2090" y="985"/>
                      <a:pt x="0" y="616"/>
                    </a:cubicBezTo>
                    <a:lnTo>
                      <a:pt x="0" y="616"/>
                    </a:lnTo>
                    <a:cubicBezTo>
                      <a:pt x="2705" y="2746"/>
                      <a:pt x="1844" y="9874"/>
                      <a:pt x="1844" y="9874"/>
                    </a:cubicBezTo>
                    <a:lnTo>
                      <a:pt x="7909" y="9874"/>
                    </a:lnTo>
                    <a:cubicBezTo>
                      <a:pt x="8196" y="7044"/>
                      <a:pt x="7172" y="3279"/>
                      <a:pt x="7172" y="3278"/>
                    </a:cubicBezTo>
                    <a:lnTo>
                      <a:pt x="7172" y="3278"/>
                    </a:lnTo>
                    <a:cubicBezTo>
                      <a:pt x="7172" y="3279"/>
                      <a:pt x="7295" y="6966"/>
                      <a:pt x="5819" y="7704"/>
                    </a:cubicBezTo>
                    <a:cubicBezTo>
                      <a:pt x="5123" y="6351"/>
                      <a:pt x="5328" y="2131"/>
                      <a:pt x="7172" y="1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4"/>
              <p:cNvSpPr/>
              <p:nvPr/>
            </p:nvSpPr>
            <p:spPr>
              <a:xfrm>
                <a:off x="3073509" y="3315245"/>
                <a:ext cx="217878" cy="267420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1141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510" y="2559"/>
                      <a:pt x="2346" y="11416"/>
                      <a:pt x="2346" y="11416"/>
                    </a:cubicBezTo>
                    <a:lnTo>
                      <a:pt x="7642" y="11416"/>
                    </a:lnTo>
                    <a:cubicBezTo>
                      <a:pt x="7642" y="11416"/>
                      <a:pt x="5118" y="3709"/>
                      <a:pt x="9312" y="1102"/>
                    </a:cubicBezTo>
                    <a:lnTo>
                      <a:pt x="9312" y="1102"/>
                    </a:lnTo>
                    <a:cubicBezTo>
                      <a:pt x="6368" y="1913"/>
                      <a:pt x="5407" y="4656"/>
                      <a:pt x="5300" y="9241"/>
                    </a:cubicBezTo>
                    <a:cubicBezTo>
                      <a:pt x="4768" y="2950"/>
                      <a:pt x="2098" y="533"/>
                      <a:pt x="1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4"/>
              <p:cNvSpPr/>
              <p:nvPr/>
            </p:nvSpPr>
            <p:spPr>
              <a:xfrm>
                <a:off x="3120527" y="3336978"/>
                <a:ext cx="182477" cy="223943"/>
              </a:xfrm>
              <a:custGeom>
                <a:avLst/>
                <a:gdLst/>
                <a:ahLst/>
                <a:cxnLst/>
                <a:rect l="l" t="t" r="r" b="b"/>
                <a:pathLst>
                  <a:path w="7799" h="9560" extrusionOk="0">
                    <a:moveTo>
                      <a:pt x="7799" y="0"/>
                    </a:moveTo>
                    <a:lnTo>
                      <a:pt x="7799" y="0"/>
                    </a:lnTo>
                    <a:cubicBezTo>
                      <a:pt x="6042" y="447"/>
                      <a:pt x="3806" y="2471"/>
                      <a:pt x="3360" y="7739"/>
                    </a:cubicBezTo>
                    <a:cubicBezTo>
                      <a:pt x="3271" y="3901"/>
                      <a:pt x="2466" y="1603"/>
                      <a:pt x="0" y="923"/>
                    </a:cubicBezTo>
                    <a:lnTo>
                      <a:pt x="0" y="923"/>
                    </a:lnTo>
                    <a:cubicBezTo>
                      <a:pt x="3513" y="3107"/>
                      <a:pt x="1399" y="9560"/>
                      <a:pt x="1399" y="9560"/>
                    </a:cubicBezTo>
                    <a:lnTo>
                      <a:pt x="5835" y="9560"/>
                    </a:lnTo>
                    <a:cubicBezTo>
                      <a:pt x="5835" y="9560"/>
                      <a:pt x="3186" y="2144"/>
                      <a:pt x="7799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4"/>
              <p:cNvSpPr/>
              <p:nvPr/>
            </p:nvSpPr>
            <p:spPr>
              <a:xfrm>
                <a:off x="3069578" y="3405527"/>
                <a:ext cx="152388" cy="183605"/>
              </a:xfrm>
              <a:custGeom>
                <a:avLst/>
                <a:gdLst/>
                <a:ahLst/>
                <a:cxnLst/>
                <a:rect l="l" t="t" r="r" b="b"/>
                <a:pathLst>
                  <a:path w="6513" h="7838" extrusionOk="0">
                    <a:moveTo>
                      <a:pt x="6513" y="0"/>
                    </a:moveTo>
                    <a:lnTo>
                      <a:pt x="6513" y="0"/>
                    </a:lnTo>
                    <a:cubicBezTo>
                      <a:pt x="2237" y="1667"/>
                      <a:pt x="2572" y="6951"/>
                      <a:pt x="2572" y="6951"/>
                    </a:cubicBezTo>
                    <a:cubicBezTo>
                      <a:pt x="2572" y="6951"/>
                      <a:pt x="1771" y="2944"/>
                      <a:pt x="3140" y="1174"/>
                    </a:cubicBezTo>
                    <a:lnTo>
                      <a:pt x="3140" y="1174"/>
                    </a:lnTo>
                    <a:cubicBezTo>
                      <a:pt x="1" y="2977"/>
                      <a:pt x="1069" y="7838"/>
                      <a:pt x="1069" y="7838"/>
                    </a:cubicBezTo>
                    <a:lnTo>
                      <a:pt x="1069" y="7837"/>
                    </a:lnTo>
                    <a:lnTo>
                      <a:pt x="5578" y="7837"/>
                    </a:lnTo>
                    <a:cubicBezTo>
                      <a:pt x="5578" y="7837"/>
                      <a:pt x="3707" y="3277"/>
                      <a:pt x="6513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4"/>
              <p:cNvSpPr/>
              <p:nvPr/>
            </p:nvSpPr>
            <p:spPr>
              <a:xfrm>
                <a:off x="3003191" y="3323332"/>
                <a:ext cx="164414" cy="254208"/>
              </a:xfrm>
              <a:custGeom>
                <a:avLst/>
                <a:gdLst/>
                <a:ahLst/>
                <a:cxnLst/>
                <a:rect l="l" t="t" r="r" b="b"/>
                <a:pathLst>
                  <a:path w="7027" h="10852" extrusionOk="0">
                    <a:moveTo>
                      <a:pt x="7027" y="0"/>
                    </a:moveTo>
                    <a:lnTo>
                      <a:pt x="7027" y="0"/>
                    </a:lnTo>
                    <a:cubicBezTo>
                      <a:pt x="3755" y="1988"/>
                      <a:pt x="2954" y="9623"/>
                      <a:pt x="2954" y="9623"/>
                    </a:cubicBezTo>
                    <a:cubicBezTo>
                      <a:pt x="2954" y="9623"/>
                      <a:pt x="1950" y="2100"/>
                      <a:pt x="1" y="1563"/>
                    </a:cubicBezTo>
                    <a:lnTo>
                      <a:pt x="1" y="1563"/>
                    </a:lnTo>
                    <a:cubicBezTo>
                      <a:pt x="2751" y="6649"/>
                      <a:pt x="831" y="10852"/>
                      <a:pt x="831" y="10852"/>
                    </a:cubicBezTo>
                    <a:lnTo>
                      <a:pt x="5468" y="10852"/>
                    </a:lnTo>
                    <a:cubicBezTo>
                      <a:pt x="5468" y="10852"/>
                      <a:pt x="2924" y="5144"/>
                      <a:pt x="7027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0" name="Google Shape;1060;p34"/>
            <p:cNvGrpSpPr/>
            <p:nvPr/>
          </p:nvGrpSpPr>
          <p:grpSpPr>
            <a:xfrm>
              <a:off x="218815" y="3946300"/>
              <a:ext cx="767639" cy="575285"/>
              <a:chOff x="1286413" y="3306853"/>
              <a:chExt cx="450519" cy="337648"/>
            </a:xfrm>
          </p:grpSpPr>
          <p:sp>
            <p:nvSpPr>
              <p:cNvPr id="1061" name="Google Shape;1061;p34"/>
              <p:cNvSpPr/>
              <p:nvPr/>
            </p:nvSpPr>
            <p:spPr>
              <a:xfrm>
                <a:off x="1357869" y="3306853"/>
                <a:ext cx="275108" cy="337625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4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955" y="3231"/>
                      <a:pt x="2962" y="14412"/>
                      <a:pt x="2962" y="14412"/>
                    </a:cubicBezTo>
                    <a:lnTo>
                      <a:pt x="9648" y="14412"/>
                    </a:lnTo>
                    <a:cubicBezTo>
                      <a:pt x="9648" y="14412"/>
                      <a:pt x="6461" y="4682"/>
                      <a:pt x="11757" y="1391"/>
                    </a:cubicBezTo>
                    <a:lnTo>
                      <a:pt x="11757" y="1391"/>
                    </a:lnTo>
                    <a:cubicBezTo>
                      <a:pt x="8039" y="2415"/>
                      <a:pt x="6825" y="5880"/>
                      <a:pt x="6691" y="11668"/>
                    </a:cubicBezTo>
                    <a:cubicBezTo>
                      <a:pt x="6018" y="3724"/>
                      <a:pt x="2648" y="673"/>
                      <a:pt x="0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4"/>
              <p:cNvSpPr/>
              <p:nvPr/>
            </p:nvSpPr>
            <p:spPr>
              <a:xfrm>
                <a:off x="1286413" y="3412664"/>
                <a:ext cx="192374" cy="23181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9896" extrusionOk="0">
                    <a:moveTo>
                      <a:pt x="8222" y="1"/>
                    </a:moveTo>
                    <a:lnTo>
                      <a:pt x="8222" y="1"/>
                    </a:lnTo>
                    <a:cubicBezTo>
                      <a:pt x="2825" y="2105"/>
                      <a:pt x="3247" y="8774"/>
                      <a:pt x="3247" y="8774"/>
                    </a:cubicBezTo>
                    <a:cubicBezTo>
                      <a:pt x="3247" y="8774"/>
                      <a:pt x="2235" y="3716"/>
                      <a:pt x="3963" y="1482"/>
                    </a:cubicBezTo>
                    <a:lnTo>
                      <a:pt x="3963" y="1482"/>
                    </a:lnTo>
                    <a:cubicBezTo>
                      <a:pt x="1" y="3758"/>
                      <a:pt x="1350" y="9895"/>
                      <a:pt x="1350" y="9895"/>
                    </a:cubicBezTo>
                    <a:lnTo>
                      <a:pt x="1350" y="9894"/>
                    </a:lnTo>
                    <a:lnTo>
                      <a:pt x="7041" y="9894"/>
                    </a:lnTo>
                    <a:cubicBezTo>
                      <a:pt x="7041" y="9894"/>
                      <a:pt x="4682" y="4138"/>
                      <a:pt x="8222" y="1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4"/>
              <p:cNvSpPr/>
              <p:nvPr/>
            </p:nvSpPr>
            <p:spPr>
              <a:xfrm>
                <a:off x="1529349" y="3323555"/>
                <a:ext cx="207583" cy="320946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13701" extrusionOk="0">
                    <a:moveTo>
                      <a:pt x="8872" y="0"/>
                    </a:moveTo>
                    <a:lnTo>
                      <a:pt x="8872" y="0"/>
                    </a:lnTo>
                    <a:cubicBezTo>
                      <a:pt x="4741" y="2510"/>
                      <a:pt x="3730" y="12147"/>
                      <a:pt x="3730" y="12147"/>
                    </a:cubicBezTo>
                    <a:cubicBezTo>
                      <a:pt x="3730" y="12147"/>
                      <a:pt x="2463" y="2651"/>
                      <a:pt x="1" y="1973"/>
                    </a:cubicBezTo>
                    <a:lnTo>
                      <a:pt x="1" y="1973"/>
                    </a:lnTo>
                    <a:cubicBezTo>
                      <a:pt x="3473" y="8392"/>
                      <a:pt x="1049" y="13699"/>
                      <a:pt x="1049" y="13699"/>
                    </a:cubicBezTo>
                    <a:lnTo>
                      <a:pt x="6905" y="13700"/>
                    </a:lnTo>
                    <a:cubicBezTo>
                      <a:pt x="6905" y="13700"/>
                      <a:pt x="3693" y="6494"/>
                      <a:pt x="8872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4" name="Google Shape;1064;p34"/>
            <p:cNvGrpSpPr/>
            <p:nvPr/>
          </p:nvGrpSpPr>
          <p:grpSpPr>
            <a:xfrm>
              <a:off x="8251040" y="3946300"/>
              <a:ext cx="767639" cy="575285"/>
              <a:chOff x="1286413" y="3306853"/>
              <a:chExt cx="450519" cy="337648"/>
            </a:xfrm>
          </p:grpSpPr>
          <p:sp>
            <p:nvSpPr>
              <p:cNvPr id="1065" name="Google Shape;1065;p34"/>
              <p:cNvSpPr/>
              <p:nvPr/>
            </p:nvSpPr>
            <p:spPr>
              <a:xfrm>
                <a:off x="1357869" y="3306853"/>
                <a:ext cx="275108" cy="337625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4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955" y="3231"/>
                      <a:pt x="2962" y="14412"/>
                      <a:pt x="2962" y="14412"/>
                    </a:cubicBezTo>
                    <a:lnTo>
                      <a:pt x="9648" y="14412"/>
                    </a:lnTo>
                    <a:cubicBezTo>
                      <a:pt x="9648" y="14412"/>
                      <a:pt x="6461" y="4682"/>
                      <a:pt x="11757" y="1391"/>
                    </a:cubicBezTo>
                    <a:lnTo>
                      <a:pt x="11757" y="1391"/>
                    </a:lnTo>
                    <a:cubicBezTo>
                      <a:pt x="8039" y="2415"/>
                      <a:pt x="6825" y="5880"/>
                      <a:pt x="6691" y="11668"/>
                    </a:cubicBezTo>
                    <a:cubicBezTo>
                      <a:pt x="6018" y="3724"/>
                      <a:pt x="2648" y="673"/>
                      <a:pt x="0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4"/>
              <p:cNvSpPr/>
              <p:nvPr/>
            </p:nvSpPr>
            <p:spPr>
              <a:xfrm>
                <a:off x="1286413" y="3412664"/>
                <a:ext cx="192374" cy="23181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9896" extrusionOk="0">
                    <a:moveTo>
                      <a:pt x="8222" y="1"/>
                    </a:moveTo>
                    <a:lnTo>
                      <a:pt x="8222" y="1"/>
                    </a:lnTo>
                    <a:cubicBezTo>
                      <a:pt x="2825" y="2105"/>
                      <a:pt x="3247" y="8774"/>
                      <a:pt x="3247" y="8774"/>
                    </a:cubicBezTo>
                    <a:cubicBezTo>
                      <a:pt x="3247" y="8774"/>
                      <a:pt x="2235" y="3716"/>
                      <a:pt x="3963" y="1482"/>
                    </a:cubicBezTo>
                    <a:lnTo>
                      <a:pt x="3963" y="1482"/>
                    </a:lnTo>
                    <a:cubicBezTo>
                      <a:pt x="1" y="3758"/>
                      <a:pt x="1350" y="9895"/>
                      <a:pt x="1350" y="9895"/>
                    </a:cubicBezTo>
                    <a:lnTo>
                      <a:pt x="1350" y="9894"/>
                    </a:lnTo>
                    <a:lnTo>
                      <a:pt x="7041" y="9894"/>
                    </a:lnTo>
                    <a:cubicBezTo>
                      <a:pt x="7041" y="9894"/>
                      <a:pt x="4682" y="4138"/>
                      <a:pt x="8222" y="1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4"/>
              <p:cNvSpPr/>
              <p:nvPr/>
            </p:nvSpPr>
            <p:spPr>
              <a:xfrm>
                <a:off x="1529349" y="3323555"/>
                <a:ext cx="207583" cy="320946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13701" extrusionOk="0">
                    <a:moveTo>
                      <a:pt x="8872" y="0"/>
                    </a:moveTo>
                    <a:lnTo>
                      <a:pt x="8872" y="0"/>
                    </a:lnTo>
                    <a:cubicBezTo>
                      <a:pt x="4741" y="2510"/>
                      <a:pt x="3730" y="12147"/>
                      <a:pt x="3730" y="12147"/>
                    </a:cubicBezTo>
                    <a:cubicBezTo>
                      <a:pt x="3730" y="12147"/>
                      <a:pt x="2463" y="2651"/>
                      <a:pt x="1" y="1973"/>
                    </a:cubicBezTo>
                    <a:lnTo>
                      <a:pt x="1" y="1973"/>
                    </a:lnTo>
                    <a:cubicBezTo>
                      <a:pt x="3473" y="8392"/>
                      <a:pt x="1049" y="13699"/>
                      <a:pt x="1049" y="13699"/>
                    </a:cubicBezTo>
                    <a:lnTo>
                      <a:pt x="6905" y="13700"/>
                    </a:lnTo>
                    <a:cubicBezTo>
                      <a:pt x="6905" y="13700"/>
                      <a:pt x="3693" y="6494"/>
                      <a:pt x="8872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9" name="Google Shape;1069;p35"/>
          <p:cNvGrpSpPr/>
          <p:nvPr/>
        </p:nvGrpSpPr>
        <p:grpSpPr>
          <a:xfrm>
            <a:off x="90357" y="527530"/>
            <a:ext cx="6575097" cy="4016700"/>
            <a:chOff x="2682681" y="986909"/>
            <a:chExt cx="1036199" cy="633000"/>
          </a:xfrm>
        </p:grpSpPr>
        <p:sp>
          <p:nvSpPr>
            <p:cNvPr id="1070" name="Google Shape;1070;p35"/>
            <p:cNvSpPr/>
            <p:nvPr/>
          </p:nvSpPr>
          <p:spPr>
            <a:xfrm>
              <a:off x="2682681" y="986909"/>
              <a:ext cx="1036199" cy="633000"/>
            </a:xfrm>
            <a:custGeom>
              <a:avLst/>
              <a:gdLst/>
              <a:ahLst/>
              <a:cxnLst/>
              <a:rect l="l" t="t" r="r" b="b"/>
              <a:pathLst>
                <a:path w="83279" h="50874" extrusionOk="0">
                  <a:moveTo>
                    <a:pt x="29260" y="1"/>
                  </a:moveTo>
                  <a:cubicBezTo>
                    <a:pt x="29115" y="1"/>
                    <a:pt x="28970" y="2"/>
                    <a:pt x="28825" y="4"/>
                  </a:cubicBezTo>
                  <a:cubicBezTo>
                    <a:pt x="12914" y="237"/>
                    <a:pt x="197" y="13041"/>
                    <a:pt x="70" y="28953"/>
                  </a:cubicBezTo>
                  <a:cubicBezTo>
                    <a:pt x="0" y="37653"/>
                    <a:pt x="3737" y="45481"/>
                    <a:pt x="9713" y="50873"/>
                  </a:cubicBezTo>
                  <a:lnTo>
                    <a:pt x="77469" y="50873"/>
                  </a:lnTo>
                  <a:cubicBezTo>
                    <a:pt x="80684" y="46966"/>
                    <a:pt x="82674" y="42011"/>
                    <a:pt x="82849" y="36597"/>
                  </a:cubicBezTo>
                  <a:cubicBezTo>
                    <a:pt x="83278" y="23371"/>
                    <a:pt x="72587" y="12211"/>
                    <a:pt x="59353" y="12091"/>
                  </a:cubicBezTo>
                  <a:cubicBezTo>
                    <a:pt x="59278" y="12090"/>
                    <a:pt x="59203" y="12090"/>
                    <a:pt x="59126" y="12090"/>
                  </a:cubicBezTo>
                  <a:cubicBezTo>
                    <a:pt x="59125" y="12090"/>
                    <a:pt x="59124" y="12090"/>
                    <a:pt x="59122" y="12090"/>
                  </a:cubicBezTo>
                  <a:cubicBezTo>
                    <a:pt x="55580" y="12090"/>
                    <a:pt x="52158" y="10743"/>
                    <a:pt x="49619" y="8272"/>
                  </a:cubicBezTo>
                  <a:cubicBezTo>
                    <a:pt x="44360" y="3154"/>
                    <a:pt x="37179" y="1"/>
                    <a:pt x="29260" y="1"/>
                  </a:cubicBezTo>
                  <a:close/>
                </a:path>
              </a:pathLst>
            </a:custGeom>
            <a:solidFill>
              <a:srgbClr val="FFFFFF">
                <a:alpha val="3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3313700" y="1000146"/>
              <a:ext cx="155046" cy="109594"/>
            </a:xfrm>
            <a:custGeom>
              <a:avLst/>
              <a:gdLst/>
              <a:ahLst/>
              <a:cxnLst/>
              <a:rect l="l" t="t" r="r" b="b"/>
              <a:pathLst>
                <a:path w="12461" h="8808" extrusionOk="0">
                  <a:moveTo>
                    <a:pt x="5018" y="0"/>
                  </a:moveTo>
                  <a:cubicBezTo>
                    <a:pt x="4258" y="0"/>
                    <a:pt x="3528" y="109"/>
                    <a:pt x="2871" y="327"/>
                  </a:cubicBezTo>
                  <a:cubicBezTo>
                    <a:pt x="1543" y="769"/>
                    <a:pt x="621" y="1623"/>
                    <a:pt x="312" y="2699"/>
                  </a:cubicBezTo>
                  <a:cubicBezTo>
                    <a:pt x="1" y="3776"/>
                    <a:pt x="327" y="4990"/>
                    <a:pt x="1218" y="6070"/>
                  </a:cubicBezTo>
                  <a:cubicBezTo>
                    <a:pt x="2109" y="7152"/>
                    <a:pt x="3492" y="8013"/>
                    <a:pt x="5061" y="8464"/>
                  </a:cubicBezTo>
                  <a:cubicBezTo>
                    <a:pt x="5855" y="8693"/>
                    <a:pt x="6665" y="8808"/>
                    <a:pt x="7443" y="8808"/>
                  </a:cubicBezTo>
                  <a:cubicBezTo>
                    <a:pt x="8203" y="8808"/>
                    <a:pt x="8932" y="8699"/>
                    <a:pt x="9589" y="8480"/>
                  </a:cubicBezTo>
                  <a:cubicBezTo>
                    <a:pt x="10918" y="8038"/>
                    <a:pt x="11840" y="7186"/>
                    <a:pt x="12150" y="6108"/>
                  </a:cubicBezTo>
                  <a:cubicBezTo>
                    <a:pt x="12460" y="5031"/>
                    <a:pt x="12134" y="3819"/>
                    <a:pt x="11243" y="2737"/>
                  </a:cubicBezTo>
                  <a:cubicBezTo>
                    <a:pt x="10352" y="1657"/>
                    <a:pt x="8969" y="795"/>
                    <a:pt x="7400" y="343"/>
                  </a:cubicBezTo>
                  <a:cubicBezTo>
                    <a:pt x="6606" y="114"/>
                    <a:pt x="5796" y="0"/>
                    <a:pt x="5018" y="0"/>
                  </a:cubicBezTo>
                  <a:close/>
                </a:path>
              </a:pathLst>
            </a:custGeom>
            <a:solidFill>
              <a:srgbClr val="FFFFFF">
                <a:alpha val="3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3482832" y="1065361"/>
              <a:ext cx="62611" cy="57036"/>
            </a:xfrm>
            <a:custGeom>
              <a:avLst/>
              <a:gdLst/>
              <a:ahLst/>
              <a:cxnLst/>
              <a:rect l="l" t="t" r="r" b="b"/>
              <a:pathLst>
                <a:path w="5032" h="4584" extrusionOk="0">
                  <a:moveTo>
                    <a:pt x="2516" y="1"/>
                  </a:moveTo>
                  <a:cubicBezTo>
                    <a:pt x="1930" y="1"/>
                    <a:pt x="1343" y="225"/>
                    <a:pt x="896" y="672"/>
                  </a:cubicBezTo>
                  <a:cubicBezTo>
                    <a:pt x="1" y="1567"/>
                    <a:pt x="1" y="3018"/>
                    <a:pt x="896" y="3913"/>
                  </a:cubicBezTo>
                  <a:cubicBezTo>
                    <a:pt x="1343" y="4360"/>
                    <a:pt x="1930" y="4584"/>
                    <a:pt x="2516" y="4584"/>
                  </a:cubicBezTo>
                  <a:cubicBezTo>
                    <a:pt x="3102" y="4584"/>
                    <a:pt x="3689" y="4360"/>
                    <a:pt x="4136" y="3913"/>
                  </a:cubicBezTo>
                  <a:cubicBezTo>
                    <a:pt x="5031" y="3018"/>
                    <a:pt x="5031" y="1567"/>
                    <a:pt x="4136" y="672"/>
                  </a:cubicBezTo>
                  <a:cubicBezTo>
                    <a:pt x="3689" y="225"/>
                    <a:pt x="3102" y="1"/>
                    <a:pt x="2516" y="1"/>
                  </a:cubicBezTo>
                  <a:close/>
                </a:path>
              </a:pathLst>
            </a:custGeom>
            <a:solidFill>
              <a:srgbClr val="FFFFFF">
                <a:alpha val="3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35"/>
          <p:cNvGrpSpPr/>
          <p:nvPr/>
        </p:nvGrpSpPr>
        <p:grpSpPr>
          <a:xfrm flipH="1">
            <a:off x="-619337" y="3803055"/>
            <a:ext cx="10360375" cy="1242270"/>
            <a:chOff x="76188" y="3708930"/>
            <a:chExt cx="10360375" cy="1242270"/>
          </a:xfrm>
        </p:grpSpPr>
        <p:grpSp>
          <p:nvGrpSpPr>
            <p:cNvPr id="1074" name="Google Shape;1074;p35"/>
            <p:cNvGrpSpPr/>
            <p:nvPr/>
          </p:nvGrpSpPr>
          <p:grpSpPr>
            <a:xfrm>
              <a:off x="76188" y="4147734"/>
              <a:ext cx="10360375" cy="803466"/>
              <a:chOff x="76200" y="4340034"/>
              <a:chExt cx="10360375" cy="803466"/>
            </a:xfrm>
          </p:grpSpPr>
          <p:sp>
            <p:nvSpPr>
              <p:cNvPr id="1075" name="Google Shape;1075;p35"/>
              <p:cNvSpPr/>
              <p:nvPr/>
            </p:nvSpPr>
            <p:spPr>
              <a:xfrm rot="10800000">
                <a:off x="2007684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5"/>
              <p:cNvSpPr/>
              <p:nvPr/>
            </p:nvSpPr>
            <p:spPr>
              <a:xfrm rot="10800000" flipH="1">
                <a:off x="76200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5"/>
              <p:cNvSpPr/>
              <p:nvPr/>
            </p:nvSpPr>
            <p:spPr>
              <a:xfrm rot="10800000">
                <a:off x="5184834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5"/>
              <p:cNvSpPr/>
              <p:nvPr/>
            </p:nvSpPr>
            <p:spPr>
              <a:xfrm rot="10800000" flipH="1">
                <a:off x="3177150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5"/>
              <p:cNvSpPr/>
              <p:nvPr/>
            </p:nvSpPr>
            <p:spPr>
              <a:xfrm rot="10800000">
                <a:off x="8428909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5"/>
              <p:cNvSpPr/>
              <p:nvPr/>
            </p:nvSpPr>
            <p:spPr>
              <a:xfrm rot="10800000" flipH="1">
                <a:off x="6421225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1" name="Google Shape;1081;p35"/>
            <p:cNvGrpSpPr/>
            <p:nvPr/>
          </p:nvGrpSpPr>
          <p:grpSpPr>
            <a:xfrm>
              <a:off x="6221512" y="3708930"/>
              <a:ext cx="1307895" cy="575273"/>
              <a:chOff x="2161713" y="3315239"/>
              <a:chExt cx="607984" cy="267420"/>
            </a:xfrm>
          </p:grpSpPr>
          <p:sp>
            <p:nvSpPr>
              <p:cNvPr id="1082" name="Google Shape;1082;p35"/>
              <p:cNvSpPr/>
              <p:nvPr/>
            </p:nvSpPr>
            <p:spPr>
              <a:xfrm>
                <a:off x="2161713" y="3351361"/>
                <a:ext cx="191789" cy="231298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9874" extrusionOk="0">
                    <a:moveTo>
                      <a:pt x="7172" y="1"/>
                    </a:moveTo>
                    <a:lnTo>
                      <a:pt x="7172" y="1"/>
                    </a:lnTo>
                    <a:cubicBezTo>
                      <a:pt x="4099" y="1599"/>
                      <a:pt x="3892" y="4964"/>
                      <a:pt x="3523" y="7464"/>
                    </a:cubicBezTo>
                    <a:cubicBezTo>
                      <a:pt x="3359" y="5580"/>
                      <a:pt x="2090" y="985"/>
                      <a:pt x="0" y="616"/>
                    </a:cubicBezTo>
                    <a:lnTo>
                      <a:pt x="0" y="616"/>
                    </a:lnTo>
                    <a:cubicBezTo>
                      <a:pt x="2705" y="2746"/>
                      <a:pt x="1844" y="9874"/>
                      <a:pt x="1844" y="9874"/>
                    </a:cubicBezTo>
                    <a:lnTo>
                      <a:pt x="7909" y="9874"/>
                    </a:lnTo>
                    <a:cubicBezTo>
                      <a:pt x="8196" y="7044"/>
                      <a:pt x="7172" y="3279"/>
                      <a:pt x="7172" y="3278"/>
                    </a:cubicBezTo>
                    <a:lnTo>
                      <a:pt x="7172" y="3278"/>
                    </a:lnTo>
                    <a:cubicBezTo>
                      <a:pt x="7172" y="3279"/>
                      <a:pt x="7295" y="6966"/>
                      <a:pt x="5819" y="7704"/>
                    </a:cubicBezTo>
                    <a:cubicBezTo>
                      <a:pt x="5123" y="6351"/>
                      <a:pt x="5328" y="2131"/>
                      <a:pt x="7172" y="1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5"/>
              <p:cNvSpPr/>
              <p:nvPr/>
            </p:nvSpPr>
            <p:spPr>
              <a:xfrm>
                <a:off x="2378304" y="3315239"/>
                <a:ext cx="217878" cy="267420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1141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510" y="2559"/>
                      <a:pt x="2346" y="11416"/>
                      <a:pt x="2346" y="11416"/>
                    </a:cubicBezTo>
                    <a:lnTo>
                      <a:pt x="7642" y="11416"/>
                    </a:lnTo>
                    <a:cubicBezTo>
                      <a:pt x="7642" y="11416"/>
                      <a:pt x="5118" y="3709"/>
                      <a:pt x="9312" y="1102"/>
                    </a:cubicBezTo>
                    <a:lnTo>
                      <a:pt x="9312" y="1102"/>
                    </a:lnTo>
                    <a:cubicBezTo>
                      <a:pt x="6368" y="1913"/>
                      <a:pt x="5407" y="4656"/>
                      <a:pt x="5300" y="9241"/>
                    </a:cubicBezTo>
                    <a:cubicBezTo>
                      <a:pt x="4768" y="2950"/>
                      <a:pt x="2098" y="533"/>
                      <a:pt x="1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5"/>
              <p:cNvSpPr/>
              <p:nvPr/>
            </p:nvSpPr>
            <p:spPr>
              <a:xfrm>
                <a:off x="2587220" y="3358716"/>
                <a:ext cx="182477" cy="223943"/>
              </a:xfrm>
              <a:custGeom>
                <a:avLst/>
                <a:gdLst/>
                <a:ahLst/>
                <a:cxnLst/>
                <a:rect l="l" t="t" r="r" b="b"/>
                <a:pathLst>
                  <a:path w="7799" h="9560" extrusionOk="0">
                    <a:moveTo>
                      <a:pt x="7799" y="0"/>
                    </a:moveTo>
                    <a:lnTo>
                      <a:pt x="7799" y="0"/>
                    </a:lnTo>
                    <a:cubicBezTo>
                      <a:pt x="6042" y="447"/>
                      <a:pt x="3806" y="2471"/>
                      <a:pt x="3360" y="7739"/>
                    </a:cubicBezTo>
                    <a:cubicBezTo>
                      <a:pt x="3271" y="3901"/>
                      <a:pt x="2466" y="1603"/>
                      <a:pt x="0" y="923"/>
                    </a:cubicBezTo>
                    <a:lnTo>
                      <a:pt x="0" y="923"/>
                    </a:lnTo>
                    <a:cubicBezTo>
                      <a:pt x="3513" y="3107"/>
                      <a:pt x="1399" y="9560"/>
                      <a:pt x="1399" y="9560"/>
                    </a:cubicBezTo>
                    <a:lnTo>
                      <a:pt x="5835" y="9560"/>
                    </a:lnTo>
                    <a:cubicBezTo>
                      <a:pt x="5835" y="9560"/>
                      <a:pt x="3186" y="2144"/>
                      <a:pt x="7799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5"/>
              <p:cNvSpPr/>
              <p:nvPr/>
            </p:nvSpPr>
            <p:spPr>
              <a:xfrm>
                <a:off x="2321682" y="3399054"/>
                <a:ext cx="152388" cy="183605"/>
              </a:xfrm>
              <a:custGeom>
                <a:avLst/>
                <a:gdLst/>
                <a:ahLst/>
                <a:cxnLst/>
                <a:rect l="l" t="t" r="r" b="b"/>
                <a:pathLst>
                  <a:path w="6513" h="7838" extrusionOk="0">
                    <a:moveTo>
                      <a:pt x="6513" y="0"/>
                    </a:moveTo>
                    <a:lnTo>
                      <a:pt x="6513" y="0"/>
                    </a:lnTo>
                    <a:cubicBezTo>
                      <a:pt x="2237" y="1667"/>
                      <a:pt x="2572" y="6951"/>
                      <a:pt x="2572" y="6951"/>
                    </a:cubicBezTo>
                    <a:cubicBezTo>
                      <a:pt x="2572" y="6951"/>
                      <a:pt x="1771" y="2944"/>
                      <a:pt x="3140" y="1174"/>
                    </a:cubicBezTo>
                    <a:lnTo>
                      <a:pt x="3140" y="1174"/>
                    </a:lnTo>
                    <a:cubicBezTo>
                      <a:pt x="1" y="2977"/>
                      <a:pt x="1069" y="7838"/>
                      <a:pt x="1069" y="7838"/>
                    </a:cubicBezTo>
                    <a:lnTo>
                      <a:pt x="1069" y="7837"/>
                    </a:lnTo>
                    <a:lnTo>
                      <a:pt x="5578" y="7837"/>
                    </a:lnTo>
                    <a:cubicBezTo>
                      <a:pt x="5578" y="7837"/>
                      <a:pt x="3707" y="3277"/>
                      <a:pt x="6513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5"/>
              <p:cNvSpPr/>
              <p:nvPr/>
            </p:nvSpPr>
            <p:spPr>
              <a:xfrm>
                <a:off x="2514150" y="3328451"/>
                <a:ext cx="164414" cy="254208"/>
              </a:xfrm>
              <a:custGeom>
                <a:avLst/>
                <a:gdLst/>
                <a:ahLst/>
                <a:cxnLst/>
                <a:rect l="l" t="t" r="r" b="b"/>
                <a:pathLst>
                  <a:path w="7027" h="10852" extrusionOk="0">
                    <a:moveTo>
                      <a:pt x="7027" y="0"/>
                    </a:moveTo>
                    <a:lnTo>
                      <a:pt x="7027" y="0"/>
                    </a:lnTo>
                    <a:cubicBezTo>
                      <a:pt x="3755" y="1988"/>
                      <a:pt x="2954" y="9623"/>
                      <a:pt x="2954" y="9623"/>
                    </a:cubicBezTo>
                    <a:cubicBezTo>
                      <a:pt x="2954" y="9623"/>
                      <a:pt x="1950" y="2100"/>
                      <a:pt x="1" y="1563"/>
                    </a:cubicBezTo>
                    <a:lnTo>
                      <a:pt x="1" y="1563"/>
                    </a:lnTo>
                    <a:cubicBezTo>
                      <a:pt x="2751" y="6649"/>
                      <a:pt x="831" y="10852"/>
                      <a:pt x="831" y="10852"/>
                    </a:cubicBezTo>
                    <a:lnTo>
                      <a:pt x="5468" y="10852"/>
                    </a:lnTo>
                    <a:cubicBezTo>
                      <a:pt x="5468" y="10852"/>
                      <a:pt x="2924" y="5144"/>
                      <a:pt x="7027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7" name="Google Shape;1087;p35"/>
            <p:cNvGrpSpPr/>
            <p:nvPr/>
          </p:nvGrpSpPr>
          <p:grpSpPr>
            <a:xfrm>
              <a:off x="2631902" y="3737325"/>
              <a:ext cx="767639" cy="575285"/>
              <a:chOff x="1286413" y="3306853"/>
              <a:chExt cx="450519" cy="337648"/>
            </a:xfrm>
          </p:grpSpPr>
          <p:sp>
            <p:nvSpPr>
              <p:cNvPr id="1088" name="Google Shape;1088;p35"/>
              <p:cNvSpPr/>
              <p:nvPr/>
            </p:nvSpPr>
            <p:spPr>
              <a:xfrm>
                <a:off x="1357869" y="3306853"/>
                <a:ext cx="275108" cy="337625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4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955" y="3231"/>
                      <a:pt x="2962" y="14412"/>
                      <a:pt x="2962" y="14412"/>
                    </a:cubicBezTo>
                    <a:lnTo>
                      <a:pt x="9648" y="14412"/>
                    </a:lnTo>
                    <a:cubicBezTo>
                      <a:pt x="9648" y="14412"/>
                      <a:pt x="6461" y="4682"/>
                      <a:pt x="11757" y="1391"/>
                    </a:cubicBezTo>
                    <a:lnTo>
                      <a:pt x="11757" y="1391"/>
                    </a:lnTo>
                    <a:cubicBezTo>
                      <a:pt x="8039" y="2415"/>
                      <a:pt x="6825" y="5880"/>
                      <a:pt x="6691" y="11668"/>
                    </a:cubicBezTo>
                    <a:cubicBezTo>
                      <a:pt x="6018" y="3724"/>
                      <a:pt x="2648" y="673"/>
                      <a:pt x="0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5"/>
              <p:cNvSpPr/>
              <p:nvPr/>
            </p:nvSpPr>
            <p:spPr>
              <a:xfrm>
                <a:off x="1286413" y="3412664"/>
                <a:ext cx="192374" cy="23181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9896" extrusionOk="0">
                    <a:moveTo>
                      <a:pt x="8222" y="1"/>
                    </a:moveTo>
                    <a:lnTo>
                      <a:pt x="8222" y="1"/>
                    </a:lnTo>
                    <a:cubicBezTo>
                      <a:pt x="2825" y="2105"/>
                      <a:pt x="3247" y="8774"/>
                      <a:pt x="3247" y="8774"/>
                    </a:cubicBezTo>
                    <a:cubicBezTo>
                      <a:pt x="3247" y="8774"/>
                      <a:pt x="2235" y="3716"/>
                      <a:pt x="3963" y="1482"/>
                    </a:cubicBezTo>
                    <a:lnTo>
                      <a:pt x="3963" y="1482"/>
                    </a:lnTo>
                    <a:cubicBezTo>
                      <a:pt x="1" y="3758"/>
                      <a:pt x="1350" y="9895"/>
                      <a:pt x="1350" y="9895"/>
                    </a:cubicBezTo>
                    <a:lnTo>
                      <a:pt x="1350" y="9894"/>
                    </a:lnTo>
                    <a:lnTo>
                      <a:pt x="7041" y="9894"/>
                    </a:lnTo>
                    <a:cubicBezTo>
                      <a:pt x="7041" y="9894"/>
                      <a:pt x="4682" y="4138"/>
                      <a:pt x="8222" y="1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5"/>
              <p:cNvSpPr/>
              <p:nvPr/>
            </p:nvSpPr>
            <p:spPr>
              <a:xfrm>
                <a:off x="1529349" y="3323555"/>
                <a:ext cx="207583" cy="320946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13701" extrusionOk="0">
                    <a:moveTo>
                      <a:pt x="8872" y="0"/>
                    </a:moveTo>
                    <a:lnTo>
                      <a:pt x="8872" y="0"/>
                    </a:lnTo>
                    <a:cubicBezTo>
                      <a:pt x="4741" y="2510"/>
                      <a:pt x="3730" y="12147"/>
                      <a:pt x="3730" y="12147"/>
                    </a:cubicBezTo>
                    <a:cubicBezTo>
                      <a:pt x="3730" y="12147"/>
                      <a:pt x="2463" y="2651"/>
                      <a:pt x="1" y="1973"/>
                    </a:cubicBezTo>
                    <a:lnTo>
                      <a:pt x="1" y="1973"/>
                    </a:lnTo>
                    <a:cubicBezTo>
                      <a:pt x="3473" y="8392"/>
                      <a:pt x="1049" y="13699"/>
                      <a:pt x="1049" y="13699"/>
                    </a:cubicBezTo>
                    <a:lnTo>
                      <a:pt x="6905" y="13700"/>
                    </a:lnTo>
                    <a:cubicBezTo>
                      <a:pt x="6905" y="13700"/>
                      <a:pt x="3693" y="6494"/>
                      <a:pt x="8872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1" name="Google Shape;1091;p35"/>
          <p:cNvGrpSpPr/>
          <p:nvPr/>
        </p:nvGrpSpPr>
        <p:grpSpPr>
          <a:xfrm>
            <a:off x="5070563" y="527532"/>
            <a:ext cx="2450065" cy="2803943"/>
            <a:chOff x="102290" y="527532"/>
            <a:chExt cx="2450065" cy="2803943"/>
          </a:xfrm>
        </p:grpSpPr>
        <p:grpSp>
          <p:nvGrpSpPr>
            <p:cNvPr id="1092" name="Google Shape;1092;p35"/>
            <p:cNvGrpSpPr/>
            <p:nvPr/>
          </p:nvGrpSpPr>
          <p:grpSpPr>
            <a:xfrm>
              <a:off x="201255" y="1440643"/>
              <a:ext cx="2351100" cy="1890832"/>
              <a:chOff x="74805" y="1836043"/>
              <a:chExt cx="2351100" cy="1890832"/>
            </a:xfrm>
          </p:grpSpPr>
          <p:sp>
            <p:nvSpPr>
              <p:cNvPr id="1093" name="Google Shape;1093;p35"/>
              <p:cNvSpPr/>
              <p:nvPr/>
            </p:nvSpPr>
            <p:spPr>
              <a:xfrm>
                <a:off x="550116" y="1836043"/>
                <a:ext cx="1400100" cy="214200"/>
              </a:xfrm>
              <a:prstGeom prst="ellipse">
                <a:avLst/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5"/>
              <p:cNvSpPr/>
              <p:nvPr/>
            </p:nvSpPr>
            <p:spPr>
              <a:xfrm>
                <a:off x="371278" y="2354720"/>
                <a:ext cx="1758300" cy="254400"/>
              </a:xfrm>
              <a:prstGeom prst="ellipse">
                <a:avLst/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5"/>
              <p:cNvSpPr/>
              <p:nvPr/>
            </p:nvSpPr>
            <p:spPr>
              <a:xfrm>
                <a:off x="205745" y="2913597"/>
                <a:ext cx="2089500" cy="254400"/>
              </a:xfrm>
              <a:prstGeom prst="ellipse">
                <a:avLst/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5"/>
              <p:cNvSpPr/>
              <p:nvPr/>
            </p:nvSpPr>
            <p:spPr>
              <a:xfrm>
                <a:off x="74805" y="3472475"/>
                <a:ext cx="2351100" cy="254400"/>
              </a:xfrm>
              <a:prstGeom prst="ellipse">
                <a:avLst/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7" name="Google Shape;1097;p35"/>
            <p:cNvGrpSpPr/>
            <p:nvPr/>
          </p:nvGrpSpPr>
          <p:grpSpPr>
            <a:xfrm>
              <a:off x="102290" y="527532"/>
              <a:ext cx="2296130" cy="608633"/>
              <a:chOff x="5929275" y="535002"/>
              <a:chExt cx="2136332" cy="566276"/>
            </a:xfrm>
          </p:grpSpPr>
          <p:sp>
            <p:nvSpPr>
              <p:cNvPr id="1098" name="Google Shape;1098;p35"/>
              <p:cNvSpPr/>
              <p:nvPr/>
            </p:nvSpPr>
            <p:spPr>
              <a:xfrm>
                <a:off x="6878418" y="1067968"/>
                <a:ext cx="773264" cy="33310"/>
              </a:xfrm>
              <a:custGeom>
                <a:avLst/>
                <a:gdLst/>
                <a:ahLst/>
                <a:cxnLst/>
                <a:rect l="l" t="t" r="r" b="b"/>
                <a:pathLst>
                  <a:path w="33049" h="1422" extrusionOk="0">
                    <a:moveTo>
                      <a:pt x="711" y="1"/>
                    </a:moveTo>
                    <a:cubicBezTo>
                      <a:pt x="318" y="1"/>
                      <a:pt x="0" y="319"/>
                      <a:pt x="0" y="712"/>
                    </a:cubicBezTo>
                    <a:cubicBezTo>
                      <a:pt x="0" y="1103"/>
                      <a:pt x="318" y="1421"/>
                      <a:pt x="711" y="1421"/>
                    </a:cubicBezTo>
                    <a:lnTo>
                      <a:pt x="32339" y="1421"/>
                    </a:lnTo>
                    <a:cubicBezTo>
                      <a:pt x="32731" y="1421"/>
                      <a:pt x="33049" y="1103"/>
                      <a:pt x="33049" y="712"/>
                    </a:cubicBezTo>
                    <a:cubicBezTo>
                      <a:pt x="33049" y="319"/>
                      <a:pt x="32731" y="1"/>
                      <a:pt x="323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99" name="Google Shape;1099;p35"/>
              <p:cNvGrpSpPr/>
              <p:nvPr/>
            </p:nvGrpSpPr>
            <p:grpSpPr>
              <a:xfrm>
                <a:off x="6876827" y="921163"/>
                <a:ext cx="776516" cy="180115"/>
                <a:chOff x="6876827" y="921163"/>
                <a:chExt cx="776516" cy="180115"/>
              </a:xfrm>
            </p:grpSpPr>
            <p:sp>
              <p:nvSpPr>
                <p:cNvPr id="1100" name="Google Shape;1100;p35"/>
                <p:cNvSpPr/>
                <p:nvPr/>
              </p:nvSpPr>
              <p:spPr>
                <a:xfrm>
                  <a:off x="6876827" y="921163"/>
                  <a:ext cx="776516" cy="180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88" h="7689" extrusionOk="0">
                      <a:moveTo>
                        <a:pt x="8890" y="1"/>
                      </a:moveTo>
                      <a:cubicBezTo>
                        <a:pt x="7500" y="1"/>
                        <a:pt x="6195" y="543"/>
                        <a:pt x="5211" y="1525"/>
                      </a:cubicBezTo>
                      <a:lnTo>
                        <a:pt x="277" y="6459"/>
                      </a:lnTo>
                      <a:cubicBezTo>
                        <a:pt x="1" y="6738"/>
                        <a:pt x="1" y="7187"/>
                        <a:pt x="277" y="7464"/>
                      </a:cubicBezTo>
                      <a:cubicBezTo>
                        <a:pt x="416" y="7602"/>
                        <a:pt x="598" y="7671"/>
                        <a:pt x="779" y="7671"/>
                      </a:cubicBezTo>
                      <a:cubicBezTo>
                        <a:pt x="961" y="7671"/>
                        <a:pt x="1143" y="7602"/>
                        <a:pt x="1281" y="7464"/>
                      </a:cubicBezTo>
                      <a:lnTo>
                        <a:pt x="6215" y="2530"/>
                      </a:lnTo>
                      <a:cubicBezTo>
                        <a:pt x="6929" y="1816"/>
                        <a:pt x="7879" y="1422"/>
                        <a:pt x="8889" y="1422"/>
                      </a:cubicBezTo>
                      <a:lnTo>
                        <a:pt x="24395" y="1422"/>
                      </a:lnTo>
                      <a:cubicBezTo>
                        <a:pt x="25331" y="1422"/>
                        <a:pt x="26210" y="1786"/>
                        <a:pt x="26871" y="2448"/>
                      </a:cubicBezTo>
                      <a:lnTo>
                        <a:pt x="31905" y="7481"/>
                      </a:lnTo>
                      <a:cubicBezTo>
                        <a:pt x="32043" y="7620"/>
                        <a:pt x="32225" y="7688"/>
                        <a:pt x="32407" y="7688"/>
                      </a:cubicBezTo>
                      <a:cubicBezTo>
                        <a:pt x="32589" y="7688"/>
                        <a:pt x="32771" y="7620"/>
                        <a:pt x="32911" y="7479"/>
                      </a:cubicBezTo>
                      <a:cubicBezTo>
                        <a:pt x="33188" y="7203"/>
                        <a:pt x="33188" y="6753"/>
                        <a:pt x="32911" y="6476"/>
                      </a:cubicBezTo>
                      <a:lnTo>
                        <a:pt x="27876" y="1442"/>
                      </a:lnTo>
                      <a:cubicBezTo>
                        <a:pt x="26947" y="512"/>
                        <a:pt x="25711" y="1"/>
                        <a:pt x="2439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1" name="Google Shape;1101;p35"/>
                <p:cNvSpPr/>
                <p:nvPr/>
              </p:nvSpPr>
              <p:spPr>
                <a:xfrm>
                  <a:off x="6876827" y="921163"/>
                  <a:ext cx="776516" cy="180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88" h="7689" extrusionOk="0">
                      <a:moveTo>
                        <a:pt x="8890" y="1"/>
                      </a:moveTo>
                      <a:cubicBezTo>
                        <a:pt x="7500" y="1"/>
                        <a:pt x="6195" y="543"/>
                        <a:pt x="5211" y="1525"/>
                      </a:cubicBezTo>
                      <a:lnTo>
                        <a:pt x="277" y="6459"/>
                      </a:lnTo>
                      <a:cubicBezTo>
                        <a:pt x="1" y="6738"/>
                        <a:pt x="1" y="7187"/>
                        <a:pt x="277" y="7464"/>
                      </a:cubicBezTo>
                      <a:cubicBezTo>
                        <a:pt x="416" y="7602"/>
                        <a:pt x="598" y="7671"/>
                        <a:pt x="779" y="7671"/>
                      </a:cubicBezTo>
                      <a:cubicBezTo>
                        <a:pt x="961" y="7671"/>
                        <a:pt x="1143" y="7602"/>
                        <a:pt x="1281" y="7464"/>
                      </a:cubicBezTo>
                      <a:lnTo>
                        <a:pt x="6215" y="2530"/>
                      </a:lnTo>
                      <a:cubicBezTo>
                        <a:pt x="6929" y="1816"/>
                        <a:pt x="7879" y="1422"/>
                        <a:pt x="8889" y="1422"/>
                      </a:cubicBezTo>
                      <a:lnTo>
                        <a:pt x="24395" y="1422"/>
                      </a:lnTo>
                      <a:cubicBezTo>
                        <a:pt x="25331" y="1422"/>
                        <a:pt x="26210" y="1786"/>
                        <a:pt x="26871" y="2448"/>
                      </a:cubicBezTo>
                      <a:lnTo>
                        <a:pt x="31905" y="7481"/>
                      </a:lnTo>
                      <a:cubicBezTo>
                        <a:pt x="32043" y="7620"/>
                        <a:pt x="32225" y="7688"/>
                        <a:pt x="32407" y="7688"/>
                      </a:cubicBezTo>
                      <a:cubicBezTo>
                        <a:pt x="32589" y="7688"/>
                        <a:pt x="32771" y="7620"/>
                        <a:pt x="32911" y="7479"/>
                      </a:cubicBezTo>
                      <a:cubicBezTo>
                        <a:pt x="33188" y="7203"/>
                        <a:pt x="33188" y="6753"/>
                        <a:pt x="32911" y="6476"/>
                      </a:cubicBezTo>
                      <a:lnTo>
                        <a:pt x="27876" y="1442"/>
                      </a:lnTo>
                      <a:cubicBezTo>
                        <a:pt x="26947" y="512"/>
                        <a:pt x="25711" y="1"/>
                        <a:pt x="24397" y="1"/>
                      </a:cubicBezTo>
                      <a:close/>
                    </a:path>
                  </a:pathLst>
                </a:custGeom>
                <a:solidFill>
                  <a:srgbClr val="000000">
                    <a:alpha val="202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02" name="Google Shape;1102;p35"/>
              <p:cNvSpPr/>
              <p:nvPr/>
            </p:nvSpPr>
            <p:spPr>
              <a:xfrm>
                <a:off x="6696245" y="603333"/>
                <a:ext cx="245627" cy="21059"/>
              </a:xfrm>
              <a:custGeom>
                <a:avLst/>
                <a:gdLst/>
                <a:ahLst/>
                <a:cxnLst/>
                <a:rect l="l" t="t" r="r" b="b"/>
                <a:pathLst>
                  <a:path w="10498" h="899" extrusionOk="0">
                    <a:moveTo>
                      <a:pt x="121" y="1"/>
                    </a:moveTo>
                    <a:cubicBezTo>
                      <a:pt x="55" y="1"/>
                      <a:pt x="0" y="56"/>
                      <a:pt x="0" y="123"/>
                    </a:cubicBezTo>
                    <a:cubicBezTo>
                      <a:pt x="1" y="181"/>
                      <a:pt x="43" y="231"/>
                      <a:pt x="101" y="241"/>
                    </a:cubicBezTo>
                    <a:lnTo>
                      <a:pt x="3767" y="821"/>
                    </a:lnTo>
                    <a:cubicBezTo>
                      <a:pt x="4097" y="873"/>
                      <a:pt x="4431" y="899"/>
                      <a:pt x="4764" y="899"/>
                    </a:cubicBezTo>
                    <a:lnTo>
                      <a:pt x="7523" y="899"/>
                    </a:lnTo>
                    <a:cubicBezTo>
                      <a:pt x="8565" y="899"/>
                      <a:pt x="9585" y="609"/>
                      <a:pt x="10471" y="60"/>
                    </a:cubicBezTo>
                    <a:cubicBezTo>
                      <a:pt x="10498" y="43"/>
                      <a:pt x="10486" y="1"/>
                      <a:pt x="104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5"/>
              <p:cNvSpPr/>
              <p:nvPr/>
            </p:nvSpPr>
            <p:spPr>
              <a:xfrm>
                <a:off x="6680475" y="622448"/>
                <a:ext cx="350705" cy="198316"/>
              </a:xfrm>
              <a:custGeom>
                <a:avLst/>
                <a:gdLst/>
                <a:ahLst/>
                <a:cxnLst/>
                <a:rect l="l" t="t" r="r" b="b"/>
                <a:pathLst>
                  <a:path w="14989" h="8466" extrusionOk="0">
                    <a:moveTo>
                      <a:pt x="419" y="0"/>
                    </a:moveTo>
                    <a:cubicBezTo>
                      <a:pt x="200" y="0"/>
                      <a:pt x="0" y="177"/>
                      <a:pt x="0" y="419"/>
                    </a:cubicBezTo>
                    <a:lnTo>
                      <a:pt x="0" y="789"/>
                    </a:lnTo>
                    <a:cubicBezTo>
                      <a:pt x="0" y="945"/>
                      <a:pt x="88" y="1089"/>
                      <a:pt x="227" y="1161"/>
                    </a:cubicBezTo>
                    <a:lnTo>
                      <a:pt x="488" y="1294"/>
                    </a:lnTo>
                    <a:lnTo>
                      <a:pt x="14379" y="8419"/>
                    </a:lnTo>
                    <a:cubicBezTo>
                      <a:pt x="14442" y="8451"/>
                      <a:pt x="14507" y="8466"/>
                      <a:pt x="14570" y="8466"/>
                    </a:cubicBezTo>
                    <a:cubicBezTo>
                      <a:pt x="14711" y="8466"/>
                      <a:pt x="14844" y="8393"/>
                      <a:pt x="14921" y="8276"/>
                    </a:cubicBezTo>
                    <a:cubicBezTo>
                      <a:pt x="14963" y="8211"/>
                      <a:pt x="14989" y="8134"/>
                      <a:pt x="14989" y="8046"/>
                    </a:cubicBezTo>
                    <a:cubicBezTo>
                      <a:pt x="14989" y="7664"/>
                      <a:pt x="14774" y="7312"/>
                      <a:pt x="14433" y="7135"/>
                    </a:cubicBezTo>
                    <a:lnTo>
                      <a:pt x="1475" y="489"/>
                    </a:lnTo>
                    <a:lnTo>
                      <a:pt x="786" y="137"/>
                    </a:lnTo>
                    <a:lnTo>
                      <a:pt x="611" y="47"/>
                    </a:lnTo>
                    <a:cubicBezTo>
                      <a:pt x="548" y="15"/>
                      <a:pt x="483" y="0"/>
                      <a:pt x="4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5"/>
              <p:cNvSpPr/>
              <p:nvPr/>
            </p:nvSpPr>
            <p:spPr>
              <a:xfrm>
                <a:off x="6667373" y="610525"/>
                <a:ext cx="42958" cy="58258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2487" extrusionOk="0">
                    <a:moveTo>
                      <a:pt x="226" y="0"/>
                    </a:moveTo>
                    <a:cubicBezTo>
                      <a:pt x="102" y="0"/>
                      <a:pt x="0" y="101"/>
                      <a:pt x="0" y="226"/>
                    </a:cubicBezTo>
                    <a:lnTo>
                      <a:pt x="0" y="2261"/>
                    </a:lnTo>
                    <a:cubicBezTo>
                      <a:pt x="0" y="2385"/>
                      <a:pt x="102" y="2486"/>
                      <a:pt x="226" y="2486"/>
                    </a:cubicBezTo>
                    <a:lnTo>
                      <a:pt x="1610" y="2486"/>
                    </a:lnTo>
                    <a:cubicBezTo>
                      <a:pt x="1735" y="2486"/>
                      <a:pt x="1835" y="2385"/>
                      <a:pt x="1835" y="2261"/>
                    </a:cubicBezTo>
                    <a:lnTo>
                      <a:pt x="1835" y="226"/>
                    </a:lnTo>
                    <a:cubicBezTo>
                      <a:pt x="1835" y="101"/>
                      <a:pt x="1735" y="1"/>
                      <a:pt x="16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5"/>
              <p:cNvSpPr/>
              <p:nvPr/>
            </p:nvSpPr>
            <p:spPr>
              <a:xfrm>
                <a:off x="6667373" y="610525"/>
                <a:ext cx="26392" cy="58258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2487" extrusionOk="0">
                    <a:moveTo>
                      <a:pt x="226" y="0"/>
                    </a:moveTo>
                    <a:cubicBezTo>
                      <a:pt x="102" y="0"/>
                      <a:pt x="0" y="101"/>
                      <a:pt x="0" y="226"/>
                    </a:cubicBezTo>
                    <a:lnTo>
                      <a:pt x="0" y="2261"/>
                    </a:lnTo>
                    <a:cubicBezTo>
                      <a:pt x="0" y="2385"/>
                      <a:pt x="102" y="2486"/>
                      <a:pt x="226" y="2486"/>
                    </a:cubicBezTo>
                    <a:lnTo>
                      <a:pt x="902" y="2486"/>
                    </a:lnTo>
                    <a:cubicBezTo>
                      <a:pt x="1026" y="2486"/>
                      <a:pt x="1128" y="2385"/>
                      <a:pt x="1128" y="2261"/>
                    </a:cubicBezTo>
                    <a:lnTo>
                      <a:pt x="1128" y="226"/>
                    </a:lnTo>
                    <a:cubicBezTo>
                      <a:pt x="1128" y="101"/>
                      <a:pt x="1026" y="1"/>
                      <a:pt x="902" y="0"/>
                    </a:cubicBezTo>
                    <a:close/>
                  </a:path>
                </a:pathLst>
              </a:cu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5"/>
              <p:cNvSpPr/>
              <p:nvPr/>
            </p:nvSpPr>
            <p:spPr>
              <a:xfrm>
                <a:off x="6673760" y="602349"/>
                <a:ext cx="30206" cy="8199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350" extrusionOk="0">
                    <a:moveTo>
                      <a:pt x="0" y="0"/>
                    </a:moveTo>
                    <a:lnTo>
                      <a:pt x="0" y="349"/>
                    </a:lnTo>
                    <a:lnTo>
                      <a:pt x="1290" y="349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5"/>
              <p:cNvSpPr/>
              <p:nvPr/>
            </p:nvSpPr>
            <p:spPr>
              <a:xfrm>
                <a:off x="6667396" y="590121"/>
                <a:ext cx="42934" cy="12251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523" extrusionOk="0">
                    <a:moveTo>
                      <a:pt x="79" y="0"/>
                    </a:moveTo>
                    <a:cubicBezTo>
                      <a:pt x="35" y="0"/>
                      <a:pt x="0" y="35"/>
                      <a:pt x="0" y="78"/>
                    </a:cubicBezTo>
                    <a:lnTo>
                      <a:pt x="0" y="445"/>
                    </a:lnTo>
                    <a:cubicBezTo>
                      <a:pt x="0" y="488"/>
                      <a:pt x="35" y="522"/>
                      <a:pt x="79" y="522"/>
                    </a:cubicBezTo>
                    <a:lnTo>
                      <a:pt x="1756" y="522"/>
                    </a:lnTo>
                    <a:cubicBezTo>
                      <a:pt x="1799" y="522"/>
                      <a:pt x="1834" y="488"/>
                      <a:pt x="1834" y="445"/>
                    </a:cubicBezTo>
                    <a:lnTo>
                      <a:pt x="1834" y="78"/>
                    </a:lnTo>
                    <a:cubicBezTo>
                      <a:pt x="1834" y="35"/>
                      <a:pt x="1799" y="0"/>
                      <a:pt x="17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5"/>
              <p:cNvSpPr/>
              <p:nvPr/>
            </p:nvSpPr>
            <p:spPr>
              <a:xfrm>
                <a:off x="6667396" y="590121"/>
                <a:ext cx="31657" cy="12251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523" extrusionOk="0">
                    <a:moveTo>
                      <a:pt x="79" y="0"/>
                    </a:moveTo>
                    <a:cubicBezTo>
                      <a:pt x="35" y="0"/>
                      <a:pt x="0" y="35"/>
                      <a:pt x="0" y="78"/>
                    </a:cubicBezTo>
                    <a:lnTo>
                      <a:pt x="0" y="445"/>
                    </a:lnTo>
                    <a:cubicBezTo>
                      <a:pt x="0" y="488"/>
                      <a:pt x="35" y="522"/>
                      <a:pt x="79" y="522"/>
                    </a:cubicBezTo>
                    <a:lnTo>
                      <a:pt x="1274" y="522"/>
                    </a:lnTo>
                    <a:cubicBezTo>
                      <a:pt x="1317" y="522"/>
                      <a:pt x="1352" y="488"/>
                      <a:pt x="1352" y="445"/>
                    </a:cubicBezTo>
                    <a:lnTo>
                      <a:pt x="1352" y="78"/>
                    </a:lnTo>
                    <a:cubicBezTo>
                      <a:pt x="1352" y="35"/>
                      <a:pt x="1317" y="0"/>
                      <a:pt x="1274" y="0"/>
                    </a:cubicBezTo>
                    <a:close/>
                  </a:path>
                </a:pathLst>
              </a:cu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5"/>
              <p:cNvSpPr/>
              <p:nvPr/>
            </p:nvSpPr>
            <p:spPr>
              <a:xfrm>
                <a:off x="6433913" y="603333"/>
                <a:ext cx="245674" cy="21059"/>
              </a:xfrm>
              <a:custGeom>
                <a:avLst/>
                <a:gdLst/>
                <a:ahLst/>
                <a:cxnLst/>
                <a:rect l="l" t="t" r="r" b="b"/>
                <a:pathLst>
                  <a:path w="10500" h="899" extrusionOk="0">
                    <a:moveTo>
                      <a:pt x="45" y="1"/>
                    </a:moveTo>
                    <a:cubicBezTo>
                      <a:pt x="13" y="1"/>
                      <a:pt x="1" y="43"/>
                      <a:pt x="28" y="60"/>
                    </a:cubicBezTo>
                    <a:cubicBezTo>
                      <a:pt x="914" y="609"/>
                      <a:pt x="1934" y="899"/>
                      <a:pt x="2977" y="899"/>
                    </a:cubicBezTo>
                    <a:lnTo>
                      <a:pt x="5736" y="899"/>
                    </a:lnTo>
                    <a:cubicBezTo>
                      <a:pt x="6069" y="899"/>
                      <a:pt x="6402" y="873"/>
                      <a:pt x="6732" y="821"/>
                    </a:cubicBezTo>
                    <a:lnTo>
                      <a:pt x="10398" y="241"/>
                    </a:lnTo>
                    <a:cubicBezTo>
                      <a:pt x="10455" y="231"/>
                      <a:pt x="10499" y="181"/>
                      <a:pt x="10499" y="123"/>
                    </a:cubicBezTo>
                    <a:cubicBezTo>
                      <a:pt x="10499" y="56"/>
                      <a:pt x="10444" y="1"/>
                      <a:pt x="103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5"/>
              <p:cNvSpPr/>
              <p:nvPr/>
            </p:nvSpPr>
            <p:spPr>
              <a:xfrm>
                <a:off x="6710284" y="631490"/>
                <a:ext cx="319306" cy="189297"/>
              </a:xfrm>
              <a:custGeom>
                <a:avLst/>
                <a:gdLst/>
                <a:ahLst/>
                <a:cxnLst/>
                <a:rect l="l" t="t" r="r" b="b"/>
                <a:pathLst>
                  <a:path w="13647" h="8081" extrusionOk="0">
                    <a:moveTo>
                      <a:pt x="0" y="0"/>
                    </a:moveTo>
                    <a:lnTo>
                      <a:pt x="0" y="1312"/>
                    </a:lnTo>
                    <a:lnTo>
                      <a:pt x="13104" y="8034"/>
                    </a:lnTo>
                    <a:cubicBezTo>
                      <a:pt x="13166" y="8066"/>
                      <a:pt x="13232" y="8081"/>
                      <a:pt x="13294" y="8081"/>
                    </a:cubicBezTo>
                    <a:cubicBezTo>
                      <a:pt x="13436" y="8081"/>
                      <a:pt x="13569" y="8008"/>
                      <a:pt x="13646" y="7891"/>
                    </a:cubicBezTo>
                    <a:lnTo>
                      <a:pt x="1094" y="1557"/>
                    </a:lnTo>
                    <a:cubicBezTo>
                      <a:pt x="546" y="1280"/>
                      <a:pt x="200" y="718"/>
                      <a:pt x="200" y="1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5"/>
              <p:cNvSpPr/>
              <p:nvPr/>
            </p:nvSpPr>
            <p:spPr>
              <a:xfrm>
                <a:off x="7097442" y="603333"/>
                <a:ext cx="245650" cy="21059"/>
              </a:xfrm>
              <a:custGeom>
                <a:avLst/>
                <a:gdLst/>
                <a:ahLst/>
                <a:cxnLst/>
                <a:rect l="l" t="t" r="r" b="b"/>
                <a:pathLst>
                  <a:path w="10499" h="899" extrusionOk="0">
                    <a:moveTo>
                      <a:pt x="44" y="1"/>
                    </a:moveTo>
                    <a:cubicBezTo>
                      <a:pt x="12" y="1"/>
                      <a:pt x="0" y="43"/>
                      <a:pt x="27" y="60"/>
                    </a:cubicBezTo>
                    <a:cubicBezTo>
                      <a:pt x="913" y="609"/>
                      <a:pt x="1934" y="899"/>
                      <a:pt x="2976" y="899"/>
                    </a:cubicBezTo>
                    <a:lnTo>
                      <a:pt x="5734" y="899"/>
                    </a:lnTo>
                    <a:cubicBezTo>
                      <a:pt x="6068" y="899"/>
                      <a:pt x="6401" y="873"/>
                      <a:pt x="6730" y="821"/>
                    </a:cubicBezTo>
                    <a:lnTo>
                      <a:pt x="10397" y="241"/>
                    </a:lnTo>
                    <a:cubicBezTo>
                      <a:pt x="10455" y="231"/>
                      <a:pt x="10498" y="181"/>
                      <a:pt x="10498" y="123"/>
                    </a:cubicBezTo>
                    <a:cubicBezTo>
                      <a:pt x="10498" y="56"/>
                      <a:pt x="10444" y="1"/>
                      <a:pt x="10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5"/>
              <p:cNvSpPr/>
              <p:nvPr/>
            </p:nvSpPr>
            <p:spPr>
              <a:xfrm>
                <a:off x="7008134" y="622448"/>
                <a:ext cx="350705" cy="198316"/>
              </a:xfrm>
              <a:custGeom>
                <a:avLst/>
                <a:gdLst/>
                <a:ahLst/>
                <a:cxnLst/>
                <a:rect l="l" t="t" r="r" b="b"/>
                <a:pathLst>
                  <a:path w="14989" h="8466" extrusionOk="0">
                    <a:moveTo>
                      <a:pt x="14570" y="0"/>
                    </a:moveTo>
                    <a:cubicBezTo>
                      <a:pt x="14507" y="0"/>
                      <a:pt x="14441" y="15"/>
                      <a:pt x="14379" y="47"/>
                    </a:cubicBezTo>
                    <a:lnTo>
                      <a:pt x="14203" y="137"/>
                    </a:lnTo>
                    <a:lnTo>
                      <a:pt x="13515" y="489"/>
                    </a:lnTo>
                    <a:lnTo>
                      <a:pt x="557" y="7135"/>
                    </a:lnTo>
                    <a:cubicBezTo>
                      <a:pt x="215" y="7312"/>
                      <a:pt x="0" y="7664"/>
                      <a:pt x="0" y="8046"/>
                    </a:cubicBezTo>
                    <a:cubicBezTo>
                      <a:pt x="0" y="8134"/>
                      <a:pt x="26" y="8211"/>
                      <a:pt x="69" y="8276"/>
                    </a:cubicBezTo>
                    <a:cubicBezTo>
                      <a:pt x="146" y="8393"/>
                      <a:pt x="279" y="8466"/>
                      <a:pt x="420" y="8466"/>
                    </a:cubicBezTo>
                    <a:cubicBezTo>
                      <a:pt x="484" y="8466"/>
                      <a:pt x="548" y="8451"/>
                      <a:pt x="611" y="8419"/>
                    </a:cubicBezTo>
                    <a:lnTo>
                      <a:pt x="14502" y="1294"/>
                    </a:lnTo>
                    <a:lnTo>
                      <a:pt x="14762" y="1161"/>
                    </a:lnTo>
                    <a:cubicBezTo>
                      <a:pt x="14902" y="1089"/>
                      <a:pt x="14989" y="945"/>
                      <a:pt x="14989" y="789"/>
                    </a:cubicBezTo>
                    <a:lnTo>
                      <a:pt x="14989" y="419"/>
                    </a:lnTo>
                    <a:cubicBezTo>
                      <a:pt x="14989" y="177"/>
                      <a:pt x="14790" y="0"/>
                      <a:pt x="145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5"/>
              <p:cNvSpPr/>
              <p:nvPr/>
            </p:nvSpPr>
            <p:spPr>
              <a:xfrm>
                <a:off x="7329007" y="610525"/>
                <a:ext cx="42911" cy="58258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2487" extrusionOk="0">
                    <a:moveTo>
                      <a:pt x="226" y="0"/>
                    </a:moveTo>
                    <a:cubicBezTo>
                      <a:pt x="101" y="1"/>
                      <a:pt x="0" y="101"/>
                      <a:pt x="0" y="226"/>
                    </a:cubicBezTo>
                    <a:lnTo>
                      <a:pt x="0" y="2261"/>
                    </a:lnTo>
                    <a:cubicBezTo>
                      <a:pt x="0" y="2385"/>
                      <a:pt x="100" y="2486"/>
                      <a:pt x="226" y="2486"/>
                    </a:cubicBezTo>
                    <a:lnTo>
                      <a:pt x="1608" y="2486"/>
                    </a:lnTo>
                    <a:cubicBezTo>
                      <a:pt x="1733" y="2486"/>
                      <a:pt x="1834" y="2385"/>
                      <a:pt x="1834" y="2261"/>
                    </a:cubicBezTo>
                    <a:lnTo>
                      <a:pt x="1834" y="226"/>
                    </a:lnTo>
                    <a:cubicBezTo>
                      <a:pt x="1834" y="101"/>
                      <a:pt x="1734" y="0"/>
                      <a:pt x="16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5"/>
              <p:cNvSpPr/>
              <p:nvPr/>
            </p:nvSpPr>
            <p:spPr>
              <a:xfrm>
                <a:off x="7345573" y="610525"/>
                <a:ext cx="26392" cy="58258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2487" extrusionOk="0">
                    <a:moveTo>
                      <a:pt x="226" y="0"/>
                    </a:moveTo>
                    <a:cubicBezTo>
                      <a:pt x="100" y="1"/>
                      <a:pt x="1" y="101"/>
                      <a:pt x="1" y="226"/>
                    </a:cubicBezTo>
                    <a:lnTo>
                      <a:pt x="1" y="2261"/>
                    </a:lnTo>
                    <a:cubicBezTo>
                      <a:pt x="1" y="2385"/>
                      <a:pt x="102" y="2486"/>
                      <a:pt x="226" y="2486"/>
                    </a:cubicBezTo>
                    <a:lnTo>
                      <a:pt x="902" y="2486"/>
                    </a:lnTo>
                    <a:cubicBezTo>
                      <a:pt x="1026" y="2486"/>
                      <a:pt x="1128" y="2385"/>
                      <a:pt x="1128" y="2261"/>
                    </a:cubicBezTo>
                    <a:lnTo>
                      <a:pt x="1128" y="226"/>
                    </a:lnTo>
                    <a:cubicBezTo>
                      <a:pt x="1128" y="101"/>
                      <a:pt x="1027" y="0"/>
                      <a:pt x="902" y="0"/>
                    </a:cubicBezTo>
                    <a:close/>
                  </a:path>
                </a:pathLst>
              </a:cu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5"/>
              <p:cNvSpPr/>
              <p:nvPr/>
            </p:nvSpPr>
            <p:spPr>
              <a:xfrm>
                <a:off x="7335371" y="602373"/>
                <a:ext cx="30206" cy="8199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350" extrusionOk="0">
                    <a:moveTo>
                      <a:pt x="1" y="1"/>
                    </a:moveTo>
                    <a:lnTo>
                      <a:pt x="1" y="349"/>
                    </a:lnTo>
                    <a:lnTo>
                      <a:pt x="1290" y="349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5"/>
              <p:cNvSpPr/>
              <p:nvPr/>
            </p:nvSpPr>
            <p:spPr>
              <a:xfrm>
                <a:off x="7329007" y="590121"/>
                <a:ext cx="42888" cy="12251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523" extrusionOk="0">
                    <a:moveTo>
                      <a:pt x="78" y="0"/>
                    </a:moveTo>
                    <a:cubicBezTo>
                      <a:pt x="36" y="0"/>
                      <a:pt x="0" y="35"/>
                      <a:pt x="0" y="78"/>
                    </a:cubicBezTo>
                    <a:lnTo>
                      <a:pt x="0" y="445"/>
                    </a:lnTo>
                    <a:cubicBezTo>
                      <a:pt x="0" y="488"/>
                      <a:pt x="34" y="522"/>
                      <a:pt x="78" y="522"/>
                    </a:cubicBezTo>
                    <a:lnTo>
                      <a:pt x="1755" y="522"/>
                    </a:lnTo>
                    <a:cubicBezTo>
                      <a:pt x="1798" y="522"/>
                      <a:pt x="1833" y="488"/>
                      <a:pt x="1833" y="445"/>
                    </a:cubicBezTo>
                    <a:lnTo>
                      <a:pt x="1833" y="78"/>
                    </a:lnTo>
                    <a:cubicBezTo>
                      <a:pt x="1833" y="35"/>
                      <a:pt x="1798" y="0"/>
                      <a:pt x="17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5"/>
              <p:cNvSpPr/>
              <p:nvPr/>
            </p:nvSpPr>
            <p:spPr>
              <a:xfrm>
                <a:off x="7340262" y="590121"/>
                <a:ext cx="31633" cy="12251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523" extrusionOk="0">
                    <a:moveTo>
                      <a:pt x="79" y="0"/>
                    </a:moveTo>
                    <a:cubicBezTo>
                      <a:pt x="37" y="0"/>
                      <a:pt x="0" y="35"/>
                      <a:pt x="0" y="78"/>
                    </a:cubicBezTo>
                    <a:lnTo>
                      <a:pt x="0" y="445"/>
                    </a:lnTo>
                    <a:cubicBezTo>
                      <a:pt x="0" y="488"/>
                      <a:pt x="35" y="522"/>
                      <a:pt x="79" y="522"/>
                    </a:cubicBezTo>
                    <a:lnTo>
                      <a:pt x="1274" y="522"/>
                    </a:lnTo>
                    <a:cubicBezTo>
                      <a:pt x="1317" y="522"/>
                      <a:pt x="1352" y="488"/>
                      <a:pt x="1352" y="445"/>
                    </a:cubicBezTo>
                    <a:lnTo>
                      <a:pt x="1352" y="78"/>
                    </a:lnTo>
                    <a:cubicBezTo>
                      <a:pt x="1352" y="35"/>
                      <a:pt x="1317" y="0"/>
                      <a:pt x="1274" y="0"/>
                    </a:cubicBezTo>
                    <a:close/>
                  </a:path>
                </a:pathLst>
              </a:cu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5"/>
              <p:cNvSpPr/>
              <p:nvPr/>
            </p:nvSpPr>
            <p:spPr>
              <a:xfrm>
                <a:off x="7359728" y="603333"/>
                <a:ext cx="245650" cy="21059"/>
              </a:xfrm>
              <a:custGeom>
                <a:avLst/>
                <a:gdLst/>
                <a:ahLst/>
                <a:cxnLst/>
                <a:rect l="l" t="t" r="r" b="b"/>
                <a:pathLst>
                  <a:path w="10499" h="899" extrusionOk="0">
                    <a:moveTo>
                      <a:pt x="122" y="1"/>
                    </a:moveTo>
                    <a:cubicBezTo>
                      <a:pt x="54" y="1"/>
                      <a:pt x="1" y="56"/>
                      <a:pt x="1" y="123"/>
                    </a:cubicBezTo>
                    <a:cubicBezTo>
                      <a:pt x="2" y="181"/>
                      <a:pt x="44" y="231"/>
                      <a:pt x="102" y="241"/>
                    </a:cubicBezTo>
                    <a:lnTo>
                      <a:pt x="3769" y="821"/>
                    </a:lnTo>
                    <a:cubicBezTo>
                      <a:pt x="4098" y="873"/>
                      <a:pt x="4431" y="899"/>
                      <a:pt x="4765" y="899"/>
                    </a:cubicBezTo>
                    <a:lnTo>
                      <a:pt x="7523" y="899"/>
                    </a:lnTo>
                    <a:cubicBezTo>
                      <a:pt x="8565" y="899"/>
                      <a:pt x="9586" y="609"/>
                      <a:pt x="10472" y="60"/>
                    </a:cubicBezTo>
                    <a:cubicBezTo>
                      <a:pt x="10498" y="43"/>
                      <a:pt x="10487" y="1"/>
                      <a:pt x="104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5"/>
              <p:cNvSpPr/>
              <p:nvPr/>
            </p:nvSpPr>
            <p:spPr>
              <a:xfrm>
                <a:off x="7009748" y="631490"/>
                <a:ext cx="319306" cy="189297"/>
              </a:xfrm>
              <a:custGeom>
                <a:avLst/>
                <a:gdLst/>
                <a:ahLst/>
                <a:cxnLst/>
                <a:rect l="l" t="t" r="r" b="b"/>
                <a:pathLst>
                  <a:path w="13647" h="8081" extrusionOk="0">
                    <a:moveTo>
                      <a:pt x="13646" y="0"/>
                    </a:moveTo>
                    <a:lnTo>
                      <a:pt x="13446" y="103"/>
                    </a:lnTo>
                    <a:cubicBezTo>
                      <a:pt x="13446" y="718"/>
                      <a:pt x="13099" y="1280"/>
                      <a:pt x="12551" y="1557"/>
                    </a:cubicBezTo>
                    <a:lnTo>
                      <a:pt x="0" y="7891"/>
                    </a:lnTo>
                    <a:cubicBezTo>
                      <a:pt x="77" y="8008"/>
                      <a:pt x="210" y="8081"/>
                      <a:pt x="351" y="8081"/>
                    </a:cubicBezTo>
                    <a:cubicBezTo>
                      <a:pt x="415" y="8081"/>
                      <a:pt x="479" y="8066"/>
                      <a:pt x="542" y="8034"/>
                    </a:cubicBezTo>
                    <a:lnTo>
                      <a:pt x="13646" y="1312"/>
                    </a:lnTo>
                    <a:lnTo>
                      <a:pt x="13646" y="0"/>
                    </a:ln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5"/>
              <p:cNvSpPr/>
              <p:nvPr/>
            </p:nvSpPr>
            <p:spPr>
              <a:xfrm>
                <a:off x="6804997" y="705419"/>
                <a:ext cx="866737" cy="271871"/>
              </a:xfrm>
              <a:custGeom>
                <a:avLst/>
                <a:gdLst/>
                <a:ahLst/>
                <a:cxnLst/>
                <a:rect l="l" t="t" r="r" b="b"/>
                <a:pathLst>
                  <a:path w="37044" h="11606" extrusionOk="0">
                    <a:moveTo>
                      <a:pt x="2759" y="0"/>
                    </a:moveTo>
                    <a:cubicBezTo>
                      <a:pt x="1235" y="0"/>
                      <a:pt x="0" y="1236"/>
                      <a:pt x="0" y="2759"/>
                    </a:cubicBezTo>
                    <a:lnTo>
                      <a:pt x="0" y="5770"/>
                    </a:lnTo>
                    <a:cubicBezTo>
                      <a:pt x="0" y="8993"/>
                      <a:pt x="2613" y="11605"/>
                      <a:pt x="5835" y="11605"/>
                    </a:cubicBezTo>
                    <a:lnTo>
                      <a:pt x="23230" y="11605"/>
                    </a:lnTo>
                    <a:cubicBezTo>
                      <a:pt x="25218" y="11605"/>
                      <a:pt x="27186" y="11214"/>
                      <a:pt x="29022" y="10452"/>
                    </a:cubicBezTo>
                    <a:lnTo>
                      <a:pt x="35520" y="7757"/>
                    </a:lnTo>
                    <a:cubicBezTo>
                      <a:pt x="36442" y="7375"/>
                      <a:pt x="37043" y="6475"/>
                      <a:pt x="37043" y="5478"/>
                    </a:cubicBezTo>
                    <a:cubicBezTo>
                      <a:pt x="37043" y="4503"/>
                      <a:pt x="36521" y="3601"/>
                      <a:pt x="35674" y="3114"/>
                    </a:cubicBezTo>
                    <a:lnTo>
                      <a:pt x="32841" y="1484"/>
                    </a:lnTo>
                    <a:cubicBezTo>
                      <a:pt x="31150" y="513"/>
                      <a:pt x="29232" y="0"/>
                      <a:pt x="272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21" name="Google Shape;1121;p35"/>
              <p:cNvGrpSpPr/>
              <p:nvPr/>
            </p:nvGrpSpPr>
            <p:grpSpPr>
              <a:xfrm>
                <a:off x="6586301" y="705419"/>
                <a:ext cx="866784" cy="271871"/>
                <a:chOff x="6586301" y="705419"/>
                <a:chExt cx="866784" cy="271871"/>
              </a:xfrm>
            </p:grpSpPr>
            <p:sp>
              <p:nvSpPr>
                <p:cNvPr id="1122" name="Google Shape;1122;p35"/>
                <p:cNvSpPr/>
                <p:nvPr/>
              </p:nvSpPr>
              <p:spPr>
                <a:xfrm>
                  <a:off x="6586301" y="705419"/>
                  <a:ext cx="866784" cy="271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46" h="11606" extrusionOk="0">
                      <a:moveTo>
                        <a:pt x="2759" y="0"/>
                      </a:moveTo>
                      <a:cubicBezTo>
                        <a:pt x="1235" y="0"/>
                        <a:pt x="0" y="1236"/>
                        <a:pt x="0" y="2759"/>
                      </a:cubicBezTo>
                      <a:lnTo>
                        <a:pt x="0" y="5770"/>
                      </a:lnTo>
                      <a:cubicBezTo>
                        <a:pt x="0" y="8993"/>
                        <a:pt x="2613" y="11605"/>
                        <a:pt x="5835" y="11605"/>
                      </a:cubicBezTo>
                      <a:lnTo>
                        <a:pt x="22557" y="11605"/>
                      </a:lnTo>
                      <a:cubicBezTo>
                        <a:pt x="24990" y="11605"/>
                        <a:pt x="27398" y="11126"/>
                        <a:pt x="29646" y="10194"/>
                      </a:cubicBezTo>
                      <a:lnTo>
                        <a:pt x="35521" y="7757"/>
                      </a:lnTo>
                      <a:cubicBezTo>
                        <a:pt x="36443" y="7375"/>
                        <a:pt x="37045" y="6475"/>
                        <a:pt x="37045" y="5478"/>
                      </a:cubicBezTo>
                      <a:cubicBezTo>
                        <a:pt x="37043" y="4503"/>
                        <a:pt x="36522" y="3601"/>
                        <a:pt x="35674" y="3114"/>
                      </a:cubicBezTo>
                      <a:lnTo>
                        <a:pt x="32841" y="1484"/>
                      </a:lnTo>
                      <a:cubicBezTo>
                        <a:pt x="31150" y="513"/>
                        <a:pt x="29233" y="0"/>
                        <a:pt x="272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3" name="Google Shape;1123;p35"/>
                <p:cNvSpPr/>
                <p:nvPr/>
              </p:nvSpPr>
              <p:spPr>
                <a:xfrm>
                  <a:off x="6586301" y="705419"/>
                  <a:ext cx="866784" cy="271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46" h="11606" extrusionOk="0">
                      <a:moveTo>
                        <a:pt x="2759" y="0"/>
                      </a:moveTo>
                      <a:cubicBezTo>
                        <a:pt x="1235" y="0"/>
                        <a:pt x="0" y="1236"/>
                        <a:pt x="0" y="2759"/>
                      </a:cubicBezTo>
                      <a:lnTo>
                        <a:pt x="0" y="5770"/>
                      </a:lnTo>
                      <a:cubicBezTo>
                        <a:pt x="0" y="8993"/>
                        <a:pt x="2613" y="11605"/>
                        <a:pt x="5835" y="11605"/>
                      </a:cubicBezTo>
                      <a:lnTo>
                        <a:pt x="22557" y="11605"/>
                      </a:lnTo>
                      <a:cubicBezTo>
                        <a:pt x="24990" y="11605"/>
                        <a:pt x="27398" y="11126"/>
                        <a:pt x="29646" y="10194"/>
                      </a:cubicBezTo>
                      <a:lnTo>
                        <a:pt x="35521" y="7757"/>
                      </a:lnTo>
                      <a:cubicBezTo>
                        <a:pt x="36443" y="7375"/>
                        <a:pt x="37045" y="6475"/>
                        <a:pt x="37045" y="5478"/>
                      </a:cubicBezTo>
                      <a:cubicBezTo>
                        <a:pt x="37043" y="4503"/>
                        <a:pt x="36522" y="3601"/>
                        <a:pt x="35674" y="3114"/>
                      </a:cubicBezTo>
                      <a:lnTo>
                        <a:pt x="32841" y="1484"/>
                      </a:lnTo>
                      <a:cubicBezTo>
                        <a:pt x="31150" y="513"/>
                        <a:pt x="29233" y="0"/>
                        <a:pt x="272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02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24" name="Google Shape;1124;p35"/>
              <p:cNvSpPr/>
              <p:nvPr/>
            </p:nvSpPr>
            <p:spPr>
              <a:xfrm>
                <a:off x="6602632" y="717202"/>
                <a:ext cx="843199" cy="248328"/>
              </a:xfrm>
              <a:custGeom>
                <a:avLst/>
                <a:gdLst/>
                <a:ahLst/>
                <a:cxnLst/>
                <a:rect l="l" t="t" r="r" b="b"/>
                <a:pathLst>
                  <a:path w="36038" h="10601" extrusionOk="0">
                    <a:moveTo>
                      <a:pt x="2258" y="1"/>
                    </a:moveTo>
                    <a:cubicBezTo>
                      <a:pt x="1014" y="1"/>
                      <a:pt x="0" y="1014"/>
                      <a:pt x="0" y="2257"/>
                    </a:cubicBezTo>
                    <a:lnTo>
                      <a:pt x="0" y="5268"/>
                    </a:lnTo>
                    <a:cubicBezTo>
                      <a:pt x="0" y="8209"/>
                      <a:pt x="2393" y="10601"/>
                      <a:pt x="5334" y="10601"/>
                    </a:cubicBezTo>
                    <a:lnTo>
                      <a:pt x="22054" y="10601"/>
                    </a:lnTo>
                    <a:cubicBezTo>
                      <a:pt x="24432" y="10601"/>
                      <a:pt x="26753" y="10139"/>
                      <a:pt x="28950" y="9229"/>
                    </a:cubicBezTo>
                    <a:lnTo>
                      <a:pt x="34826" y="6791"/>
                    </a:lnTo>
                    <a:cubicBezTo>
                      <a:pt x="35563" y="6485"/>
                      <a:pt x="36038" y="5774"/>
                      <a:pt x="36038" y="4976"/>
                    </a:cubicBezTo>
                    <a:cubicBezTo>
                      <a:pt x="36038" y="4183"/>
                      <a:pt x="35610" y="3442"/>
                      <a:pt x="34922" y="3047"/>
                    </a:cubicBezTo>
                    <a:lnTo>
                      <a:pt x="32088" y="1417"/>
                    </a:lnTo>
                    <a:cubicBezTo>
                      <a:pt x="30476" y="491"/>
                      <a:pt x="28640" y="1"/>
                      <a:pt x="26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5"/>
              <p:cNvSpPr/>
              <p:nvPr/>
            </p:nvSpPr>
            <p:spPr>
              <a:xfrm>
                <a:off x="6596829" y="717202"/>
                <a:ext cx="843199" cy="248328"/>
              </a:xfrm>
              <a:custGeom>
                <a:avLst/>
                <a:gdLst/>
                <a:ahLst/>
                <a:cxnLst/>
                <a:rect l="l" t="t" r="r" b="b"/>
                <a:pathLst>
                  <a:path w="36038" h="10601" extrusionOk="0">
                    <a:moveTo>
                      <a:pt x="2257" y="1"/>
                    </a:moveTo>
                    <a:cubicBezTo>
                      <a:pt x="1012" y="1"/>
                      <a:pt x="0" y="1014"/>
                      <a:pt x="0" y="2257"/>
                    </a:cubicBezTo>
                    <a:lnTo>
                      <a:pt x="0" y="5268"/>
                    </a:lnTo>
                    <a:cubicBezTo>
                      <a:pt x="0" y="8209"/>
                      <a:pt x="2393" y="10601"/>
                      <a:pt x="5333" y="10601"/>
                    </a:cubicBezTo>
                    <a:lnTo>
                      <a:pt x="22055" y="10601"/>
                    </a:lnTo>
                    <a:cubicBezTo>
                      <a:pt x="24433" y="10601"/>
                      <a:pt x="26753" y="10139"/>
                      <a:pt x="28951" y="9229"/>
                    </a:cubicBezTo>
                    <a:lnTo>
                      <a:pt x="34826" y="6791"/>
                    </a:lnTo>
                    <a:cubicBezTo>
                      <a:pt x="35561" y="6485"/>
                      <a:pt x="36037" y="5774"/>
                      <a:pt x="36037" y="4976"/>
                    </a:cubicBezTo>
                    <a:cubicBezTo>
                      <a:pt x="36037" y="4183"/>
                      <a:pt x="35609" y="3442"/>
                      <a:pt x="34920" y="3047"/>
                    </a:cubicBezTo>
                    <a:lnTo>
                      <a:pt x="32088" y="1417"/>
                    </a:lnTo>
                    <a:cubicBezTo>
                      <a:pt x="30475" y="491"/>
                      <a:pt x="28639" y="1"/>
                      <a:pt x="267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5"/>
              <p:cNvSpPr/>
              <p:nvPr/>
            </p:nvSpPr>
            <p:spPr>
              <a:xfrm>
                <a:off x="6259671" y="551658"/>
                <a:ext cx="309432" cy="26541"/>
              </a:xfrm>
              <a:custGeom>
                <a:avLst/>
                <a:gdLst/>
                <a:ahLst/>
                <a:cxnLst/>
                <a:rect l="l" t="t" r="r" b="b"/>
                <a:pathLst>
                  <a:path w="13225" h="1133" extrusionOk="0">
                    <a:moveTo>
                      <a:pt x="154" y="1"/>
                    </a:moveTo>
                    <a:cubicBezTo>
                      <a:pt x="69" y="1"/>
                      <a:pt x="0" y="69"/>
                      <a:pt x="0" y="154"/>
                    </a:cubicBezTo>
                    <a:cubicBezTo>
                      <a:pt x="1" y="228"/>
                      <a:pt x="56" y="292"/>
                      <a:pt x="128" y="303"/>
                    </a:cubicBezTo>
                    <a:lnTo>
                      <a:pt x="4745" y="1033"/>
                    </a:lnTo>
                    <a:cubicBezTo>
                      <a:pt x="5161" y="1099"/>
                      <a:pt x="5580" y="1133"/>
                      <a:pt x="6001" y="1133"/>
                    </a:cubicBezTo>
                    <a:lnTo>
                      <a:pt x="9476" y="1133"/>
                    </a:lnTo>
                    <a:cubicBezTo>
                      <a:pt x="10789" y="1133"/>
                      <a:pt x="12075" y="766"/>
                      <a:pt x="13190" y="74"/>
                    </a:cubicBezTo>
                    <a:cubicBezTo>
                      <a:pt x="13225" y="53"/>
                      <a:pt x="13209" y="1"/>
                      <a:pt x="131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5"/>
              <p:cNvSpPr/>
              <p:nvPr/>
            </p:nvSpPr>
            <p:spPr>
              <a:xfrm>
                <a:off x="6651252" y="775366"/>
                <a:ext cx="74427" cy="81472"/>
              </a:xfrm>
              <a:custGeom>
                <a:avLst/>
                <a:gdLst/>
                <a:ahLst/>
                <a:cxnLst/>
                <a:rect l="l" t="t" r="r" b="b"/>
                <a:pathLst>
                  <a:path w="3181" h="3478" extrusionOk="0">
                    <a:moveTo>
                      <a:pt x="2700" y="1"/>
                    </a:moveTo>
                    <a:cubicBezTo>
                      <a:pt x="2700" y="1"/>
                      <a:pt x="2699" y="1"/>
                      <a:pt x="2699" y="1"/>
                    </a:cubicBezTo>
                    <a:lnTo>
                      <a:pt x="482" y="1"/>
                    </a:lnTo>
                    <a:cubicBezTo>
                      <a:pt x="216" y="1"/>
                      <a:pt x="0" y="216"/>
                      <a:pt x="0" y="483"/>
                    </a:cubicBezTo>
                    <a:lnTo>
                      <a:pt x="0" y="2995"/>
                    </a:lnTo>
                    <a:cubicBezTo>
                      <a:pt x="0" y="3262"/>
                      <a:pt x="216" y="3477"/>
                      <a:pt x="482" y="3477"/>
                    </a:cubicBezTo>
                    <a:lnTo>
                      <a:pt x="2699" y="3477"/>
                    </a:lnTo>
                    <a:cubicBezTo>
                      <a:pt x="2965" y="3477"/>
                      <a:pt x="3181" y="3262"/>
                      <a:pt x="3181" y="2995"/>
                    </a:cubicBezTo>
                    <a:lnTo>
                      <a:pt x="3181" y="483"/>
                    </a:lnTo>
                    <a:cubicBezTo>
                      <a:pt x="3181" y="217"/>
                      <a:pt x="2966" y="1"/>
                      <a:pt x="27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28" name="Google Shape;1128;p35"/>
              <p:cNvGrpSpPr/>
              <p:nvPr/>
            </p:nvGrpSpPr>
            <p:grpSpPr>
              <a:xfrm>
                <a:off x="6642174" y="775366"/>
                <a:ext cx="74427" cy="81472"/>
                <a:chOff x="6642174" y="775366"/>
                <a:chExt cx="74427" cy="81472"/>
              </a:xfrm>
            </p:grpSpPr>
            <p:sp>
              <p:nvSpPr>
                <p:cNvPr id="1129" name="Google Shape;1129;p35"/>
                <p:cNvSpPr/>
                <p:nvPr/>
              </p:nvSpPr>
              <p:spPr>
                <a:xfrm>
                  <a:off x="6642174" y="775366"/>
                  <a:ext cx="74427" cy="81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1" h="3478" extrusionOk="0">
                      <a:moveTo>
                        <a:pt x="2701" y="1"/>
                      </a:moveTo>
                      <a:cubicBezTo>
                        <a:pt x="2700" y="1"/>
                        <a:pt x="2699" y="1"/>
                        <a:pt x="2699" y="1"/>
                      </a:cubicBezTo>
                      <a:lnTo>
                        <a:pt x="483" y="1"/>
                      </a:lnTo>
                      <a:cubicBezTo>
                        <a:pt x="217" y="1"/>
                        <a:pt x="1" y="216"/>
                        <a:pt x="1" y="483"/>
                      </a:cubicBezTo>
                      <a:lnTo>
                        <a:pt x="1" y="2995"/>
                      </a:lnTo>
                      <a:cubicBezTo>
                        <a:pt x="1" y="3262"/>
                        <a:pt x="216" y="3477"/>
                        <a:pt x="483" y="3477"/>
                      </a:cubicBezTo>
                      <a:lnTo>
                        <a:pt x="2699" y="3477"/>
                      </a:lnTo>
                      <a:cubicBezTo>
                        <a:pt x="2965" y="3477"/>
                        <a:pt x="3181" y="3262"/>
                        <a:pt x="3181" y="2995"/>
                      </a:cubicBezTo>
                      <a:lnTo>
                        <a:pt x="3181" y="483"/>
                      </a:lnTo>
                      <a:cubicBezTo>
                        <a:pt x="3181" y="217"/>
                        <a:pt x="2967" y="1"/>
                        <a:pt x="270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0" name="Google Shape;1130;p35"/>
                <p:cNvSpPr/>
                <p:nvPr/>
              </p:nvSpPr>
              <p:spPr>
                <a:xfrm>
                  <a:off x="6642174" y="775366"/>
                  <a:ext cx="74427" cy="81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1" h="3478" extrusionOk="0">
                      <a:moveTo>
                        <a:pt x="2701" y="1"/>
                      </a:moveTo>
                      <a:cubicBezTo>
                        <a:pt x="2700" y="1"/>
                        <a:pt x="2699" y="1"/>
                        <a:pt x="2699" y="1"/>
                      </a:cubicBezTo>
                      <a:lnTo>
                        <a:pt x="483" y="1"/>
                      </a:lnTo>
                      <a:cubicBezTo>
                        <a:pt x="217" y="1"/>
                        <a:pt x="1" y="216"/>
                        <a:pt x="1" y="483"/>
                      </a:cubicBezTo>
                      <a:lnTo>
                        <a:pt x="1" y="2995"/>
                      </a:lnTo>
                      <a:cubicBezTo>
                        <a:pt x="1" y="3262"/>
                        <a:pt x="216" y="3477"/>
                        <a:pt x="483" y="3477"/>
                      </a:cubicBezTo>
                      <a:lnTo>
                        <a:pt x="2699" y="3477"/>
                      </a:lnTo>
                      <a:cubicBezTo>
                        <a:pt x="2965" y="3477"/>
                        <a:pt x="3181" y="3262"/>
                        <a:pt x="3181" y="2995"/>
                      </a:cubicBezTo>
                      <a:lnTo>
                        <a:pt x="3181" y="483"/>
                      </a:lnTo>
                      <a:cubicBezTo>
                        <a:pt x="3181" y="217"/>
                        <a:pt x="2967" y="1"/>
                        <a:pt x="270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24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31" name="Google Shape;1131;p35"/>
              <p:cNvSpPr/>
              <p:nvPr/>
            </p:nvSpPr>
            <p:spPr>
              <a:xfrm>
                <a:off x="6239807" y="575738"/>
                <a:ext cx="441721" cy="249781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0663" extrusionOk="0">
                    <a:moveTo>
                      <a:pt x="527" y="1"/>
                    </a:moveTo>
                    <a:cubicBezTo>
                      <a:pt x="250" y="1"/>
                      <a:pt x="0" y="222"/>
                      <a:pt x="0" y="528"/>
                    </a:cubicBezTo>
                    <a:lnTo>
                      <a:pt x="0" y="994"/>
                    </a:lnTo>
                    <a:cubicBezTo>
                      <a:pt x="0" y="1192"/>
                      <a:pt x="112" y="1373"/>
                      <a:pt x="287" y="1464"/>
                    </a:cubicBezTo>
                    <a:lnTo>
                      <a:pt x="614" y="1631"/>
                    </a:lnTo>
                    <a:lnTo>
                      <a:pt x="18109" y="10603"/>
                    </a:lnTo>
                    <a:cubicBezTo>
                      <a:pt x="18188" y="10644"/>
                      <a:pt x="18270" y="10663"/>
                      <a:pt x="18350" y="10663"/>
                    </a:cubicBezTo>
                    <a:cubicBezTo>
                      <a:pt x="18529" y="10663"/>
                      <a:pt x="18695" y="10571"/>
                      <a:pt x="18792" y="10424"/>
                    </a:cubicBezTo>
                    <a:cubicBezTo>
                      <a:pt x="18847" y="10342"/>
                      <a:pt x="18878" y="10243"/>
                      <a:pt x="18878" y="10135"/>
                    </a:cubicBezTo>
                    <a:cubicBezTo>
                      <a:pt x="18878" y="9651"/>
                      <a:pt x="18608" y="9209"/>
                      <a:pt x="18176" y="8988"/>
                    </a:cubicBezTo>
                    <a:lnTo>
                      <a:pt x="1856" y="619"/>
                    </a:lnTo>
                    <a:lnTo>
                      <a:pt x="990" y="173"/>
                    </a:lnTo>
                    <a:lnTo>
                      <a:pt x="768" y="60"/>
                    </a:lnTo>
                    <a:cubicBezTo>
                      <a:pt x="689" y="19"/>
                      <a:pt x="607" y="1"/>
                      <a:pt x="5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5"/>
              <p:cNvSpPr/>
              <p:nvPr/>
            </p:nvSpPr>
            <p:spPr>
              <a:xfrm>
                <a:off x="6223358" y="560723"/>
                <a:ext cx="54072" cy="73344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3131" extrusionOk="0">
                    <a:moveTo>
                      <a:pt x="285" y="0"/>
                    </a:moveTo>
                    <a:cubicBezTo>
                      <a:pt x="128" y="0"/>
                      <a:pt x="1" y="127"/>
                      <a:pt x="1" y="284"/>
                    </a:cubicBezTo>
                    <a:lnTo>
                      <a:pt x="1" y="2846"/>
                    </a:lnTo>
                    <a:cubicBezTo>
                      <a:pt x="1" y="3003"/>
                      <a:pt x="128" y="3130"/>
                      <a:pt x="285" y="3130"/>
                    </a:cubicBezTo>
                    <a:lnTo>
                      <a:pt x="2026" y="3130"/>
                    </a:lnTo>
                    <a:cubicBezTo>
                      <a:pt x="2183" y="3130"/>
                      <a:pt x="2310" y="3003"/>
                      <a:pt x="2310" y="2846"/>
                    </a:cubicBezTo>
                    <a:lnTo>
                      <a:pt x="2310" y="284"/>
                    </a:lnTo>
                    <a:cubicBezTo>
                      <a:pt x="2310" y="127"/>
                      <a:pt x="2183" y="0"/>
                      <a:pt x="20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5"/>
              <p:cNvSpPr/>
              <p:nvPr/>
            </p:nvSpPr>
            <p:spPr>
              <a:xfrm>
                <a:off x="6223358" y="560723"/>
                <a:ext cx="33178" cy="73344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3131" extrusionOk="0">
                    <a:moveTo>
                      <a:pt x="285" y="0"/>
                    </a:moveTo>
                    <a:cubicBezTo>
                      <a:pt x="128" y="0"/>
                      <a:pt x="1" y="127"/>
                      <a:pt x="1" y="284"/>
                    </a:cubicBezTo>
                    <a:lnTo>
                      <a:pt x="1" y="2846"/>
                    </a:lnTo>
                    <a:cubicBezTo>
                      <a:pt x="1" y="3003"/>
                      <a:pt x="128" y="3130"/>
                      <a:pt x="285" y="3130"/>
                    </a:cubicBezTo>
                    <a:lnTo>
                      <a:pt x="1134" y="3130"/>
                    </a:lnTo>
                    <a:cubicBezTo>
                      <a:pt x="1291" y="3130"/>
                      <a:pt x="1418" y="3003"/>
                      <a:pt x="1418" y="2846"/>
                    </a:cubicBezTo>
                    <a:lnTo>
                      <a:pt x="1418" y="284"/>
                    </a:lnTo>
                    <a:cubicBezTo>
                      <a:pt x="1418" y="127"/>
                      <a:pt x="1291" y="0"/>
                      <a:pt x="1134" y="0"/>
                    </a:cubicBezTo>
                    <a:close/>
                  </a:path>
                </a:pathLst>
              </a:cu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5"/>
              <p:cNvSpPr/>
              <p:nvPr/>
            </p:nvSpPr>
            <p:spPr>
              <a:xfrm>
                <a:off x="6231384" y="550416"/>
                <a:ext cx="38044" cy="10330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441" extrusionOk="0">
                    <a:moveTo>
                      <a:pt x="0" y="0"/>
                    </a:moveTo>
                    <a:lnTo>
                      <a:pt x="0" y="440"/>
                    </a:lnTo>
                    <a:lnTo>
                      <a:pt x="1626" y="440"/>
                    </a:lnTo>
                    <a:lnTo>
                      <a:pt x="16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5"/>
              <p:cNvSpPr/>
              <p:nvPr/>
            </p:nvSpPr>
            <p:spPr>
              <a:xfrm>
                <a:off x="6223335" y="535002"/>
                <a:ext cx="54095" cy="15484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661" extrusionOk="0">
                    <a:moveTo>
                      <a:pt x="99" y="1"/>
                    </a:moveTo>
                    <a:cubicBezTo>
                      <a:pt x="45" y="1"/>
                      <a:pt x="1" y="45"/>
                      <a:pt x="1" y="100"/>
                    </a:cubicBezTo>
                    <a:lnTo>
                      <a:pt x="1" y="562"/>
                    </a:lnTo>
                    <a:cubicBezTo>
                      <a:pt x="1" y="616"/>
                      <a:pt x="45" y="660"/>
                      <a:pt x="99" y="660"/>
                    </a:cubicBezTo>
                    <a:lnTo>
                      <a:pt x="2212" y="660"/>
                    </a:lnTo>
                    <a:cubicBezTo>
                      <a:pt x="2267" y="660"/>
                      <a:pt x="2311" y="615"/>
                      <a:pt x="2311" y="562"/>
                    </a:cubicBezTo>
                    <a:lnTo>
                      <a:pt x="2311" y="100"/>
                    </a:lnTo>
                    <a:cubicBezTo>
                      <a:pt x="2311" y="45"/>
                      <a:pt x="2267" y="1"/>
                      <a:pt x="22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5"/>
              <p:cNvSpPr/>
              <p:nvPr/>
            </p:nvSpPr>
            <p:spPr>
              <a:xfrm>
                <a:off x="6223335" y="535002"/>
                <a:ext cx="39846" cy="15484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661" extrusionOk="0">
                    <a:moveTo>
                      <a:pt x="99" y="1"/>
                    </a:moveTo>
                    <a:cubicBezTo>
                      <a:pt x="45" y="1"/>
                      <a:pt x="1" y="45"/>
                      <a:pt x="1" y="100"/>
                    </a:cubicBezTo>
                    <a:lnTo>
                      <a:pt x="1" y="562"/>
                    </a:lnTo>
                    <a:cubicBezTo>
                      <a:pt x="1" y="616"/>
                      <a:pt x="45" y="660"/>
                      <a:pt x="99" y="660"/>
                    </a:cubicBezTo>
                    <a:lnTo>
                      <a:pt x="1604" y="660"/>
                    </a:lnTo>
                    <a:cubicBezTo>
                      <a:pt x="1660" y="660"/>
                      <a:pt x="1703" y="615"/>
                      <a:pt x="1703" y="562"/>
                    </a:cubicBezTo>
                    <a:lnTo>
                      <a:pt x="1703" y="100"/>
                    </a:lnTo>
                    <a:cubicBezTo>
                      <a:pt x="1703" y="45"/>
                      <a:pt x="1660" y="1"/>
                      <a:pt x="1604" y="1"/>
                    </a:cubicBezTo>
                    <a:close/>
                  </a:path>
                </a:pathLst>
              </a:cu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5"/>
              <p:cNvSpPr/>
              <p:nvPr/>
            </p:nvSpPr>
            <p:spPr>
              <a:xfrm>
                <a:off x="5929275" y="551658"/>
                <a:ext cx="309385" cy="26541"/>
              </a:xfrm>
              <a:custGeom>
                <a:avLst/>
                <a:gdLst/>
                <a:ahLst/>
                <a:cxnLst/>
                <a:rect l="l" t="t" r="r" b="b"/>
                <a:pathLst>
                  <a:path w="13223" h="1133" extrusionOk="0">
                    <a:moveTo>
                      <a:pt x="56" y="1"/>
                    </a:moveTo>
                    <a:cubicBezTo>
                      <a:pt x="16" y="1"/>
                      <a:pt x="0" y="53"/>
                      <a:pt x="35" y="74"/>
                    </a:cubicBezTo>
                    <a:cubicBezTo>
                      <a:pt x="1150" y="766"/>
                      <a:pt x="2436" y="1133"/>
                      <a:pt x="3749" y="1133"/>
                    </a:cubicBezTo>
                    <a:lnTo>
                      <a:pt x="7224" y="1133"/>
                    </a:lnTo>
                    <a:cubicBezTo>
                      <a:pt x="7645" y="1133"/>
                      <a:pt x="8064" y="1099"/>
                      <a:pt x="8479" y="1033"/>
                    </a:cubicBezTo>
                    <a:lnTo>
                      <a:pt x="13097" y="303"/>
                    </a:lnTo>
                    <a:cubicBezTo>
                      <a:pt x="13169" y="292"/>
                      <a:pt x="13222" y="228"/>
                      <a:pt x="13223" y="154"/>
                    </a:cubicBezTo>
                    <a:cubicBezTo>
                      <a:pt x="13223" y="69"/>
                      <a:pt x="13153" y="1"/>
                      <a:pt x="130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5"/>
              <p:cNvSpPr/>
              <p:nvPr/>
            </p:nvSpPr>
            <p:spPr>
              <a:xfrm>
                <a:off x="6277360" y="587146"/>
                <a:ext cx="402156" cy="238373"/>
              </a:xfrm>
              <a:custGeom>
                <a:avLst/>
                <a:gdLst/>
                <a:ahLst/>
                <a:cxnLst/>
                <a:rect l="l" t="t" r="r" b="b"/>
                <a:pathLst>
                  <a:path w="17188" h="10176" extrusionOk="0">
                    <a:moveTo>
                      <a:pt x="0" y="0"/>
                    </a:moveTo>
                    <a:lnTo>
                      <a:pt x="0" y="1651"/>
                    </a:lnTo>
                    <a:lnTo>
                      <a:pt x="16504" y="10116"/>
                    </a:lnTo>
                    <a:cubicBezTo>
                      <a:pt x="16583" y="10157"/>
                      <a:pt x="16665" y="10176"/>
                      <a:pt x="16745" y="10176"/>
                    </a:cubicBezTo>
                    <a:cubicBezTo>
                      <a:pt x="16924" y="10176"/>
                      <a:pt x="17090" y="10084"/>
                      <a:pt x="17187" y="9937"/>
                    </a:cubicBezTo>
                    <a:lnTo>
                      <a:pt x="1378" y="1962"/>
                    </a:lnTo>
                    <a:cubicBezTo>
                      <a:pt x="687" y="1614"/>
                      <a:pt x="251" y="905"/>
                      <a:pt x="251" y="13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5"/>
              <p:cNvSpPr/>
              <p:nvPr/>
            </p:nvSpPr>
            <p:spPr>
              <a:xfrm>
                <a:off x="7425756" y="551658"/>
                <a:ext cx="309432" cy="26541"/>
              </a:xfrm>
              <a:custGeom>
                <a:avLst/>
                <a:gdLst/>
                <a:ahLst/>
                <a:cxnLst/>
                <a:rect l="l" t="t" r="r" b="b"/>
                <a:pathLst>
                  <a:path w="13225" h="1133" extrusionOk="0">
                    <a:moveTo>
                      <a:pt x="56" y="1"/>
                    </a:moveTo>
                    <a:cubicBezTo>
                      <a:pt x="16" y="1"/>
                      <a:pt x="0" y="53"/>
                      <a:pt x="35" y="74"/>
                    </a:cubicBezTo>
                    <a:cubicBezTo>
                      <a:pt x="1150" y="766"/>
                      <a:pt x="2436" y="1133"/>
                      <a:pt x="3749" y="1133"/>
                    </a:cubicBezTo>
                    <a:lnTo>
                      <a:pt x="7224" y="1133"/>
                    </a:lnTo>
                    <a:cubicBezTo>
                      <a:pt x="7645" y="1133"/>
                      <a:pt x="8064" y="1099"/>
                      <a:pt x="8479" y="1033"/>
                    </a:cubicBezTo>
                    <a:lnTo>
                      <a:pt x="13096" y="303"/>
                    </a:lnTo>
                    <a:cubicBezTo>
                      <a:pt x="13169" y="292"/>
                      <a:pt x="13224" y="228"/>
                      <a:pt x="13225" y="154"/>
                    </a:cubicBezTo>
                    <a:cubicBezTo>
                      <a:pt x="13225" y="69"/>
                      <a:pt x="13156" y="1"/>
                      <a:pt x="130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5"/>
              <p:cNvSpPr/>
              <p:nvPr/>
            </p:nvSpPr>
            <p:spPr>
              <a:xfrm>
                <a:off x="7286003" y="775366"/>
                <a:ext cx="74451" cy="81472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3478" extrusionOk="0">
                    <a:moveTo>
                      <a:pt x="480" y="1"/>
                    </a:moveTo>
                    <a:cubicBezTo>
                      <a:pt x="215" y="1"/>
                      <a:pt x="0" y="217"/>
                      <a:pt x="0" y="483"/>
                    </a:cubicBezTo>
                    <a:lnTo>
                      <a:pt x="0" y="2995"/>
                    </a:lnTo>
                    <a:cubicBezTo>
                      <a:pt x="0" y="3262"/>
                      <a:pt x="216" y="3477"/>
                      <a:pt x="482" y="3477"/>
                    </a:cubicBezTo>
                    <a:lnTo>
                      <a:pt x="2700" y="3477"/>
                    </a:lnTo>
                    <a:cubicBezTo>
                      <a:pt x="2966" y="3477"/>
                      <a:pt x="3182" y="3262"/>
                      <a:pt x="3182" y="2995"/>
                    </a:cubicBezTo>
                    <a:lnTo>
                      <a:pt x="3182" y="483"/>
                    </a:lnTo>
                    <a:cubicBezTo>
                      <a:pt x="3182" y="216"/>
                      <a:pt x="2966" y="1"/>
                      <a:pt x="2700" y="1"/>
                    </a:cubicBezTo>
                    <a:lnTo>
                      <a:pt x="482" y="1"/>
                    </a:lnTo>
                    <a:cubicBezTo>
                      <a:pt x="482" y="1"/>
                      <a:pt x="481" y="1"/>
                      <a:pt x="4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41" name="Google Shape;1141;p35"/>
              <p:cNvGrpSpPr/>
              <p:nvPr/>
            </p:nvGrpSpPr>
            <p:grpSpPr>
              <a:xfrm>
                <a:off x="7278258" y="775366"/>
                <a:ext cx="74427" cy="81472"/>
                <a:chOff x="7278258" y="775366"/>
                <a:chExt cx="74427" cy="81472"/>
              </a:xfrm>
            </p:grpSpPr>
            <p:sp>
              <p:nvSpPr>
                <p:cNvPr id="1142" name="Google Shape;1142;p35"/>
                <p:cNvSpPr/>
                <p:nvPr/>
              </p:nvSpPr>
              <p:spPr>
                <a:xfrm>
                  <a:off x="7278258" y="775366"/>
                  <a:ext cx="74427" cy="81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1" h="3478" extrusionOk="0">
                      <a:moveTo>
                        <a:pt x="480" y="1"/>
                      </a:moveTo>
                      <a:cubicBezTo>
                        <a:pt x="213" y="1"/>
                        <a:pt x="0" y="217"/>
                        <a:pt x="0" y="483"/>
                      </a:cubicBezTo>
                      <a:lnTo>
                        <a:pt x="0" y="2995"/>
                      </a:lnTo>
                      <a:cubicBezTo>
                        <a:pt x="0" y="3262"/>
                        <a:pt x="216" y="3477"/>
                        <a:pt x="482" y="3477"/>
                      </a:cubicBezTo>
                      <a:lnTo>
                        <a:pt x="2698" y="3477"/>
                      </a:lnTo>
                      <a:cubicBezTo>
                        <a:pt x="2965" y="3477"/>
                        <a:pt x="3180" y="3262"/>
                        <a:pt x="3180" y="2995"/>
                      </a:cubicBezTo>
                      <a:lnTo>
                        <a:pt x="3180" y="483"/>
                      </a:lnTo>
                      <a:cubicBezTo>
                        <a:pt x="3180" y="216"/>
                        <a:pt x="2965" y="1"/>
                        <a:pt x="2698" y="1"/>
                      </a:cubicBezTo>
                      <a:lnTo>
                        <a:pt x="482" y="1"/>
                      </a:lnTo>
                      <a:cubicBezTo>
                        <a:pt x="481" y="1"/>
                        <a:pt x="481" y="1"/>
                        <a:pt x="48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3" name="Google Shape;1143;p35"/>
                <p:cNvSpPr/>
                <p:nvPr/>
              </p:nvSpPr>
              <p:spPr>
                <a:xfrm>
                  <a:off x="7278258" y="775366"/>
                  <a:ext cx="74427" cy="81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1" h="3478" extrusionOk="0">
                      <a:moveTo>
                        <a:pt x="480" y="1"/>
                      </a:moveTo>
                      <a:cubicBezTo>
                        <a:pt x="213" y="1"/>
                        <a:pt x="0" y="217"/>
                        <a:pt x="0" y="483"/>
                      </a:cubicBezTo>
                      <a:lnTo>
                        <a:pt x="0" y="2995"/>
                      </a:lnTo>
                      <a:cubicBezTo>
                        <a:pt x="0" y="3262"/>
                        <a:pt x="216" y="3477"/>
                        <a:pt x="482" y="3477"/>
                      </a:cubicBezTo>
                      <a:lnTo>
                        <a:pt x="2698" y="3477"/>
                      </a:lnTo>
                      <a:cubicBezTo>
                        <a:pt x="2965" y="3477"/>
                        <a:pt x="3180" y="3262"/>
                        <a:pt x="3180" y="2995"/>
                      </a:cubicBezTo>
                      <a:lnTo>
                        <a:pt x="3180" y="483"/>
                      </a:lnTo>
                      <a:cubicBezTo>
                        <a:pt x="3180" y="216"/>
                        <a:pt x="2965" y="1"/>
                        <a:pt x="2698" y="1"/>
                      </a:cubicBezTo>
                      <a:lnTo>
                        <a:pt x="482" y="1"/>
                      </a:lnTo>
                      <a:cubicBezTo>
                        <a:pt x="481" y="1"/>
                        <a:pt x="481" y="1"/>
                        <a:pt x="480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24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44" name="Google Shape;1144;p35"/>
              <p:cNvSpPr/>
              <p:nvPr/>
            </p:nvSpPr>
            <p:spPr>
              <a:xfrm>
                <a:off x="7313331" y="575738"/>
                <a:ext cx="441721" cy="249781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0663" extrusionOk="0">
                    <a:moveTo>
                      <a:pt x="18352" y="1"/>
                    </a:moveTo>
                    <a:cubicBezTo>
                      <a:pt x="18272" y="1"/>
                      <a:pt x="18189" y="19"/>
                      <a:pt x="18111" y="60"/>
                    </a:cubicBezTo>
                    <a:lnTo>
                      <a:pt x="17889" y="173"/>
                    </a:lnTo>
                    <a:lnTo>
                      <a:pt x="17023" y="619"/>
                    </a:lnTo>
                    <a:lnTo>
                      <a:pt x="703" y="8988"/>
                    </a:lnTo>
                    <a:cubicBezTo>
                      <a:pt x="272" y="9209"/>
                      <a:pt x="0" y="9651"/>
                      <a:pt x="0" y="10135"/>
                    </a:cubicBezTo>
                    <a:cubicBezTo>
                      <a:pt x="0" y="10243"/>
                      <a:pt x="32" y="10342"/>
                      <a:pt x="87" y="10424"/>
                    </a:cubicBezTo>
                    <a:cubicBezTo>
                      <a:pt x="184" y="10571"/>
                      <a:pt x="350" y="10663"/>
                      <a:pt x="529" y="10663"/>
                    </a:cubicBezTo>
                    <a:cubicBezTo>
                      <a:pt x="609" y="10663"/>
                      <a:pt x="691" y="10644"/>
                      <a:pt x="770" y="10603"/>
                    </a:cubicBezTo>
                    <a:lnTo>
                      <a:pt x="18265" y="1631"/>
                    </a:lnTo>
                    <a:lnTo>
                      <a:pt x="18592" y="1464"/>
                    </a:lnTo>
                    <a:cubicBezTo>
                      <a:pt x="18767" y="1373"/>
                      <a:pt x="18879" y="1192"/>
                      <a:pt x="18879" y="994"/>
                    </a:cubicBezTo>
                    <a:lnTo>
                      <a:pt x="18879" y="528"/>
                    </a:lnTo>
                    <a:cubicBezTo>
                      <a:pt x="18879" y="222"/>
                      <a:pt x="18628" y="1"/>
                      <a:pt x="183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5"/>
              <p:cNvSpPr/>
              <p:nvPr/>
            </p:nvSpPr>
            <p:spPr>
              <a:xfrm>
                <a:off x="7717429" y="560723"/>
                <a:ext cx="54072" cy="73344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3131" extrusionOk="0">
                    <a:moveTo>
                      <a:pt x="285" y="0"/>
                    </a:moveTo>
                    <a:cubicBezTo>
                      <a:pt x="128" y="0"/>
                      <a:pt x="1" y="127"/>
                      <a:pt x="1" y="284"/>
                    </a:cubicBezTo>
                    <a:lnTo>
                      <a:pt x="1" y="2846"/>
                    </a:lnTo>
                    <a:cubicBezTo>
                      <a:pt x="1" y="3003"/>
                      <a:pt x="128" y="3130"/>
                      <a:pt x="285" y="3130"/>
                    </a:cubicBezTo>
                    <a:lnTo>
                      <a:pt x="2026" y="3130"/>
                    </a:lnTo>
                    <a:cubicBezTo>
                      <a:pt x="2183" y="3130"/>
                      <a:pt x="2310" y="3003"/>
                      <a:pt x="2310" y="2846"/>
                    </a:cubicBezTo>
                    <a:lnTo>
                      <a:pt x="2310" y="284"/>
                    </a:lnTo>
                    <a:cubicBezTo>
                      <a:pt x="2310" y="127"/>
                      <a:pt x="2183" y="0"/>
                      <a:pt x="20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5"/>
              <p:cNvSpPr/>
              <p:nvPr/>
            </p:nvSpPr>
            <p:spPr>
              <a:xfrm>
                <a:off x="7738323" y="560723"/>
                <a:ext cx="33178" cy="73344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3131" extrusionOk="0">
                    <a:moveTo>
                      <a:pt x="284" y="0"/>
                    </a:moveTo>
                    <a:cubicBezTo>
                      <a:pt x="127" y="0"/>
                      <a:pt x="0" y="127"/>
                      <a:pt x="0" y="284"/>
                    </a:cubicBezTo>
                    <a:lnTo>
                      <a:pt x="0" y="2846"/>
                    </a:lnTo>
                    <a:cubicBezTo>
                      <a:pt x="0" y="3003"/>
                      <a:pt x="127" y="3130"/>
                      <a:pt x="284" y="3130"/>
                    </a:cubicBezTo>
                    <a:lnTo>
                      <a:pt x="1133" y="3130"/>
                    </a:lnTo>
                    <a:cubicBezTo>
                      <a:pt x="1290" y="3130"/>
                      <a:pt x="1417" y="3003"/>
                      <a:pt x="1417" y="2846"/>
                    </a:cubicBezTo>
                    <a:lnTo>
                      <a:pt x="1417" y="284"/>
                    </a:lnTo>
                    <a:cubicBezTo>
                      <a:pt x="1417" y="127"/>
                      <a:pt x="1290" y="0"/>
                      <a:pt x="1133" y="0"/>
                    </a:cubicBezTo>
                    <a:close/>
                  </a:path>
                </a:pathLst>
              </a:cu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5"/>
              <p:cNvSpPr/>
              <p:nvPr/>
            </p:nvSpPr>
            <p:spPr>
              <a:xfrm>
                <a:off x="7725455" y="550439"/>
                <a:ext cx="38044" cy="10330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441" extrusionOk="0">
                    <a:moveTo>
                      <a:pt x="0" y="0"/>
                    </a:moveTo>
                    <a:lnTo>
                      <a:pt x="0" y="440"/>
                    </a:lnTo>
                    <a:lnTo>
                      <a:pt x="1626" y="440"/>
                    </a:lnTo>
                    <a:lnTo>
                      <a:pt x="16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5"/>
              <p:cNvSpPr/>
              <p:nvPr/>
            </p:nvSpPr>
            <p:spPr>
              <a:xfrm>
                <a:off x="7717429" y="535002"/>
                <a:ext cx="54095" cy="15484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661" extrusionOk="0">
                    <a:moveTo>
                      <a:pt x="100" y="1"/>
                    </a:moveTo>
                    <a:cubicBezTo>
                      <a:pt x="46" y="1"/>
                      <a:pt x="1" y="45"/>
                      <a:pt x="1" y="100"/>
                    </a:cubicBezTo>
                    <a:lnTo>
                      <a:pt x="1" y="562"/>
                    </a:lnTo>
                    <a:cubicBezTo>
                      <a:pt x="1" y="615"/>
                      <a:pt x="45" y="660"/>
                      <a:pt x="100" y="660"/>
                    </a:cubicBezTo>
                    <a:lnTo>
                      <a:pt x="2213" y="660"/>
                    </a:lnTo>
                    <a:cubicBezTo>
                      <a:pt x="2267" y="660"/>
                      <a:pt x="2311" y="616"/>
                      <a:pt x="2311" y="562"/>
                    </a:cubicBezTo>
                    <a:lnTo>
                      <a:pt x="2311" y="100"/>
                    </a:lnTo>
                    <a:cubicBezTo>
                      <a:pt x="2311" y="45"/>
                      <a:pt x="2267" y="1"/>
                      <a:pt x="22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5"/>
              <p:cNvSpPr/>
              <p:nvPr/>
            </p:nvSpPr>
            <p:spPr>
              <a:xfrm>
                <a:off x="7731655" y="535002"/>
                <a:ext cx="39869" cy="15484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661" extrusionOk="0">
                    <a:moveTo>
                      <a:pt x="99" y="1"/>
                    </a:moveTo>
                    <a:cubicBezTo>
                      <a:pt x="44" y="1"/>
                      <a:pt x="1" y="45"/>
                      <a:pt x="1" y="100"/>
                    </a:cubicBezTo>
                    <a:lnTo>
                      <a:pt x="1" y="562"/>
                    </a:lnTo>
                    <a:cubicBezTo>
                      <a:pt x="1" y="615"/>
                      <a:pt x="44" y="660"/>
                      <a:pt x="99" y="660"/>
                    </a:cubicBezTo>
                    <a:lnTo>
                      <a:pt x="1605" y="660"/>
                    </a:lnTo>
                    <a:cubicBezTo>
                      <a:pt x="1659" y="660"/>
                      <a:pt x="1703" y="616"/>
                      <a:pt x="1703" y="562"/>
                    </a:cubicBezTo>
                    <a:lnTo>
                      <a:pt x="1703" y="100"/>
                    </a:lnTo>
                    <a:cubicBezTo>
                      <a:pt x="1703" y="45"/>
                      <a:pt x="1659" y="1"/>
                      <a:pt x="1605" y="1"/>
                    </a:cubicBezTo>
                    <a:close/>
                  </a:path>
                </a:pathLst>
              </a:cu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5"/>
              <p:cNvSpPr/>
              <p:nvPr/>
            </p:nvSpPr>
            <p:spPr>
              <a:xfrm>
                <a:off x="7756176" y="551658"/>
                <a:ext cx="309432" cy="26541"/>
              </a:xfrm>
              <a:custGeom>
                <a:avLst/>
                <a:gdLst/>
                <a:ahLst/>
                <a:cxnLst/>
                <a:rect l="l" t="t" r="r" b="b"/>
                <a:pathLst>
                  <a:path w="13225" h="1133" extrusionOk="0">
                    <a:moveTo>
                      <a:pt x="154" y="1"/>
                    </a:moveTo>
                    <a:cubicBezTo>
                      <a:pt x="70" y="1"/>
                      <a:pt x="0" y="69"/>
                      <a:pt x="0" y="154"/>
                    </a:cubicBezTo>
                    <a:cubicBezTo>
                      <a:pt x="1" y="228"/>
                      <a:pt x="55" y="292"/>
                      <a:pt x="128" y="303"/>
                    </a:cubicBezTo>
                    <a:lnTo>
                      <a:pt x="4746" y="1033"/>
                    </a:lnTo>
                    <a:cubicBezTo>
                      <a:pt x="5162" y="1099"/>
                      <a:pt x="5580" y="1133"/>
                      <a:pt x="6001" y="1133"/>
                    </a:cubicBezTo>
                    <a:lnTo>
                      <a:pt x="9476" y="1133"/>
                    </a:lnTo>
                    <a:cubicBezTo>
                      <a:pt x="10789" y="1133"/>
                      <a:pt x="12075" y="766"/>
                      <a:pt x="13190" y="74"/>
                    </a:cubicBezTo>
                    <a:cubicBezTo>
                      <a:pt x="13225" y="53"/>
                      <a:pt x="13209" y="1"/>
                      <a:pt x="131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5"/>
              <p:cNvSpPr/>
              <p:nvPr/>
            </p:nvSpPr>
            <p:spPr>
              <a:xfrm>
                <a:off x="7315343" y="587146"/>
                <a:ext cx="402156" cy="238373"/>
              </a:xfrm>
              <a:custGeom>
                <a:avLst/>
                <a:gdLst/>
                <a:ahLst/>
                <a:cxnLst/>
                <a:rect l="l" t="t" r="r" b="b"/>
                <a:pathLst>
                  <a:path w="17188" h="10176" extrusionOk="0">
                    <a:moveTo>
                      <a:pt x="17188" y="0"/>
                    </a:moveTo>
                    <a:lnTo>
                      <a:pt x="16937" y="131"/>
                    </a:lnTo>
                    <a:cubicBezTo>
                      <a:pt x="16937" y="905"/>
                      <a:pt x="16501" y="1614"/>
                      <a:pt x="15810" y="1962"/>
                    </a:cubicBezTo>
                    <a:lnTo>
                      <a:pt x="1" y="9937"/>
                    </a:lnTo>
                    <a:cubicBezTo>
                      <a:pt x="98" y="10084"/>
                      <a:pt x="264" y="10176"/>
                      <a:pt x="443" y="10176"/>
                    </a:cubicBezTo>
                    <a:cubicBezTo>
                      <a:pt x="523" y="10176"/>
                      <a:pt x="605" y="10157"/>
                      <a:pt x="684" y="10116"/>
                    </a:cubicBezTo>
                    <a:lnTo>
                      <a:pt x="17188" y="1651"/>
                    </a:lnTo>
                    <a:lnTo>
                      <a:pt x="17188" y="0"/>
                    </a:ln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5"/>
              <p:cNvSpPr/>
              <p:nvPr/>
            </p:nvSpPr>
            <p:spPr>
              <a:xfrm>
                <a:off x="6895943" y="846695"/>
                <a:ext cx="38816" cy="60530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2584" extrusionOk="0">
                    <a:moveTo>
                      <a:pt x="252" y="0"/>
                    </a:moveTo>
                    <a:cubicBezTo>
                      <a:pt x="174" y="0"/>
                      <a:pt x="101" y="38"/>
                      <a:pt x="56" y="103"/>
                    </a:cubicBezTo>
                    <a:cubicBezTo>
                      <a:pt x="11" y="169"/>
                      <a:pt x="1" y="251"/>
                      <a:pt x="30" y="323"/>
                    </a:cubicBezTo>
                    <a:lnTo>
                      <a:pt x="821" y="2428"/>
                    </a:lnTo>
                    <a:cubicBezTo>
                      <a:pt x="857" y="2522"/>
                      <a:pt x="947" y="2584"/>
                      <a:pt x="1046" y="2584"/>
                    </a:cubicBezTo>
                    <a:lnTo>
                      <a:pt x="1408" y="2584"/>
                    </a:lnTo>
                    <a:cubicBezTo>
                      <a:pt x="1486" y="2584"/>
                      <a:pt x="1559" y="2545"/>
                      <a:pt x="1604" y="2481"/>
                    </a:cubicBezTo>
                    <a:cubicBezTo>
                      <a:pt x="1649" y="2417"/>
                      <a:pt x="1658" y="2334"/>
                      <a:pt x="1630" y="2261"/>
                    </a:cubicBezTo>
                    <a:lnTo>
                      <a:pt x="840" y="155"/>
                    </a:lnTo>
                    <a:cubicBezTo>
                      <a:pt x="804" y="63"/>
                      <a:pt x="714" y="0"/>
                      <a:pt x="6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5"/>
              <p:cNvSpPr/>
              <p:nvPr/>
            </p:nvSpPr>
            <p:spPr>
              <a:xfrm>
                <a:off x="6898540" y="849460"/>
                <a:ext cx="33716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2348" extrusionOk="0">
                    <a:moveTo>
                      <a:pt x="144" y="0"/>
                    </a:moveTo>
                    <a:cubicBezTo>
                      <a:pt x="58" y="0"/>
                      <a:pt x="1" y="84"/>
                      <a:pt x="30" y="164"/>
                    </a:cubicBezTo>
                    <a:lnTo>
                      <a:pt x="821" y="2270"/>
                    </a:lnTo>
                    <a:cubicBezTo>
                      <a:pt x="839" y="2317"/>
                      <a:pt x="885" y="2348"/>
                      <a:pt x="935" y="2348"/>
                    </a:cubicBezTo>
                    <a:lnTo>
                      <a:pt x="1298" y="2348"/>
                    </a:lnTo>
                    <a:cubicBezTo>
                      <a:pt x="1382" y="2348"/>
                      <a:pt x="1441" y="2263"/>
                      <a:pt x="1412" y="2184"/>
                    </a:cubicBezTo>
                    <a:lnTo>
                      <a:pt x="621" y="78"/>
                    </a:lnTo>
                    <a:cubicBezTo>
                      <a:pt x="603" y="31"/>
                      <a:pt x="556" y="0"/>
                      <a:pt x="5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5"/>
              <p:cNvSpPr/>
              <p:nvPr/>
            </p:nvSpPr>
            <p:spPr>
              <a:xfrm>
                <a:off x="6898540" y="849460"/>
                <a:ext cx="26088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348" extrusionOk="0">
                    <a:moveTo>
                      <a:pt x="144" y="0"/>
                    </a:moveTo>
                    <a:cubicBezTo>
                      <a:pt x="58" y="0"/>
                      <a:pt x="1" y="84"/>
                      <a:pt x="30" y="164"/>
                    </a:cubicBezTo>
                    <a:lnTo>
                      <a:pt x="821" y="2270"/>
                    </a:lnTo>
                    <a:cubicBezTo>
                      <a:pt x="839" y="2317"/>
                      <a:pt x="885" y="2348"/>
                      <a:pt x="935" y="2348"/>
                    </a:cubicBezTo>
                    <a:lnTo>
                      <a:pt x="971" y="2348"/>
                    </a:lnTo>
                    <a:cubicBezTo>
                      <a:pt x="1056" y="2348"/>
                      <a:pt x="1114" y="2263"/>
                      <a:pt x="1088" y="2184"/>
                    </a:cubicBezTo>
                    <a:lnTo>
                      <a:pt x="295" y="78"/>
                    </a:lnTo>
                    <a:cubicBezTo>
                      <a:pt x="278" y="31"/>
                      <a:pt x="231" y="0"/>
                      <a:pt x="181" y="0"/>
                    </a:cubicBezTo>
                    <a:close/>
                  </a:path>
                </a:pathLst>
              </a:cu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5"/>
              <p:cNvSpPr/>
              <p:nvPr/>
            </p:nvSpPr>
            <p:spPr>
              <a:xfrm>
                <a:off x="6934175" y="846695"/>
                <a:ext cx="38793" cy="6053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2584" extrusionOk="0">
                    <a:moveTo>
                      <a:pt x="252" y="0"/>
                    </a:moveTo>
                    <a:cubicBezTo>
                      <a:pt x="174" y="0"/>
                      <a:pt x="100" y="38"/>
                      <a:pt x="56" y="103"/>
                    </a:cubicBezTo>
                    <a:cubicBezTo>
                      <a:pt x="11" y="169"/>
                      <a:pt x="1" y="251"/>
                      <a:pt x="28" y="323"/>
                    </a:cubicBezTo>
                    <a:lnTo>
                      <a:pt x="820" y="2428"/>
                    </a:lnTo>
                    <a:cubicBezTo>
                      <a:pt x="856" y="2522"/>
                      <a:pt x="945" y="2584"/>
                      <a:pt x="1044" y="2584"/>
                    </a:cubicBezTo>
                    <a:lnTo>
                      <a:pt x="1407" y="2584"/>
                    </a:lnTo>
                    <a:cubicBezTo>
                      <a:pt x="1485" y="2584"/>
                      <a:pt x="1558" y="2545"/>
                      <a:pt x="1603" y="2481"/>
                    </a:cubicBezTo>
                    <a:cubicBezTo>
                      <a:pt x="1648" y="2417"/>
                      <a:pt x="1658" y="2334"/>
                      <a:pt x="1630" y="2261"/>
                    </a:cubicBezTo>
                    <a:lnTo>
                      <a:pt x="838" y="155"/>
                    </a:lnTo>
                    <a:cubicBezTo>
                      <a:pt x="803" y="63"/>
                      <a:pt x="713" y="0"/>
                      <a:pt x="6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5"/>
              <p:cNvSpPr/>
              <p:nvPr/>
            </p:nvSpPr>
            <p:spPr>
              <a:xfrm>
                <a:off x="6936725" y="849460"/>
                <a:ext cx="33739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2348" extrusionOk="0">
                    <a:moveTo>
                      <a:pt x="144" y="0"/>
                    </a:moveTo>
                    <a:cubicBezTo>
                      <a:pt x="58" y="0"/>
                      <a:pt x="0" y="84"/>
                      <a:pt x="30" y="164"/>
                    </a:cubicBezTo>
                    <a:lnTo>
                      <a:pt x="821" y="2270"/>
                    </a:lnTo>
                    <a:cubicBezTo>
                      <a:pt x="838" y="2317"/>
                      <a:pt x="884" y="2348"/>
                      <a:pt x="935" y="2348"/>
                    </a:cubicBezTo>
                    <a:lnTo>
                      <a:pt x="1298" y="2348"/>
                    </a:lnTo>
                    <a:cubicBezTo>
                      <a:pt x="1383" y="2348"/>
                      <a:pt x="1441" y="2263"/>
                      <a:pt x="1411" y="2184"/>
                    </a:cubicBezTo>
                    <a:lnTo>
                      <a:pt x="621" y="78"/>
                    </a:lnTo>
                    <a:cubicBezTo>
                      <a:pt x="603" y="31"/>
                      <a:pt x="557" y="0"/>
                      <a:pt x="5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5"/>
              <p:cNvSpPr/>
              <p:nvPr/>
            </p:nvSpPr>
            <p:spPr>
              <a:xfrm>
                <a:off x="6936725" y="849460"/>
                <a:ext cx="26088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348" extrusionOk="0">
                    <a:moveTo>
                      <a:pt x="144" y="0"/>
                    </a:moveTo>
                    <a:cubicBezTo>
                      <a:pt x="58" y="0"/>
                      <a:pt x="0" y="84"/>
                      <a:pt x="30" y="164"/>
                    </a:cubicBezTo>
                    <a:lnTo>
                      <a:pt x="821" y="2270"/>
                    </a:lnTo>
                    <a:cubicBezTo>
                      <a:pt x="839" y="2317"/>
                      <a:pt x="885" y="2348"/>
                      <a:pt x="935" y="2348"/>
                    </a:cubicBezTo>
                    <a:lnTo>
                      <a:pt x="973" y="2348"/>
                    </a:lnTo>
                    <a:cubicBezTo>
                      <a:pt x="1057" y="2348"/>
                      <a:pt x="1114" y="2263"/>
                      <a:pt x="1087" y="2184"/>
                    </a:cubicBezTo>
                    <a:lnTo>
                      <a:pt x="296" y="78"/>
                    </a:lnTo>
                    <a:cubicBezTo>
                      <a:pt x="277" y="31"/>
                      <a:pt x="231" y="0"/>
                      <a:pt x="181" y="0"/>
                    </a:cubicBezTo>
                    <a:close/>
                  </a:path>
                </a:pathLst>
              </a:cu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5"/>
              <p:cNvSpPr/>
              <p:nvPr/>
            </p:nvSpPr>
            <p:spPr>
              <a:xfrm>
                <a:off x="6972359" y="846695"/>
                <a:ext cx="38793" cy="6053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2584" extrusionOk="0">
                    <a:moveTo>
                      <a:pt x="252" y="0"/>
                    </a:moveTo>
                    <a:cubicBezTo>
                      <a:pt x="174" y="0"/>
                      <a:pt x="100" y="38"/>
                      <a:pt x="56" y="103"/>
                    </a:cubicBezTo>
                    <a:cubicBezTo>
                      <a:pt x="11" y="169"/>
                      <a:pt x="0" y="251"/>
                      <a:pt x="28" y="323"/>
                    </a:cubicBezTo>
                    <a:lnTo>
                      <a:pt x="821" y="2428"/>
                    </a:lnTo>
                    <a:cubicBezTo>
                      <a:pt x="856" y="2522"/>
                      <a:pt x="945" y="2584"/>
                      <a:pt x="1044" y="2584"/>
                    </a:cubicBezTo>
                    <a:lnTo>
                      <a:pt x="1406" y="2584"/>
                    </a:lnTo>
                    <a:cubicBezTo>
                      <a:pt x="1485" y="2584"/>
                      <a:pt x="1558" y="2545"/>
                      <a:pt x="1603" y="2481"/>
                    </a:cubicBezTo>
                    <a:cubicBezTo>
                      <a:pt x="1647" y="2417"/>
                      <a:pt x="1658" y="2334"/>
                      <a:pt x="1630" y="2261"/>
                    </a:cubicBezTo>
                    <a:lnTo>
                      <a:pt x="839" y="155"/>
                    </a:lnTo>
                    <a:cubicBezTo>
                      <a:pt x="802" y="63"/>
                      <a:pt x="713" y="0"/>
                      <a:pt x="6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5"/>
              <p:cNvSpPr/>
              <p:nvPr/>
            </p:nvSpPr>
            <p:spPr>
              <a:xfrm>
                <a:off x="6974886" y="849460"/>
                <a:ext cx="33739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2348" extrusionOk="0">
                    <a:moveTo>
                      <a:pt x="145" y="0"/>
                    </a:moveTo>
                    <a:cubicBezTo>
                      <a:pt x="59" y="0"/>
                      <a:pt x="1" y="84"/>
                      <a:pt x="31" y="164"/>
                    </a:cubicBezTo>
                    <a:lnTo>
                      <a:pt x="821" y="2270"/>
                    </a:lnTo>
                    <a:cubicBezTo>
                      <a:pt x="840" y="2317"/>
                      <a:pt x="886" y="2348"/>
                      <a:pt x="936" y="2348"/>
                    </a:cubicBezTo>
                    <a:lnTo>
                      <a:pt x="1298" y="2348"/>
                    </a:lnTo>
                    <a:cubicBezTo>
                      <a:pt x="1383" y="2348"/>
                      <a:pt x="1442" y="2263"/>
                      <a:pt x="1413" y="2184"/>
                    </a:cubicBezTo>
                    <a:lnTo>
                      <a:pt x="621" y="78"/>
                    </a:lnTo>
                    <a:cubicBezTo>
                      <a:pt x="604" y="31"/>
                      <a:pt x="558" y="0"/>
                      <a:pt x="5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5"/>
              <p:cNvSpPr/>
              <p:nvPr/>
            </p:nvSpPr>
            <p:spPr>
              <a:xfrm>
                <a:off x="6974886" y="849460"/>
                <a:ext cx="26135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2348" extrusionOk="0">
                    <a:moveTo>
                      <a:pt x="145" y="0"/>
                    </a:moveTo>
                    <a:cubicBezTo>
                      <a:pt x="59" y="0"/>
                      <a:pt x="1" y="84"/>
                      <a:pt x="31" y="164"/>
                    </a:cubicBezTo>
                    <a:lnTo>
                      <a:pt x="821" y="2270"/>
                    </a:lnTo>
                    <a:cubicBezTo>
                      <a:pt x="840" y="2317"/>
                      <a:pt x="886" y="2348"/>
                      <a:pt x="936" y="2348"/>
                    </a:cubicBezTo>
                    <a:lnTo>
                      <a:pt x="973" y="2348"/>
                    </a:lnTo>
                    <a:cubicBezTo>
                      <a:pt x="1057" y="2348"/>
                      <a:pt x="1117" y="2263"/>
                      <a:pt x="1088" y="2184"/>
                    </a:cubicBezTo>
                    <a:lnTo>
                      <a:pt x="296" y="78"/>
                    </a:lnTo>
                    <a:cubicBezTo>
                      <a:pt x="278" y="31"/>
                      <a:pt x="232" y="0"/>
                      <a:pt x="182" y="0"/>
                    </a:cubicBezTo>
                    <a:close/>
                  </a:path>
                </a:pathLst>
              </a:cu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5"/>
              <p:cNvSpPr/>
              <p:nvPr/>
            </p:nvSpPr>
            <p:spPr>
              <a:xfrm>
                <a:off x="7010567" y="846695"/>
                <a:ext cx="38816" cy="60530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2584" extrusionOk="0">
                    <a:moveTo>
                      <a:pt x="252" y="0"/>
                    </a:moveTo>
                    <a:cubicBezTo>
                      <a:pt x="173" y="0"/>
                      <a:pt x="100" y="38"/>
                      <a:pt x="55" y="103"/>
                    </a:cubicBezTo>
                    <a:cubicBezTo>
                      <a:pt x="11" y="169"/>
                      <a:pt x="1" y="251"/>
                      <a:pt x="29" y="323"/>
                    </a:cubicBezTo>
                    <a:lnTo>
                      <a:pt x="819" y="2428"/>
                    </a:lnTo>
                    <a:cubicBezTo>
                      <a:pt x="854" y="2522"/>
                      <a:pt x="944" y="2584"/>
                      <a:pt x="1043" y="2584"/>
                    </a:cubicBezTo>
                    <a:lnTo>
                      <a:pt x="1407" y="2584"/>
                    </a:lnTo>
                    <a:cubicBezTo>
                      <a:pt x="1485" y="2584"/>
                      <a:pt x="1558" y="2545"/>
                      <a:pt x="1603" y="2481"/>
                    </a:cubicBezTo>
                    <a:cubicBezTo>
                      <a:pt x="1648" y="2417"/>
                      <a:pt x="1658" y="2334"/>
                      <a:pt x="1630" y="2261"/>
                    </a:cubicBezTo>
                    <a:lnTo>
                      <a:pt x="839" y="155"/>
                    </a:lnTo>
                    <a:cubicBezTo>
                      <a:pt x="803" y="63"/>
                      <a:pt x="714" y="0"/>
                      <a:pt x="6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5"/>
              <p:cNvSpPr/>
              <p:nvPr/>
            </p:nvSpPr>
            <p:spPr>
              <a:xfrm>
                <a:off x="7013094" y="849460"/>
                <a:ext cx="33739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2348" extrusionOk="0">
                    <a:moveTo>
                      <a:pt x="144" y="0"/>
                    </a:moveTo>
                    <a:cubicBezTo>
                      <a:pt x="58" y="0"/>
                      <a:pt x="1" y="84"/>
                      <a:pt x="29" y="164"/>
                    </a:cubicBezTo>
                    <a:lnTo>
                      <a:pt x="821" y="2270"/>
                    </a:lnTo>
                    <a:cubicBezTo>
                      <a:pt x="839" y="2317"/>
                      <a:pt x="885" y="2348"/>
                      <a:pt x="935" y="2348"/>
                    </a:cubicBezTo>
                    <a:lnTo>
                      <a:pt x="1298" y="2348"/>
                    </a:lnTo>
                    <a:cubicBezTo>
                      <a:pt x="1382" y="2348"/>
                      <a:pt x="1442" y="2263"/>
                      <a:pt x="1412" y="2184"/>
                    </a:cubicBezTo>
                    <a:lnTo>
                      <a:pt x="621" y="78"/>
                    </a:lnTo>
                    <a:cubicBezTo>
                      <a:pt x="603" y="31"/>
                      <a:pt x="557" y="0"/>
                      <a:pt x="5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5"/>
              <p:cNvSpPr/>
              <p:nvPr/>
            </p:nvSpPr>
            <p:spPr>
              <a:xfrm>
                <a:off x="7013094" y="849460"/>
                <a:ext cx="26112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2348" extrusionOk="0">
                    <a:moveTo>
                      <a:pt x="144" y="0"/>
                    </a:moveTo>
                    <a:cubicBezTo>
                      <a:pt x="58" y="0"/>
                      <a:pt x="1" y="84"/>
                      <a:pt x="29" y="164"/>
                    </a:cubicBezTo>
                    <a:lnTo>
                      <a:pt x="821" y="2270"/>
                    </a:lnTo>
                    <a:cubicBezTo>
                      <a:pt x="839" y="2317"/>
                      <a:pt x="885" y="2348"/>
                      <a:pt x="935" y="2348"/>
                    </a:cubicBezTo>
                    <a:lnTo>
                      <a:pt x="972" y="2348"/>
                    </a:lnTo>
                    <a:cubicBezTo>
                      <a:pt x="1057" y="2348"/>
                      <a:pt x="1115" y="2263"/>
                      <a:pt x="1085" y="2184"/>
                    </a:cubicBezTo>
                    <a:lnTo>
                      <a:pt x="294" y="78"/>
                    </a:lnTo>
                    <a:cubicBezTo>
                      <a:pt x="275" y="31"/>
                      <a:pt x="229" y="0"/>
                      <a:pt x="180" y="0"/>
                    </a:cubicBezTo>
                    <a:close/>
                  </a:path>
                </a:pathLst>
              </a:cu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5"/>
              <p:cNvSpPr/>
              <p:nvPr/>
            </p:nvSpPr>
            <p:spPr>
              <a:xfrm>
                <a:off x="7480249" y="816079"/>
                <a:ext cx="164204" cy="25346"/>
              </a:xfrm>
              <a:custGeom>
                <a:avLst/>
                <a:gdLst/>
                <a:ahLst/>
                <a:cxnLst/>
                <a:rect l="l" t="t" r="r" b="b"/>
                <a:pathLst>
                  <a:path w="7018" h="1082" extrusionOk="0">
                    <a:moveTo>
                      <a:pt x="361" y="1"/>
                    </a:moveTo>
                    <a:cubicBezTo>
                      <a:pt x="162" y="1"/>
                      <a:pt x="0" y="163"/>
                      <a:pt x="0" y="361"/>
                    </a:cubicBezTo>
                    <a:lnTo>
                      <a:pt x="0" y="722"/>
                    </a:lnTo>
                    <a:cubicBezTo>
                      <a:pt x="0" y="749"/>
                      <a:pt x="3" y="774"/>
                      <a:pt x="9" y="800"/>
                    </a:cubicBezTo>
                    <a:cubicBezTo>
                      <a:pt x="45" y="962"/>
                      <a:pt x="189" y="1082"/>
                      <a:pt x="360" y="1082"/>
                    </a:cubicBezTo>
                    <a:lnTo>
                      <a:pt x="6477" y="1082"/>
                    </a:lnTo>
                    <a:cubicBezTo>
                      <a:pt x="6626" y="1082"/>
                      <a:pt x="6762" y="1020"/>
                      <a:pt x="6859" y="923"/>
                    </a:cubicBezTo>
                    <a:cubicBezTo>
                      <a:pt x="6957" y="825"/>
                      <a:pt x="7017" y="690"/>
                      <a:pt x="7017" y="541"/>
                    </a:cubicBezTo>
                    <a:cubicBezTo>
                      <a:pt x="7017" y="295"/>
                      <a:pt x="6854" y="88"/>
                      <a:pt x="6629" y="22"/>
                    </a:cubicBezTo>
                    <a:cubicBezTo>
                      <a:pt x="6581" y="9"/>
                      <a:pt x="6530" y="1"/>
                      <a:pt x="6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5"/>
              <p:cNvSpPr/>
              <p:nvPr/>
            </p:nvSpPr>
            <p:spPr>
              <a:xfrm>
                <a:off x="7480296" y="816079"/>
                <a:ext cx="156365" cy="18740"/>
              </a:xfrm>
              <a:custGeom>
                <a:avLst/>
                <a:gdLst/>
                <a:ahLst/>
                <a:cxnLst/>
                <a:rect l="l" t="t" r="r" b="b"/>
                <a:pathLst>
                  <a:path w="6683" h="800" extrusionOk="0">
                    <a:moveTo>
                      <a:pt x="360" y="1"/>
                    </a:moveTo>
                    <a:cubicBezTo>
                      <a:pt x="161" y="1"/>
                      <a:pt x="0" y="163"/>
                      <a:pt x="0" y="361"/>
                    </a:cubicBezTo>
                    <a:lnTo>
                      <a:pt x="0" y="722"/>
                    </a:lnTo>
                    <a:cubicBezTo>
                      <a:pt x="0" y="749"/>
                      <a:pt x="2" y="774"/>
                      <a:pt x="8" y="800"/>
                    </a:cubicBezTo>
                    <a:lnTo>
                      <a:pt x="6143" y="800"/>
                    </a:lnTo>
                    <a:cubicBezTo>
                      <a:pt x="6292" y="800"/>
                      <a:pt x="6426" y="738"/>
                      <a:pt x="6525" y="641"/>
                    </a:cubicBezTo>
                    <a:cubicBezTo>
                      <a:pt x="6622" y="543"/>
                      <a:pt x="6683" y="408"/>
                      <a:pt x="6683" y="259"/>
                    </a:cubicBezTo>
                    <a:cubicBezTo>
                      <a:pt x="6683" y="174"/>
                      <a:pt x="6663" y="93"/>
                      <a:pt x="6628" y="22"/>
                    </a:cubicBezTo>
                    <a:cubicBezTo>
                      <a:pt x="6580" y="9"/>
                      <a:pt x="6529" y="1"/>
                      <a:pt x="64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5"/>
              <p:cNvSpPr/>
              <p:nvPr/>
            </p:nvSpPr>
            <p:spPr>
              <a:xfrm>
                <a:off x="6878418" y="775366"/>
                <a:ext cx="173025" cy="40736"/>
              </a:xfrm>
              <a:custGeom>
                <a:avLst/>
                <a:gdLst/>
                <a:ahLst/>
                <a:cxnLst/>
                <a:rect l="l" t="t" r="r" b="b"/>
                <a:pathLst>
                  <a:path w="7395" h="1739" extrusionOk="0">
                    <a:moveTo>
                      <a:pt x="31" y="1"/>
                    </a:moveTo>
                    <a:cubicBezTo>
                      <a:pt x="15" y="1"/>
                      <a:pt x="0" y="15"/>
                      <a:pt x="0" y="31"/>
                    </a:cubicBezTo>
                    <a:lnTo>
                      <a:pt x="0" y="1708"/>
                    </a:lnTo>
                    <a:cubicBezTo>
                      <a:pt x="0" y="1726"/>
                      <a:pt x="15" y="1739"/>
                      <a:pt x="31" y="1739"/>
                    </a:cubicBezTo>
                    <a:lnTo>
                      <a:pt x="7364" y="1739"/>
                    </a:lnTo>
                    <a:cubicBezTo>
                      <a:pt x="7382" y="1739"/>
                      <a:pt x="7394" y="1726"/>
                      <a:pt x="7394" y="1708"/>
                    </a:cubicBezTo>
                    <a:lnTo>
                      <a:pt x="7394" y="31"/>
                    </a:lnTo>
                    <a:cubicBezTo>
                      <a:pt x="7394" y="15"/>
                      <a:pt x="7380" y="1"/>
                      <a:pt x="7364" y="1"/>
                    </a:cubicBezTo>
                    <a:close/>
                  </a:path>
                </a:pathLst>
              </a:custGeom>
              <a:solidFill>
                <a:srgbClr val="8BAA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5"/>
              <p:cNvSpPr/>
              <p:nvPr/>
            </p:nvSpPr>
            <p:spPr>
              <a:xfrm>
                <a:off x="6874277" y="775343"/>
                <a:ext cx="173048" cy="40760"/>
              </a:xfrm>
              <a:custGeom>
                <a:avLst/>
                <a:gdLst/>
                <a:ahLst/>
                <a:cxnLst/>
                <a:rect l="l" t="t" r="r" b="b"/>
                <a:pathLst>
                  <a:path w="7396" h="1740" extrusionOk="0">
                    <a:moveTo>
                      <a:pt x="467" y="1"/>
                    </a:moveTo>
                    <a:cubicBezTo>
                      <a:pt x="209" y="1"/>
                      <a:pt x="1" y="210"/>
                      <a:pt x="1" y="467"/>
                    </a:cubicBezTo>
                    <a:lnTo>
                      <a:pt x="1" y="1273"/>
                    </a:lnTo>
                    <a:cubicBezTo>
                      <a:pt x="1" y="1532"/>
                      <a:pt x="209" y="1740"/>
                      <a:pt x="467" y="1740"/>
                    </a:cubicBezTo>
                    <a:lnTo>
                      <a:pt x="6928" y="1740"/>
                    </a:lnTo>
                    <a:cubicBezTo>
                      <a:pt x="7186" y="1740"/>
                      <a:pt x="7395" y="1532"/>
                      <a:pt x="7395" y="1273"/>
                    </a:cubicBezTo>
                    <a:lnTo>
                      <a:pt x="7395" y="467"/>
                    </a:lnTo>
                    <a:cubicBezTo>
                      <a:pt x="7395" y="210"/>
                      <a:pt x="7186" y="1"/>
                      <a:pt x="69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5"/>
              <p:cNvSpPr/>
              <p:nvPr/>
            </p:nvSpPr>
            <p:spPr>
              <a:xfrm>
                <a:off x="6874277" y="775343"/>
                <a:ext cx="158963" cy="27267"/>
              </a:xfrm>
              <a:custGeom>
                <a:avLst/>
                <a:gdLst/>
                <a:ahLst/>
                <a:cxnLst/>
                <a:rect l="l" t="t" r="r" b="b"/>
                <a:pathLst>
                  <a:path w="6794" h="1164" extrusionOk="0">
                    <a:moveTo>
                      <a:pt x="467" y="1"/>
                    </a:moveTo>
                    <a:cubicBezTo>
                      <a:pt x="209" y="1"/>
                      <a:pt x="1" y="210"/>
                      <a:pt x="1" y="467"/>
                    </a:cubicBezTo>
                    <a:lnTo>
                      <a:pt x="1" y="708"/>
                    </a:lnTo>
                    <a:cubicBezTo>
                      <a:pt x="1" y="959"/>
                      <a:pt x="204" y="1164"/>
                      <a:pt x="455" y="1164"/>
                    </a:cubicBezTo>
                    <a:lnTo>
                      <a:pt x="6326" y="1164"/>
                    </a:lnTo>
                    <a:cubicBezTo>
                      <a:pt x="6584" y="1164"/>
                      <a:pt x="6793" y="954"/>
                      <a:pt x="6793" y="697"/>
                    </a:cubicBezTo>
                    <a:lnTo>
                      <a:pt x="6793" y="514"/>
                    </a:lnTo>
                    <a:cubicBezTo>
                      <a:pt x="6793" y="230"/>
                      <a:pt x="6562" y="1"/>
                      <a:pt x="6279" y="1"/>
                    </a:cubicBezTo>
                    <a:close/>
                  </a:path>
                </a:pathLst>
              </a:cu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69" name="Google Shape;1169;p35"/>
              <p:cNvGrpSpPr/>
              <p:nvPr/>
            </p:nvGrpSpPr>
            <p:grpSpPr>
              <a:xfrm>
                <a:off x="6586020" y="1067968"/>
                <a:ext cx="773287" cy="33310"/>
                <a:chOff x="6586020" y="1067968"/>
                <a:chExt cx="773287" cy="33310"/>
              </a:xfrm>
            </p:grpSpPr>
            <p:sp>
              <p:nvSpPr>
                <p:cNvPr id="1170" name="Google Shape;1170;p35"/>
                <p:cNvSpPr/>
                <p:nvPr/>
              </p:nvSpPr>
              <p:spPr>
                <a:xfrm>
                  <a:off x="6586020" y="1067968"/>
                  <a:ext cx="773287" cy="33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50" h="1422" extrusionOk="0">
                      <a:moveTo>
                        <a:pt x="710" y="1"/>
                      </a:moveTo>
                      <a:cubicBezTo>
                        <a:pt x="319" y="1"/>
                        <a:pt x="1" y="319"/>
                        <a:pt x="1" y="712"/>
                      </a:cubicBezTo>
                      <a:cubicBezTo>
                        <a:pt x="1" y="1103"/>
                        <a:pt x="319" y="1421"/>
                        <a:pt x="710" y="1421"/>
                      </a:cubicBezTo>
                      <a:lnTo>
                        <a:pt x="32339" y="1421"/>
                      </a:lnTo>
                      <a:cubicBezTo>
                        <a:pt x="32731" y="1421"/>
                        <a:pt x="33049" y="1103"/>
                        <a:pt x="33049" y="712"/>
                      </a:cubicBezTo>
                      <a:cubicBezTo>
                        <a:pt x="33049" y="319"/>
                        <a:pt x="32731" y="1"/>
                        <a:pt x="3233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35"/>
                <p:cNvSpPr/>
                <p:nvPr/>
              </p:nvSpPr>
              <p:spPr>
                <a:xfrm>
                  <a:off x="6586020" y="1067968"/>
                  <a:ext cx="773287" cy="33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50" h="1422" extrusionOk="0">
                      <a:moveTo>
                        <a:pt x="710" y="1"/>
                      </a:moveTo>
                      <a:cubicBezTo>
                        <a:pt x="319" y="1"/>
                        <a:pt x="1" y="319"/>
                        <a:pt x="1" y="712"/>
                      </a:cubicBezTo>
                      <a:cubicBezTo>
                        <a:pt x="1" y="1103"/>
                        <a:pt x="319" y="1421"/>
                        <a:pt x="710" y="1421"/>
                      </a:cubicBezTo>
                      <a:lnTo>
                        <a:pt x="32339" y="1421"/>
                      </a:lnTo>
                      <a:cubicBezTo>
                        <a:pt x="32731" y="1421"/>
                        <a:pt x="33049" y="1103"/>
                        <a:pt x="33049" y="712"/>
                      </a:cubicBezTo>
                      <a:cubicBezTo>
                        <a:pt x="33049" y="319"/>
                        <a:pt x="32731" y="1"/>
                        <a:pt x="3233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202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72" name="Google Shape;1172;p35"/>
              <p:cNvGrpSpPr/>
              <p:nvPr/>
            </p:nvGrpSpPr>
            <p:grpSpPr>
              <a:xfrm>
                <a:off x="6584452" y="921163"/>
                <a:ext cx="776516" cy="180115"/>
                <a:chOff x="6584452" y="921163"/>
                <a:chExt cx="776516" cy="180115"/>
              </a:xfrm>
            </p:grpSpPr>
            <p:sp>
              <p:nvSpPr>
                <p:cNvPr id="1173" name="Google Shape;1173;p35"/>
                <p:cNvSpPr/>
                <p:nvPr/>
              </p:nvSpPr>
              <p:spPr>
                <a:xfrm>
                  <a:off x="6584452" y="921163"/>
                  <a:ext cx="776516" cy="180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88" h="7689" extrusionOk="0">
                      <a:moveTo>
                        <a:pt x="8891" y="1"/>
                      </a:moveTo>
                      <a:cubicBezTo>
                        <a:pt x="7501" y="1"/>
                        <a:pt x="6194" y="543"/>
                        <a:pt x="5211" y="1525"/>
                      </a:cubicBezTo>
                      <a:lnTo>
                        <a:pt x="277" y="6459"/>
                      </a:lnTo>
                      <a:cubicBezTo>
                        <a:pt x="0" y="6738"/>
                        <a:pt x="0" y="7187"/>
                        <a:pt x="277" y="7464"/>
                      </a:cubicBezTo>
                      <a:cubicBezTo>
                        <a:pt x="415" y="7602"/>
                        <a:pt x="597" y="7671"/>
                        <a:pt x="779" y="7671"/>
                      </a:cubicBezTo>
                      <a:cubicBezTo>
                        <a:pt x="961" y="7671"/>
                        <a:pt x="1143" y="7602"/>
                        <a:pt x="1281" y="7464"/>
                      </a:cubicBezTo>
                      <a:lnTo>
                        <a:pt x="6215" y="2530"/>
                      </a:lnTo>
                      <a:cubicBezTo>
                        <a:pt x="6929" y="1816"/>
                        <a:pt x="7878" y="1422"/>
                        <a:pt x="8889" y="1422"/>
                      </a:cubicBezTo>
                      <a:lnTo>
                        <a:pt x="24395" y="1422"/>
                      </a:lnTo>
                      <a:cubicBezTo>
                        <a:pt x="25329" y="1422"/>
                        <a:pt x="26209" y="1786"/>
                        <a:pt x="26871" y="2448"/>
                      </a:cubicBezTo>
                      <a:lnTo>
                        <a:pt x="31904" y="7481"/>
                      </a:lnTo>
                      <a:cubicBezTo>
                        <a:pt x="32043" y="7620"/>
                        <a:pt x="32224" y="7688"/>
                        <a:pt x="32406" y="7688"/>
                      </a:cubicBezTo>
                      <a:cubicBezTo>
                        <a:pt x="32588" y="7688"/>
                        <a:pt x="32771" y="7620"/>
                        <a:pt x="32910" y="7479"/>
                      </a:cubicBezTo>
                      <a:cubicBezTo>
                        <a:pt x="33187" y="7203"/>
                        <a:pt x="33187" y="6753"/>
                        <a:pt x="32910" y="6476"/>
                      </a:cubicBezTo>
                      <a:lnTo>
                        <a:pt x="27876" y="1442"/>
                      </a:lnTo>
                      <a:cubicBezTo>
                        <a:pt x="26947" y="512"/>
                        <a:pt x="25711" y="1"/>
                        <a:pt x="2439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4" name="Google Shape;1174;p35"/>
                <p:cNvSpPr/>
                <p:nvPr/>
              </p:nvSpPr>
              <p:spPr>
                <a:xfrm>
                  <a:off x="6584452" y="921163"/>
                  <a:ext cx="776516" cy="180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88" h="7689" extrusionOk="0">
                      <a:moveTo>
                        <a:pt x="8891" y="1"/>
                      </a:moveTo>
                      <a:cubicBezTo>
                        <a:pt x="7501" y="1"/>
                        <a:pt x="6194" y="543"/>
                        <a:pt x="5211" y="1525"/>
                      </a:cubicBezTo>
                      <a:lnTo>
                        <a:pt x="277" y="6459"/>
                      </a:lnTo>
                      <a:cubicBezTo>
                        <a:pt x="0" y="6738"/>
                        <a:pt x="0" y="7187"/>
                        <a:pt x="277" y="7464"/>
                      </a:cubicBezTo>
                      <a:cubicBezTo>
                        <a:pt x="415" y="7602"/>
                        <a:pt x="597" y="7671"/>
                        <a:pt x="779" y="7671"/>
                      </a:cubicBezTo>
                      <a:cubicBezTo>
                        <a:pt x="961" y="7671"/>
                        <a:pt x="1143" y="7602"/>
                        <a:pt x="1281" y="7464"/>
                      </a:cubicBezTo>
                      <a:lnTo>
                        <a:pt x="6215" y="2530"/>
                      </a:lnTo>
                      <a:cubicBezTo>
                        <a:pt x="6929" y="1816"/>
                        <a:pt x="7878" y="1422"/>
                        <a:pt x="8889" y="1422"/>
                      </a:cubicBezTo>
                      <a:lnTo>
                        <a:pt x="24395" y="1422"/>
                      </a:lnTo>
                      <a:cubicBezTo>
                        <a:pt x="25329" y="1422"/>
                        <a:pt x="26209" y="1786"/>
                        <a:pt x="26871" y="2448"/>
                      </a:cubicBezTo>
                      <a:lnTo>
                        <a:pt x="31904" y="7481"/>
                      </a:lnTo>
                      <a:cubicBezTo>
                        <a:pt x="32043" y="7620"/>
                        <a:pt x="32224" y="7688"/>
                        <a:pt x="32406" y="7688"/>
                      </a:cubicBezTo>
                      <a:cubicBezTo>
                        <a:pt x="32588" y="7688"/>
                        <a:pt x="32771" y="7620"/>
                        <a:pt x="32910" y="7479"/>
                      </a:cubicBezTo>
                      <a:cubicBezTo>
                        <a:pt x="33187" y="7203"/>
                        <a:pt x="33187" y="6753"/>
                        <a:pt x="32910" y="6476"/>
                      </a:cubicBezTo>
                      <a:lnTo>
                        <a:pt x="27876" y="1442"/>
                      </a:lnTo>
                      <a:cubicBezTo>
                        <a:pt x="26947" y="512"/>
                        <a:pt x="25711" y="1"/>
                        <a:pt x="24397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24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75" name="Google Shape;1175;p35"/>
          <p:cNvGrpSpPr/>
          <p:nvPr/>
        </p:nvGrpSpPr>
        <p:grpSpPr>
          <a:xfrm flipH="1">
            <a:off x="-49312" y="4040425"/>
            <a:ext cx="10436575" cy="1197200"/>
            <a:chOff x="-646237" y="3946300"/>
            <a:chExt cx="10436575" cy="1197200"/>
          </a:xfrm>
        </p:grpSpPr>
        <p:grpSp>
          <p:nvGrpSpPr>
            <p:cNvPr id="1176" name="Google Shape;1176;p35"/>
            <p:cNvGrpSpPr/>
            <p:nvPr/>
          </p:nvGrpSpPr>
          <p:grpSpPr>
            <a:xfrm>
              <a:off x="-646237" y="4340034"/>
              <a:ext cx="10436575" cy="803466"/>
              <a:chOff x="0" y="4340034"/>
              <a:chExt cx="10436575" cy="803466"/>
            </a:xfrm>
          </p:grpSpPr>
          <p:sp>
            <p:nvSpPr>
              <p:cNvPr id="1177" name="Google Shape;1177;p35"/>
              <p:cNvSpPr/>
              <p:nvPr/>
            </p:nvSpPr>
            <p:spPr>
              <a:xfrm rot="10800000">
                <a:off x="2007684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5"/>
              <p:cNvSpPr/>
              <p:nvPr/>
            </p:nvSpPr>
            <p:spPr>
              <a:xfrm rot="10800000" flipH="1">
                <a:off x="0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5"/>
              <p:cNvSpPr/>
              <p:nvPr/>
            </p:nvSpPr>
            <p:spPr>
              <a:xfrm rot="10800000">
                <a:off x="5184834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5"/>
              <p:cNvSpPr/>
              <p:nvPr/>
            </p:nvSpPr>
            <p:spPr>
              <a:xfrm rot="10800000" flipH="1">
                <a:off x="3177150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5"/>
              <p:cNvSpPr/>
              <p:nvPr/>
            </p:nvSpPr>
            <p:spPr>
              <a:xfrm rot="10800000">
                <a:off x="8428909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5"/>
              <p:cNvSpPr/>
              <p:nvPr/>
            </p:nvSpPr>
            <p:spPr>
              <a:xfrm rot="10800000" flipH="1">
                <a:off x="6421225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3" name="Google Shape;1183;p35"/>
            <p:cNvGrpSpPr/>
            <p:nvPr/>
          </p:nvGrpSpPr>
          <p:grpSpPr>
            <a:xfrm>
              <a:off x="3964812" y="4033230"/>
              <a:ext cx="1307895" cy="575273"/>
              <a:chOff x="2161713" y="3315239"/>
              <a:chExt cx="607984" cy="267420"/>
            </a:xfrm>
          </p:grpSpPr>
          <p:sp>
            <p:nvSpPr>
              <p:cNvPr id="1184" name="Google Shape;1184;p35"/>
              <p:cNvSpPr/>
              <p:nvPr/>
            </p:nvSpPr>
            <p:spPr>
              <a:xfrm>
                <a:off x="2161713" y="3351361"/>
                <a:ext cx="191789" cy="231298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9874" extrusionOk="0">
                    <a:moveTo>
                      <a:pt x="7172" y="1"/>
                    </a:moveTo>
                    <a:lnTo>
                      <a:pt x="7172" y="1"/>
                    </a:lnTo>
                    <a:cubicBezTo>
                      <a:pt x="4099" y="1599"/>
                      <a:pt x="3892" y="4964"/>
                      <a:pt x="3523" y="7464"/>
                    </a:cubicBezTo>
                    <a:cubicBezTo>
                      <a:pt x="3359" y="5580"/>
                      <a:pt x="2090" y="985"/>
                      <a:pt x="0" y="616"/>
                    </a:cubicBezTo>
                    <a:lnTo>
                      <a:pt x="0" y="616"/>
                    </a:lnTo>
                    <a:cubicBezTo>
                      <a:pt x="2705" y="2746"/>
                      <a:pt x="1844" y="9874"/>
                      <a:pt x="1844" y="9874"/>
                    </a:cubicBezTo>
                    <a:lnTo>
                      <a:pt x="7909" y="9874"/>
                    </a:lnTo>
                    <a:cubicBezTo>
                      <a:pt x="8196" y="7044"/>
                      <a:pt x="7172" y="3279"/>
                      <a:pt x="7172" y="3278"/>
                    </a:cubicBezTo>
                    <a:lnTo>
                      <a:pt x="7172" y="3278"/>
                    </a:lnTo>
                    <a:cubicBezTo>
                      <a:pt x="7172" y="3279"/>
                      <a:pt x="7295" y="6966"/>
                      <a:pt x="5819" y="7704"/>
                    </a:cubicBezTo>
                    <a:cubicBezTo>
                      <a:pt x="5123" y="6351"/>
                      <a:pt x="5328" y="2131"/>
                      <a:pt x="7172" y="1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5"/>
              <p:cNvSpPr/>
              <p:nvPr/>
            </p:nvSpPr>
            <p:spPr>
              <a:xfrm>
                <a:off x="2378304" y="3315239"/>
                <a:ext cx="217878" cy="267420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1141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510" y="2559"/>
                      <a:pt x="2346" y="11416"/>
                      <a:pt x="2346" y="11416"/>
                    </a:cubicBezTo>
                    <a:lnTo>
                      <a:pt x="7642" y="11416"/>
                    </a:lnTo>
                    <a:cubicBezTo>
                      <a:pt x="7642" y="11416"/>
                      <a:pt x="5118" y="3709"/>
                      <a:pt x="9312" y="1102"/>
                    </a:cubicBezTo>
                    <a:lnTo>
                      <a:pt x="9312" y="1102"/>
                    </a:lnTo>
                    <a:cubicBezTo>
                      <a:pt x="6368" y="1913"/>
                      <a:pt x="5407" y="4656"/>
                      <a:pt x="5300" y="9241"/>
                    </a:cubicBezTo>
                    <a:cubicBezTo>
                      <a:pt x="4768" y="2950"/>
                      <a:pt x="2098" y="533"/>
                      <a:pt x="1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5"/>
              <p:cNvSpPr/>
              <p:nvPr/>
            </p:nvSpPr>
            <p:spPr>
              <a:xfrm>
                <a:off x="2587220" y="3358716"/>
                <a:ext cx="182477" cy="223943"/>
              </a:xfrm>
              <a:custGeom>
                <a:avLst/>
                <a:gdLst/>
                <a:ahLst/>
                <a:cxnLst/>
                <a:rect l="l" t="t" r="r" b="b"/>
                <a:pathLst>
                  <a:path w="7799" h="9560" extrusionOk="0">
                    <a:moveTo>
                      <a:pt x="7799" y="0"/>
                    </a:moveTo>
                    <a:lnTo>
                      <a:pt x="7799" y="0"/>
                    </a:lnTo>
                    <a:cubicBezTo>
                      <a:pt x="6042" y="447"/>
                      <a:pt x="3806" y="2471"/>
                      <a:pt x="3360" y="7739"/>
                    </a:cubicBezTo>
                    <a:cubicBezTo>
                      <a:pt x="3271" y="3901"/>
                      <a:pt x="2466" y="1603"/>
                      <a:pt x="0" y="923"/>
                    </a:cubicBezTo>
                    <a:lnTo>
                      <a:pt x="0" y="923"/>
                    </a:lnTo>
                    <a:cubicBezTo>
                      <a:pt x="3513" y="3107"/>
                      <a:pt x="1399" y="9560"/>
                      <a:pt x="1399" y="9560"/>
                    </a:cubicBezTo>
                    <a:lnTo>
                      <a:pt x="5835" y="9560"/>
                    </a:lnTo>
                    <a:cubicBezTo>
                      <a:pt x="5835" y="9560"/>
                      <a:pt x="3186" y="2144"/>
                      <a:pt x="7799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5"/>
              <p:cNvSpPr/>
              <p:nvPr/>
            </p:nvSpPr>
            <p:spPr>
              <a:xfrm>
                <a:off x="2321682" y="3399054"/>
                <a:ext cx="152388" cy="183605"/>
              </a:xfrm>
              <a:custGeom>
                <a:avLst/>
                <a:gdLst/>
                <a:ahLst/>
                <a:cxnLst/>
                <a:rect l="l" t="t" r="r" b="b"/>
                <a:pathLst>
                  <a:path w="6513" h="7838" extrusionOk="0">
                    <a:moveTo>
                      <a:pt x="6513" y="0"/>
                    </a:moveTo>
                    <a:lnTo>
                      <a:pt x="6513" y="0"/>
                    </a:lnTo>
                    <a:cubicBezTo>
                      <a:pt x="2237" y="1667"/>
                      <a:pt x="2572" y="6951"/>
                      <a:pt x="2572" y="6951"/>
                    </a:cubicBezTo>
                    <a:cubicBezTo>
                      <a:pt x="2572" y="6951"/>
                      <a:pt x="1771" y="2944"/>
                      <a:pt x="3140" y="1174"/>
                    </a:cubicBezTo>
                    <a:lnTo>
                      <a:pt x="3140" y="1174"/>
                    </a:lnTo>
                    <a:cubicBezTo>
                      <a:pt x="1" y="2977"/>
                      <a:pt x="1069" y="7838"/>
                      <a:pt x="1069" y="7838"/>
                    </a:cubicBezTo>
                    <a:lnTo>
                      <a:pt x="1069" y="7837"/>
                    </a:lnTo>
                    <a:lnTo>
                      <a:pt x="5578" y="7837"/>
                    </a:lnTo>
                    <a:cubicBezTo>
                      <a:pt x="5578" y="7837"/>
                      <a:pt x="3707" y="3277"/>
                      <a:pt x="6513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5"/>
              <p:cNvSpPr/>
              <p:nvPr/>
            </p:nvSpPr>
            <p:spPr>
              <a:xfrm>
                <a:off x="2514150" y="3328451"/>
                <a:ext cx="164414" cy="254208"/>
              </a:xfrm>
              <a:custGeom>
                <a:avLst/>
                <a:gdLst/>
                <a:ahLst/>
                <a:cxnLst/>
                <a:rect l="l" t="t" r="r" b="b"/>
                <a:pathLst>
                  <a:path w="7027" h="10852" extrusionOk="0">
                    <a:moveTo>
                      <a:pt x="7027" y="0"/>
                    </a:moveTo>
                    <a:lnTo>
                      <a:pt x="7027" y="0"/>
                    </a:lnTo>
                    <a:cubicBezTo>
                      <a:pt x="3755" y="1988"/>
                      <a:pt x="2954" y="9623"/>
                      <a:pt x="2954" y="9623"/>
                    </a:cubicBezTo>
                    <a:cubicBezTo>
                      <a:pt x="2954" y="9623"/>
                      <a:pt x="1950" y="2100"/>
                      <a:pt x="1" y="1563"/>
                    </a:cubicBezTo>
                    <a:lnTo>
                      <a:pt x="1" y="1563"/>
                    </a:lnTo>
                    <a:cubicBezTo>
                      <a:pt x="2751" y="6649"/>
                      <a:pt x="831" y="10852"/>
                      <a:pt x="831" y="10852"/>
                    </a:cubicBezTo>
                    <a:lnTo>
                      <a:pt x="5468" y="10852"/>
                    </a:lnTo>
                    <a:cubicBezTo>
                      <a:pt x="5468" y="10852"/>
                      <a:pt x="2924" y="5144"/>
                      <a:pt x="7027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9" name="Google Shape;1189;p35"/>
            <p:cNvGrpSpPr/>
            <p:nvPr/>
          </p:nvGrpSpPr>
          <p:grpSpPr>
            <a:xfrm>
              <a:off x="218815" y="3946300"/>
              <a:ext cx="767639" cy="575285"/>
              <a:chOff x="1286413" y="3306853"/>
              <a:chExt cx="450519" cy="337648"/>
            </a:xfrm>
          </p:grpSpPr>
          <p:sp>
            <p:nvSpPr>
              <p:cNvPr id="1190" name="Google Shape;1190;p35"/>
              <p:cNvSpPr/>
              <p:nvPr/>
            </p:nvSpPr>
            <p:spPr>
              <a:xfrm>
                <a:off x="1357869" y="3306853"/>
                <a:ext cx="275108" cy="337625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4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955" y="3231"/>
                      <a:pt x="2962" y="14412"/>
                      <a:pt x="2962" y="14412"/>
                    </a:cubicBezTo>
                    <a:lnTo>
                      <a:pt x="9648" y="14412"/>
                    </a:lnTo>
                    <a:cubicBezTo>
                      <a:pt x="9648" y="14412"/>
                      <a:pt x="6461" y="4682"/>
                      <a:pt x="11757" y="1391"/>
                    </a:cubicBezTo>
                    <a:lnTo>
                      <a:pt x="11757" y="1391"/>
                    </a:lnTo>
                    <a:cubicBezTo>
                      <a:pt x="8039" y="2415"/>
                      <a:pt x="6825" y="5880"/>
                      <a:pt x="6691" y="11668"/>
                    </a:cubicBezTo>
                    <a:cubicBezTo>
                      <a:pt x="6018" y="3724"/>
                      <a:pt x="2648" y="673"/>
                      <a:pt x="0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5"/>
              <p:cNvSpPr/>
              <p:nvPr/>
            </p:nvSpPr>
            <p:spPr>
              <a:xfrm>
                <a:off x="1286413" y="3412664"/>
                <a:ext cx="192374" cy="23181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9896" extrusionOk="0">
                    <a:moveTo>
                      <a:pt x="8222" y="1"/>
                    </a:moveTo>
                    <a:lnTo>
                      <a:pt x="8222" y="1"/>
                    </a:lnTo>
                    <a:cubicBezTo>
                      <a:pt x="2825" y="2105"/>
                      <a:pt x="3247" y="8774"/>
                      <a:pt x="3247" y="8774"/>
                    </a:cubicBezTo>
                    <a:cubicBezTo>
                      <a:pt x="3247" y="8774"/>
                      <a:pt x="2235" y="3716"/>
                      <a:pt x="3963" y="1482"/>
                    </a:cubicBezTo>
                    <a:lnTo>
                      <a:pt x="3963" y="1482"/>
                    </a:lnTo>
                    <a:cubicBezTo>
                      <a:pt x="1" y="3758"/>
                      <a:pt x="1350" y="9895"/>
                      <a:pt x="1350" y="9895"/>
                    </a:cubicBezTo>
                    <a:lnTo>
                      <a:pt x="1350" y="9894"/>
                    </a:lnTo>
                    <a:lnTo>
                      <a:pt x="7041" y="9894"/>
                    </a:lnTo>
                    <a:cubicBezTo>
                      <a:pt x="7041" y="9894"/>
                      <a:pt x="4682" y="4138"/>
                      <a:pt x="8222" y="1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5"/>
              <p:cNvSpPr/>
              <p:nvPr/>
            </p:nvSpPr>
            <p:spPr>
              <a:xfrm>
                <a:off x="1529349" y="3323555"/>
                <a:ext cx="207583" cy="320946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13701" extrusionOk="0">
                    <a:moveTo>
                      <a:pt x="8872" y="0"/>
                    </a:moveTo>
                    <a:lnTo>
                      <a:pt x="8872" y="0"/>
                    </a:lnTo>
                    <a:cubicBezTo>
                      <a:pt x="4741" y="2510"/>
                      <a:pt x="3730" y="12147"/>
                      <a:pt x="3730" y="12147"/>
                    </a:cubicBezTo>
                    <a:cubicBezTo>
                      <a:pt x="3730" y="12147"/>
                      <a:pt x="2463" y="2651"/>
                      <a:pt x="1" y="1973"/>
                    </a:cubicBezTo>
                    <a:lnTo>
                      <a:pt x="1" y="1973"/>
                    </a:lnTo>
                    <a:cubicBezTo>
                      <a:pt x="3473" y="8392"/>
                      <a:pt x="1049" y="13699"/>
                      <a:pt x="1049" y="13699"/>
                    </a:cubicBezTo>
                    <a:lnTo>
                      <a:pt x="6905" y="13700"/>
                    </a:lnTo>
                    <a:cubicBezTo>
                      <a:pt x="6905" y="13700"/>
                      <a:pt x="3693" y="6494"/>
                      <a:pt x="8872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3" name="Google Shape;1193;p35"/>
            <p:cNvGrpSpPr/>
            <p:nvPr/>
          </p:nvGrpSpPr>
          <p:grpSpPr>
            <a:xfrm>
              <a:off x="8251040" y="3946300"/>
              <a:ext cx="767639" cy="575285"/>
              <a:chOff x="1286413" y="3306853"/>
              <a:chExt cx="450519" cy="337648"/>
            </a:xfrm>
          </p:grpSpPr>
          <p:sp>
            <p:nvSpPr>
              <p:cNvPr id="1194" name="Google Shape;1194;p35"/>
              <p:cNvSpPr/>
              <p:nvPr/>
            </p:nvSpPr>
            <p:spPr>
              <a:xfrm>
                <a:off x="1357869" y="3306853"/>
                <a:ext cx="275108" cy="337625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4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955" y="3231"/>
                      <a:pt x="2962" y="14412"/>
                      <a:pt x="2962" y="14412"/>
                    </a:cubicBezTo>
                    <a:lnTo>
                      <a:pt x="9648" y="14412"/>
                    </a:lnTo>
                    <a:cubicBezTo>
                      <a:pt x="9648" y="14412"/>
                      <a:pt x="6461" y="4682"/>
                      <a:pt x="11757" y="1391"/>
                    </a:cubicBezTo>
                    <a:lnTo>
                      <a:pt x="11757" y="1391"/>
                    </a:lnTo>
                    <a:cubicBezTo>
                      <a:pt x="8039" y="2415"/>
                      <a:pt x="6825" y="5880"/>
                      <a:pt x="6691" y="11668"/>
                    </a:cubicBezTo>
                    <a:cubicBezTo>
                      <a:pt x="6018" y="3724"/>
                      <a:pt x="2648" y="673"/>
                      <a:pt x="0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5"/>
              <p:cNvSpPr/>
              <p:nvPr/>
            </p:nvSpPr>
            <p:spPr>
              <a:xfrm>
                <a:off x="1286413" y="3412664"/>
                <a:ext cx="192374" cy="23181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9896" extrusionOk="0">
                    <a:moveTo>
                      <a:pt x="8222" y="1"/>
                    </a:moveTo>
                    <a:lnTo>
                      <a:pt x="8222" y="1"/>
                    </a:lnTo>
                    <a:cubicBezTo>
                      <a:pt x="2825" y="2105"/>
                      <a:pt x="3247" y="8774"/>
                      <a:pt x="3247" y="8774"/>
                    </a:cubicBezTo>
                    <a:cubicBezTo>
                      <a:pt x="3247" y="8774"/>
                      <a:pt x="2235" y="3716"/>
                      <a:pt x="3963" y="1482"/>
                    </a:cubicBezTo>
                    <a:lnTo>
                      <a:pt x="3963" y="1482"/>
                    </a:lnTo>
                    <a:cubicBezTo>
                      <a:pt x="1" y="3758"/>
                      <a:pt x="1350" y="9895"/>
                      <a:pt x="1350" y="9895"/>
                    </a:cubicBezTo>
                    <a:lnTo>
                      <a:pt x="1350" y="9894"/>
                    </a:lnTo>
                    <a:lnTo>
                      <a:pt x="7041" y="9894"/>
                    </a:lnTo>
                    <a:cubicBezTo>
                      <a:pt x="7041" y="9894"/>
                      <a:pt x="4682" y="4138"/>
                      <a:pt x="8222" y="1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5"/>
              <p:cNvSpPr/>
              <p:nvPr/>
            </p:nvSpPr>
            <p:spPr>
              <a:xfrm>
                <a:off x="1529349" y="3323555"/>
                <a:ext cx="207583" cy="320946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13701" extrusionOk="0">
                    <a:moveTo>
                      <a:pt x="8872" y="0"/>
                    </a:moveTo>
                    <a:lnTo>
                      <a:pt x="8872" y="0"/>
                    </a:lnTo>
                    <a:cubicBezTo>
                      <a:pt x="4741" y="2510"/>
                      <a:pt x="3730" y="12147"/>
                      <a:pt x="3730" y="12147"/>
                    </a:cubicBezTo>
                    <a:cubicBezTo>
                      <a:pt x="3730" y="12147"/>
                      <a:pt x="2463" y="2651"/>
                      <a:pt x="1" y="1973"/>
                    </a:cubicBezTo>
                    <a:lnTo>
                      <a:pt x="1" y="1973"/>
                    </a:lnTo>
                    <a:cubicBezTo>
                      <a:pt x="3473" y="8392"/>
                      <a:pt x="1049" y="13699"/>
                      <a:pt x="1049" y="13699"/>
                    </a:cubicBezTo>
                    <a:lnTo>
                      <a:pt x="6905" y="13700"/>
                    </a:lnTo>
                    <a:cubicBezTo>
                      <a:pt x="6905" y="13700"/>
                      <a:pt x="3693" y="6494"/>
                      <a:pt x="8872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7" name="Google Shape;1197;p35"/>
          <p:cNvGrpSpPr/>
          <p:nvPr/>
        </p:nvGrpSpPr>
        <p:grpSpPr>
          <a:xfrm flipH="1">
            <a:off x="7002022" y="1019193"/>
            <a:ext cx="1875013" cy="3823907"/>
            <a:chOff x="640550" y="1023118"/>
            <a:chExt cx="1875013" cy="3823907"/>
          </a:xfrm>
        </p:grpSpPr>
        <p:sp>
          <p:nvSpPr>
            <p:cNvPr id="1198" name="Google Shape;1198;p35"/>
            <p:cNvSpPr/>
            <p:nvPr/>
          </p:nvSpPr>
          <p:spPr>
            <a:xfrm>
              <a:off x="640550" y="4655925"/>
              <a:ext cx="1653900" cy="191100"/>
            </a:xfrm>
            <a:prstGeom prst="ellipse">
              <a:avLst/>
            </a:prstGeom>
            <a:solidFill>
              <a:srgbClr val="0000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1864567" y="2322841"/>
              <a:ext cx="469048" cy="249437"/>
            </a:xfrm>
            <a:custGeom>
              <a:avLst/>
              <a:gdLst/>
              <a:ahLst/>
              <a:cxnLst/>
              <a:rect l="l" t="t" r="r" b="b"/>
              <a:pathLst>
                <a:path w="8404" h="4464" extrusionOk="0">
                  <a:moveTo>
                    <a:pt x="1604" y="1"/>
                  </a:moveTo>
                  <a:lnTo>
                    <a:pt x="1" y="1219"/>
                  </a:lnTo>
                  <a:lnTo>
                    <a:pt x="5898" y="4464"/>
                  </a:lnTo>
                  <a:lnTo>
                    <a:pt x="8403" y="3410"/>
                  </a:lnTo>
                  <a:lnTo>
                    <a:pt x="1604" y="1"/>
                  </a:lnTo>
                  <a:close/>
                </a:path>
              </a:pathLst>
            </a:custGeom>
            <a:solidFill>
              <a:srgbClr val="FCA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1794801" y="2093238"/>
              <a:ext cx="251938" cy="351693"/>
            </a:xfrm>
            <a:custGeom>
              <a:avLst/>
              <a:gdLst/>
              <a:ahLst/>
              <a:cxnLst/>
              <a:rect l="l" t="t" r="r" b="b"/>
              <a:pathLst>
                <a:path w="4514" h="6294" extrusionOk="0">
                  <a:moveTo>
                    <a:pt x="1314" y="0"/>
                  </a:moveTo>
                  <a:cubicBezTo>
                    <a:pt x="1039" y="0"/>
                    <a:pt x="795" y="37"/>
                    <a:pt x="608" y="88"/>
                  </a:cubicBezTo>
                  <a:cubicBezTo>
                    <a:pt x="572" y="238"/>
                    <a:pt x="538" y="391"/>
                    <a:pt x="504" y="544"/>
                  </a:cubicBezTo>
                  <a:cubicBezTo>
                    <a:pt x="468" y="703"/>
                    <a:pt x="433" y="864"/>
                    <a:pt x="401" y="1024"/>
                  </a:cubicBezTo>
                  <a:cubicBezTo>
                    <a:pt x="61" y="2639"/>
                    <a:pt x="85" y="3596"/>
                    <a:pt x="1" y="4861"/>
                  </a:cubicBezTo>
                  <a:lnTo>
                    <a:pt x="2478" y="6293"/>
                  </a:lnTo>
                  <a:cubicBezTo>
                    <a:pt x="2478" y="6293"/>
                    <a:pt x="3259" y="4355"/>
                    <a:pt x="4207" y="1652"/>
                  </a:cubicBezTo>
                  <a:cubicBezTo>
                    <a:pt x="4288" y="1422"/>
                    <a:pt x="4368" y="1192"/>
                    <a:pt x="4446" y="962"/>
                  </a:cubicBezTo>
                  <a:cubicBezTo>
                    <a:pt x="4468" y="896"/>
                    <a:pt x="4492" y="831"/>
                    <a:pt x="4513" y="764"/>
                  </a:cubicBezTo>
                  <a:cubicBezTo>
                    <a:pt x="4257" y="659"/>
                    <a:pt x="3405" y="628"/>
                    <a:pt x="2510" y="242"/>
                  </a:cubicBezTo>
                  <a:cubicBezTo>
                    <a:pt x="2096" y="64"/>
                    <a:pt x="1678" y="0"/>
                    <a:pt x="1314" y="0"/>
                  </a:cubicBezTo>
                  <a:close/>
                </a:path>
              </a:pathLst>
            </a:custGeom>
            <a:solidFill>
              <a:srgbClr val="FCA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1806857" y="1762720"/>
              <a:ext cx="321368" cy="377732"/>
            </a:xfrm>
            <a:custGeom>
              <a:avLst/>
              <a:gdLst/>
              <a:ahLst/>
              <a:cxnLst/>
              <a:rect l="l" t="t" r="r" b="b"/>
              <a:pathLst>
                <a:path w="5758" h="6760" extrusionOk="0">
                  <a:moveTo>
                    <a:pt x="4120" y="1"/>
                  </a:moveTo>
                  <a:cubicBezTo>
                    <a:pt x="4034" y="1"/>
                    <a:pt x="3946" y="5"/>
                    <a:pt x="3855" y="13"/>
                  </a:cubicBezTo>
                  <a:cubicBezTo>
                    <a:pt x="1123" y="250"/>
                    <a:pt x="36" y="6028"/>
                    <a:pt x="1" y="6213"/>
                  </a:cubicBezTo>
                  <a:cubicBezTo>
                    <a:pt x="9" y="6178"/>
                    <a:pt x="56" y="6136"/>
                    <a:pt x="135" y="6095"/>
                  </a:cubicBezTo>
                  <a:cubicBezTo>
                    <a:pt x="201" y="6062"/>
                    <a:pt x="288" y="6030"/>
                    <a:pt x="391" y="6003"/>
                  </a:cubicBezTo>
                  <a:cubicBezTo>
                    <a:pt x="578" y="5952"/>
                    <a:pt x="821" y="5915"/>
                    <a:pt x="1096" y="5915"/>
                  </a:cubicBezTo>
                  <a:cubicBezTo>
                    <a:pt x="1392" y="5915"/>
                    <a:pt x="1725" y="5958"/>
                    <a:pt x="2062" y="6070"/>
                  </a:cubicBezTo>
                  <a:cubicBezTo>
                    <a:pt x="2139" y="6096"/>
                    <a:pt x="2216" y="6124"/>
                    <a:pt x="2293" y="6157"/>
                  </a:cubicBezTo>
                  <a:cubicBezTo>
                    <a:pt x="3188" y="6543"/>
                    <a:pt x="4040" y="6575"/>
                    <a:pt x="4296" y="6680"/>
                  </a:cubicBezTo>
                  <a:cubicBezTo>
                    <a:pt x="4343" y="6700"/>
                    <a:pt x="4370" y="6721"/>
                    <a:pt x="4374" y="6747"/>
                  </a:cubicBezTo>
                  <a:cubicBezTo>
                    <a:pt x="4375" y="6751"/>
                    <a:pt x="4375" y="6754"/>
                    <a:pt x="4375" y="6759"/>
                  </a:cubicBezTo>
                  <a:cubicBezTo>
                    <a:pt x="5386" y="4210"/>
                    <a:pt x="5757" y="2861"/>
                    <a:pt x="5609" y="1555"/>
                  </a:cubicBezTo>
                  <a:cubicBezTo>
                    <a:pt x="5493" y="519"/>
                    <a:pt x="5048" y="108"/>
                    <a:pt x="4409" y="19"/>
                  </a:cubicBezTo>
                  <a:cubicBezTo>
                    <a:pt x="4316" y="7"/>
                    <a:pt x="4220" y="1"/>
                    <a:pt x="41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1817126" y="2093294"/>
              <a:ext cx="229613" cy="92254"/>
            </a:xfrm>
            <a:custGeom>
              <a:avLst/>
              <a:gdLst/>
              <a:ahLst/>
              <a:cxnLst/>
              <a:rect l="l" t="t" r="r" b="b"/>
              <a:pathLst>
                <a:path w="4114" h="1651" extrusionOk="0">
                  <a:moveTo>
                    <a:pt x="915" y="0"/>
                  </a:moveTo>
                  <a:cubicBezTo>
                    <a:pt x="640" y="0"/>
                    <a:pt x="395" y="37"/>
                    <a:pt x="208" y="88"/>
                  </a:cubicBezTo>
                  <a:cubicBezTo>
                    <a:pt x="172" y="240"/>
                    <a:pt x="138" y="391"/>
                    <a:pt x="104" y="544"/>
                  </a:cubicBezTo>
                  <a:cubicBezTo>
                    <a:pt x="68" y="703"/>
                    <a:pt x="33" y="864"/>
                    <a:pt x="1" y="1025"/>
                  </a:cubicBezTo>
                  <a:cubicBezTo>
                    <a:pt x="199" y="952"/>
                    <a:pt x="488" y="876"/>
                    <a:pt x="831" y="876"/>
                  </a:cubicBezTo>
                  <a:cubicBezTo>
                    <a:pt x="1187" y="876"/>
                    <a:pt x="1602" y="958"/>
                    <a:pt x="2035" y="1211"/>
                  </a:cubicBezTo>
                  <a:cubicBezTo>
                    <a:pt x="2638" y="1562"/>
                    <a:pt x="3282" y="1651"/>
                    <a:pt x="3781" y="1651"/>
                  </a:cubicBezTo>
                  <a:cubicBezTo>
                    <a:pt x="3790" y="1651"/>
                    <a:pt x="3799" y="1651"/>
                    <a:pt x="3807" y="1651"/>
                  </a:cubicBezTo>
                  <a:cubicBezTo>
                    <a:pt x="3888" y="1421"/>
                    <a:pt x="3968" y="1191"/>
                    <a:pt x="4046" y="961"/>
                  </a:cubicBezTo>
                  <a:cubicBezTo>
                    <a:pt x="4068" y="895"/>
                    <a:pt x="4092" y="830"/>
                    <a:pt x="4113" y="763"/>
                  </a:cubicBezTo>
                  <a:cubicBezTo>
                    <a:pt x="3857" y="658"/>
                    <a:pt x="3005" y="627"/>
                    <a:pt x="2110" y="242"/>
                  </a:cubicBezTo>
                  <a:cubicBezTo>
                    <a:pt x="1697" y="64"/>
                    <a:pt x="1279" y="0"/>
                    <a:pt x="915" y="0"/>
                  </a:cubicBezTo>
                  <a:close/>
                </a:path>
              </a:pathLst>
            </a:custGeom>
            <a:solidFill>
              <a:srgbClr val="FC9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5"/>
            <p:cNvSpPr/>
            <p:nvPr/>
          </p:nvSpPr>
          <p:spPr>
            <a:xfrm>
              <a:off x="1806968" y="1762831"/>
              <a:ext cx="246022" cy="347335"/>
            </a:xfrm>
            <a:custGeom>
              <a:avLst/>
              <a:gdLst/>
              <a:ahLst/>
              <a:cxnLst/>
              <a:rect l="l" t="t" r="r" b="b"/>
              <a:pathLst>
                <a:path w="4408" h="6216" extrusionOk="0">
                  <a:moveTo>
                    <a:pt x="4118" y="1"/>
                  </a:moveTo>
                  <a:cubicBezTo>
                    <a:pt x="4033" y="1"/>
                    <a:pt x="3945" y="5"/>
                    <a:pt x="3854" y="12"/>
                  </a:cubicBezTo>
                  <a:cubicBezTo>
                    <a:pt x="1119" y="250"/>
                    <a:pt x="33" y="6035"/>
                    <a:pt x="1" y="6212"/>
                  </a:cubicBezTo>
                  <a:lnTo>
                    <a:pt x="1" y="6212"/>
                  </a:lnTo>
                  <a:cubicBezTo>
                    <a:pt x="15" y="6147"/>
                    <a:pt x="161" y="6062"/>
                    <a:pt x="390" y="6001"/>
                  </a:cubicBezTo>
                  <a:cubicBezTo>
                    <a:pt x="577" y="5949"/>
                    <a:pt x="822" y="5912"/>
                    <a:pt x="1097" y="5912"/>
                  </a:cubicBezTo>
                  <a:cubicBezTo>
                    <a:pt x="1393" y="5912"/>
                    <a:pt x="1725" y="5955"/>
                    <a:pt x="2061" y="6067"/>
                  </a:cubicBezTo>
                  <a:cubicBezTo>
                    <a:pt x="1798" y="984"/>
                    <a:pt x="4373" y="38"/>
                    <a:pt x="4408" y="18"/>
                  </a:cubicBezTo>
                  <a:cubicBezTo>
                    <a:pt x="4315" y="6"/>
                    <a:pt x="4218" y="1"/>
                    <a:pt x="4118" y="1"/>
                  </a:cubicBezTo>
                  <a:close/>
                  <a:moveTo>
                    <a:pt x="1" y="6212"/>
                  </a:moveTo>
                  <a:cubicBezTo>
                    <a:pt x="0" y="6213"/>
                    <a:pt x="0" y="6215"/>
                    <a:pt x="0" y="6216"/>
                  </a:cubicBezTo>
                  <a:cubicBezTo>
                    <a:pt x="0" y="6216"/>
                    <a:pt x="0" y="6215"/>
                    <a:pt x="1" y="6212"/>
                  </a:cubicBezTo>
                  <a:close/>
                </a:path>
              </a:pathLst>
            </a:custGeom>
            <a:solidFill>
              <a:srgbClr val="6D7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5"/>
            <p:cNvSpPr/>
            <p:nvPr/>
          </p:nvSpPr>
          <p:spPr>
            <a:xfrm>
              <a:off x="1722915" y="4573830"/>
              <a:ext cx="359656" cy="168582"/>
            </a:xfrm>
            <a:custGeom>
              <a:avLst/>
              <a:gdLst/>
              <a:ahLst/>
              <a:cxnLst/>
              <a:rect l="l" t="t" r="r" b="b"/>
              <a:pathLst>
                <a:path w="6444" h="3017" extrusionOk="0">
                  <a:moveTo>
                    <a:pt x="2685" y="0"/>
                  </a:moveTo>
                  <a:cubicBezTo>
                    <a:pt x="2096" y="0"/>
                    <a:pt x="1253" y="349"/>
                    <a:pt x="295" y="349"/>
                  </a:cubicBezTo>
                  <a:cubicBezTo>
                    <a:pt x="271" y="349"/>
                    <a:pt x="247" y="349"/>
                    <a:pt x="223" y="348"/>
                  </a:cubicBezTo>
                  <a:cubicBezTo>
                    <a:pt x="0" y="856"/>
                    <a:pt x="18" y="1227"/>
                    <a:pt x="18" y="1774"/>
                  </a:cubicBezTo>
                  <a:cubicBezTo>
                    <a:pt x="18" y="2319"/>
                    <a:pt x="305" y="3017"/>
                    <a:pt x="305" y="3017"/>
                  </a:cubicBezTo>
                  <a:lnTo>
                    <a:pt x="5874" y="3017"/>
                  </a:lnTo>
                  <a:cubicBezTo>
                    <a:pt x="6044" y="3017"/>
                    <a:pt x="6196" y="2909"/>
                    <a:pt x="6252" y="2749"/>
                  </a:cubicBezTo>
                  <a:lnTo>
                    <a:pt x="6316" y="2568"/>
                  </a:lnTo>
                  <a:cubicBezTo>
                    <a:pt x="6443" y="2209"/>
                    <a:pt x="6249" y="1815"/>
                    <a:pt x="5888" y="1694"/>
                  </a:cubicBezTo>
                  <a:cubicBezTo>
                    <a:pt x="5067" y="1422"/>
                    <a:pt x="3734" y="1114"/>
                    <a:pt x="3395" y="412"/>
                  </a:cubicBezTo>
                  <a:cubicBezTo>
                    <a:pt x="3246" y="101"/>
                    <a:pt x="3002" y="0"/>
                    <a:pt x="2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1433751" y="2724994"/>
              <a:ext cx="607463" cy="954555"/>
            </a:xfrm>
            <a:custGeom>
              <a:avLst/>
              <a:gdLst/>
              <a:ahLst/>
              <a:cxnLst/>
              <a:rect l="l" t="t" r="r" b="b"/>
              <a:pathLst>
                <a:path w="10884" h="17083" extrusionOk="0">
                  <a:moveTo>
                    <a:pt x="0" y="0"/>
                  </a:moveTo>
                  <a:cubicBezTo>
                    <a:pt x="0" y="391"/>
                    <a:pt x="29" y="808"/>
                    <a:pt x="79" y="1250"/>
                  </a:cubicBezTo>
                  <a:cubicBezTo>
                    <a:pt x="117" y="1580"/>
                    <a:pt x="169" y="1922"/>
                    <a:pt x="230" y="2275"/>
                  </a:cubicBezTo>
                  <a:cubicBezTo>
                    <a:pt x="420" y="3355"/>
                    <a:pt x="717" y="4531"/>
                    <a:pt x="1076" y="5735"/>
                  </a:cubicBezTo>
                  <a:cubicBezTo>
                    <a:pt x="2081" y="9110"/>
                    <a:pt x="3571" y="12693"/>
                    <a:pt x="4549" y="14910"/>
                  </a:cubicBezTo>
                  <a:cubicBezTo>
                    <a:pt x="4552" y="14915"/>
                    <a:pt x="4553" y="14919"/>
                    <a:pt x="4554" y="14921"/>
                  </a:cubicBezTo>
                  <a:cubicBezTo>
                    <a:pt x="4554" y="14924"/>
                    <a:pt x="4556" y="14926"/>
                    <a:pt x="4557" y="14929"/>
                  </a:cubicBezTo>
                  <a:cubicBezTo>
                    <a:pt x="5140" y="16252"/>
                    <a:pt x="5538" y="17083"/>
                    <a:pt x="5538" y="17083"/>
                  </a:cubicBezTo>
                  <a:lnTo>
                    <a:pt x="10884" y="17083"/>
                  </a:lnTo>
                  <a:cubicBezTo>
                    <a:pt x="10884" y="17083"/>
                    <a:pt x="10150" y="9100"/>
                    <a:pt x="7875" y="850"/>
                  </a:cubicBezTo>
                  <a:cubicBezTo>
                    <a:pt x="7797" y="567"/>
                    <a:pt x="7717" y="284"/>
                    <a:pt x="7635" y="0"/>
                  </a:cubicBezTo>
                  <a:close/>
                </a:path>
              </a:pathLst>
            </a:custGeom>
            <a:solidFill>
              <a:srgbClr val="EC9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892761" y="2724994"/>
              <a:ext cx="645192" cy="954499"/>
            </a:xfrm>
            <a:custGeom>
              <a:avLst/>
              <a:gdLst/>
              <a:ahLst/>
              <a:cxnLst/>
              <a:rect l="l" t="t" r="r" b="b"/>
              <a:pathLst>
                <a:path w="11560" h="17082" extrusionOk="0">
                  <a:moveTo>
                    <a:pt x="3517" y="0"/>
                  </a:moveTo>
                  <a:cubicBezTo>
                    <a:pt x="3512" y="20"/>
                    <a:pt x="3507" y="39"/>
                    <a:pt x="3502" y="58"/>
                  </a:cubicBezTo>
                  <a:cubicBezTo>
                    <a:pt x="3391" y="479"/>
                    <a:pt x="3284" y="895"/>
                    <a:pt x="3180" y="1308"/>
                  </a:cubicBezTo>
                  <a:cubicBezTo>
                    <a:pt x="872" y="10432"/>
                    <a:pt x="1" y="17082"/>
                    <a:pt x="1" y="17082"/>
                  </a:cubicBezTo>
                  <a:lnTo>
                    <a:pt x="6200" y="17082"/>
                  </a:lnTo>
                  <a:cubicBezTo>
                    <a:pt x="6200" y="17082"/>
                    <a:pt x="10251" y="7043"/>
                    <a:pt x="10726" y="5840"/>
                  </a:cubicBezTo>
                  <a:cubicBezTo>
                    <a:pt x="11180" y="4686"/>
                    <a:pt x="11452" y="3470"/>
                    <a:pt x="11533" y="2235"/>
                  </a:cubicBezTo>
                  <a:cubicBezTo>
                    <a:pt x="11538" y="2161"/>
                    <a:pt x="11542" y="2085"/>
                    <a:pt x="11547" y="2009"/>
                  </a:cubicBezTo>
                  <a:cubicBezTo>
                    <a:pt x="11555" y="1819"/>
                    <a:pt x="11560" y="1630"/>
                    <a:pt x="11560" y="1440"/>
                  </a:cubicBezTo>
                  <a:lnTo>
                    <a:pt x="11560" y="2"/>
                  </a:lnTo>
                  <a:lnTo>
                    <a:pt x="11560" y="0"/>
                  </a:lnTo>
                  <a:close/>
                </a:path>
              </a:pathLst>
            </a:custGeom>
            <a:solidFill>
              <a:srgbClr val="EC9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1678097" y="3677751"/>
              <a:ext cx="363116" cy="922593"/>
            </a:xfrm>
            <a:custGeom>
              <a:avLst/>
              <a:gdLst/>
              <a:ahLst/>
              <a:cxnLst/>
              <a:rect l="l" t="t" r="r" b="b"/>
              <a:pathLst>
                <a:path w="6506" h="16511" extrusionOk="0">
                  <a:moveTo>
                    <a:pt x="1160" y="1"/>
                  </a:moveTo>
                  <a:cubicBezTo>
                    <a:pt x="1160" y="1"/>
                    <a:pt x="630" y="1346"/>
                    <a:pt x="630" y="3791"/>
                  </a:cubicBezTo>
                  <a:cubicBezTo>
                    <a:pt x="630" y="6237"/>
                    <a:pt x="0" y="8349"/>
                    <a:pt x="630" y="16353"/>
                  </a:cubicBezTo>
                  <a:cubicBezTo>
                    <a:pt x="630" y="16353"/>
                    <a:pt x="1263" y="16510"/>
                    <a:pt x="2342" y="16510"/>
                  </a:cubicBezTo>
                  <a:cubicBezTo>
                    <a:pt x="2881" y="16510"/>
                    <a:pt x="3532" y="16471"/>
                    <a:pt x="4271" y="16353"/>
                  </a:cubicBezTo>
                  <a:cubicBezTo>
                    <a:pt x="4400" y="14432"/>
                    <a:pt x="5222" y="5235"/>
                    <a:pt x="6506" y="1"/>
                  </a:cubicBezTo>
                  <a:close/>
                </a:path>
              </a:pathLst>
            </a:custGeom>
            <a:solidFill>
              <a:srgbClr val="EC9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1088216" y="1556977"/>
              <a:ext cx="1024271" cy="1237966"/>
            </a:xfrm>
            <a:custGeom>
              <a:avLst/>
              <a:gdLst/>
              <a:ahLst/>
              <a:cxnLst/>
              <a:rect l="l" t="t" r="r" b="b"/>
              <a:pathLst>
                <a:path w="18352" h="22155" extrusionOk="0">
                  <a:moveTo>
                    <a:pt x="12014" y="0"/>
                  </a:moveTo>
                  <a:cubicBezTo>
                    <a:pt x="9568" y="0"/>
                    <a:pt x="7314" y="470"/>
                    <a:pt x="7314" y="470"/>
                  </a:cubicBezTo>
                  <a:lnTo>
                    <a:pt x="5354" y="2985"/>
                  </a:lnTo>
                  <a:lnTo>
                    <a:pt x="5152" y="3185"/>
                  </a:lnTo>
                  <a:cubicBezTo>
                    <a:pt x="5152" y="3185"/>
                    <a:pt x="4954" y="3814"/>
                    <a:pt x="4632" y="4859"/>
                  </a:cubicBezTo>
                  <a:cubicBezTo>
                    <a:pt x="4175" y="6336"/>
                    <a:pt x="3471" y="8642"/>
                    <a:pt x="2723" y="11170"/>
                  </a:cubicBezTo>
                  <a:lnTo>
                    <a:pt x="2720" y="11175"/>
                  </a:lnTo>
                  <a:cubicBezTo>
                    <a:pt x="2312" y="12556"/>
                    <a:pt x="1889" y="14002"/>
                    <a:pt x="1488" y="15415"/>
                  </a:cubicBezTo>
                  <a:cubicBezTo>
                    <a:pt x="919" y="17424"/>
                    <a:pt x="391" y="19367"/>
                    <a:pt x="0" y="20961"/>
                  </a:cubicBezTo>
                  <a:cubicBezTo>
                    <a:pt x="0" y="20961"/>
                    <a:pt x="400" y="21102"/>
                    <a:pt x="1273" y="21341"/>
                  </a:cubicBezTo>
                  <a:cubicBezTo>
                    <a:pt x="2596" y="21700"/>
                    <a:pt x="4623" y="22155"/>
                    <a:pt x="6447" y="22155"/>
                  </a:cubicBezTo>
                  <a:cubicBezTo>
                    <a:pt x="6793" y="22155"/>
                    <a:pt x="7132" y="22138"/>
                    <a:pt x="7457" y="22102"/>
                  </a:cubicBezTo>
                  <a:cubicBezTo>
                    <a:pt x="10568" y="21753"/>
                    <a:pt x="13710" y="20935"/>
                    <a:pt x="13822" y="20905"/>
                  </a:cubicBezTo>
                  <a:lnTo>
                    <a:pt x="13825" y="20904"/>
                  </a:lnTo>
                  <a:cubicBezTo>
                    <a:pt x="13825" y="20904"/>
                    <a:pt x="13825" y="20901"/>
                    <a:pt x="13824" y="20899"/>
                  </a:cubicBezTo>
                  <a:cubicBezTo>
                    <a:pt x="13683" y="20245"/>
                    <a:pt x="13263" y="18805"/>
                    <a:pt x="13140" y="17392"/>
                  </a:cubicBezTo>
                  <a:cubicBezTo>
                    <a:pt x="13109" y="17030"/>
                    <a:pt x="13107" y="16653"/>
                    <a:pt x="13132" y="16259"/>
                  </a:cubicBezTo>
                  <a:cubicBezTo>
                    <a:pt x="13157" y="15895"/>
                    <a:pt x="13206" y="15517"/>
                    <a:pt x="13285" y="15126"/>
                  </a:cubicBezTo>
                  <a:cubicBezTo>
                    <a:pt x="13295" y="15075"/>
                    <a:pt x="13307" y="15024"/>
                    <a:pt x="13318" y="14972"/>
                  </a:cubicBezTo>
                  <a:cubicBezTo>
                    <a:pt x="13619" y="13592"/>
                    <a:pt x="14312" y="12039"/>
                    <a:pt x="15683" y="10301"/>
                  </a:cubicBezTo>
                  <a:cubicBezTo>
                    <a:pt x="15968" y="9941"/>
                    <a:pt x="16221" y="9590"/>
                    <a:pt x="16447" y="9251"/>
                  </a:cubicBezTo>
                  <a:cubicBezTo>
                    <a:pt x="18226" y="6590"/>
                    <a:pt x="18351" y="4640"/>
                    <a:pt x="18351" y="4640"/>
                  </a:cubicBezTo>
                  <a:cubicBezTo>
                    <a:pt x="18351" y="4640"/>
                    <a:pt x="18234" y="4420"/>
                    <a:pt x="18008" y="4080"/>
                  </a:cubicBezTo>
                  <a:cubicBezTo>
                    <a:pt x="17883" y="3895"/>
                    <a:pt x="17729" y="3677"/>
                    <a:pt x="17542" y="3439"/>
                  </a:cubicBezTo>
                  <a:cubicBezTo>
                    <a:pt x="17542" y="3437"/>
                    <a:pt x="17541" y="3437"/>
                    <a:pt x="17541" y="3437"/>
                  </a:cubicBezTo>
                  <a:cubicBezTo>
                    <a:pt x="17507" y="3396"/>
                    <a:pt x="17476" y="3354"/>
                    <a:pt x="17441" y="3312"/>
                  </a:cubicBezTo>
                  <a:cubicBezTo>
                    <a:pt x="17347" y="3196"/>
                    <a:pt x="17246" y="3077"/>
                    <a:pt x="17138" y="2955"/>
                  </a:cubicBezTo>
                  <a:lnTo>
                    <a:pt x="17138" y="2954"/>
                  </a:lnTo>
                  <a:cubicBezTo>
                    <a:pt x="17032" y="2834"/>
                    <a:pt x="16921" y="2713"/>
                    <a:pt x="16803" y="2590"/>
                  </a:cubicBezTo>
                  <a:cubicBezTo>
                    <a:pt x="16712" y="2496"/>
                    <a:pt x="16618" y="2403"/>
                    <a:pt x="16519" y="2309"/>
                  </a:cubicBezTo>
                  <a:cubicBezTo>
                    <a:pt x="16040" y="1851"/>
                    <a:pt x="15470" y="1400"/>
                    <a:pt x="14813" y="1035"/>
                  </a:cubicBezTo>
                  <a:cubicBezTo>
                    <a:pt x="14108" y="642"/>
                    <a:pt x="13198" y="323"/>
                    <a:pt x="12273" y="70"/>
                  </a:cubicBezTo>
                  <a:cubicBezTo>
                    <a:pt x="12188" y="45"/>
                    <a:pt x="12101" y="22"/>
                    <a:pt x="120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1327372" y="1892077"/>
              <a:ext cx="245910" cy="52581"/>
            </a:xfrm>
            <a:custGeom>
              <a:avLst/>
              <a:gdLst/>
              <a:ahLst/>
              <a:cxnLst/>
              <a:rect l="l" t="t" r="r" b="b"/>
              <a:pathLst>
                <a:path w="4406" h="941" extrusionOk="0">
                  <a:moveTo>
                    <a:pt x="1437" y="0"/>
                  </a:moveTo>
                  <a:cubicBezTo>
                    <a:pt x="1002" y="0"/>
                    <a:pt x="621" y="91"/>
                    <a:pt x="361" y="198"/>
                  </a:cubicBezTo>
                  <a:lnTo>
                    <a:pt x="360" y="198"/>
                  </a:lnTo>
                  <a:cubicBezTo>
                    <a:pt x="135" y="290"/>
                    <a:pt x="1" y="392"/>
                    <a:pt x="1" y="459"/>
                  </a:cubicBezTo>
                  <a:cubicBezTo>
                    <a:pt x="1" y="521"/>
                    <a:pt x="116" y="592"/>
                    <a:pt x="313" y="663"/>
                  </a:cubicBezTo>
                  <a:cubicBezTo>
                    <a:pt x="722" y="808"/>
                    <a:pt x="1480" y="940"/>
                    <a:pt x="2276" y="940"/>
                  </a:cubicBezTo>
                  <a:cubicBezTo>
                    <a:pt x="3199" y="940"/>
                    <a:pt x="3977" y="763"/>
                    <a:pt x="4275" y="595"/>
                  </a:cubicBezTo>
                  <a:cubicBezTo>
                    <a:pt x="4361" y="546"/>
                    <a:pt x="4406" y="500"/>
                    <a:pt x="4406" y="459"/>
                  </a:cubicBezTo>
                  <a:cubicBezTo>
                    <a:pt x="4406" y="426"/>
                    <a:pt x="4375" y="403"/>
                    <a:pt x="4318" y="388"/>
                  </a:cubicBezTo>
                  <a:cubicBezTo>
                    <a:pt x="4052" y="317"/>
                    <a:pt x="3203" y="390"/>
                    <a:pt x="2267" y="117"/>
                  </a:cubicBezTo>
                  <a:cubicBezTo>
                    <a:pt x="1981" y="34"/>
                    <a:pt x="1699" y="0"/>
                    <a:pt x="1437" y="0"/>
                  </a:cubicBezTo>
                  <a:close/>
                </a:path>
              </a:pathLst>
            </a:custGeom>
            <a:solidFill>
              <a:srgbClr val="292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715110" y="4577127"/>
              <a:ext cx="305685" cy="157686"/>
            </a:xfrm>
            <a:custGeom>
              <a:avLst/>
              <a:gdLst/>
              <a:ahLst/>
              <a:cxnLst/>
              <a:rect l="l" t="t" r="r" b="b"/>
              <a:pathLst>
                <a:path w="5477" h="2822" extrusionOk="0">
                  <a:moveTo>
                    <a:pt x="2852" y="0"/>
                  </a:moveTo>
                  <a:cubicBezTo>
                    <a:pt x="2801" y="0"/>
                    <a:pt x="2743" y="9"/>
                    <a:pt x="2676" y="29"/>
                  </a:cubicBezTo>
                  <a:cubicBezTo>
                    <a:pt x="2084" y="205"/>
                    <a:pt x="1302" y="254"/>
                    <a:pt x="790" y="267"/>
                  </a:cubicBezTo>
                  <a:cubicBezTo>
                    <a:pt x="462" y="276"/>
                    <a:pt x="188" y="519"/>
                    <a:pt x="137" y="843"/>
                  </a:cubicBezTo>
                  <a:cubicBezTo>
                    <a:pt x="56" y="1353"/>
                    <a:pt x="1" y="2125"/>
                    <a:pt x="220" y="2821"/>
                  </a:cubicBezTo>
                  <a:lnTo>
                    <a:pt x="4964" y="2821"/>
                  </a:lnTo>
                  <a:cubicBezTo>
                    <a:pt x="5130" y="2821"/>
                    <a:pt x="5277" y="2717"/>
                    <a:pt x="5332" y="2561"/>
                  </a:cubicBezTo>
                  <a:cubicBezTo>
                    <a:pt x="5361" y="2483"/>
                    <a:pt x="5388" y="2391"/>
                    <a:pt x="5405" y="2283"/>
                  </a:cubicBezTo>
                  <a:cubicBezTo>
                    <a:pt x="5477" y="1873"/>
                    <a:pt x="5209" y="1406"/>
                    <a:pt x="4821" y="1253"/>
                  </a:cubicBezTo>
                  <a:cubicBezTo>
                    <a:pt x="4563" y="1152"/>
                    <a:pt x="4331" y="1050"/>
                    <a:pt x="4127" y="955"/>
                  </a:cubicBezTo>
                  <a:cubicBezTo>
                    <a:pt x="3722" y="763"/>
                    <a:pt x="3384" y="464"/>
                    <a:pt x="3105" y="113"/>
                  </a:cubicBezTo>
                  <a:cubicBezTo>
                    <a:pt x="3052" y="49"/>
                    <a:pt x="2973" y="0"/>
                    <a:pt x="2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723650" y="3677751"/>
              <a:ext cx="515261" cy="944218"/>
            </a:xfrm>
            <a:custGeom>
              <a:avLst/>
              <a:gdLst/>
              <a:ahLst/>
              <a:cxnLst/>
              <a:rect l="l" t="t" r="r" b="b"/>
              <a:pathLst>
                <a:path w="9232" h="16898" extrusionOk="0">
                  <a:moveTo>
                    <a:pt x="3031" y="1"/>
                  </a:moveTo>
                  <a:cubicBezTo>
                    <a:pt x="3031" y="1"/>
                    <a:pt x="2481" y="2644"/>
                    <a:pt x="2150" y="5066"/>
                  </a:cubicBezTo>
                  <a:cubicBezTo>
                    <a:pt x="1468" y="10055"/>
                    <a:pt x="251" y="14898"/>
                    <a:pt x="0" y="16447"/>
                  </a:cubicBezTo>
                  <a:cubicBezTo>
                    <a:pt x="728" y="16733"/>
                    <a:pt x="1525" y="16897"/>
                    <a:pt x="2341" y="16897"/>
                  </a:cubicBezTo>
                  <a:cubicBezTo>
                    <a:pt x="2895" y="16897"/>
                    <a:pt x="3457" y="16821"/>
                    <a:pt x="4011" y="16656"/>
                  </a:cubicBezTo>
                  <a:cubicBezTo>
                    <a:pt x="5194" y="13770"/>
                    <a:pt x="6804" y="7374"/>
                    <a:pt x="9231" y="1"/>
                  </a:cubicBezTo>
                  <a:close/>
                </a:path>
              </a:pathLst>
            </a:custGeom>
            <a:solidFill>
              <a:srgbClr val="EC9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1751044" y="1556977"/>
              <a:ext cx="275323" cy="249772"/>
            </a:xfrm>
            <a:custGeom>
              <a:avLst/>
              <a:gdLst/>
              <a:ahLst/>
              <a:cxnLst/>
              <a:rect l="l" t="t" r="r" b="b"/>
              <a:pathLst>
                <a:path w="4933" h="4470" extrusionOk="0">
                  <a:moveTo>
                    <a:pt x="137" y="0"/>
                  </a:moveTo>
                  <a:lnTo>
                    <a:pt x="134" y="55"/>
                  </a:lnTo>
                  <a:cubicBezTo>
                    <a:pt x="128" y="154"/>
                    <a:pt x="0" y="2512"/>
                    <a:pt x="1115" y="3741"/>
                  </a:cubicBezTo>
                  <a:cubicBezTo>
                    <a:pt x="1530" y="4199"/>
                    <a:pt x="2063" y="4444"/>
                    <a:pt x="2698" y="4466"/>
                  </a:cubicBezTo>
                  <a:cubicBezTo>
                    <a:pt x="2753" y="4468"/>
                    <a:pt x="2806" y="4470"/>
                    <a:pt x="2857" y="4470"/>
                  </a:cubicBezTo>
                  <a:cubicBezTo>
                    <a:pt x="3604" y="4470"/>
                    <a:pt x="4161" y="4265"/>
                    <a:pt x="4515" y="3862"/>
                  </a:cubicBezTo>
                  <a:cubicBezTo>
                    <a:pt x="4858" y="3472"/>
                    <a:pt x="4933" y="2972"/>
                    <a:pt x="4927" y="2591"/>
                  </a:cubicBezTo>
                  <a:cubicBezTo>
                    <a:pt x="4836" y="2498"/>
                    <a:pt x="4742" y="2404"/>
                    <a:pt x="4643" y="2311"/>
                  </a:cubicBezTo>
                  <a:cubicBezTo>
                    <a:pt x="4164" y="1852"/>
                    <a:pt x="3594" y="1401"/>
                    <a:pt x="2937" y="1036"/>
                  </a:cubicBezTo>
                  <a:cubicBezTo>
                    <a:pt x="2232" y="644"/>
                    <a:pt x="1320" y="323"/>
                    <a:pt x="397" y="70"/>
                  </a:cubicBezTo>
                  <a:cubicBezTo>
                    <a:pt x="310" y="46"/>
                    <a:pt x="223" y="23"/>
                    <a:pt x="1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1765165" y="1371071"/>
              <a:ext cx="270802" cy="420925"/>
            </a:xfrm>
            <a:custGeom>
              <a:avLst/>
              <a:gdLst/>
              <a:ahLst/>
              <a:cxnLst/>
              <a:rect l="l" t="t" r="r" b="b"/>
              <a:pathLst>
                <a:path w="4852" h="7533" extrusionOk="0">
                  <a:moveTo>
                    <a:pt x="1830" y="0"/>
                  </a:moveTo>
                  <a:cubicBezTo>
                    <a:pt x="1830" y="0"/>
                    <a:pt x="1746" y="429"/>
                    <a:pt x="1600" y="983"/>
                  </a:cubicBezTo>
                  <a:cubicBezTo>
                    <a:pt x="1552" y="1169"/>
                    <a:pt x="1498" y="1368"/>
                    <a:pt x="1438" y="1571"/>
                  </a:cubicBezTo>
                  <a:cubicBezTo>
                    <a:pt x="1436" y="1573"/>
                    <a:pt x="1435" y="1578"/>
                    <a:pt x="1435" y="1580"/>
                  </a:cubicBezTo>
                  <a:cubicBezTo>
                    <a:pt x="1415" y="1648"/>
                    <a:pt x="1394" y="1717"/>
                    <a:pt x="1373" y="1787"/>
                  </a:cubicBezTo>
                  <a:cubicBezTo>
                    <a:pt x="1353" y="1844"/>
                    <a:pt x="1336" y="1902"/>
                    <a:pt x="1315" y="1959"/>
                  </a:cubicBezTo>
                  <a:cubicBezTo>
                    <a:pt x="1306" y="1990"/>
                    <a:pt x="1296" y="2019"/>
                    <a:pt x="1284" y="2049"/>
                  </a:cubicBezTo>
                  <a:cubicBezTo>
                    <a:pt x="1270" y="2089"/>
                    <a:pt x="1256" y="2128"/>
                    <a:pt x="1240" y="2167"/>
                  </a:cubicBezTo>
                  <a:cubicBezTo>
                    <a:pt x="1224" y="2215"/>
                    <a:pt x="1205" y="2265"/>
                    <a:pt x="1188" y="2312"/>
                  </a:cubicBezTo>
                  <a:cubicBezTo>
                    <a:pt x="1172" y="2356"/>
                    <a:pt x="1153" y="2398"/>
                    <a:pt x="1137" y="2439"/>
                  </a:cubicBezTo>
                  <a:cubicBezTo>
                    <a:pt x="1118" y="2482"/>
                    <a:pt x="1101" y="2528"/>
                    <a:pt x="1082" y="2571"/>
                  </a:cubicBezTo>
                  <a:cubicBezTo>
                    <a:pt x="959" y="2853"/>
                    <a:pt x="828" y="3092"/>
                    <a:pt x="690" y="3244"/>
                  </a:cubicBezTo>
                  <a:cubicBezTo>
                    <a:pt x="586" y="3357"/>
                    <a:pt x="441" y="3417"/>
                    <a:pt x="293" y="3417"/>
                  </a:cubicBezTo>
                  <a:cubicBezTo>
                    <a:pt x="245" y="3417"/>
                    <a:pt x="197" y="3411"/>
                    <a:pt x="149" y="3398"/>
                  </a:cubicBezTo>
                  <a:lnTo>
                    <a:pt x="143" y="3397"/>
                  </a:lnTo>
                  <a:lnTo>
                    <a:pt x="143" y="3397"/>
                  </a:lnTo>
                  <a:cubicBezTo>
                    <a:pt x="143" y="3397"/>
                    <a:pt x="0" y="5766"/>
                    <a:pt x="1082" y="6918"/>
                  </a:cubicBezTo>
                  <a:lnTo>
                    <a:pt x="1082" y="6920"/>
                  </a:lnTo>
                  <a:cubicBezTo>
                    <a:pt x="1175" y="7018"/>
                    <a:pt x="1276" y="7106"/>
                    <a:pt x="1388" y="7183"/>
                  </a:cubicBezTo>
                  <a:cubicBezTo>
                    <a:pt x="1673" y="7386"/>
                    <a:pt x="2025" y="7515"/>
                    <a:pt x="2455" y="7530"/>
                  </a:cubicBezTo>
                  <a:cubicBezTo>
                    <a:pt x="2505" y="7532"/>
                    <a:pt x="2555" y="7533"/>
                    <a:pt x="2603" y="7533"/>
                  </a:cubicBezTo>
                  <a:cubicBezTo>
                    <a:pt x="4422" y="7533"/>
                    <a:pt x="4469" y="6242"/>
                    <a:pt x="4390" y="5638"/>
                  </a:cubicBezTo>
                  <a:cubicBezTo>
                    <a:pt x="4389" y="5636"/>
                    <a:pt x="4388" y="5636"/>
                    <a:pt x="4388" y="5635"/>
                  </a:cubicBezTo>
                  <a:cubicBezTo>
                    <a:pt x="4251" y="5507"/>
                    <a:pt x="4196" y="5315"/>
                    <a:pt x="4249" y="5136"/>
                  </a:cubicBezTo>
                  <a:cubicBezTo>
                    <a:pt x="4261" y="5100"/>
                    <a:pt x="4272" y="5064"/>
                    <a:pt x="4282" y="5029"/>
                  </a:cubicBezTo>
                  <a:cubicBezTo>
                    <a:pt x="4325" y="4881"/>
                    <a:pt x="4363" y="4734"/>
                    <a:pt x="4400" y="4592"/>
                  </a:cubicBezTo>
                  <a:cubicBezTo>
                    <a:pt x="4523" y="4107"/>
                    <a:pt x="4612" y="3651"/>
                    <a:pt x="4679" y="3254"/>
                  </a:cubicBezTo>
                  <a:cubicBezTo>
                    <a:pt x="4830" y="2333"/>
                    <a:pt x="4851" y="1715"/>
                    <a:pt x="4851" y="1715"/>
                  </a:cubicBezTo>
                  <a:lnTo>
                    <a:pt x="1830" y="0"/>
                  </a:lnTo>
                  <a:close/>
                </a:path>
              </a:pathLst>
            </a:custGeom>
            <a:solidFill>
              <a:srgbClr val="FEB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1811768" y="1098274"/>
              <a:ext cx="400399" cy="555478"/>
            </a:xfrm>
            <a:custGeom>
              <a:avLst/>
              <a:gdLst/>
              <a:ahLst/>
              <a:cxnLst/>
              <a:rect l="l" t="t" r="r" b="b"/>
              <a:pathLst>
                <a:path w="7174" h="9941" extrusionOk="0">
                  <a:moveTo>
                    <a:pt x="4614" y="0"/>
                  </a:moveTo>
                  <a:cubicBezTo>
                    <a:pt x="3507" y="0"/>
                    <a:pt x="2113" y="942"/>
                    <a:pt x="1336" y="1619"/>
                  </a:cubicBezTo>
                  <a:cubicBezTo>
                    <a:pt x="1343" y="1936"/>
                    <a:pt x="1446" y="2913"/>
                    <a:pt x="1429" y="3247"/>
                  </a:cubicBezTo>
                  <a:cubicBezTo>
                    <a:pt x="1429" y="3247"/>
                    <a:pt x="365" y="3861"/>
                    <a:pt x="60" y="3977"/>
                  </a:cubicBezTo>
                  <a:cubicBezTo>
                    <a:pt x="60" y="3977"/>
                    <a:pt x="0" y="4956"/>
                    <a:pt x="247" y="6144"/>
                  </a:cubicBezTo>
                  <a:cubicBezTo>
                    <a:pt x="385" y="6805"/>
                    <a:pt x="619" y="7532"/>
                    <a:pt x="1008" y="8192"/>
                  </a:cubicBezTo>
                  <a:cubicBezTo>
                    <a:pt x="1060" y="8280"/>
                    <a:pt x="1134" y="8349"/>
                    <a:pt x="1225" y="8395"/>
                  </a:cubicBezTo>
                  <a:cubicBezTo>
                    <a:pt x="2086" y="8840"/>
                    <a:pt x="3016" y="9253"/>
                    <a:pt x="3762" y="9540"/>
                  </a:cubicBezTo>
                  <a:cubicBezTo>
                    <a:pt x="4194" y="9707"/>
                    <a:pt x="4564" y="9831"/>
                    <a:pt x="4820" y="9892"/>
                  </a:cubicBezTo>
                  <a:cubicBezTo>
                    <a:pt x="4950" y="9924"/>
                    <a:pt x="5081" y="9940"/>
                    <a:pt x="5213" y="9940"/>
                  </a:cubicBezTo>
                  <a:cubicBezTo>
                    <a:pt x="5356" y="9940"/>
                    <a:pt x="5499" y="9921"/>
                    <a:pt x="5639" y="9884"/>
                  </a:cubicBezTo>
                  <a:cubicBezTo>
                    <a:pt x="5768" y="9848"/>
                    <a:pt x="5946" y="9804"/>
                    <a:pt x="6193" y="9747"/>
                  </a:cubicBezTo>
                  <a:cubicBezTo>
                    <a:pt x="6282" y="9726"/>
                    <a:pt x="6353" y="9659"/>
                    <a:pt x="6384" y="9571"/>
                  </a:cubicBezTo>
                  <a:cubicBezTo>
                    <a:pt x="7083" y="7530"/>
                    <a:pt x="7174" y="6676"/>
                    <a:pt x="7083" y="5877"/>
                  </a:cubicBezTo>
                  <a:cubicBezTo>
                    <a:pt x="7040" y="5487"/>
                    <a:pt x="6874" y="5153"/>
                    <a:pt x="6769" y="4871"/>
                  </a:cubicBezTo>
                  <a:cubicBezTo>
                    <a:pt x="6606" y="4439"/>
                    <a:pt x="6528" y="3977"/>
                    <a:pt x="6546" y="3512"/>
                  </a:cubicBezTo>
                  <a:cubicBezTo>
                    <a:pt x="6592" y="2270"/>
                    <a:pt x="6300" y="1533"/>
                    <a:pt x="5979" y="1101"/>
                  </a:cubicBezTo>
                  <a:cubicBezTo>
                    <a:pt x="5626" y="625"/>
                    <a:pt x="5240" y="521"/>
                    <a:pt x="5234" y="518"/>
                  </a:cubicBezTo>
                  <a:cubicBezTo>
                    <a:pt x="5230" y="533"/>
                    <a:pt x="5228" y="549"/>
                    <a:pt x="5224" y="565"/>
                  </a:cubicBezTo>
                  <a:cubicBezTo>
                    <a:pt x="5205" y="665"/>
                    <a:pt x="5178" y="765"/>
                    <a:pt x="5138" y="856"/>
                  </a:cubicBezTo>
                  <a:cubicBezTo>
                    <a:pt x="5138" y="856"/>
                    <a:pt x="5086" y="40"/>
                    <a:pt x="4804" y="10"/>
                  </a:cubicBezTo>
                  <a:cubicBezTo>
                    <a:pt x="4742" y="3"/>
                    <a:pt x="4678" y="0"/>
                    <a:pt x="4614" y="0"/>
                  </a:cubicBezTo>
                  <a:close/>
                </a:path>
              </a:pathLst>
            </a:custGeom>
            <a:solidFill>
              <a:srgbClr val="FEB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1923951" y="1128281"/>
              <a:ext cx="14623" cy="49284"/>
            </a:xfrm>
            <a:custGeom>
              <a:avLst/>
              <a:gdLst/>
              <a:ahLst/>
              <a:cxnLst/>
              <a:rect l="l" t="t" r="r" b="b"/>
              <a:pathLst>
                <a:path w="262" h="882" extrusionOk="0">
                  <a:moveTo>
                    <a:pt x="262" y="0"/>
                  </a:moveTo>
                  <a:cubicBezTo>
                    <a:pt x="219" y="57"/>
                    <a:pt x="178" y="118"/>
                    <a:pt x="143" y="184"/>
                  </a:cubicBezTo>
                  <a:cubicBezTo>
                    <a:pt x="107" y="247"/>
                    <a:pt x="80" y="317"/>
                    <a:pt x="56" y="387"/>
                  </a:cubicBezTo>
                  <a:cubicBezTo>
                    <a:pt x="34" y="457"/>
                    <a:pt x="17" y="532"/>
                    <a:pt x="9" y="606"/>
                  </a:cubicBezTo>
                  <a:cubicBezTo>
                    <a:pt x="1" y="683"/>
                    <a:pt x="0" y="756"/>
                    <a:pt x="15" y="838"/>
                  </a:cubicBezTo>
                  <a:lnTo>
                    <a:pt x="15" y="844"/>
                  </a:lnTo>
                  <a:cubicBezTo>
                    <a:pt x="22" y="867"/>
                    <a:pt x="42" y="881"/>
                    <a:pt x="64" y="881"/>
                  </a:cubicBezTo>
                  <a:cubicBezTo>
                    <a:pt x="68" y="881"/>
                    <a:pt x="73" y="880"/>
                    <a:pt x="78" y="879"/>
                  </a:cubicBezTo>
                  <a:cubicBezTo>
                    <a:pt x="106" y="870"/>
                    <a:pt x="121" y="842"/>
                    <a:pt x="113" y="815"/>
                  </a:cubicBezTo>
                  <a:lnTo>
                    <a:pt x="112" y="811"/>
                  </a:lnTo>
                  <a:cubicBezTo>
                    <a:pt x="94" y="753"/>
                    <a:pt x="86" y="679"/>
                    <a:pt x="85" y="610"/>
                  </a:cubicBezTo>
                  <a:cubicBezTo>
                    <a:pt x="83" y="540"/>
                    <a:pt x="90" y="469"/>
                    <a:pt x="104" y="400"/>
                  </a:cubicBezTo>
                  <a:cubicBezTo>
                    <a:pt x="119" y="330"/>
                    <a:pt x="138" y="262"/>
                    <a:pt x="165" y="195"/>
                  </a:cubicBezTo>
                  <a:cubicBezTo>
                    <a:pt x="191" y="127"/>
                    <a:pt x="226" y="63"/>
                    <a:pt x="2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1698301" y="1042508"/>
              <a:ext cx="247138" cy="401592"/>
            </a:xfrm>
            <a:custGeom>
              <a:avLst/>
              <a:gdLst/>
              <a:ahLst/>
              <a:cxnLst/>
              <a:rect l="l" t="t" r="r" b="b"/>
              <a:pathLst>
                <a:path w="4428" h="7187" extrusionOk="0">
                  <a:moveTo>
                    <a:pt x="4428" y="1"/>
                  </a:moveTo>
                  <a:lnTo>
                    <a:pt x="4428" y="1"/>
                  </a:lnTo>
                  <a:cubicBezTo>
                    <a:pt x="3805" y="68"/>
                    <a:pt x="2192" y="296"/>
                    <a:pt x="1141" y="904"/>
                  </a:cubicBezTo>
                  <a:cubicBezTo>
                    <a:pt x="469" y="1766"/>
                    <a:pt x="383" y="2551"/>
                    <a:pt x="207" y="3474"/>
                  </a:cubicBezTo>
                  <a:cubicBezTo>
                    <a:pt x="234" y="3677"/>
                    <a:pt x="258" y="3833"/>
                    <a:pt x="277" y="3951"/>
                  </a:cubicBezTo>
                  <a:cubicBezTo>
                    <a:pt x="313" y="4177"/>
                    <a:pt x="263" y="4409"/>
                    <a:pt x="139" y="4597"/>
                  </a:cubicBezTo>
                  <a:cubicBezTo>
                    <a:pt x="32" y="4756"/>
                    <a:pt x="1" y="4959"/>
                    <a:pt x="53" y="5146"/>
                  </a:cubicBezTo>
                  <a:cubicBezTo>
                    <a:pt x="286" y="5967"/>
                    <a:pt x="725" y="6765"/>
                    <a:pt x="725" y="6765"/>
                  </a:cubicBezTo>
                  <a:cubicBezTo>
                    <a:pt x="867" y="7074"/>
                    <a:pt x="1135" y="7187"/>
                    <a:pt x="1475" y="7187"/>
                  </a:cubicBezTo>
                  <a:cubicBezTo>
                    <a:pt x="1922" y="7187"/>
                    <a:pt x="2491" y="6993"/>
                    <a:pt x="3062" y="6793"/>
                  </a:cubicBezTo>
                  <a:cubicBezTo>
                    <a:pt x="3063" y="6793"/>
                    <a:pt x="3524" y="6509"/>
                    <a:pt x="3483" y="6232"/>
                  </a:cubicBezTo>
                  <a:cubicBezTo>
                    <a:pt x="3403" y="5698"/>
                    <a:pt x="3314" y="5339"/>
                    <a:pt x="3236" y="5101"/>
                  </a:cubicBezTo>
                  <a:cubicBezTo>
                    <a:pt x="3155" y="4857"/>
                    <a:pt x="3238" y="4585"/>
                    <a:pt x="3442" y="4436"/>
                  </a:cubicBezTo>
                  <a:cubicBezTo>
                    <a:pt x="3577" y="4337"/>
                    <a:pt x="3657" y="4254"/>
                    <a:pt x="3657" y="4254"/>
                  </a:cubicBezTo>
                  <a:cubicBezTo>
                    <a:pt x="3677" y="3847"/>
                    <a:pt x="3662" y="2943"/>
                    <a:pt x="3654" y="2556"/>
                  </a:cubicBezTo>
                  <a:cubicBezTo>
                    <a:pt x="3621" y="2479"/>
                    <a:pt x="3588" y="2395"/>
                    <a:pt x="3557" y="2308"/>
                  </a:cubicBezTo>
                  <a:cubicBezTo>
                    <a:pt x="3460" y="2024"/>
                    <a:pt x="3380" y="1690"/>
                    <a:pt x="3335" y="1322"/>
                  </a:cubicBezTo>
                  <a:cubicBezTo>
                    <a:pt x="3682" y="785"/>
                    <a:pt x="4065" y="337"/>
                    <a:pt x="4428" y="1"/>
                  </a:cubicBezTo>
                  <a:close/>
                </a:path>
              </a:pathLst>
            </a:custGeom>
            <a:solidFill>
              <a:srgbClr val="663D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2067221" y="1570108"/>
              <a:ext cx="63012" cy="9164"/>
            </a:xfrm>
            <a:custGeom>
              <a:avLst/>
              <a:gdLst/>
              <a:ahLst/>
              <a:cxnLst/>
              <a:rect l="l" t="t" r="r" b="b"/>
              <a:pathLst>
                <a:path w="1129" h="164" extrusionOk="0">
                  <a:moveTo>
                    <a:pt x="39" y="0"/>
                  </a:moveTo>
                  <a:cubicBezTo>
                    <a:pt x="23" y="0"/>
                    <a:pt x="7" y="13"/>
                    <a:pt x="3" y="31"/>
                  </a:cubicBezTo>
                  <a:cubicBezTo>
                    <a:pt x="0" y="51"/>
                    <a:pt x="13" y="72"/>
                    <a:pt x="32" y="77"/>
                  </a:cubicBezTo>
                  <a:cubicBezTo>
                    <a:pt x="362" y="148"/>
                    <a:pt x="654" y="164"/>
                    <a:pt x="848" y="164"/>
                  </a:cubicBezTo>
                  <a:cubicBezTo>
                    <a:pt x="868" y="164"/>
                    <a:pt x="888" y="163"/>
                    <a:pt x="906" y="163"/>
                  </a:cubicBezTo>
                  <a:cubicBezTo>
                    <a:pt x="1023" y="160"/>
                    <a:pt x="1092" y="153"/>
                    <a:pt x="1093" y="153"/>
                  </a:cubicBezTo>
                  <a:cubicBezTo>
                    <a:pt x="1114" y="150"/>
                    <a:pt x="1128" y="130"/>
                    <a:pt x="1125" y="110"/>
                  </a:cubicBezTo>
                  <a:cubicBezTo>
                    <a:pt x="1123" y="90"/>
                    <a:pt x="1108" y="77"/>
                    <a:pt x="1090" y="77"/>
                  </a:cubicBezTo>
                  <a:cubicBezTo>
                    <a:pt x="1088" y="77"/>
                    <a:pt x="1086" y="77"/>
                    <a:pt x="1084" y="77"/>
                  </a:cubicBezTo>
                  <a:cubicBezTo>
                    <a:pt x="1082" y="77"/>
                    <a:pt x="989" y="88"/>
                    <a:pt x="836" y="88"/>
                  </a:cubicBezTo>
                  <a:cubicBezTo>
                    <a:pt x="647" y="88"/>
                    <a:pt x="366" y="72"/>
                    <a:pt x="47" y="1"/>
                  </a:cubicBezTo>
                  <a:cubicBezTo>
                    <a:pt x="45" y="0"/>
                    <a:pt x="42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1810931" y="1023118"/>
              <a:ext cx="297815" cy="256198"/>
            </a:xfrm>
            <a:custGeom>
              <a:avLst/>
              <a:gdLst/>
              <a:ahLst/>
              <a:cxnLst/>
              <a:rect l="l" t="t" r="r" b="b"/>
              <a:pathLst>
                <a:path w="5336" h="4585" extrusionOk="0">
                  <a:moveTo>
                    <a:pt x="3896" y="0"/>
                  </a:moveTo>
                  <a:cubicBezTo>
                    <a:pt x="3344" y="5"/>
                    <a:pt x="2978" y="373"/>
                    <a:pt x="2978" y="373"/>
                  </a:cubicBezTo>
                  <a:cubicBezTo>
                    <a:pt x="2978" y="373"/>
                    <a:pt x="2706" y="57"/>
                    <a:pt x="2430" y="57"/>
                  </a:cubicBezTo>
                  <a:cubicBezTo>
                    <a:pt x="2428" y="57"/>
                    <a:pt x="2426" y="58"/>
                    <a:pt x="2424" y="58"/>
                  </a:cubicBezTo>
                  <a:cubicBezTo>
                    <a:pt x="2129" y="82"/>
                    <a:pt x="1662" y="351"/>
                    <a:pt x="1159" y="820"/>
                  </a:cubicBezTo>
                  <a:cubicBezTo>
                    <a:pt x="775" y="1175"/>
                    <a:pt x="369" y="1650"/>
                    <a:pt x="1" y="2219"/>
                  </a:cubicBezTo>
                  <a:cubicBezTo>
                    <a:pt x="49" y="2610"/>
                    <a:pt x="133" y="2964"/>
                    <a:pt x="237" y="3265"/>
                  </a:cubicBezTo>
                  <a:cubicBezTo>
                    <a:pt x="269" y="3359"/>
                    <a:pt x="303" y="3447"/>
                    <a:pt x="338" y="3529"/>
                  </a:cubicBezTo>
                  <a:cubicBezTo>
                    <a:pt x="473" y="3845"/>
                    <a:pt x="628" y="4078"/>
                    <a:pt x="770" y="4200"/>
                  </a:cubicBezTo>
                  <a:cubicBezTo>
                    <a:pt x="666" y="3402"/>
                    <a:pt x="837" y="3211"/>
                    <a:pt x="837" y="3211"/>
                  </a:cubicBezTo>
                  <a:cubicBezTo>
                    <a:pt x="837" y="3211"/>
                    <a:pt x="1194" y="4214"/>
                    <a:pt x="1772" y="4584"/>
                  </a:cubicBezTo>
                  <a:cubicBezTo>
                    <a:pt x="1641" y="3420"/>
                    <a:pt x="1614" y="2975"/>
                    <a:pt x="2087" y="2708"/>
                  </a:cubicBezTo>
                  <a:cubicBezTo>
                    <a:pt x="2147" y="3315"/>
                    <a:pt x="2327" y="3436"/>
                    <a:pt x="2630" y="3778"/>
                  </a:cubicBezTo>
                  <a:cubicBezTo>
                    <a:pt x="2960" y="2960"/>
                    <a:pt x="3295" y="2368"/>
                    <a:pt x="3604" y="1954"/>
                  </a:cubicBezTo>
                  <a:cubicBezTo>
                    <a:pt x="4042" y="1362"/>
                    <a:pt x="4425" y="1134"/>
                    <a:pt x="4655" y="1134"/>
                  </a:cubicBezTo>
                  <a:cubicBezTo>
                    <a:pt x="4675" y="1134"/>
                    <a:pt x="4694" y="1136"/>
                    <a:pt x="4711" y="1139"/>
                  </a:cubicBezTo>
                  <a:cubicBezTo>
                    <a:pt x="5072" y="1209"/>
                    <a:pt x="5144" y="2236"/>
                    <a:pt x="5144" y="2236"/>
                  </a:cubicBezTo>
                  <a:cubicBezTo>
                    <a:pt x="5195" y="2118"/>
                    <a:pt x="5231" y="1990"/>
                    <a:pt x="5256" y="1860"/>
                  </a:cubicBezTo>
                  <a:cubicBezTo>
                    <a:pt x="5260" y="1840"/>
                    <a:pt x="5264" y="1819"/>
                    <a:pt x="5266" y="1797"/>
                  </a:cubicBezTo>
                  <a:cubicBezTo>
                    <a:pt x="5336" y="1375"/>
                    <a:pt x="5292" y="971"/>
                    <a:pt x="5292" y="971"/>
                  </a:cubicBezTo>
                  <a:cubicBezTo>
                    <a:pt x="5292" y="971"/>
                    <a:pt x="4163" y="6"/>
                    <a:pt x="3896" y="0"/>
                  </a:cubicBezTo>
                  <a:close/>
                </a:path>
              </a:pathLst>
            </a:custGeom>
            <a:solidFill>
              <a:srgbClr val="7A4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2098141" y="1063798"/>
              <a:ext cx="145782" cy="155339"/>
            </a:xfrm>
            <a:custGeom>
              <a:avLst/>
              <a:gdLst/>
              <a:ahLst/>
              <a:cxnLst/>
              <a:rect l="l" t="t" r="r" b="b"/>
              <a:pathLst>
                <a:path w="2612" h="2780" extrusionOk="0">
                  <a:moveTo>
                    <a:pt x="1049" y="0"/>
                  </a:moveTo>
                  <a:cubicBezTo>
                    <a:pt x="555" y="0"/>
                    <a:pt x="148" y="242"/>
                    <a:pt x="148" y="242"/>
                  </a:cubicBezTo>
                  <a:cubicBezTo>
                    <a:pt x="148" y="242"/>
                    <a:pt x="191" y="646"/>
                    <a:pt x="122" y="1068"/>
                  </a:cubicBezTo>
                  <a:cubicBezTo>
                    <a:pt x="120" y="1088"/>
                    <a:pt x="116" y="1109"/>
                    <a:pt x="112" y="1130"/>
                  </a:cubicBezTo>
                  <a:cubicBezTo>
                    <a:pt x="87" y="1259"/>
                    <a:pt x="51" y="1389"/>
                    <a:pt x="0" y="1506"/>
                  </a:cubicBezTo>
                  <a:cubicBezTo>
                    <a:pt x="46" y="1498"/>
                    <a:pt x="92" y="1495"/>
                    <a:pt x="137" y="1495"/>
                  </a:cubicBezTo>
                  <a:cubicBezTo>
                    <a:pt x="425" y="1495"/>
                    <a:pt x="674" y="1632"/>
                    <a:pt x="849" y="1718"/>
                  </a:cubicBezTo>
                  <a:cubicBezTo>
                    <a:pt x="1085" y="1832"/>
                    <a:pt x="1232" y="1915"/>
                    <a:pt x="1386" y="2018"/>
                  </a:cubicBezTo>
                  <a:cubicBezTo>
                    <a:pt x="1655" y="2200"/>
                    <a:pt x="1948" y="2446"/>
                    <a:pt x="2242" y="2780"/>
                  </a:cubicBezTo>
                  <a:cubicBezTo>
                    <a:pt x="2286" y="1423"/>
                    <a:pt x="1915" y="1069"/>
                    <a:pt x="1401" y="723"/>
                  </a:cubicBezTo>
                  <a:cubicBezTo>
                    <a:pt x="1434" y="720"/>
                    <a:pt x="1467" y="718"/>
                    <a:pt x="1500" y="718"/>
                  </a:cubicBezTo>
                  <a:cubicBezTo>
                    <a:pt x="2099" y="718"/>
                    <a:pt x="2611" y="1293"/>
                    <a:pt x="2611" y="1293"/>
                  </a:cubicBezTo>
                  <a:cubicBezTo>
                    <a:pt x="2611" y="1293"/>
                    <a:pt x="2391" y="545"/>
                    <a:pt x="1674" y="154"/>
                  </a:cubicBezTo>
                  <a:cubicBezTo>
                    <a:pt x="1466" y="41"/>
                    <a:pt x="1250" y="0"/>
                    <a:pt x="1049" y="0"/>
                  </a:cubicBezTo>
                  <a:close/>
                </a:path>
              </a:pathLst>
            </a:custGeom>
            <a:solidFill>
              <a:srgbClr val="7A4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2012079" y="1086372"/>
              <a:ext cx="86174" cy="61521"/>
            </a:xfrm>
            <a:custGeom>
              <a:avLst/>
              <a:gdLst/>
              <a:ahLst/>
              <a:cxnLst/>
              <a:rect l="l" t="t" r="r" b="b"/>
              <a:pathLst>
                <a:path w="1544" h="1101" extrusionOk="0">
                  <a:moveTo>
                    <a:pt x="1055" y="1"/>
                  </a:moveTo>
                  <a:cubicBezTo>
                    <a:pt x="824" y="1"/>
                    <a:pt x="441" y="227"/>
                    <a:pt x="1" y="821"/>
                  </a:cubicBezTo>
                  <a:cubicBezTo>
                    <a:pt x="231" y="749"/>
                    <a:pt x="433" y="720"/>
                    <a:pt x="609" y="720"/>
                  </a:cubicBezTo>
                  <a:cubicBezTo>
                    <a:pt x="1253" y="720"/>
                    <a:pt x="1543" y="1101"/>
                    <a:pt x="1543" y="1101"/>
                  </a:cubicBezTo>
                  <a:cubicBezTo>
                    <a:pt x="1543" y="1101"/>
                    <a:pt x="1470" y="74"/>
                    <a:pt x="1109" y="5"/>
                  </a:cubicBezTo>
                  <a:cubicBezTo>
                    <a:pt x="1092" y="2"/>
                    <a:pt x="1074" y="1"/>
                    <a:pt x="1055" y="1"/>
                  </a:cubicBezTo>
                  <a:close/>
                </a:path>
              </a:pathLst>
            </a:custGeom>
            <a:solidFill>
              <a:srgbClr val="3A2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2142791" y="1312902"/>
              <a:ext cx="25506" cy="49452"/>
            </a:xfrm>
            <a:custGeom>
              <a:avLst/>
              <a:gdLst/>
              <a:ahLst/>
              <a:cxnLst/>
              <a:rect l="l" t="t" r="r" b="b"/>
              <a:pathLst>
                <a:path w="457" h="885" extrusionOk="0">
                  <a:moveTo>
                    <a:pt x="220" y="0"/>
                  </a:moveTo>
                  <a:cubicBezTo>
                    <a:pt x="220" y="0"/>
                    <a:pt x="219" y="0"/>
                    <a:pt x="218" y="0"/>
                  </a:cubicBezTo>
                  <a:cubicBezTo>
                    <a:pt x="95" y="3"/>
                    <a:pt x="1" y="203"/>
                    <a:pt x="6" y="446"/>
                  </a:cubicBezTo>
                  <a:cubicBezTo>
                    <a:pt x="11" y="689"/>
                    <a:pt x="114" y="884"/>
                    <a:pt x="236" y="884"/>
                  </a:cubicBezTo>
                  <a:cubicBezTo>
                    <a:pt x="237" y="884"/>
                    <a:pt x="237" y="884"/>
                    <a:pt x="238" y="884"/>
                  </a:cubicBezTo>
                  <a:cubicBezTo>
                    <a:pt x="361" y="881"/>
                    <a:pt x="456" y="681"/>
                    <a:pt x="451" y="438"/>
                  </a:cubicBezTo>
                  <a:cubicBezTo>
                    <a:pt x="446" y="195"/>
                    <a:pt x="343" y="0"/>
                    <a:pt x="220" y="0"/>
                  </a:cubicBezTo>
                  <a:close/>
                </a:path>
              </a:pathLst>
            </a:custGeom>
            <a:solidFill>
              <a:srgbClr val="3A2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2035018" y="1319216"/>
              <a:ext cx="25506" cy="49452"/>
            </a:xfrm>
            <a:custGeom>
              <a:avLst/>
              <a:gdLst/>
              <a:ahLst/>
              <a:cxnLst/>
              <a:rect l="l" t="t" r="r" b="b"/>
              <a:pathLst>
                <a:path w="457" h="885" extrusionOk="0">
                  <a:moveTo>
                    <a:pt x="221" y="0"/>
                  </a:moveTo>
                  <a:cubicBezTo>
                    <a:pt x="221" y="0"/>
                    <a:pt x="220" y="0"/>
                    <a:pt x="219" y="0"/>
                  </a:cubicBezTo>
                  <a:cubicBezTo>
                    <a:pt x="96" y="3"/>
                    <a:pt x="1" y="203"/>
                    <a:pt x="6" y="446"/>
                  </a:cubicBezTo>
                  <a:cubicBezTo>
                    <a:pt x="11" y="689"/>
                    <a:pt x="115" y="884"/>
                    <a:pt x="237" y="884"/>
                  </a:cubicBezTo>
                  <a:cubicBezTo>
                    <a:pt x="238" y="884"/>
                    <a:pt x="238" y="884"/>
                    <a:pt x="239" y="884"/>
                  </a:cubicBezTo>
                  <a:cubicBezTo>
                    <a:pt x="362" y="881"/>
                    <a:pt x="456" y="681"/>
                    <a:pt x="451" y="438"/>
                  </a:cubicBezTo>
                  <a:cubicBezTo>
                    <a:pt x="446" y="195"/>
                    <a:pt x="343" y="0"/>
                    <a:pt x="221" y="0"/>
                  </a:cubicBezTo>
                  <a:close/>
                </a:path>
              </a:pathLst>
            </a:custGeom>
            <a:solidFill>
              <a:srgbClr val="3A2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1957662" y="1262388"/>
              <a:ext cx="135178" cy="58392"/>
            </a:xfrm>
            <a:custGeom>
              <a:avLst/>
              <a:gdLst/>
              <a:ahLst/>
              <a:cxnLst/>
              <a:rect l="l" t="t" r="r" b="b"/>
              <a:pathLst>
                <a:path w="2422" h="1045" extrusionOk="0">
                  <a:moveTo>
                    <a:pt x="2132" y="1"/>
                  </a:moveTo>
                  <a:cubicBezTo>
                    <a:pt x="2107" y="1"/>
                    <a:pt x="2081" y="1"/>
                    <a:pt x="2056" y="2"/>
                  </a:cubicBezTo>
                  <a:cubicBezTo>
                    <a:pt x="2004" y="4"/>
                    <a:pt x="1954" y="6"/>
                    <a:pt x="1904" y="10"/>
                  </a:cubicBezTo>
                  <a:cubicBezTo>
                    <a:pt x="1804" y="17"/>
                    <a:pt x="1704" y="30"/>
                    <a:pt x="1605" y="47"/>
                  </a:cubicBezTo>
                  <a:cubicBezTo>
                    <a:pt x="1407" y="81"/>
                    <a:pt x="1215" y="132"/>
                    <a:pt x="1026" y="204"/>
                  </a:cubicBezTo>
                  <a:cubicBezTo>
                    <a:pt x="838" y="276"/>
                    <a:pt x="658" y="366"/>
                    <a:pt x="492" y="481"/>
                  </a:cubicBezTo>
                  <a:lnTo>
                    <a:pt x="459" y="501"/>
                  </a:lnTo>
                  <a:lnTo>
                    <a:pt x="428" y="524"/>
                  </a:lnTo>
                  <a:lnTo>
                    <a:pt x="366" y="569"/>
                  </a:lnTo>
                  <a:cubicBezTo>
                    <a:pt x="328" y="601"/>
                    <a:pt x="287" y="632"/>
                    <a:pt x="251" y="666"/>
                  </a:cubicBezTo>
                  <a:cubicBezTo>
                    <a:pt x="174" y="732"/>
                    <a:pt x="104" y="806"/>
                    <a:pt x="36" y="882"/>
                  </a:cubicBezTo>
                  <a:cubicBezTo>
                    <a:pt x="0" y="920"/>
                    <a:pt x="2" y="981"/>
                    <a:pt x="40" y="1019"/>
                  </a:cubicBezTo>
                  <a:cubicBezTo>
                    <a:pt x="58" y="1036"/>
                    <a:pt x="81" y="1045"/>
                    <a:pt x="104" y="1045"/>
                  </a:cubicBezTo>
                  <a:cubicBezTo>
                    <a:pt x="126" y="1045"/>
                    <a:pt x="148" y="1037"/>
                    <a:pt x="165" y="1021"/>
                  </a:cubicBezTo>
                  <a:lnTo>
                    <a:pt x="170" y="1019"/>
                  </a:lnTo>
                  <a:cubicBezTo>
                    <a:pt x="237" y="956"/>
                    <a:pt x="306" y="894"/>
                    <a:pt x="381" y="842"/>
                  </a:cubicBezTo>
                  <a:cubicBezTo>
                    <a:pt x="417" y="814"/>
                    <a:pt x="457" y="789"/>
                    <a:pt x="494" y="764"/>
                  </a:cubicBezTo>
                  <a:lnTo>
                    <a:pt x="552" y="728"/>
                  </a:lnTo>
                  <a:lnTo>
                    <a:pt x="582" y="709"/>
                  </a:lnTo>
                  <a:lnTo>
                    <a:pt x="612" y="693"/>
                  </a:lnTo>
                  <a:cubicBezTo>
                    <a:pt x="770" y="605"/>
                    <a:pt x="940" y="538"/>
                    <a:pt x="1114" y="489"/>
                  </a:cubicBezTo>
                  <a:cubicBezTo>
                    <a:pt x="1288" y="441"/>
                    <a:pt x="1467" y="411"/>
                    <a:pt x="1646" y="397"/>
                  </a:cubicBezTo>
                  <a:cubicBezTo>
                    <a:pt x="1721" y="392"/>
                    <a:pt x="1797" y="389"/>
                    <a:pt x="1872" y="389"/>
                  </a:cubicBezTo>
                  <a:cubicBezTo>
                    <a:pt x="1886" y="389"/>
                    <a:pt x="1901" y="389"/>
                    <a:pt x="1915" y="390"/>
                  </a:cubicBezTo>
                  <a:cubicBezTo>
                    <a:pt x="1960" y="391"/>
                    <a:pt x="2005" y="392"/>
                    <a:pt x="2048" y="395"/>
                  </a:cubicBezTo>
                  <a:cubicBezTo>
                    <a:pt x="2070" y="396"/>
                    <a:pt x="2092" y="399"/>
                    <a:pt x="2114" y="400"/>
                  </a:cubicBezTo>
                  <a:lnTo>
                    <a:pt x="2146" y="404"/>
                  </a:lnTo>
                  <a:cubicBezTo>
                    <a:pt x="2156" y="405"/>
                    <a:pt x="2167" y="406"/>
                    <a:pt x="2174" y="407"/>
                  </a:cubicBezTo>
                  <a:cubicBezTo>
                    <a:pt x="2186" y="409"/>
                    <a:pt x="2198" y="410"/>
                    <a:pt x="2210" y="410"/>
                  </a:cubicBezTo>
                  <a:cubicBezTo>
                    <a:pt x="2302" y="410"/>
                    <a:pt x="2385" y="342"/>
                    <a:pt x="2402" y="244"/>
                  </a:cubicBezTo>
                  <a:cubicBezTo>
                    <a:pt x="2422" y="134"/>
                    <a:pt x="2352" y="27"/>
                    <a:pt x="2246" y="6"/>
                  </a:cubicBezTo>
                  <a:cubicBezTo>
                    <a:pt x="2238" y="5"/>
                    <a:pt x="2231" y="3"/>
                    <a:pt x="2224" y="3"/>
                  </a:cubicBezTo>
                  <a:lnTo>
                    <a:pt x="2216" y="5"/>
                  </a:lnTo>
                  <a:cubicBezTo>
                    <a:pt x="2197" y="4"/>
                    <a:pt x="2186" y="4"/>
                    <a:pt x="2171" y="2"/>
                  </a:cubicBezTo>
                  <a:lnTo>
                    <a:pt x="2132" y="1"/>
                  </a:lnTo>
                  <a:close/>
                </a:path>
              </a:pathLst>
            </a:custGeom>
            <a:solidFill>
              <a:srgbClr val="663D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2123034" y="1263394"/>
              <a:ext cx="66305" cy="35315"/>
            </a:xfrm>
            <a:custGeom>
              <a:avLst/>
              <a:gdLst/>
              <a:ahLst/>
              <a:cxnLst/>
              <a:rect l="l" t="t" r="r" b="b"/>
              <a:pathLst>
                <a:path w="1188" h="632" extrusionOk="0">
                  <a:moveTo>
                    <a:pt x="205" y="0"/>
                  </a:moveTo>
                  <a:cubicBezTo>
                    <a:pt x="106" y="0"/>
                    <a:pt x="22" y="78"/>
                    <a:pt x="11" y="183"/>
                  </a:cubicBezTo>
                  <a:cubicBezTo>
                    <a:pt x="0" y="296"/>
                    <a:pt x="78" y="396"/>
                    <a:pt x="187" y="407"/>
                  </a:cubicBezTo>
                  <a:cubicBezTo>
                    <a:pt x="192" y="408"/>
                    <a:pt x="198" y="408"/>
                    <a:pt x="204" y="408"/>
                  </a:cubicBezTo>
                  <a:cubicBezTo>
                    <a:pt x="210" y="408"/>
                    <a:pt x="216" y="408"/>
                    <a:pt x="222" y="407"/>
                  </a:cubicBezTo>
                  <a:lnTo>
                    <a:pt x="231" y="406"/>
                  </a:lnTo>
                  <a:lnTo>
                    <a:pt x="334" y="397"/>
                  </a:lnTo>
                  <a:lnTo>
                    <a:pt x="437" y="396"/>
                  </a:lnTo>
                  <a:cubicBezTo>
                    <a:pt x="505" y="398"/>
                    <a:pt x="572" y="402"/>
                    <a:pt x="637" y="417"/>
                  </a:cubicBezTo>
                  <a:cubicBezTo>
                    <a:pt x="703" y="429"/>
                    <a:pt x="765" y="447"/>
                    <a:pt x="823" y="475"/>
                  </a:cubicBezTo>
                  <a:cubicBezTo>
                    <a:pt x="837" y="483"/>
                    <a:pt x="851" y="489"/>
                    <a:pt x="865" y="497"/>
                  </a:cubicBezTo>
                  <a:cubicBezTo>
                    <a:pt x="878" y="506"/>
                    <a:pt x="892" y="512"/>
                    <a:pt x="904" y="522"/>
                  </a:cubicBezTo>
                  <a:cubicBezTo>
                    <a:pt x="916" y="532"/>
                    <a:pt x="928" y="541"/>
                    <a:pt x="939" y="550"/>
                  </a:cubicBezTo>
                  <a:cubicBezTo>
                    <a:pt x="944" y="555"/>
                    <a:pt x="949" y="560"/>
                    <a:pt x="954" y="563"/>
                  </a:cubicBezTo>
                  <a:lnTo>
                    <a:pt x="960" y="570"/>
                  </a:lnTo>
                  <a:lnTo>
                    <a:pt x="962" y="573"/>
                  </a:lnTo>
                  <a:lnTo>
                    <a:pt x="964" y="574"/>
                  </a:lnTo>
                  <a:lnTo>
                    <a:pt x="964" y="573"/>
                  </a:lnTo>
                  <a:cubicBezTo>
                    <a:pt x="985" y="611"/>
                    <a:pt x="1023" y="632"/>
                    <a:pt x="1061" y="632"/>
                  </a:cubicBezTo>
                  <a:cubicBezTo>
                    <a:pt x="1080" y="632"/>
                    <a:pt x="1099" y="627"/>
                    <a:pt x="1116" y="617"/>
                  </a:cubicBezTo>
                  <a:cubicBezTo>
                    <a:pt x="1170" y="586"/>
                    <a:pt x="1188" y="514"/>
                    <a:pt x="1159" y="459"/>
                  </a:cubicBezTo>
                  <a:lnTo>
                    <a:pt x="1151" y="445"/>
                  </a:lnTo>
                  <a:lnTo>
                    <a:pt x="1146" y="435"/>
                  </a:lnTo>
                  <a:lnTo>
                    <a:pt x="1134" y="419"/>
                  </a:lnTo>
                  <a:cubicBezTo>
                    <a:pt x="1126" y="407"/>
                    <a:pt x="1120" y="398"/>
                    <a:pt x="1113" y="388"/>
                  </a:cubicBezTo>
                  <a:cubicBezTo>
                    <a:pt x="1097" y="368"/>
                    <a:pt x="1082" y="350"/>
                    <a:pt x="1065" y="333"/>
                  </a:cubicBezTo>
                  <a:cubicBezTo>
                    <a:pt x="1048" y="315"/>
                    <a:pt x="1032" y="300"/>
                    <a:pt x="1013" y="284"/>
                  </a:cubicBezTo>
                  <a:cubicBezTo>
                    <a:pt x="996" y="269"/>
                    <a:pt x="977" y="255"/>
                    <a:pt x="960" y="240"/>
                  </a:cubicBezTo>
                  <a:cubicBezTo>
                    <a:pt x="886" y="186"/>
                    <a:pt x="806" y="146"/>
                    <a:pt x="725" y="112"/>
                  </a:cubicBezTo>
                  <a:cubicBezTo>
                    <a:pt x="644" y="78"/>
                    <a:pt x="561" y="58"/>
                    <a:pt x="478" y="37"/>
                  </a:cubicBezTo>
                  <a:cubicBezTo>
                    <a:pt x="437" y="29"/>
                    <a:pt x="395" y="22"/>
                    <a:pt x="352" y="15"/>
                  </a:cubicBezTo>
                  <a:lnTo>
                    <a:pt x="227" y="1"/>
                  </a:lnTo>
                  <a:cubicBezTo>
                    <a:pt x="220" y="0"/>
                    <a:pt x="212" y="0"/>
                    <a:pt x="205" y="0"/>
                  </a:cubicBezTo>
                  <a:close/>
                </a:path>
              </a:pathLst>
            </a:custGeom>
            <a:solidFill>
              <a:srgbClr val="663D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1764439" y="1340114"/>
              <a:ext cx="105374" cy="135335"/>
            </a:xfrm>
            <a:custGeom>
              <a:avLst/>
              <a:gdLst/>
              <a:ahLst/>
              <a:cxnLst/>
              <a:rect l="l" t="t" r="r" b="b"/>
              <a:pathLst>
                <a:path w="1888" h="2422" extrusionOk="0">
                  <a:moveTo>
                    <a:pt x="749" y="1"/>
                  </a:moveTo>
                  <a:cubicBezTo>
                    <a:pt x="696" y="1"/>
                    <a:pt x="644" y="9"/>
                    <a:pt x="593" y="25"/>
                  </a:cubicBezTo>
                  <a:cubicBezTo>
                    <a:pt x="177" y="157"/>
                    <a:pt x="0" y="794"/>
                    <a:pt x="192" y="1450"/>
                  </a:cubicBezTo>
                  <a:cubicBezTo>
                    <a:pt x="328" y="1911"/>
                    <a:pt x="613" y="2259"/>
                    <a:pt x="915" y="2377"/>
                  </a:cubicBezTo>
                  <a:cubicBezTo>
                    <a:pt x="988" y="2406"/>
                    <a:pt x="1062" y="2421"/>
                    <a:pt x="1135" y="2421"/>
                  </a:cubicBezTo>
                  <a:cubicBezTo>
                    <a:pt x="1171" y="2421"/>
                    <a:pt x="1207" y="2417"/>
                    <a:pt x="1242" y="2410"/>
                  </a:cubicBezTo>
                  <a:cubicBezTo>
                    <a:pt x="1259" y="2407"/>
                    <a:pt x="1275" y="2402"/>
                    <a:pt x="1292" y="2397"/>
                  </a:cubicBezTo>
                  <a:cubicBezTo>
                    <a:pt x="1708" y="2265"/>
                    <a:pt x="1887" y="1628"/>
                    <a:pt x="1692" y="973"/>
                  </a:cubicBezTo>
                  <a:cubicBezTo>
                    <a:pt x="1523" y="398"/>
                    <a:pt x="1124" y="1"/>
                    <a:pt x="749" y="1"/>
                  </a:cubicBezTo>
                  <a:close/>
                </a:path>
              </a:pathLst>
            </a:custGeom>
            <a:solidFill>
              <a:srgbClr val="FEB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1789666" y="1354866"/>
              <a:ext cx="74454" cy="110246"/>
            </a:xfrm>
            <a:custGeom>
              <a:avLst/>
              <a:gdLst/>
              <a:ahLst/>
              <a:cxnLst/>
              <a:rect l="l" t="t" r="r" b="b"/>
              <a:pathLst>
                <a:path w="1334" h="1973" extrusionOk="0">
                  <a:moveTo>
                    <a:pt x="404" y="1"/>
                  </a:moveTo>
                  <a:cubicBezTo>
                    <a:pt x="359" y="1"/>
                    <a:pt x="315" y="8"/>
                    <a:pt x="272" y="22"/>
                  </a:cubicBezTo>
                  <a:cubicBezTo>
                    <a:pt x="166" y="54"/>
                    <a:pt x="74" y="130"/>
                    <a:pt x="6" y="238"/>
                  </a:cubicBezTo>
                  <a:cubicBezTo>
                    <a:pt x="0" y="249"/>
                    <a:pt x="2" y="264"/>
                    <a:pt x="15" y="272"/>
                  </a:cubicBezTo>
                  <a:cubicBezTo>
                    <a:pt x="18" y="274"/>
                    <a:pt x="23" y="275"/>
                    <a:pt x="27" y="275"/>
                  </a:cubicBezTo>
                  <a:cubicBezTo>
                    <a:pt x="35" y="275"/>
                    <a:pt x="43" y="271"/>
                    <a:pt x="47" y="264"/>
                  </a:cubicBezTo>
                  <a:cubicBezTo>
                    <a:pt x="109" y="165"/>
                    <a:pt x="192" y="97"/>
                    <a:pt x="287" y="68"/>
                  </a:cubicBezTo>
                  <a:cubicBezTo>
                    <a:pt x="325" y="56"/>
                    <a:pt x="364" y="49"/>
                    <a:pt x="404" y="49"/>
                  </a:cubicBezTo>
                  <a:cubicBezTo>
                    <a:pt x="478" y="49"/>
                    <a:pt x="555" y="70"/>
                    <a:pt x="632" y="111"/>
                  </a:cubicBezTo>
                  <a:cubicBezTo>
                    <a:pt x="852" y="227"/>
                    <a:pt x="1038" y="487"/>
                    <a:pt x="1133" y="805"/>
                  </a:cubicBezTo>
                  <a:cubicBezTo>
                    <a:pt x="1282" y="1313"/>
                    <a:pt x="1146" y="1807"/>
                    <a:pt x="830" y="1908"/>
                  </a:cubicBezTo>
                  <a:cubicBezTo>
                    <a:pt x="793" y="1919"/>
                    <a:pt x="755" y="1925"/>
                    <a:pt x="715" y="1925"/>
                  </a:cubicBezTo>
                  <a:cubicBezTo>
                    <a:pt x="685" y="1925"/>
                    <a:pt x="654" y="1921"/>
                    <a:pt x="623" y="1915"/>
                  </a:cubicBezTo>
                  <a:cubicBezTo>
                    <a:pt x="621" y="1914"/>
                    <a:pt x="619" y="1914"/>
                    <a:pt x="617" y="1914"/>
                  </a:cubicBezTo>
                  <a:cubicBezTo>
                    <a:pt x="606" y="1914"/>
                    <a:pt x="597" y="1922"/>
                    <a:pt x="595" y="1933"/>
                  </a:cubicBezTo>
                  <a:cubicBezTo>
                    <a:pt x="591" y="1946"/>
                    <a:pt x="600" y="1959"/>
                    <a:pt x="613" y="1961"/>
                  </a:cubicBezTo>
                  <a:cubicBezTo>
                    <a:pt x="646" y="1969"/>
                    <a:pt x="679" y="1972"/>
                    <a:pt x="713" y="1972"/>
                  </a:cubicBezTo>
                  <a:cubicBezTo>
                    <a:pt x="758" y="1972"/>
                    <a:pt x="801" y="1966"/>
                    <a:pt x="842" y="1955"/>
                  </a:cubicBezTo>
                  <a:cubicBezTo>
                    <a:pt x="1184" y="1846"/>
                    <a:pt x="1334" y="1324"/>
                    <a:pt x="1177" y="792"/>
                  </a:cubicBezTo>
                  <a:cubicBezTo>
                    <a:pt x="1079" y="462"/>
                    <a:pt x="884" y="191"/>
                    <a:pt x="654" y="69"/>
                  </a:cubicBezTo>
                  <a:cubicBezTo>
                    <a:pt x="570" y="24"/>
                    <a:pt x="485" y="1"/>
                    <a:pt x="404" y="1"/>
                  </a:cubicBezTo>
                  <a:close/>
                </a:path>
              </a:pathLst>
            </a:custGeom>
            <a:solidFill>
              <a:srgbClr val="FC9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2121471" y="1294630"/>
              <a:ext cx="46603" cy="212446"/>
            </a:xfrm>
            <a:custGeom>
              <a:avLst/>
              <a:gdLst/>
              <a:ahLst/>
              <a:cxnLst/>
              <a:rect l="l" t="t" r="r" b="b"/>
              <a:pathLst>
                <a:path w="835" h="3802" extrusionOk="0">
                  <a:moveTo>
                    <a:pt x="47" y="0"/>
                  </a:moveTo>
                  <a:cubicBezTo>
                    <a:pt x="59" y="296"/>
                    <a:pt x="88" y="589"/>
                    <a:pt x="122" y="882"/>
                  </a:cubicBezTo>
                  <a:cubicBezTo>
                    <a:pt x="132" y="956"/>
                    <a:pt x="142" y="1029"/>
                    <a:pt x="152" y="1102"/>
                  </a:cubicBezTo>
                  <a:cubicBezTo>
                    <a:pt x="162" y="1175"/>
                    <a:pt x="172" y="1248"/>
                    <a:pt x="184" y="1321"/>
                  </a:cubicBezTo>
                  <a:cubicBezTo>
                    <a:pt x="195" y="1393"/>
                    <a:pt x="208" y="1466"/>
                    <a:pt x="220" y="1539"/>
                  </a:cubicBezTo>
                  <a:lnTo>
                    <a:pt x="260" y="1757"/>
                  </a:lnTo>
                  <a:cubicBezTo>
                    <a:pt x="274" y="1829"/>
                    <a:pt x="289" y="1902"/>
                    <a:pt x="305" y="1973"/>
                  </a:cubicBezTo>
                  <a:cubicBezTo>
                    <a:pt x="312" y="2009"/>
                    <a:pt x="318" y="2045"/>
                    <a:pt x="328" y="2081"/>
                  </a:cubicBezTo>
                  <a:lnTo>
                    <a:pt x="353" y="2189"/>
                  </a:lnTo>
                  <a:lnTo>
                    <a:pt x="379" y="2296"/>
                  </a:lnTo>
                  <a:cubicBezTo>
                    <a:pt x="388" y="2332"/>
                    <a:pt x="397" y="2368"/>
                    <a:pt x="408" y="2404"/>
                  </a:cubicBezTo>
                  <a:lnTo>
                    <a:pt x="466" y="2618"/>
                  </a:lnTo>
                  <a:cubicBezTo>
                    <a:pt x="547" y="2895"/>
                    <a:pt x="641" y="3168"/>
                    <a:pt x="759" y="3431"/>
                  </a:cubicBezTo>
                  <a:cubicBezTo>
                    <a:pt x="721" y="3485"/>
                    <a:pt x="675" y="3533"/>
                    <a:pt x="622" y="3574"/>
                  </a:cubicBezTo>
                  <a:cubicBezTo>
                    <a:pt x="563" y="3618"/>
                    <a:pt x="498" y="3655"/>
                    <a:pt x="431" y="3686"/>
                  </a:cubicBezTo>
                  <a:cubicBezTo>
                    <a:pt x="363" y="3716"/>
                    <a:pt x="293" y="3740"/>
                    <a:pt x="221" y="3760"/>
                  </a:cubicBezTo>
                  <a:cubicBezTo>
                    <a:pt x="149" y="3778"/>
                    <a:pt x="76" y="3794"/>
                    <a:pt x="0" y="3802"/>
                  </a:cubicBezTo>
                  <a:cubicBezTo>
                    <a:pt x="75" y="3802"/>
                    <a:pt x="151" y="3794"/>
                    <a:pt x="225" y="3781"/>
                  </a:cubicBezTo>
                  <a:cubicBezTo>
                    <a:pt x="300" y="3768"/>
                    <a:pt x="374" y="3749"/>
                    <a:pt x="446" y="3723"/>
                  </a:cubicBezTo>
                  <a:cubicBezTo>
                    <a:pt x="517" y="3696"/>
                    <a:pt x="587" y="3663"/>
                    <a:pt x="652" y="3619"/>
                  </a:cubicBezTo>
                  <a:cubicBezTo>
                    <a:pt x="716" y="3574"/>
                    <a:pt x="775" y="3520"/>
                    <a:pt x="824" y="3454"/>
                  </a:cubicBezTo>
                  <a:lnTo>
                    <a:pt x="834" y="3440"/>
                  </a:lnTo>
                  <a:lnTo>
                    <a:pt x="826" y="3420"/>
                  </a:lnTo>
                  <a:cubicBezTo>
                    <a:pt x="718" y="3152"/>
                    <a:pt x="630" y="2872"/>
                    <a:pt x="551" y="2592"/>
                  </a:cubicBezTo>
                  <a:lnTo>
                    <a:pt x="495" y="2379"/>
                  </a:lnTo>
                  <a:cubicBezTo>
                    <a:pt x="474" y="2310"/>
                    <a:pt x="460" y="2238"/>
                    <a:pt x="441" y="2167"/>
                  </a:cubicBezTo>
                  <a:lnTo>
                    <a:pt x="416" y="2061"/>
                  </a:lnTo>
                  <a:cubicBezTo>
                    <a:pt x="408" y="2025"/>
                    <a:pt x="399" y="1989"/>
                    <a:pt x="392" y="1953"/>
                  </a:cubicBezTo>
                  <a:lnTo>
                    <a:pt x="346" y="1737"/>
                  </a:lnTo>
                  <a:lnTo>
                    <a:pt x="302" y="1522"/>
                  </a:lnTo>
                  <a:cubicBezTo>
                    <a:pt x="288" y="1450"/>
                    <a:pt x="275" y="1378"/>
                    <a:pt x="261" y="1306"/>
                  </a:cubicBezTo>
                  <a:cubicBezTo>
                    <a:pt x="247" y="1234"/>
                    <a:pt x="234" y="1161"/>
                    <a:pt x="221" y="1089"/>
                  </a:cubicBezTo>
                  <a:cubicBezTo>
                    <a:pt x="209" y="1018"/>
                    <a:pt x="195" y="946"/>
                    <a:pt x="184" y="872"/>
                  </a:cubicBezTo>
                  <a:cubicBezTo>
                    <a:pt x="134" y="583"/>
                    <a:pt x="90" y="292"/>
                    <a:pt x="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1079844" y="1951252"/>
              <a:ext cx="927380" cy="852132"/>
            </a:xfrm>
            <a:custGeom>
              <a:avLst/>
              <a:gdLst/>
              <a:ahLst/>
              <a:cxnLst/>
              <a:rect l="l" t="t" r="r" b="b"/>
              <a:pathLst>
                <a:path w="16616" h="15250" extrusionOk="0">
                  <a:moveTo>
                    <a:pt x="11779" y="0"/>
                  </a:moveTo>
                  <a:cubicBezTo>
                    <a:pt x="11734" y="0"/>
                    <a:pt x="11692" y="1"/>
                    <a:pt x="11648" y="7"/>
                  </a:cubicBezTo>
                  <a:cubicBezTo>
                    <a:pt x="11571" y="17"/>
                    <a:pt x="11497" y="36"/>
                    <a:pt x="11425" y="62"/>
                  </a:cubicBezTo>
                  <a:cubicBezTo>
                    <a:pt x="11387" y="74"/>
                    <a:pt x="11351" y="91"/>
                    <a:pt x="11315" y="108"/>
                  </a:cubicBezTo>
                  <a:cubicBezTo>
                    <a:pt x="11120" y="201"/>
                    <a:pt x="10954" y="356"/>
                    <a:pt x="10848" y="558"/>
                  </a:cubicBezTo>
                  <a:cubicBezTo>
                    <a:pt x="10095" y="1973"/>
                    <a:pt x="8211" y="5179"/>
                    <a:pt x="6152" y="6102"/>
                  </a:cubicBezTo>
                  <a:cubicBezTo>
                    <a:pt x="5791" y="6264"/>
                    <a:pt x="5426" y="6356"/>
                    <a:pt x="5060" y="6356"/>
                  </a:cubicBezTo>
                  <a:cubicBezTo>
                    <a:pt x="4980" y="6356"/>
                    <a:pt x="4901" y="6352"/>
                    <a:pt x="4822" y="6343"/>
                  </a:cubicBezTo>
                  <a:cubicBezTo>
                    <a:pt x="4816" y="6342"/>
                    <a:pt x="4811" y="6342"/>
                    <a:pt x="4806" y="6340"/>
                  </a:cubicBezTo>
                  <a:cubicBezTo>
                    <a:pt x="4756" y="6335"/>
                    <a:pt x="4709" y="6328"/>
                    <a:pt x="4662" y="6320"/>
                  </a:cubicBezTo>
                  <a:cubicBezTo>
                    <a:pt x="4520" y="6297"/>
                    <a:pt x="4391" y="6267"/>
                    <a:pt x="4272" y="6229"/>
                  </a:cubicBezTo>
                  <a:cubicBezTo>
                    <a:pt x="4248" y="6222"/>
                    <a:pt x="4227" y="6215"/>
                    <a:pt x="4205" y="6207"/>
                  </a:cubicBezTo>
                  <a:cubicBezTo>
                    <a:pt x="4110" y="6174"/>
                    <a:pt x="4022" y="6137"/>
                    <a:pt x="3941" y="6096"/>
                  </a:cubicBezTo>
                  <a:cubicBezTo>
                    <a:pt x="3926" y="6089"/>
                    <a:pt x="3914" y="6082"/>
                    <a:pt x="3901" y="6075"/>
                  </a:cubicBezTo>
                  <a:cubicBezTo>
                    <a:pt x="3882" y="6066"/>
                    <a:pt x="3864" y="6057"/>
                    <a:pt x="3846" y="6046"/>
                  </a:cubicBezTo>
                  <a:cubicBezTo>
                    <a:pt x="3828" y="6035"/>
                    <a:pt x="3810" y="6026"/>
                    <a:pt x="3793" y="6015"/>
                  </a:cubicBezTo>
                  <a:cubicBezTo>
                    <a:pt x="3483" y="5825"/>
                    <a:pt x="3275" y="5576"/>
                    <a:pt x="3139" y="5323"/>
                  </a:cubicBezTo>
                  <a:cubicBezTo>
                    <a:pt x="3123" y="5296"/>
                    <a:pt x="3109" y="5268"/>
                    <a:pt x="3096" y="5242"/>
                  </a:cubicBezTo>
                  <a:cubicBezTo>
                    <a:pt x="3001" y="5045"/>
                    <a:pt x="2945" y="4846"/>
                    <a:pt x="2913" y="4671"/>
                  </a:cubicBezTo>
                  <a:cubicBezTo>
                    <a:pt x="2910" y="4662"/>
                    <a:pt x="2909" y="4652"/>
                    <a:pt x="2906" y="4642"/>
                  </a:cubicBezTo>
                  <a:cubicBezTo>
                    <a:pt x="2903" y="4614"/>
                    <a:pt x="2898" y="4585"/>
                    <a:pt x="2893" y="4559"/>
                  </a:cubicBezTo>
                  <a:cubicBezTo>
                    <a:pt x="2888" y="4528"/>
                    <a:pt x="2884" y="4497"/>
                    <a:pt x="2882" y="4467"/>
                  </a:cubicBezTo>
                  <a:cubicBezTo>
                    <a:pt x="2862" y="4255"/>
                    <a:pt x="2874" y="4114"/>
                    <a:pt x="2874" y="4114"/>
                  </a:cubicBezTo>
                  <a:lnTo>
                    <a:pt x="2874" y="4114"/>
                  </a:lnTo>
                  <a:lnTo>
                    <a:pt x="2872" y="4119"/>
                  </a:lnTo>
                  <a:cubicBezTo>
                    <a:pt x="2457" y="5385"/>
                    <a:pt x="2027" y="6832"/>
                    <a:pt x="1632" y="8231"/>
                  </a:cubicBezTo>
                  <a:cubicBezTo>
                    <a:pt x="729" y="11425"/>
                    <a:pt x="0" y="14371"/>
                    <a:pt x="0" y="14371"/>
                  </a:cubicBezTo>
                  <a:lnTo>
                    <a:pt x="6421" y="15249"/>
                  </a:lnTo>
                  <a:lnTo>
                    <a:pt x="10887" y="14998"/>
                  </a:lnTo>
                  <a:lnTo>
                    <a:pt x="13974" y="13850"/>
                  </a:lnTo>
                  <a:lnTo>
                    <a:pt x="13976" y="13849"/>
                  </a:lnTo>
                  <a:cubicBezTo>
                    <a:pt x="13976" y="13849"/>
                    <a:pt x="13976" y="13846"/>
                    <a:pt x="13975" y="13844"/>
                  </a:cubicBezTo>
                  <a:cubicBezTo>
                    <a:pt x="13950" y="13721"/>
                    <a:pt x="13535" y="11510"/>
                    <a:pt x="13626" y="9229"/>
                  </a:cubicBezTo>
                  <a:cubicBezTo>
                    <a:pt x="13630" y="9162"/>
                    <a:pt x="13632" y="9096"/>
                    <a:pt x="13640" y="9026"/>
                  </a:cubicBezTo>
                  <a:cubicBezTo>
                    <a:pt x="13659" y="8675"/>
                    <a:pt x="13692" y="8323"/>
                    <a:pt x="13739" y="7979"/>
                  </a:cubicBezTo>
                  <a:cubicBezTo>
                    <a:pt x="13759" y="7827"/>
                    <a:pt x="13784" y="7678"/>
                    <a:pt x="13811" y="7533"/>
                  </a:cubicBezTo>
                  <a:cubicBezTo>
                    <a:pt x="14172" y="5563"/>
                    <a:pt x="15610" y="3658"/>
                    <a:pt x="16432" y="2702"/>
                  </a:cubicBezTo>
                  <a:cubicBezTo>
                    <a:pt x="16560" y="2553"/>
                    <a:pt x="16615" y="2369"/>
                    <a:pt x="16604" y="2191"/>
                  </a:cubicBezTo>
                  <a:cubicBezTo>
                    <a:pt x="16601" y="2137"/>
                    <a:pt x="16592" y="2083"/>
                    <a:pt x="16575" y="2031"/>
                  </a:cubicBezTo>
                  <a:cubicBezTo>
                    <a:pt x="16546" y="1927"/>
                    <a:pt x="16492" y="1828"/>
                    <a:pt x="16415" y="1744"/>
                  </a:cubicBezTo>
                  <a:cubicBezTo>
                    <a:pt x="16406" y="1735"/>
                    <a:pt x="16399" y="1727"/>
                    <a:pt x="16390" y="1719"/>
                  </a:cubicBezTo>
                  <a:cubicBezTo>
                    <a:pt x="16380" y="1708"/>
                    <a:pt x="16369" y="1697"/>
                    <a:pt x="16358" y="1688"/>
                  </a:cubicBezTo>
                  <a:cubicBezTo>
                    <a:pt x="16345" y="1677"/>
                    <a:pt x="16332" y="1667"/>
                    <a:pt x="16318" y="1656"/>
                  </a:cubicBezTo>
                  <a:cubicBezTo>
                    <a:pt x="16305" y="1646"/>
                    <a:pt x="16292" y="1637"/>
                    <a:pt x="16279" y="1630"/>
                  </a:cubicBezTo>
                  <a:cubicBezTo>
                    <a:pt x="16262" y="1617"/>
                    <a:pt x="16245" y="1607"/>
                    <a:pt x="16227" y="1597"/>
                  </a:cubicBezTo>
                  <a:cubicBezTo>
                    <a:pt x="16226" y="1597"/>
                    <a:pt x="16226" y="1596"/>
                    <a:pt x="16225" y="1596"/>
                  </a:cubicBezTo>
                  <a:cubicBezTo>
                    <a:pt x="16145" y="1554"/>
                    <a:pt x="16066" y="1510"/>
                    <a:pt x="15986" y="1469"/>
                  </a:cubicBezTo>
                  <a:cubicBezTo>
                    <a:pt x="15887" y="1417"/>
                    <a:pt x="15790" y="1369"/>
                    <a:pt x="15692" y="1320"/>
                  </a:cubicBezTo>
                  <a:cubicBezTo>
                    <a:pt x="15625" y="1286"/>
                    <a:pt x="15559" y="1253"/>
                    <a:pt x="15492" y="1221"/>
                  </a:cubicBezTo>
                  <a:cubicBezTo>
                    <a:pt x="14164" y="587"/>
                    <a:pt x="12935" y="237"/>
                    <a:pt x="12134" y="53"/>
                  </a:cubicBezTo>
                  <a:cubicBezTo>
                    <a:pt x="12089" y="43"/>
                    <a:pt x="12046" y="33"/>
                    <a:pt x="12002" y="25"/>
                  </a:cubicBezTo>
                  <a:cubicBezTo>
                    <a:pt x="11960" y="15"/>
                    <a:pt x="11919" y="9"/>
                    <a:pt x="11879" y="5"/>
                  </a:cubicBezTo>
                  <a:cubicBezTo>
                    <a:pt x="11864" y="4"/>
                    <a:pt x="11851" y="2"/>
                    <a:pt x="11833" y="2"/>
                  </a:cubicBezTo>
                  <a:cubicBezTo>
                    <a:pt x="11815" y="1"/>
                    <a:pt x="11796" y="0"/>
                    <a:pt x="117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1070300" y="2725106"/>
              <a:ext cx="802974" cy="833078"/>
            </a:xfrm>
            <a:custGeom>
              <a:avLst/>
              <a:gdLst/>
              <a:ahLst/>
              <a:cxnLst/>
              <a:rect l="l" t="t" r="r" b="b"/>
              <a:pathLst>
                <a:path w="14387" h="14909" extrusionOk="0">
                  <a:moveTo>
                    <a:pt x="14137" y="0"/>
                  </a:moveTo>
                  <a:cubicBezTo>
                    <a:pt x="13500" y="162"/>
                    <a:pt x="10956" y="788"/>
                    <a:pt x="8380" y="1125"/>
                  </a:cubicBezTo>
                  <a:cubicBezTo>
                    <a:pt x="8179" y="1151"/>
                    <a:pt x="7979" y="1175"/>
                    <a:pt x="7779" y="1198"/>
                  </a:cubicBezTo>
                  <a:cubicBezTo>
                    <a:pt x="7458" y="1234"/>
                    <a:pt x="7123" y="1251"/>
                    <a:pt x="6781" y="1251"/>
                  </a:cubicBezTo>
                  <a:cubicBezTo>
                    <a:pt x="6718" y="1251"/>
                    <a:pt x="6654" y="1250"/>
                    <a:pt x="6590" y="1249"/>
                  </a:cubicBezTo>
                  <a:cubicBezTo>
                    <a:pt x="4815" y="1222"/>
                    <a:pt x="2876" y="785"/>
                    <a:pt x="1595" y="436"/>
                  </a:cubicBezTo>
                  <a:cubicBezTo>
                    <a:pt x="1001" y="274"/>
                    <a:pt x="550" y="130"/>
                    <a:pt x="322" y="57"/>
                  </a:cubicBezTo>
                  <a:cubicBezTo>
                    <a:pt x="211" y="478"/>
                    <a:pt x="104" y="895"/>
                    <a:pt x="0" y="1308"/>
                  </a:cubicBezTo>
                  <a:cubicBezTo>
                    <a:pt x="1201" y="1645"/>
                    <a:pt x="3738" y="2242"/>
                    <a:pt x="6741" y="2274"/>
                  </a:cubicBezTo>
                  <a:lnTo>
                    <a:pt x="6756" y="2274"/>
                  </a:lnTo>
                  <a:cubicBezTo>
                    <a:pt x="7638" y="2282"/>
                    <a:pt x="8298" y="3092"/>
                    <a:pt x="8113" y="3955"/>
                  </a:cubicBezTo>
                  <a:cubicBezTo>
                    <a:pt x="7984" y="4560"/>
                    <a:pt x="7809" y="5155"/>
                    <a:pt x="7587" y="5734"/>
                  </a:cubicBezTo>
                  <a:cubicBezTo>
                    <a:pt x="8592" y="9108"/>
                    <a:pt x="10082" y="12692"/>
                    <a:pt x="11060" y="14909"/>
                  </a:cubicBezTo>
                  <a:cubicBezTo>
                    <a:pt x="10941" y="14622"/>
                    <a:pt x="9643" y="11470"/>
                    <a:pt x="9011" y="8424"/>
                  </a:cubicBezTo>
                  <a:cubicBezTo>
                    <a:pt x="8978" y="8262"/>
                    <a:pt x="8947" y="8102"/>
                    <a:pt x="8920" y="7940"/>
                  </a:cubicBezTo>
                  <a:cubicBezTo>
                    <a:pt x="8440" y="5077"/>
                    <a:pt x="10146" y="2293"/>
                    <a:pt x="12911" y="1406"/>
                  </a:cubicBezTo>
                  <a:cubicBezTo>
                    <a:pt x="13406" y="1247"/>
                    <a:pt x="13899" y="1063"/>
                    <a:pt x="14387" y="850"/>
                  </a:cubicBezTo>
                  <a:cubicBezTo>
                    <a:pt x="14309" y="566"/>
                    <a:pt x="14229" y="283"/>
                    <a:pt x="14147" y="0"/>
                  </a:cubicBezTo>
                  <a:close/>
                </a:path>
              </a:pathLst>
            </a:custGeom>
            <a:solidFill>
              <a:srgbClr val="000000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1524278" y="1556306"/>
              <a:ext cx="251659" cy="401145"/>
            </a:xfrm>
            <a:custGeom>
              <a:avLst/>
              <a:gdLst/>
              <a:ahLst/>
              <a:cxnLst/>
              <a:rect l="l" t="t" r="r" b="b"/>
              <a:pathLst>
                <a:path w="4509" h="7179" extrusionOk="0">
                  <a:moveTo>
                    <a:pt x="957" y="1"/>
                  </a:moveTo>
                  <a:cubicBezTo>
                    <a:pt x="271" y="1"/>
                    <a:pt x="1" y="389"/>
                    <a:pt x="1" y="389"/>
                  </a:cubicBezTo>
                  <a:cubicBezTo>
                    <a:pt x="167" y="416"/>
                    <a:pt x="328" y="453"/>
                    <a:pt x="485" y="496"/>
                  </a:cubicBezTo>
                  <a:cubicBezTo>
                    <a:pt x="1282" y="716"/>
                    <a:pt x="1945" y="1147"/>
                    <a:pt x="2439" y="1773"/>
                  </a:cubicBezTo>
                  <a:cubicBezTo>
                    <a:pt x="3388" y="2977"/>
                    <a:pt x="3698" y="4828"/>
                    <a:pt x="3350" y="7179"/>
                  </a:cubicBezTo>
                  <a:cubicBezTo>
                    <a:pt x="3491" y="7109"/>
                    <a:pt x="3648" y="7071"/>
                    <a:pt x="3809" y="7071"/>
                  </a:cubicBezTo>
                  <a:cubicBezTo>
                    <a:pt x="3844" y="7071"/>
                    <a:pt x="3879" y="7073"/>
                    <a:pt x="3914" y="7076"/>
                  </a:cubicBezTo>
                  <a:cubicBezTo>
                    <a:pt x="3955" y="7079"/>
                    <a:pt x="3996" y="7086"/>
                    <a:pt x="4037" y="7095"/>
                  </a:cubicBezTo>
                  <a:cubicBezTo>
                    <a:pt x="4079" y="7104"/>
                    <a:pt x="4124" y="7114"/>
                    <a:pt x="4168" y="7124"/>
                  </a:cubicBezTo>
                  <a:cubicBezTo>
                    <a:pt x="4508" y="4628"/>
                    <a:pt x="4136" y="2626"/>
                    <a:pt x="3070" y="1276"/>
                  </a:cubicBezTo>
                  <a:cubicBezTo>
                    <a:pt x="2701" y="809"/>
                    <a:pt x="2259" y="433"/>
                    <a:pt x="1752" y="148"/>
                  </a:cubicBezTo>
                  <a:cubicBezTo>
                    <a:pt x="1751" y="148"/>
                    <a:pt x="1751" y="148"/>
                    <a:pt x="1750" y="147"/>
                  </a:cubicBezTo>
                  <a:cubicBezTo>
                    <a:pt x="1440" y="41"/>
                    <a:pt x="1177" y="1"/>
                    <a:pt x="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1971726" y="1749141"/>
              <a:ext cx="140759" cy="315820"/>
            </a:xfrm>
            <a:custGeom>
              <a:avLst/>
              <a:gdLst/>
              <a:ahLst/>
              <a:cxnLst/>
              <a:rect l="l" t="t" r="r" b="b"/>
              <a:pathLst>
                <a:path w="2522" h="5652" extrusionOk="0">
                  <a:moveTo>
                    <a:pt x="1708" y="1"/>
                  </a:moveTo>
                  <a:cubicBezTo>
                    <a:pt x="1722" y="62"/>
                    <a:pt x="2066" y="2304"/>
                    <a:pt x="1" y="5090"/>
                  </a:cubicBezTo>
                  <a:cubicBezTo>
                    <a:pt x="80" y="5131"/>
                    <a:pt x="160" y="5174"/>
                    <a:pt x="239" y="5217"/>
                  </a:cubicBezTo>
                  <a:cubicBezTo>
                    <a:pt x="241" y="5217"/>
                    <a:pt x="241" y="5218"/>
                    <a:pt x="242" y="5218"/>
                  </a:cubicBezTo>
                  <a:cubicBezTo>
                    <a:pt x="314" y="5258"/>
                    <a:pt x="378" y="5308"/>
                    <a:pt x="429" y="5366"/>
                  </a:cubicBezTo>
                  <a:cubicBezTo>
                    <a:pt x="504" y="5449"/>
                    <a:pt x="560" y="5548"/>
                    <a:pt x="589" y="5652"/>
                  </a:cubicBezTo>
                  <a:cubicBezTo>
                    <a:pt x="2042" y="3756"/>
                    <a:pt x="2458" y="2208"/>
                    <a:pt x="2521" y="1201"/>
                  </a:cubicBezTo>
                  <a:cubicBezTo>
                    <a:pt x="2502" y="1115"/>
                    <a:pt x="2476" y="1022"/>
                    <a:pt x="2441" y="930"/>
                  </a:cubicBezTo>
                  <a:cubicBezTo>
                    <a:pt x="2322" y="584"/>
                    <a:pt x="2108" y="208"/>
                    <a:pt x="1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1332395" y="1892133"/>
              <a:ext cx="236031" cy="430816"/>
            </a:xfrm>
            <a:custGeom>
              <a:avLst/>
              <a:gdLst/>
              <a:ahLst/>
              <a:cxnLst/>
              <a:rect l="l" t="t" r="r" b="b"/>
              <a:pathLst>
                <a:path w="4229" h="7710" extrusionOk="0">
                  <a:moveTo>
                    <a:pt x="1347" y="1"/>
                  </a:moveTo>
                  <a:cubicBezTo>
                    <a:pt x="1325" y="1"/>
                    <a:pt x="1302" y="1"/>
                    <a:pt x="1280" y="2"/>
                  </a:cubicBezTo>
                  <a:cubicBezTo>
                    <a:pt x="873" y="11"/>
                    <a:pt x="517" y="96"/>
                    <a:pt x="270" y="198"/>
                  </a:cubicBezTo>
                  <a:cubicBezTo>
                    <a:pt x="252" y="352"/>
                    <a:pt x="237" y="508"/>
                    <a:pt x="224" y="663"/>
                  </a:cubicBezTo>
                  <a:cubicBezTo>
                    <a:pt x="208" y="826"/>
                    <a:pt x="194" y="990"/>
                    <a:pt x="180" y="1152"/>
                  </a:cubicBezTo>
                  <a:cubicBezTo>
                    <a:pt x="42" y="2797"/>
                    <a:pt x="0" y="4419"/>
                    <a:pt x="72" y="5684"/>
                  </a:cubicBezTo>
                  <a:cubicBezTo>
                    <a:pt x="112" y="6387"/>
                    <a:pt x="186" y="6980"/>
                    <a:pt x="297" y="7405"/>
                  </a:cubicBezTo>
                  <a:cubicBezTo>
                    <a:pt x="326" y="7518"/>
                    <a:pt x="358" y="7621"/>
                    <a:pt x="393" y="7710"/>
                  </a:cubicBezTo>
                  <a:lnTo>
                    <a:pt x="2708" y="6800"/>
                  </a:lnTo>
                  <a:cubicBezTo>
                    <a:pt x="2708" y="6800"/>
                    <a:pt x="3425" y="4105"/>
                    <a:pt x="4035" y="1305"/>
                  </a:cubicBezTo>
                  <a:cubicBezTo>
                    <a:pt x="4086" y="1068"/>
                    <a:pt x="4137" y="831"/>
                    <a:pt x="4185" y="594"/>
                  </a:cubicBezTo>
                  <a:cubicBezTo>
                    <a:pt x="4200" y="525"/>
                    <a:pt x="4214" y="457"/>
                    <a:pt x="4228" y="387"/>
                  </a:cubicBezTo>
                  <a:cubicBezTo>
                    <a:pt x="3960" y="314"/>
                    <a:pt x="3113" y="387"/>
                    <a:pt x="2175" y="117"/>
                  </a:cubicBezTo>
                  <a:cubicBezTo>
                    <a:pt x="1890" y="34"/>
                    <a:pt x="1609" y="1"/>
                    <a:pt x="1347" y="1"/>
                  </a:cubicBezTo>
                  <a:close/>
                </a:path>
              </a:pathLst>
            </a:custGeom>
            <a:solidFill>
              <a:srgbClr val="FEB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3" name="Google Shape;1233;p35"/>
            <p:cNvGrpSpPr/>
            <p:nvPr/>
          </p:nvGrpSpPr>
          <p:grpSpPr>
            <a:xfrm>
              <a:off x="1327428" y="1581507"/>
              <a:ext cx="298039" cy="336327"/>
              <a:chOff x="1327428" y="1581507"/>
              <a:chExt cx="298039" cy="336327"/>
            </a:xfrm>
          </p:grpSpPr>
          <p:sp>
            <p:nvSpPr>
              <p:cNvPr id="1234" name="Google Shape;1234;p35"/>
              <p:cNvSpPr/>
              <p:nvPr/>
            </p:nvSpPr>
            <p:spPr>
              <a:xfrm>
                <a:off x="1327428" y="1581507"/>
                <a:ext cx="298039" cy="336327"/>
              </a:xfrm>
              <a:custGeom>
                <a:avLst/>
                <a:gdLst/>
                <a:ahLst/>
                <a:cxnLst/>
                <a:rect l="l" t="t" r="r" b="b"/>
                <a:pathLst>
                  <a:path w="5340" h="6019" extrusionOk="0">
                    <a:moveTo>
                      <a:pt x="3398" y="1"/>
                    </a:moveTo>
                    <a:cubicBezTo>
                      <a:pt x="3235" y="1"/>
                      <a:pt x="3061" y="24"/>
                      <a:pt x="2879" y="62"/>
                    </a:cubicBezTo>
                    <a:cubicBezTo>
                      <a:pt x="719" y="523"/>
                      <a:pt x="174" y="3995"/>
                      <a:pt x="42" y="5415"/>
                    </a:cubicBezTo>
                    <a:cubicBezTo>
                      <a:pt x="9" y="5764"/>
                      <a:pt x="2" y="5988"/>
                      <a:pt x="1" y="6015"/>
                    </a:cubicBezTo>
                    <a:lnTo>
                      <a:pt x="1" y="6015"/>
                    </a:lnTo>
                    <a:cubicBezTo>
                      <a:pt x="5" y="5951"/>
                      <a:pt x="138" y="5848"/>
                      <a:pt x="360" y="5757"/>
                    </a:cubicBezTo>
                    <a:cubicBezTo>
                      <a:pt x="393" y="5743"/>
                      <a:pt x="428" y="5730"/>
                      <a:pt x="463" y="5718"/>
                    </a:cubicBezTo>
                    <a:cubicBezTo>
                      <a:pt x="500" y="5705"/>
                      <a:pt x="538" y="5693"/>
                      <a:pt x="577" y="5682"/>
                    </a:cubicBezTo>
                    <a:cubicBezTo>
                      <a:pt x="629" y="5664"/>
                      <a:pt x="684" y="5651"/>
                      <a:pt x="741" y="5638"/>
                    </a:cubicBezTo>
                    <a:cubicBezTo>
                      <a:pt x="762" y="5632"/>
                      <a:pt x="784" y="5627"/>
                      <a:pt x="805" y="5623"/>
                    </a:cubicBezTo>
                    <a:cubicBezTo>
                      <a:pt x="847" y="5615"/>
                      <a:pt x="892" y="5606"/>
                      <a:pt x="936" y="5600"/>
                    </a:cubicBezTo>
                    <a:cubicBezTo>
                      <a:pt x="981" y="5591"/>
                      <a:pt x="1028" y="5585"/>
                      <a:pt x="1075" y="5580"/>
                    </a:cubicBezTo>
                    <a:cubicBezTo>
                      <a:pt x="1167" y="5569"/>
                      <a:pt x="1266" y="5562"/>
                      <a:pt x="1369" y="5560"/>
                    </a:cubicBezTo>
                    <a:cubicBezTo>
                      <a:pt x="1392" y="5559"/>
                      <a:pt x="1416" y="5559"/>
                      <a:pt x="1439" y="5559"/>
                    </a:cubicBezTo>
                    <a:cubicBezTo>
                      <a:pt x="1626" y="5559"/>
                      <a:pt x="1824" y="5577"/>
                      <a:pt x="2026" y="5617"/>
                    </a:cubicBezTo>
                    <a:cubicBezTo>
                      <a:pt x="2105" y="5632"/>
                      <a:pt x="2185" y="5652"/>
                      <a:pt x="2266" y="5675"/>
                    </a:cubicBezTo>
                    <a:cubicBezTo>
                      <a:pt x="3202" y="5948"/>
                      <a:pt x="4051" y="5875"/>
                      <a:pt x="4317" y="5946"/>
                    </a:cubicBezTo>
                    <a:cubicBezTo>
                      <a:pt x="4375" y="5962"/>
                      <a:pt x="4405" y="5984"/>
                      <a:pt x="4405" y="6017"/>
                    </a:cubicBezTo>
                    <a:cubicBezTo>
                      <a:pt x="5340" y="2960"/>
                      <a:pt x="5113" y="2653"/>
                      <a:pt x="4810" y="1376"/>
                    </a:cubicBezTo>
                    <a:cubicBezTo>
                      <a:pt x="4726" y="1028"/>
                      <a:pt x="4613" y="759"/>
                      <a:pt x="4473" y="554"/>
                    </a:cubicBezTo>
                    <a:lnTo>
                      <a:pt x="4473" y="552"/>
                    </a:lnTo>
                    <a:cubicBezTo>
                      <a:pt x="4331" y="342"/>
                      <a:pt x="4161" y="198"/>
                      <a:pt x="3969" y="113"/>
                    </a:cubicBezTo>
                    <a:cubicBezTo>
                      <a:pt x="3806" y="37"/>
                      <a:pt x="3625" y="3"/>
                      <a:pt x="3428" y="1"/>
                    </a:cubicBezTo>
                    <a:cubicBezTo>
                      <a:pt x="3418" y="1"/>
                      <a:pt x="3408" y="1"/>
                      <a:pt x="3398" y="1"/>
                    </a:cubicBezTo>
                    <a:close/>
                    <a:moveTo>
                      <a:pt x="1" y="6015"/>
                    </a:moveTo>
                    <a:lnTo>
                      <a:pt x="1" y="6015"/>
                    </a:lnTo>
                    <a:cubicBezTo>
                      <a:pt x="1" y="6016"/>
                      <a:pt x="1" y="6017"/>
                      <a:pt x="1" y="6018"/>
                    </a:cubicBezTo>
                    <a:cubicBezTo>
                      <a:pt x="1" y="6018"/>
                      <a:pt x="1" y="6017"/>
                      <a:pt x="1" y="60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5"/>
              <p:cNvSpPr/>
              <p:nvPr/>
            </p:nvSpPr>
            <p:spPr>
              <a:xfrm>
                <a:off x="1327428" y="1581507"/>
                <a:ext cx="298039" cy="336327"/>
              </a:xfrm>
              <a:custGeom>
                <a:avLst/>
                <a:gdLst/>
                <a:ahLst/>
                <a:cxnLst/>
                <a:rect l="l" t="t" r="r" b="b"/>
                <a:pathLst>
                  <a:path w="5340" h="6019" extrusionOk="0">
                    <a:moveTo>
                      <a:pt x="3398" y="1"/>
                    </a:moveTo>
                    <a:cubicBezTo>
                      <a:pt x="3235" y="1"/>
                      <a:pt x="3061" y="24"/>
                      <a:pt x="2879" y="62"/>
                    </a:cubicBezTo>
                    <a:cubicBezTo>
                      <a:pt x="719" y="523"/>
                      <a:pt x="174" y="3995"/>
                      <a:pt x="42" y="5415"/>
                    </a:cubicBezTo>
                    <a:cubicBezTo>
                      <a:pt x="9" y="5764"/>
                      <a:pt x="2" y="5988"/>
                      <a:pt x="1" y="6015"/>
                    </a:cubicBezTo>
                    <a:lnTo>
                      <a:pt x="1" y="6015"/>
                    </a:lnTo>
                    <a:cubicBezTo>
                      <a:pt x="5" y="5951"/>
                      <a:pt x="138" y="5848"/>
                      <a:pt x="360" y="5757"/>
                    </a:cubicBezTo>
                    <a:cubicBezTo>
                      <a:pt x="393" y="5743"/>
                      <a:pt x="428" y="5730"/>
                      <a:pt x="463" y="5718"/>
                    </a:cubicBezTo>
                    <a:cubicBezTo>
                      <a:pt x="500" y="5705"/>
                      <a:pt x="538" y="5693"/>
                      <a:pt x="577" y="5682"/>
                    </a:cubicBezTo>
                    <a:cubicBezTo>
                      <a:pt x="629" y="5664"/>
                      <a:pt x="684" y="5651"/>
                      <a:pt x="741" y="5638"/>
                    </a:cubicBezTo>
                    <a:cubicBezTo>
                      <a:pt x="762" y="5632"/>
                      <a:pt x="784" y="5627"/>
                      <a:pt x="805" y="5623"/>
                    </a:cubicBezTo>
                    <a:cubicBezTo>
                      <a:pt x="847" y="5615"/>
                      <a:pt x="892" y="5606"/>
                      <a:pt x="936" y="5600"/>
                    </a:cubicBezTo>
                    <a:cubicBezTo>
                      <a:pt x="981" y="5591"/>
                      <a:pt x="1028" y="5585"/>
                      <a:pt x="1075" y="5580"/>
                    </a:cubicBezTo>
                    <a:cubicBezTo>
                      <a:pt x="1167" y="5569"/>
                      <a:pt x="1266" y="5562"/>
                      <a:pt x="1369" y="5560"/>
                    </a:cubicBezTo>
                    <a:cubicBezTo>
                      <a:pt x="1392" y="5559"/>
                      <a:pt x="1416" y="5559"/>
                      <a:pt x="1439" y="5559"/>
                    </a:cubicBezTo>
                    <a:cubicBezTo>
                      <a:pt x="1626" y="5559"/>
                      <a:pt x="1824" y="5577"/>
                      <a:pt x="2026" y="5617"/>
                    </a:cubicBezTo>
                    <a:cubicBezTo>
                      <a:pt x="2105" y="5632"/>
                      <a:pt x="2185" y="5652"/>
                      <a:pt x="2266" y="5675"/>
                    </a:cubicBezTo>
                    <a:cubicBezTo>
                      <a:pt x="3202" y="5948"/>
                      <a:pt x="4051" y="5875"/>
                      <a:pt x="4317" y="5946"/>
                    </a:cubicBezTo>
                    <a:cubicBezTo>
                      <a:pt x="4375" y="5962"/>
                      <a:pt x="4405" y="5984"/>
                      <a:pt x="4405" y="6017"/>
                    </a:cubicBezTo>
                    <a:cubicBezTo>
                      <a:pt x="5340" y="2960"/>
                      <a:pt x="5113" y="2653"/>
                      <a:pt x="4810" y="1376"/>
                    </a:cubicBezTo>
                    <a:cubicBezTo>
                      <a:pt x="4726" y="1028"/>
                      <a:pt x="4613" y="759"/>
                      <a:pt x="4473" y="554"/>
                    </a:cubicBezTo>
                    <a:lnTo>
                      <a:pt x="4473" y="552"/>
                    </a:lnTo>
                    <a:cubicBezTo>
                      <a:pt x="4331" y="342"/>
                      <a:pt x="4161" y="198"/>
                      <a:pt x="3969" y="113"/>
                    </a:cubicBezTo>
                    <a:cubicBezTo>
                      <a:pt x="3806" y="37"/>
                      <a:pt x="3625" y="3"/>
                      <a:pt x="3428" y="1"/>
                    </a:cubicBezTo>
                    <a:cubicBezTo>
                      <a:pt x="3418" y="1"/>
                      <a:pt x="3408" y="1"/>
                      <a:pt x="3398" y="1"/>
                    </a:cubicBezTo>
                    <a:close/>
                    <a:moveTo>
                      <a:pt x="1" y="6015"/>
                    </a:moveTo>
                    <a:lnTo>
                      <a:pt x="1" y="6015"/>
                    </a:lnTo>
                    <a:cubicBezTo>
                      <a:pt x="1" y="6016"/>
                      <a:pt x="1" y="6017"/>
                      <a:pt x="1" y="6018"/>
                    </a:cubicBezTo>
                    <a:cubicBezTo>
                      <a:pt x="1" y="6018"/>
                      <a:pt x="1" y="6017"/>
                      <a:pt x="1" y="6015"/>
                    </a:cubicBezTo>
                    <a:close/>
                  </a:path>
                </a:pathLst>
              </a:custGeom>
              <a:solidFill>
                <a:srgbClr val="000000">
                  <a:alpha val="1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6" name="Google Shape;1236;p35"/>
            <p:cNvSpPr/>
            <p:nvPr/>
          </p:nvSpPr>
          <p:spPr>
            <a:xfrm>
              <a:off x="1342386" y="1891965"/>
              <a:ext cx="226041" cy="75099"/>
            </a:xfrm>
            <a:custGeom>
              <a:avLst/>
              <a:gdLst/>
              <a:ahLst/>
              <a:cxnLst/>
              <a:rect l="l" t="t" r="r" b="b"/>
              <a:pathLst>
                <a:path w="4050" h="1344" extrusionOk="0">
                  <a:moveTo>
                    <a:pt x="1165" y="1"/>
                  </a:moveTo>
                  <a:cubicBezTo>
                    <a:pt x="732" y="1"/>
                    <a:pt x="351" y="91"/>
                    <a:pt x="92" y="199"/>
                  </a:cubicBezTo>
                  <a:cubicBezTo>
                    <a:pt x="73" y="353"/>
                    <a:pt x="58" y="508"/>
                    <a:pt x="45" y="664"/>
                  </a:cubicBezTo>
                  <a:cubicBezTo>
                    <a:pt x="29" y="828"/>
                    <a:pt x="15" y="992"/>
                    <a:pt x="1" y="1154"/>
                  </a:cubicBezTo>
                  <a:cubicBezTo>
                    <a:pt x="238" y="1033"/>
                    <a:pt x="618" y="888"/>
                    <a:pt x="1088" y="888"/>
                  </a:cubicBezTo>
                  <a:cubicBezTo>
                    <a:pt x="1376" y="888"/>
                    <a:pt x="1698" y="942"/>
                    <a:pt x="2041" y="1090"/>
                  </a:cubicBezTo>
                  <a:cubicBezTo>
                    <a:pt x="2487" y="1280"/>
                    <a:pt x="2936" y="1343"/>
                    <a:pt x="3334" y="1343"/>
                  </a:cubicBezTo>
                  <a:cubicBezTo>
                    <a:pt x="3521" y="1343"/>
                    <a:pt x="3696" y="1329"/>
                    <a:pt x="3856" y="1308"/>
                  </a:cubicBezTo>
                  <a:cubicBezTo>
                    <a:pt x="3907" y="1071"/>
                    <a:pt x="3957" y="833"/>
                    <a:pt x="4006" y="595"/>
                  </a:cubicBezTo>
                  <a:cubicBezTo>
                    <a:pt x="4021" y="527"/>
                    <a:pt x="4035" y="459"/>
                    <a:pt x="4049" y="390"/>
                  </a:cubicBezTo>
                  <a:cubicBezTo>
                    <a:pt x="3781" y="317"/>
                    <a:pt x="2933" y="390"/>
                    <a:pt x="1998" y="118"/>
                  </a:cubicBezTo>
                  <a:cubicBezTo>
                    <a:pt x="1712" y="34"/>
                    <a:pt x="1429" y="1"/>
                    <a:pt x="1165" y="1"/>
                  </a:cubicBezTo>
                  <a:close/>
                </a:path>
              </a:pathLst>
            </a:custGeom>
            <a:solidFill>
              <a:srgbClr val="FC9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1327261" y="1581340"/>
              <a:ext cx="191437" cy="336383"/>
            </a:xfrm>
            <a:custGeom>
              <a:avLst/>
              <a:gdLst/>
              <a:ahLst/>
              <a:cxnLst/>
              <a:rect l="l" t="t" r="r" b="b"/>
              <a:pathLst>
                <a:path w="3430" h="6020" extrusionOk="0">
                  <a:moveTo>
                    <a:pt x="3407" y="1"/>
                  </a:moveTo>
                  <a:cubicBezTo>
                    <a:pt x="3241" y="1"/>
                    <a:pt x="3064" y="23"/>
                    <a:pt x="2879" y="63"/>
                  </a:cubicBezTo>
                  <a:cubicBezTo>
                    <a:pt x="192" y="637"/>
                    <a:pt x="6" y="5870"/>
                    <a:pt x="1" y="6016"/>
                  </a:cubicBezTo>
                  <a:lnTo>
                    <a:pt x="1" y="6016"/>
                  </a:lnTo>
                  <a:cubicBezTo>
                    <a:pt x="5" y="5949"/>
                    <a:pt x="139" y="5846"/>
                    <a:pt x="362" y="5758"/>
                  </a:cubicBezTo>
                  <a:cubicBezTo>
                    <a:pt x="621" y="5651"/>
                    <a:pt x="1001" y="5561"/>
                    <a:pt x="1435" y="5561"/>
                  </a:cubicBezTo>
                  <a:cubicBezTo>
                    <a:pt x="1625" y="5561"/>
                    <a:pt x="1825" y="5578"/>
                    <a:pt x="2029" y="5619"/>
                  </a:cubicBezTo>
                  <a:cubicBezTo>
                    <a:pt x="1141" y="606"/>
                    <a:pt x="3397" y="26"/>
                    <a:pt x="3429" y="1"/>
                  </a:cubicBezTo>
                  <a:cubicBezTo>
                    <a:pt x="3422" y="1"/>
                    <a:pt x="3415" y="1"/>
                    <a:pt x="3407" y="1"/>
                  </a:cubicBezTo>
                  <a:close/>
                  <a:moveTo>
                    <a:pt x="1" y="6016"/>
                  </a:moveTo>
                  <a:cubicBezTo>
                    <a:pt x="1" y="6017"/>
                    <a:pt x="1" y="6018"/>
                    <a:pt x="1" y="6019"/>
                  </a:cubicBezTo>
                  <a:cubicBezTo>
                    <a:pt x="1" y="6019"/>
                    <a:pt x="1" y="6018"/>
                    <a:pt x="1" y="6016"/>
                  </a:cubicBezTo>
                  <a:close/>
                </a:path>
              </a:pathLst>
            </a:custGeom>
            <a:solidFill>
              <a:srgbClr val="000000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2053324" y="2389782"/>
              <a:ext cx="77803" cy="57386"/>
            </a:xfrm>
            <a:custGeom>
              <a:avLst/>
              <a:gdLst/>
              <a:ahLst/>
              <a:cxnLst/>
              <a:rect l="l" t="t" r="r" b="b"/>
              <a:pathLst>
                <a:path w="1394" h="1027" extrusionOk="0">
                  <a:moveTo>
                    <a:pt x="0" y="1"/>
                  </a:moveTo>
                  <a:lnTo>
                    <a:pt x="1059" y="1026"/>
                  </a:lnTo>
                  <a:lnTo>
                    <a:pt x="1394" y="2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9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1972564" y="2390956"/>
              <a:ext cx="249314" cy="217028"/>
            </a:xfrm>
            <a:custGeom>
              <a:avLst/>
              <a:gdLst/>
              <a:ahLst/>
              <a:cxnLst/>
              <a:rect l="l" t="t" r="r" b="b"/>
              <a:pathLst>
                <a:path w="4467" h="3884" extrusionOk="0">
                  <a:moveTo>
                    <a:pt x="3078" y="0"/>
                  </a:moveTo>
                  <a:cubicBezTo>
                    <a:pt x="2848" y="0"/>
                    <a:pt x="2632" y="98"/>
                    <a:pt x="2479" y="269"/>
                  </a:cubicBezTo>
                  <a:lnTo>
                    <a:pt x="457" y="2555"/>
                  </a:lnTo>
                  <a:cubicBezTo>
                    <a:pt x="1" y="3070"/>
                    <a:pt x="367" y="3884"/>
                    <a:pt x="1056" y="3884"/>
                  </a:cubicBezTo>
                  <a:lnTo>
                    <a:pt x="1390" y="3884"/>
                  </a:lnTo>
                  <a:cubicBezTo>
                    <a:pt x="1619" y="3884"/>
                    <a:pt x="1837" y="3785"/>
                    <a:pt x="1988" y="3615"/>
                  </a:cubicBezTo>
                  <a:lnTo>
                    <a:pt x="4010" y="1329"/>
                  </a:lnTo>
                  <a:cubicBezTo>
                    <a:pt x="4466" y="812"/>
                    <a:pt x="4101" y="0"/>
                    <a:pt x="3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2050031" y="2390956"/>
              <a:ext cx="407152" cy="217028"/>
            </a:xfrm>
            <a:custGeom>
              <a:avLst/>
              <a:gdLst/>
              <a:ahLst/>
              <a:cxnLst/>
              <a:rect l="l" t="t" r="r" b="b"/>
              <a:pathLst>
                <a:path w="7295" h="3884" extrusionOk="0">
                  <a:moveTo>
                    <a:pt x="2023" y="0"/>
                  </a:moveTo>
                  <a:cubicBezTo>
                    <a:pt x="2711" y="0"/>
                    <a:pt x="3078" y="812"/>
                    <a:pt x="2622" y="1329"/>
                  </a:cubicBezTo>
                  <a:lnTo>
                    <a:pt x="598" y="3615"/>
                  </a:lnTo>
                  <a:cubicBezTo>
                    <a:pt x="448" y="3785"/>
                    <a:pt x="229" y="3884"/>
                    <a:pt x="1" y="3884"/>
                  </a:cubicBezTo>
                  <a:lnTo>
                    <a:pt x="4217" y="3884"/>
                  </a:lnTo>
                  <a:cubicBezTo>
                    <a:pt x="4446" y="3884"/>
                    <a:pt x="4664" y="3785"/>
                    <a:pt x="4816" y="3615"/>
                  </a:cubicBezTo>
                  <a:lnTo>
                    <a:pt x="6838" y="1329"/>
                  </a:lnTo>
                  <a:cubicBezTo>
                    <a:pt x="7294" y="812"/>
                    <a:pt x="6929" y="0"/>
                    <a:pt x="62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1973066" y="2399114"/>
              <a:ext cx="234301" cy="200824"/>
            </a:xfrm>
            <a:custGeom>
              <a:avLst/>
              <a:gdLst/>
              <a:ahLst/>
              <a:cxnLst/>
              <a:rect l="l" t="t" r="r" b="b"/>
              <a:pathLst>
                <a:path w="4198" h="3594" extrusionOk="0">
                  <a:moveTo>
                    <a:pt x="1695" y="1"/>
                  </a:moveTo>
                  <a:lnTo>
                    <a:pt x="63" y="876"/>
                  </a:lnTo>
                  <a:lnTo>
                    <a:pt x="0" y="1911"/>
                  </a:lnTo>
                  <a:cubicBezTo>
                    <a:pt x="0" y="1911"/>
                    <a:pt x="1853" y="3197"/>
                    <a:pt x="2372" y="3557"/>
                  </a:cubicBezTo>
                  <a:cubicBezTo>
                    <a:pt x="2407" y="3582"/>
                    <a:pt x="2447" y="3594"/>
                    <a:pt x="2486" y="3594"/>
                  </a:cubicBezTo>
                  <a:cubicBezTo>
                    <a:pt x="2536" y="3594"/>
                    <a:pt x="2586" y="3574"/>
                    <a:pt x="2626" y="3537"/>
                  </a:cubicBezTo>
                  <a:lnTo>
                    <a:pt x="2629" y="3534"/>
                  </a:lnTo>
                  <a:cubicBezTo>
                    <a:pt x="2710" y="3457"/>
                    <a:pt x="2709" y="3328"/>
                    <a:pt x="2627" y="3252"/>
                  </a:cubicBezTo>
                  <a:lnTo>
                    <a:pt x="1405" y="2124"/>
                  </a:lnTo>
                  <a:lnTo>
                    <a:pt x="1405" y="2124"/>
                  </a:lnTo>
                  <a:cubicBezTo>
                    <a:pt x="1406" y="2124"/>
                    <a:pt x="2606" y="2984"/>
                    <a:pt x="3022" y="3286"/>
                  </a:cubicBezTo>
                  <a:cubicBezTo>
                    <a:pt x="3060" y="3312"/>
                    <a:pt x="3104" y="3325"/>
                    <a:pt x="3147" y="3325"/>
                  </a:cubicBezTo>
                  <a:cubicBezTo>
                    <a:pt x="3200" y="3325"/>
                    <a:pt x="3252" y="3307"/>
                    <a:pt x="3293" y="3269"/>
                  </a:cubicBezTo>
                  <a:lnTo>
                    <a:pt x="3297" y="3265"/>
                  </a:lnTo>
                  <a:cubicBezTo>
                    <a:pt x="3390" y="3179"/>
                    <a:pt x="3388" y="3033"/>
                    <a:pt x="3292" y="2951"/>
                  </a:cubicBezTo>
                  <a:lnTo>
                    <a:pt x="1776" y="1655"/>
                  </a:lnTo>
                  <a:lnTo>
                    <a:pt x="3605" y="2881"/>
                  </a:lnTo>
                  <a:cubicBezTo>
                    <a:pt x="3639" y="2903"/>
                    <a:pt x="3677" y="2914"/>
                    <a:pt x="3715" y="2914"/>
                  </a:cubicBezTo>
                  <a:cubicBezTo>
                    <a:pt x="3781" y="2914"/>
                    <a:pt x="3845" y="2882"/>
                    <a:pt x="3884" y="2823"/>
                  </a:cubicBezTo>
                  <a:cubicBezTo>
                    <a:pt x="3940" y="2734"/>
                    <a:pt x="3921" y="2618"/>
                    <a:pt x="3838" y="2553"/>
                  </a:cubicBezTo>
                  <a:lnTo>
                    <a:pt x="2079" y="1200"/>
                  </a:lnTo>
                  <a:lnTo>
                    <a:pt x="3868" y="2283"/>
                  </a:lnTo>
                  <a:cubicBezTo>
                    <a:pt x="3900" y="2302"/>
                    <a:pt x="3936" y="2312"/>
                    <a:pt x="3972" y="2312"/>
                  </a:cubicBezTo>
                  <a:cubicBezTo>
                    <a:pt x="4031" y="2312"/>
                    <a:pt x="4089" y="2286"/>
                    <a:pt x="4128" y="2239"/>
                  </a:cubicBezTo>
                  <a:cubicBezTo>
                    <a:pt x="4198" y="2152"/>
                    <a:pt x="4185" y="2025"/>
                    <a:pt x="4099" y="1954"/>
                  </a:cubicBezTo>
                  <a:lnTo>
                    <a:pt x="1695" y="1"/>
                  </a:lnTo>
                  <a:close/>
                </a:path>
              </a:pathLst>
            </a:custGeom>
            <a:solidFill>
              <a:srgbClr val="FC9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1916807" y="2359441"/>
              <a:ext cx="174861" cy="153943"/>
            </a:xfrm>
            <a:custGeom>
              <a:avLst/>
              <a:gdLst/>
              <a:ahLst/>
              <a:cxnLst/>
              <a:rect l="l" t="t" r="r" b="b"/>
              <a:pathLst>
                <a:path w="3133" h="2755" extrusionOk="0">
                  <a:moveTo>
                    <a:pt x="585" y="0"/>
                  </a:moveTo>
                  <a:lnTo>
                    <a:pt x="0" y="1955"/>
                  </a:lnTo>
                  <a:lnTo>
                    <a:pt x="820" y="2510"/>
                  </a:lnTo>
                  <a:cubicBezTo>
                    <a:pt x="1062" y="2672"/>
                    <a:pt x="1342" y="2754"/>
                    <a:pt x="1622" y="2754"/>
                  </a:cubicBezTo>
                  <a:cubicBezTo>
                    <a:pt x="1889" y="2754"/>
                    <a:pt x="2157" y="2680"/>
                    <a:pt x="2393" y="2531"/>
                  </a:cubicBezTo>
                  <a:cubicBezTo>
                    <a:pt x="2912" y="2203"/>
                    <a:pt x="3132" y="1555"/>
                    <a:pt x="2919" y="979"/>
                  </a:cubicBezTo>
                  <a:cubicBezTo>
                    <a:pt x="2644" y="296"/>
                    <a:pt x="585" y="0"/>
                    <a:pt x="585" y="0"/>
                  </a:cubicBezTo>
                  <a:close/>
                </a:path>
              </a:pathLst>
            </a:custGeom>
            <a:solidFill>
              <a:srgbClr val="FEB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1339539" y="2198233"/>
              <a:ext cx="609863" cy="270447"/>
            </a:xfrm>
            <a:custGeom>
              <a:avLst/>
              <a:gdLst/>
              <a:ahLst/>
              <a:cxnLst/>
              <a:rect l="l" t="t" r="r" b="b"/>
              <a:pathLst>
                <a:path w="10927" h="4840" extrusionOk="0">
                  <a:moveTo>
                    <a:pt x="1981" y="0"/>
                  </a:moveTo>
                  <a:cubicBezTo>
                    <a:pt x="927" y="6"/>
                    <a:pt x="30" y="923"/>
                    <a:pt x="1" y="953"/>
                  </a:cubicBezTo>
                  <a:lnTo>
                    <a:pt x="0" y="953"/>
                  </a:lnTo>
                  <a:cubicBezTo>
                    <a:pt x="0" y="953"/>
                    <a:pt x="5" y="1432"/>
                    <a:pt x="150" y="1923"/>
                  </a:cubicBezTo>
                  <a:cubicBezTo>
                    <a:pt x="272" y="2336"/>
                    <a:pt x="493" y="2758"/>
                    <a:pt x="893" y="2912"/>
                  </a:cubicBezTo>
                  <a:cubicBezTo>
                    <a:pt x="1728" y="3234"/>
                    <a:pt x="3113" y="3606"/>
                    <a:pt x="9382" y="4677"/>
                  </a:cubicBezTo>
                  <a:cubicBezTo>
                    <a:pt x="9690" y="4729"/>
                    <a:pt x="10010" y="4783"/>
                    <a:pt x="10341" y="4840"/>
                  </a:cubicBezTo>
                  <a:lnTo>
                    <a:pt x="10927" y="2885"/>
                  </a:lnTo>
                  <a:cubicBezTo>
                    <a:pt x="8522" y="2040"/>
                    <a:pt x="6739" y="1406"/>
                    <a:pt x="5391" y="947"/>
                  </a:cubicBezTo>
                  <a:cubicBezTo>
                    <a:pt x="4045" y="488"/>
                    <a:pt x="3134" y="206"/>
                    <a:pt x="2475" y="63"/>
                  </a:cubicBezTo>
                  <a:cubicBezTo>
                    <a:pt x="2281" y="21"/>
                    <a:pt x="2118" y="0"/>
                    <a:pt x="1981" y="0"/>
                  </a:cubicBezTo>
                  <a:close/>
                </a:path>
              </a:pathLst>
            </a:custGeom>
            <a:solidFill>
              <a:srgbClr val="FEB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1336302" y="2190857"/>
              <a:ext cx="141429" cy="60683"/>
            </a:xfrm>
            <a:custGeom>
              <a:avLst/>
              <a:gdLst/>
              <a:ahLst/>
              <a:cxnLst/>
              <a:rect l="l" t="t" r="r" b="b"/>
              <a:pathLst>
                <a:path w="2534" h="1086" extrusionOk="0">
                  <a:moveTo>
                    <a:pt x="1579" y="1"/>
                  </a:moveTo>
                  <a:cubicBezTo>
                    <a:pt x="919" y="1"/>
                    <a:pt x="288" y="221"/>
                    <a:pt x="1" y="337"/>
                  </a:cubicBezTo>
                  <a:cubicBezTo>
                    <a:pt x="16" y="604"/>
                    <a:pt x="36" y="854"/>
                    <a:pt x="61" y="1086"/>
                  </a:cubicBezTo>
                  <a:cubicBezTo>
                    <a:pt x="89" y="1056"/>
                    <a:pt x="987" y="140"/>
                    <a:pt x="2041" y="133"/>
                  </a:cubicBezTo>
                  <a:cubicBezTo>
                    <a:pt x="2176" y="133"/>
                    <a:pt x="2340" y="154"/>
                    <a:pt x="2534" y="197"/>
                  </a:cubicBezTo>
                  <a:cubicBezTo>
                    <a:pt x="2233" y="54"/>
                    <a:pt x="1903" y="1"/>
                    <a:pt x="1579" y="1"/>
                  </a:cubicBezTo>
                  <a:close/>
                </a:path>
              </a:pathLst>
            </a:custGeom>
            <a:solidFill>
              <a:srgbClr val="FC9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2418170" y="2443146"/>
              <a:ext cx="28855" cy="28106"/>
            </a:xfrm>
            <a:custGeom>
              <a:avLst/>
              <a:gdLst/>
              <a:ahLst/>
              <a:cxnLst/>
              <a:rect l="l" t="t" r="r" b="b"/>
              <a:pathLst>
                <a:path w="517" h="503" extrusionOk="0">
                  <a:moveTo>
                    <a:pt x="270" y="0"/>
                  </a:moveTo>
                  <a:cubicBezTo>
                    <a:pt x="222" y="0"/>
                    <a:pt x="174" y="20"/>
                    <a:pt x="139" y="59"/>
                  </a:cubicBezTo>
                  <a:lnTo>
                    <a:pt x="91" y="114"/>
                  </a:lnTo>
                  <a:cubicBezTo>
                    <a:pt x="1" y="216"/>
                    <a:pt x="10" y="370"/>
                    <a:pt x="112" y="459"/>
                  </a:cubicBezTo>
                  <a:cubicBezTo>
                    <a:pt x="145" y="488"/>
                    <a:pt x="185" y="502"/>
                    <a:pt x="226" y="502"/>
                  </a:cubicBezTo>
                  <a:cubicBezTo>
                    <a:pt x="275" y="502"/>
                    <a:pt x="323" y="482"/>
                    <a:pt x="358" y="443"/>
                  </a:cubicBezTo>
                  <a:lnTo>
                    <a:pt x="453" y="336"/>
                  </a:lnTo>
                  <a:cubicBezTo>
                    <a:pt x="517" y="264"/>
                    <a:pt x="510" y="154"/>
                    <a:pt x="438" y="90"/>
                  </a:cubicBezTo>
                  <a:lnTo>
                    <a:pt x="386" y="43"/>
                  </a:lnTo>
                  <a:cubicBezTo>
                    <a:pt x="352" y="15"/>
                    <a:pt x="311" y="0"/>
                    <a:pt x="270" y="0"/>
                  </a:cubicBezTo>
                  <a:close/>
                </a:path>
              </a:pathLst>
            </a:custGeom>
            <a:solidFill>
              <a:srgbClr val="FCA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2398468" y="2468626"/>
              <a:ext cx="32985" cy="32353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309" y="0"/>
                  </a:moveTo>
                  <a:cubicBezTo>
                    <a:pt x="254" y="0"/>
                    <a:pt x="198" y="23"/>
                    <a:pt x="159" y="67"/>
                  </a:cubicBezTo>
                  <a:lnTo>
                    <a:pt x="103" y="131"/>
                  </a:lnTo>
                  <a:cubicBezTo>
                    <a:pt x="0" y="247"/>
                    <a:pt x="11" y="425"/>
                    <a:pt x="127" y="528"/>
                  </a:cubicBezTo>
                  <a:cubicBezTo>
                    <a:pt x="165" y="562"/>
                    <a:pt x="213" y="579"/>
                    <a:pt x="260" y="579"/>
                  </a:cubicBezTo>
                  <a:cubicBezTo>
                    <a:pt x="315" y="579"/>
                    <a:pt x="370" y="556"/>
                    <a:pt x="408" y="510"/>
                  </a:cubicBezTo>
                  <a:lnTo>
                    <a:pt x="518" y="386"/>
                  </a:lnTo>
                  <a:cubicBezTo>
                    <a:pt x="591" y="304"/>
                    <a:pt x="584" y="177"/>
                    <a:pt x="502" y="104"/>
                  </a:cubicBezTo>
                  <a:lnTo>
                    <a:pt x="441" y="50"/>
                  </a:lnTo>
                  <a:cubicBezTo>
                    <a:pt x="403" y="17"/>
                    <a:pt x="356" y="0"/>
                    <a:pt x="309" y="0"/>
                  </a:cubicBezTo>
                  <a:close/>
                </a:path>
              </a:pathLst>
            </a:custGeom>
            <a:solidFill>
              <a:srgbClr val="FCA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2379771" y="2496174"/>
              <a:ext cx="29636" cy="29056"/>
            </a:xfrm>
            <a:custGeom>
              <a:avLst/>
              <a:gdLst/>
              <a:ahLst/>
              <a:cxnLst/>
              <a:rect l="l" t="t" r="r" b="b"/>
              <a:pathLst>
                <a:path w="531" h="520" extrusionOk="0">
                  <a:moveTo>
                    <a:pt x="277" y="1"/>
                  </a:moveTo>
                  <a:cubicBezTo>
                    <a:pt x="227" y="1"/>
                    <a:pt x="178" y="21"/>
                    <a:pt x="143" y="62"/>
                  </a:cubicBezTo>
                  <a:lnTo>
                    <a:pt x="93" y="119"/>
                  </a:lnTo>
                  <a:cubicBezTo>
                    <a:pt x="1" y="223"/>
                    <a:pt x="11" y="382"/>
                    <a:pt x="115" y="474"/>
                  </a:cubicBezTo>
                  <a:cubicBezTo>
                    <a:pt x="149" y="504"/>
                    <a:pt x="192" y="519"/>
                    <a:pt x="234" y="519"/>
                  </a:cubicBezTo>
                  <a:cubicBezTo>
                    <a:pt x="283" y="519"/>
                    <a:pt x="332" y="499"/>
                    <a:pt x="367" y="458"/>
                  </a:cubicBezTo>
                  <a:lnTo>
                    <a:pt x="466" y="348"/>
                  </a:lnTo>
                  <a:cubicBezTo>
                    <a:pt x="531" y="273"/>
                    <a:pt x="525" y="159"/>
                    <a:pt x="451" y="93"/>
                  </a:cubicBezTo>
                  <a:lnTo>
                    <a:pt x="397" y="46"/>
                  </a:lnTo>
                  <a:cubicBezTo>
                    <a:pt x="363" y="16"/>
                    <a:pt x="320" y="1"/>
                    <a:pt x="277" y="1"/>
                  </a:cubicBezTo>
                  <a:close/>
                </a:path>
              </a:pathLst>
            </a:custGeom>
            <a:solidFill>
              <a:srgbClr val="FCA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2363306" y="2520816"/>
              <a:ext cx="26232" cy="25648"/>
            </a:xfrm>
            <a:custGeom>
              <a:avLst/>
              <a:gdLst/>
              <a:ahLst/>
              <a:cxnLst/>
              <a:rect l="l" t="t" r="r" b="b"/>
              <a:pathLst>
                <a:path w="470" h="459" extrusionOk="0">
                  <a:moveTo>
                    <a:pt x="245" y="0"/>
                  </a:moveTo>
                  <a:cubicBezTo>
                    <a:pt x="201" y="0"/>
                    <a:pt x="158" y="19"/>
                    <a:pt x="127" y="53"/>
                  </a:cubicBezTo>
                  <a:lnTo>
                    <a:pt x="81" y="104"/>
                  </a:lnTo>
                  <a:cubicBezTo>
                    <a:pt x="0" y="196"/>
                    <a:pt x="9" y="335"/>
                    <a:pt x="101" y="417"/>
                  </a:cubicBezTo>
                  <a:cubicBezTo>
                    <a:pt x="131" y="445"/>
                    <a:pt x="169" y="458"/>
                    <a:pt x="206" y="458"/>
                  </a:cubicBezTo>
                  <a:cubicBezTo>
                    <a:pt x="249" y="458"/>
                    <a:pt x="292" y="440"/>
                    <a:pt x="322" y="405"/>
                  </a:cubicBezTo>
                  <a:lnTo>
                    <a:pt x="410" y="307"/>
                  </a:lnTo>
                  <a:cubicBezTo>
                    <a:pt x="469" y="241"/>
                    <a:pt x="462" y="141"/>
                    <a:pt x="397" y="83"/>
                  </a:cubicBezTo>
                  <a:lnTo>
                    <a:pt x="349" y="41"/>
                  </a:lnTo>
                  <a:cubicBezTo>
                    <a:pt x="319" y="14"/>
                    <a:pt x="282" y="0"/>
                    <a:pt x="245" y="0"/>
                  </a:cubicBezTo>
                  <a:close/>
                </a:path>
              </a:pathLst>
            </a:custGeom>
            <a:solidFill>
              <a:srgbClr val="FCA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2270490" y="2135202"/>
              <a:ext cx="245073" cy="295033"/>
            </a:xfrm>
            <a:custGeom>
              <a:avLst/>
              <a:gdLst/>
              <a:ahLst/>
              <a:cxnLst/>
              <a:rect l="l" t="t" r="r" b="b"/>
              <a:pathLst>
                <a:path w="4391" h="5280" extrusionOk="0">
                  <a:moveTo>
                    <a:pt x="4280" y="0"/>
                  </a:moveTo>
                  <a:cubicBezTo>
                    <a:pt x="4253" y="0"/>
                    <a:pt x="4226" y="11"/>
                    <a:pt x="4207" y="34"/>
                  </a:cubicBezTo>
                  <a:lnTo>
                    <a:pt x="3624" y="702"/>
                  </a:lnTo>
                  <a:lnTo>
                    <a:pt x="134" y="4693"/>
                  </a:lnTo>
                  <a:cubicBezTo>
                    <a:pt x="133" y="4696"/>
                    <a:pt x="130" y="4700"/>
                    <a:pt x="128" y="4702"/>
                  </a:cubicBezTo>
                  <a:cubicBezTo>
                    <a:pt x="124" y="4706"/>
                    <a:pt x="120" y="4711"/>
                    <a:pt x="117" y="4717"/>
                  </a:cubicBezTo>
                  <a:cubicBezTo>
                    <a:pt x="1" y="4872"/>
                    <a:pt x="35" y="5095"/>
                    <a:pt x="192" y="5211"/>
                  </a:cubicBezTo>
                  <a:cubicBezTo>
                    <a:pt x="255" y="5257"/>
                    <a:pt x="329" y="5280"/>
                    <a:pt x="402" y="5280"/>
                  </a:cubicBezTo>
                  <a:cubicBezTo>
                    <a:pt x="510" y="5280"/>
                    <a:pt x="618" y="5230"/>
                    <a:pt x="687" y="5136"/>
                  </a:cubicBezTo>
                  <a:lnTo>
                    <a:pt x="4360" y="154"/>
                  </a:lnTo>
                  <a:cubicBezTo>
                    <a:pt x="4390" y="113"/>
                    <a:pt x="4384" y="57"/>
                    <a:pt x="4343" y="24"/>
                  </a:cubicBezTo>
                  <a:cubicBezTo>
                    <a:pt x="4325" y="8"/>
                    <a:pt x="4303" y="0"/>
                    <a:pt x="4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2277746" y="2174373"/>
              <a:ext cx="195176" cy="230886"/>
            </a:xfrm>
            <a:custGeom>
              <a:avLst/>
              <a:gdLst/>
              <a:ahLst/>
              <a:cxnLst/>
              <a:rect l="l" t="t" r="r" b="b"/>
              <a:pathLst>
                <a:path w="3497" h="4132" extrusionOk="0">
                  <a:moveTo>
                    <a:pt x="3496" y="1"/>
                  </a:moveTo>
                  <a:lnTo>
                    <a:pt x="7" y="3992"/>
                  </a:lnTo>
                  <a:cubicBezTo>
                    <a:pt x="5" y="3995"/>
                    <a:pt x="3" y="3999"/>
                    <a:pt x="0" y="4001"/>
                  </a:cubicBezTo>
                  <a:cubicBezTo>
                    <a:pt x="19" y="4023"/>
                    <a:pt x="39" y="4043"/>
                    <a:pt x="64" y="4062"/>
                  </a:cubicBezTo>
                  <a:cubicBezTo>
                    <a:pt x="127" y="4109"/>
                    <a:pt x="200" y="4131"/>
                    <a:pt x="273" y="4131"/>
                  </a:cubicBezTo>
                  <a:cubicBezTo>
                    <a:pt x="382" y="4131"/>
                    <a:pt x="489" y="4081"/>
                    <a:pt x="558" y="3986"/>
                  </a:cubicBezTo>
                  <a:lnTo>
                    <a:pt x="34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1230091" y="1883863"/>
              <a:ext cx="118825" cy="421987"/>
            </a:xfrm>
            <a:custGeom>
              <a:avLst/>
              <a:gdLst/>
              <a:ahLst/>
              <a:cxnLst/>
              <a:rect l="l" t="t" r="r" b="b"/>
              <a:pathLst>
                <a:path w="2129" h="7552" extrusionOk="0">
                  <a:moveTo>
                    <a:pt x="1785" y="1"/>
                  </a:moveTo>
                  <a:lnTo>
                    <a:pt x="1785" y="1"/>
                  </a:lnTo>
                  <a:cubicBezTo>
                    <a:pt x="1346" y="1428"/>
                    <a:pt x="777" y="3303"/>
                    <a:pt x="181" y="5320"/>
                  </a:cubicBezTo>
                  <a:cubicBezTo>
                    <a:pt x="181" y="5320"/>
                    <a:pt x="0" y="7313"/>
                    <a:pt x="2128" y="7551"/>
                  </a:cubicBezTo>
                  <a:cubicBezTo>
                    <a:pt x="2018" y="7127"/>
                    <a:pt x="1944" y="6534"/>
                    <a:pt x="1905" y="5830"/>
                  </a:cubicBezTo>
                  <a:cubicBezTo>
                    <a:pt x="1834" y="4566"/>
                    <a:pt x="1875" y="2943"/>
                    <a:pt x="2013" y="1298"/>
                  </a:cubicBezTo>
                  <a:cubicBezTo>
                    <a:pt x="2026" y="1135"/>
                    <a:pt x="2039" y="971"/>
                    <a:pt x="2057" y="808"/>
                  </a:cubicBezTo>
                  <a:cubicBezTo>
                    <a:pt x="1860" y="738"/>
                    <a:pt x="1744" y="667"/>
                    <a:pt x="1744" y="605"/>
                  </a:cubicBezTo>
                  <a:cubicBezTo>
                    <a:pt x="1744" y="605"/>
                    <a:pt x="1750" y="374"/>
                    <a:pt x="1785" y="1"/>
                  </a:cubicBezTo>
                  <a:close/>
                </a:path>
              </a:pathLst>
            </a:custGeom>
            <a:solidFill>
              <a:srgbClr val="000000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1170874" y="2181078"/>
              <a:ext cx="670029" cy="285925"/>
            </a:xfrm>
            <a:custGeom>
              <a:avLst/>
              <a:gdLst/>
              <a:ahLst/>
              <a:cxnLst/>
              <a:rect l="l" t="t" r="r" b="b"/>
              <a:pathLst>
                <a:path w="12005" h="5117" extrusionOk="0">
                  <a:moveTo>
                    <a:pt x="1242" y="1"/>
                  </a:moveTo>
                  <a:lnTo>
                    <a:pt x="1239" y="6"/>
                  </a:lnTo>
                  <a:cubicBezTo>
                    <a:pt x="824" y="1272"/>
                    <a:pt x="395" y="2719"/>
                    <a:pt x="0" y="4118"/>
                  </a:cubicBezTo>
                  <a:lnTo>
                    <a:pt x="7" y="4246"/>
                  </a:lnTo>
                  <a:lnTo>
                    <a:pt x="11651" y="5090"/>
                  </a:lnTo>
                  <a:lnTo>
                    <a:pt x="11995" y="5116"/>
                  </a:lnTo>
                  <a:cubicBezTo>
                    <a:pt x="11997" y="5049"/>
                    <a:pt x="12001" y="4983"/>
                    <a:pt x="12004" y="4916"/>
                  </a:cubicBezTo>
                  <a:cubicBezTo>
                    <a:pt x="6076" y="3898"/>
                    <a:pt x="4733" y="3534"/>
                    <a:pt x="3916" y="3216"/>
                  </a:cubicBezTo>
                  <a:cubicBezTo>
                    <a:pt x="3516" y="3062"/>
                    <a:pt x="3295" y="2640"/>
                    <a:pt x="3174" y="2227"/>
                  </a:cubicBezTo>
                  <a:cubicBezTo>
                    <a:pt x="3124" y="2222"/>
                    <a:pt x="3077" y="2215"/>
                    <a:pt x="3028" y="2207"/>
                  </a:cubicBezTo>
                  <a:cubicBezTo>
                    <a:pt x="2888" y="2184"/>
                    <a:pt x="2759" y="2154"/>
                    <a:pt x="2639" y="2116"/>
                  </a:cubicBezTo>
                  <a:cubicBezTo>
                    <a:pt x="2616" y="2109"/>
                    <a:pt x="2595" y="2101"/>
                    <a:pt x="2572" y="2094"/>
                  </a:cubicBezTo>
                  <a:cubicBezTo>
                    <a:pt x="2478" y="2061"/>
                    <a:pt x="2390" y="2024"/>
                    <a:pt x="2309" y="1983"/>
                  </a:cubicBezTo>
                  <a:cubicBezTo>
                    <a:pt x="2294" y="1976"/>
                    <a:pt x="2282" y="1969"/>
                    <a:pt x="2269" y="1962"/>
                  </a:cubicBezTo>
                  <a:cubicBezTo>
                    <a:pt x="2249" y="1953"/>
                    <a:pt x="2232" y="1944"/>
                    <a:pt x="2213" y="1933"/>
                  </a:cubicBezTo>
                  <a:cubicBezTo>
                    <a:pt x="2196" y="1922"/>
                    <a:pt x="2177" y="1913"/>
                    <a:pt x="2161" y="1902"/>
                  </a:cubicBezTo>
                  <a:cubicBezTo>
                    <a:pt x="1851" y="1712"/>
                    <a:pt x="1643" y="1463"/>
                    <a:pt x="1506" y="1210"/>
                  </a:cubicBezTo>
                  <a:cubicBezTo>
                    <a:pt x="1490" y="1183"/>
                    <a:pt x="1477" y="1155"/>
                    <a:pt x="1463" y="1129"/>
                  </a:cubicBezTo>
                  <a:cubicBezTo>
                    <a:pt x="1369" y="932"/>
                    <a:pt x="1313" y="733"/>
                    <a:pt x="1280" y="558"/>
                  </a:cubicBezTo>
                  <a:cubicBezTo>
                    <a:pt x="1278" y="549"/>
                    <a:pt x="1277" y="539"/>
                    <a:pt x="1274" y="529"/>
                  </a:cubicBezTo>
                  <a:cubicBezTo>
                    <a:pt x="1270" y="501"/>
                    <a:pt x="1265" y="472"/>
                    <a:pt x="1261" y="446"/>
                  </a:cubicBezTo>
                  <a:cubicBezTo>
                    <a:pt x="1256" y="414"/>
                    <a:pt x="1252" y="384"/>
                    <a:pt x="1249" y="354"/>
                  </a:cubicBezTo>
                  <a:cubicBezTo>
                    <a:pt x="1229" y="142"/>
                    <a:pt x="1242" y="1"/>
                    <a:pt x="1242" y="1"/>
                  </a:cubicBezTo>
                  <a:close/>
                </a:path>
              </a:pathLst>
            </a:custGeom>
            <a:solidFill>
              <a:srgbClr val="000000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1548780" y="1584133"/>
              <a:ext cx="181949" cy="398574"/>
            </a:xfrm>
            <a:custGeom>
              <a:avLst/>
              <a:gdLst/>
              <a:ahLst/>
              <a:cxnLst/>
              <a:rect l="l" t="t" r="r" b="b"/>
              <a:pathLst>
                <a:path w="3260" h="7133" extrusionOk="0">
                  <a:moveTo>
                    <a:pt x="47" y="0"/>
                  </a:moveTo>
                  <a:lnTo>
                    <a:pt x="1" y="64"/>
                  </a:lnTo>
                  <a:cubicBezTo>
                    <a:pt x="194" y="150"/>
                    <a:pt x="364" y="294"/>
                    <a:pt x="506" y="504"/>
                  </a:cubicBezTo>
                  <a:lnTo>
                    <a:pt x="506" y="505"/>
                  </a:lnTo>
                  <a:cubicBezTo>
                    <a:pt x="1422" y="1095"/>
                    <a:pt x="2999" y="2764"/>
                    <a:pt x="2445" y="7132"/>
                  </a:cubicBezTo>
                  <a:cubicBezTo>
                    <a:pt x="2550" y="6929"/>
                    <a:pt x="2717" y="6775"/>
                    <a:pt x="2912" y="6682"/>
                  </a:cubicBezTo>
                  <a:cubicBezTo>
                    <a:pt x="3260" y="4332"/>
                    <a:pt x="2949" y="2481"/>
                    <a:pt x="2001" y="1277"/>
                  </a:cubicBezTo>
                  <a:cubicBezTo>
                    <a:pt x="1508" y="652"/>
                    <a:pt x="845" y="221"/>
                    <a:pt x="47" y="0"/>
                  </a:cubicBez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1955429" y="1742045"/>
              <a:ext cx="131717" cy="291457"/>
            </a:xfrm>
            <a:custGeom>
              <a:avLst/>
              <a:gdLst/>
              <a:ahLst/>
              <a:cxnLst/>
              <a:rect l="l" t="t" r="r" b="b"/>
              <a:pathLst>
                <a:path w="2360" h="5216" extrusionOk="0">
                  <a:moveTo>
                    <a:pt x="1902" y="1"/>
                  </a:moveTo>
                  <a:lnTo>
                    <a:pt x="1902" y="1"/>
                  </a:lnTo>
                  <a:cubicBezTo>
                    <a:pt x="1911" y="697"/>
                    <a:pt x="1809" y="3212"/>
                    <a:pt x="0" y="5067"/>
                  </a:cubicBezTo>
                  <a:cubicBezTo>
                    <a:pt x="98" y="5116"/>
                    <a:pt x="195" y="5164"/>
                    <a:pt x="294" y="5216"/>
                  </a:cubicBezTo>
                  <a:cubicBezTo>
                    <a:pt x="2359" y="2430"/>
                    <a:pt x="2017" y="188"/>
                    <a:pt x="2001" y="127"/>
                  </a:cubicBezTo>
                  <a:cubicBezTo>
                    <a:pt x="1968" y="86"/>
                    <a:pt x="1937" y="43"/>
                    <a:pt x="1902" y="1"/>
                  </a:cubicBez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36"/>
          <p:cNvSpPr/>
          <p:nvPr/>
        </p:nvSpPr>
        <p:spPr>
          <a:xfrm>
            <a:off x="-42008" y="208825"/>
            <a:ext cx="6333223" cy="4073498"/>
          </a:xfrm>
          <a:custGeom>
            <a:avLst/>
            <a:gdLst/>
            <a:ahLst/>
            <a:cxnLst/>
            <a:rect l="l" t="t" r="r" b="b"/>
            <a:pathLst>
              <a:path w="16332" h="10505" extrusionOk="0">
                <a:moveTo>
                  <a:pt x="6908" y="0"/>
                </a:moveTo>
                <a:cubicBezTo>
                  <a:pt x="6129" y="0"/>
                  <a:pt x="5349" y="114"/>
                  <a:pt x="4603" y="342"/>
                </a:cubicBezTo>
                <a:cubicBezTo>
                  <a:pt x="3960" y="539"/>
                  <a:pt x="3333" y="824"/>
                  <a:pt x="2830" y="1273"/>
                </a:cubicBezTo>
                <a:cubicBezTo>
                  <a:pt x="2336" y="1711"/>
                  <a:pt x="1984" y="2283"/>
                  <a:pt x="1639" y="2845"/>
                </a:cubicBezTo>
                <a:cubicBezTo>
                  <a:pt x="1000" y="3884"/>
                  <a:pt x="348" y="4964"/>
                  <a:pt x="193" y="6177"/>
                </a:cubicBezTo>
                <a:cubicBezTo>
                  <a:pt x="1" y="7666"/>
                  <a:pt x="582" y="9136"/>
                  <a:pt x="1194" y="10505"/>
                </a:cubicBezTo>
                <a:lnTo>
                  <a:pt x="15575" y="10432"/>
                </a:lnTo>
                <a:cubicBezTo>
                  <a:pt x="15634" y="9412"/>
                  <a:pt x="15877" y="8413"/>
                  <a:pt x="16052" y="7407"/>
                </a:cubicBezTo>
                <a:cubicBezTo>
                  <a:pt x="16226" y="6400"/>
                  <a:pt x="16332" y="5360"/>
                  <a:pt x="16116" y="4361"/>
                </a:cubicBezTo>
                <a:cubicBezTo>
                  <a:pt x="15901" y="3363"/>
                  <a:pt x="15320" y="2403"/>
                  <a:pt x="14418" y="1945"/>
                </a:cubicBezTo>
                <a:cubicBezTo>
                  <a:pt x="13647" y="1553"/>
                  <a:pt x="12744" y="1563"/>
                  <a:pt x="11908" y="1353"/>
                </a:cubicBezTo>
                <a:cubicBezTo>
                  <a:pt x="11103" y="1151"/>
                  <a:pt x="10363" y="745"/>
                  <a:pt x="9583" y="464"/>
                </a:cubicBezTo>
                <a:cubicBezTo>
                  <a:pt x="8727" y="155"/>
                  <a:pt x="7817" y="0"/>
                  <a:pt x="6908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7" name="Google Shape;1257;p36"/>
          <p:cNvGrpSpPr/>
          <p:nvPr/>
        </p:nvGrpSpPr>
        <p:grpSpPr>
          <a:xfrm flipH="1">
            <a:off x="6004081" y="198074"/>
            <a:ext cx="3214398" cy="3673808"/>
            <a:chOff x="-37754" y="198074"/>
            <a:chExt cx="3214398" cy="3673808"/>
          </a:xfrm>
        </p:grpSpPr>
        <p:grpSp>
          <p:nvGrpSpPr>
            <p:cNvPr id="1258" name="Google Shape;1258;p36"/>
            <p:cNvGrpSpPr/>
            <p:nvPr/>
          </p:nvGrpSpPr>
          <p:grpSpPr>
            <a:xfrm rot="-827937">
              <a:off x="168141" y="1502034"/>
              <a:ext cx="2802606" cy="2065425"/>
              <a:chOff x="325375" y="3506952"/>
              <a:chExt cx="3087600" cy="1587749"/>
            </a:xfrm>
          </p:grpSpPr>
          <p:sp>
            <p:nvSpPr>
              <p:cNvPr id="1259" name="Google Shape;1259;p36"/>
              <p:cNvSpPr/>
              <p:nvPr/>
            </p:nvSpPr>
            <p:spPr>
              <a:xfrm>
                <a:off x="949553" y="3506952"/>
                <a:ext cx="1838700" cy="147300"/>
              </a:xfrm>
              <a:prstGeom prst="ellipse">
                <a:avLst/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6"/>
              <p:cNvSpPr/>
              <p:nvPr/>
            </p:nvSpPr>
            <p:spPr>
              <a:xfrm>
                <a:off x="714703" y="3941446"/>
                <a:ext cx="2308800" cy="174900"/>
              </a:xfrm>
              <a:prstGeom prst="ellipse">
                <a:avLst/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6"/>
              <p:cNvSpPr/>
              <p:nvPr/>
            </p:nvSpPr>
            <p:spPr>
              <a:xfrm>
                <a:off x="497325" y="4403528"/>
                <a:ext cx="2743800" cy="174900"/>
              </a:xfrm>
              <a:prstGeom prst="ellipse">
                <a:avLst/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6"/>
              <p:cNvSpPr/>
              <p:nvPr/>
            </p:nvSpPr>
            <p:spPr>
              <a:xfrm>
                <a:off x="325375" y="4919802"/>
                <a:ext cx="3087600" cy="174900"/>
              </a:xfrm>
              <a:prstGeom prst="ellipse">
                <a:avLst/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3" name="Google Shape;1263;p36"/>
            <p:cNvGrpSpPr/>
            <p:nvPr/>
          </p:nvGrpSpPr>
          <p:grpSpPr>
            <a:xfrm rot="-826804">
              <a:off x="192190" y="387642"/>
              <a:ext cx="1704039" cy="929658"/>
              <a:chOff x="3710932" y="3098628"/>
              <a:chExt cx="1303451" cy="711113"/>
            </a:xfrm>
          </p:grpSpPr>
          <p:sp>
            <p:nvSpPr>
              <p:cNvPr id="1264" name="Google Shape;1264;p36"/>
              <p:cNvSpPr/>
              <p:nvPr/>
            </p:nvSpPr>
            <p:spPr>
              <a:xfrm>
                <a:off x="3992216" y="3219595"/>
                <a:ext cx="740905" cy="214596"/>
              </a:xfrm>
              <a:custGeom>
                <a:avLst/>
                <a:gdLst/>
                <a:ahLst/>
                <a:cxnLst/>
                <a:rect l="l" t="t" r="r" b="b"/>
                <a:pathLst>
                  <a:path w="31666" h="9161" extrusionOk="0">
                    <a:moveTo>
                      <a:pt x="1122" y="0"/>
                    </a:moveTo>
                    <a:cubicBezTo>
                      <a:pt x="666" y="0"/>
                      <a:pt x="267" y="412"/>
                      <a:pt x="93" y="1008"/>
                    </a:cubicBezTo>
                    <a:cubicBezTo>
                      <a:pt x="64" y="1109"/>
                      <a:pt x="41" y="1216"/>
                      <a:pt x="25" y="1325"/>
                    </a:cubicBezTo>
                    <a:cubicBezTo>
                      <a:pt x="10" y="1437"/>
                      <a:pt x="1" y="1554"/>
                      <a:pt x="1" y="1672"/>
                    </a:cubicBezTo>
                    <a:cubicBezTo>
                      <a:pt x="1" y="2478"/>
                      <a:pt x="211" y="3073"/>
                      <a:pt x="559" y="3533"/>
                    </a:cubicBezTo>
                    <a:cubicBezTo>
                      <a:pt x="906" y="3994"/>
                      <a:pt x="1391" y="4317"/>
                      <a:pt x="1940" y="4581"/>
                    </a:cubicBezTo>
                    <a:lnTo>
                      <a:pt x="10073" y="8210"/>
                    </a:lnTo>
                    <a:lnTo>
                      <a:pt x="11710" y="8940"/>
                    </a:lnTo>
                    <a:cubicBezTo>
                      <a:pt x="12403" y="9088"/>
                      <a:pt x="13101" y="9161"/>
                      <a:pt x="13803" y="9161"/>
                    </a:cubicBezTo>
                    <a:lnTo>
                      <a:pt x="17864" y="9161"/>
                    </a:lnTo>
                    <a:cubicBezTo>
                      <a:pt x="18563" y="9161"/>
                      <a:pt x="19264" y="9087"/>
                      <a:pt x="19957" y="8940"/>
                    </a:cubicBezTo>
                    <a:lnTo>
                      <a:pt x="21595" y="8210"/>
                    </a:lnTo>
                    <a:lnTo>
                      <a:pt x="29727" y="4581"/>
                    </a:lnTo>
                    <a:cubicBezTo>
                      <a:pt x="30276" y="4318"/>
                      <a:pt x="30760" y="3994"/>
                      <a:pt x="31108" y="3533"/>
                    </a:cubicBezTo>
                    <a:cubicBezTo>
                      <a:pt x="31456" y="3073"/>
                      <a:pt x="31666" y="2478"/>
                      <a:pt x="31666" y="1672"/>
                    </a:cubicBezTo>
                    <a:cubicBezTo>
                      <a:pt x="31666" y="1554"/>
                      <a:pt x="31658" y="1438"/>
                      <a:pt x="31643" y="1325"/>
                    </a:cubicBezTo>
                    <a:cubicBezTo>
                      <a:pt x="31628" y="1216"/>
                      <a:pt x="31605" y="1109"/>
                      <a:pt x="31576" y="1008"/>
                    </a:cubicBezTo>
                    <a:cubicBezTo>
                      <a:pt x="31403" y="412"/>
                      <a:pt x="31003" y="0"/>
                      <a:pt x="30547" y="0"/>
                    </a:cubicBezTo>
                    <a:cubicBezTo>
                      <a:pt x="30513" y="0"/>
                      <a:pt x="30478" y="3"/>
                      <a:pt x="30442" y="8"/>
                    </a:cubicBezTo>
                    <a:lnTo>
                      <a:pt x="19940" y="2180"/>
                    </a:lnTo>
                    <a:cubicBezTo>
                      <a:pt x="19259" y="2320"/>
                      <a:pt x="18573" y="2391"/>
                      <a:pt x="17885" y="2391"/>
                    </a:cubicBezTo>
                    <a:lnTo>
                      <a:pt x="13783" y="2391"/>
                    </a:lnTo>
                    <a:cubicBezTo>
                      <a:pt x="13096" y="2391"/>
                      <a:pt x="12410" y="2320"/>
                      <a:pt x="11730" y="2180"/>
                    </a:cubicBezTo>
                    <a:lnTo>
                      <a:pt x="1226" y="8"/>
                    </a:lnTo>
                    <a:cubicBezTo>
                      <a:pt x="1191" y="3"/>
                      <a:pt x="1156" y="0"/>
                      <a:pt x="11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6"/>
              <p:cNvSpPr/>
              <p:nvPr/>
            </p:nvSpPr>
            <p:spPr>
              <a:xfrm>
                <a:off x="4656705" y="3171433"/>
                <a:ext cx="78733" cy="7426"/>
              </a:xfrm>
              <a:custGeom>
                <a:avLst/>
                <a:gdLst/>
                <a:ahLst/>
                <a:cxnLst/>
                <a:rect l="l" t="t" r="r" b="b"/>
                <a:pathLst>
                  <a:path w="3365" h="317" extrusionOk="0">
                    <a:moveTo>
                      <a:pt x="62" y="0"/>
                    </a:moveTo>
                    <a:cubicBezTo>
                      <a:pt x="27" y="0"/>
                      <a:pt x="0" y="31"/>
                      <a:pt x="0" y="72"/>
                    </a:cubicBezTo>
                    <a:lnTo>
                      <a:pt x="0" y="83"/>
                    </a:lnTo>
                    <a:cubicBezTo>
                      <a:pt x="0" y="199"/>
                      <a:pt x="79" y="294"/>
                      <a:pt x="180" y="295"/>
                    </a:cubicBezTo>
                    <a:cubicBezTo>
                      <a:pt x="541" y="302"/>
                      <a:pt x="1195" y="316"/>
                      <a:pt x="1763" y="316"/>
                    </a:cubicBezTo>
                    <a:cubicBezTo>
                      <a:pt x="2140" y="316"/>
                      <a:pt x="2478" y="310"/>
                      <a:pt x="2669" y="291"/>
                    </a:cubicBezTo>
                    <a:cubicBezTo>
                      <a:pt x="3238" y="235"/>
                      <a:pt x="3364" y="0"/>
                      <a:pt x="33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6"/>
              <p:cNvSpPr/>
              <p:nvPr/>
            </p:nvSpPr>
            <p:spPr>
              <a:xfrm>
                <a:off x="4644843" y="3186683"/>
                <a:ext cx="28194" cy="19794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845" extrusionOk="0">
                    <a:moveTo>
                      <a:pt x="114" y="0"/>
                    </a:moveTo>
                    <a:cubicBezTo>
                      <a:pt x="51" y="0"/>
                      <a:pt x="1" y="58"/>
                      <a:pt x="1" y="130"/>
                    </a:cubicBezTo>
                    <a:lnTo>
                      <a:pt x="1" y="844"/>
                    </a:lnTo>
                    <a:lnTo>
                      <a:pt x="1205" y="844"/>
                    </a:lnTo>
                    <a:lnTo>
                      <a:pt x="1205" y="130"/>
                    </a:lnTo>
                    <a:cubicBezTo>
                      <a:pt x="1205" y="58"/>
                      <a:pt x="1155" y="0"/>
                      <a:pt x="10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6"/>
              <p:cNvSpPr/>
              <p:nvPr/>
            </p:nvSpPr>
            <p:spPr>
              <a:xfrm>
                <a:off x="4650856" y="3186683"/>
                <a:ext cx="16191" cy="19794"/>
              </a:xfrm>
              <a:custGeom>
                <a:avLst/>
                <a:gdLst/>
                <a:ahLst/>
                <a:cxnLst/>
                <a:rect l="l" t="t" r="r" b="b"/>
                <a:pathLst>
                  <a:path w="692" h="845" extrusionOk="0">
                    <a:moveTo>
                      <a:pt x="65" y="0"/>
                    </a:moveTo>
                    <a:cubicBezTo>
                      <a:pt x="29" y="0"/>
                      <a:pt x="0" y="58"/>
                      <a:pt x="0" y="130"/>
                    </a:cubicBezTo>
                    <a:lnTo>
                      <a:pt x="0" y="844"/>
                    </a:lnTo>
                    <a:lnTo>
                      <a:pt x="691" y="844"/>
                    </a:lnTo>
                    <a:lnTo>
                      <a:pt x="691" y="130"/>
                    </a:lnTo>
                    <a:cubicBezTo>
                      <a:pt x="691" y="58"/>
                      <a:pt x="662" y="0"/>
                      <a:pt x="627" y="0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6"/>
              <p:cNvSpPr/>
              <p:nvPr/>
            </p:nvSpPr>
            <p:spPr>
              <a:xfrm>
                <a:off x="4640912" y="3203877"/>
                <a:ext cx="36079" cy="30874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1318" extrusionOk="0">
                    <a:moveTo>
                      <a:pt x="144" y="1"/>
                    </a:moveTo>
                    <a:cubicBezTo>
                      <a:pt x="65" y="1"/>
                      <a:pt x="1" y="76"/>
                      <a:pt x="3" y="166"/>
                    </a:cubicBezTo>
                    <a:lnTo>
                      <a:pt x="3" y="1318"/>
                    </a:lnTo>
                    <a:lnTo>
                      <a:pt x="1541" y="971"/>
                    </a:lnTo>
                    <a:lnTo>
                      <a:pt x="1541" y="166"/>
                    </a:lnTo>
                    <a:cubicBezTo>
                      <a:pt x="1541" y="76"/>
                      <a:pt x="1476" y="1"/>
                      <a:pt x="13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6"/>
              <p:cNvSpPr/>
              <p:nvPr/>
            </p:nvSpPr>
            <p:spPr>
              <a:xfrm>
                <a:off x="4649054" y="3203877"/>
                <a:ext cx="19794" cy="30874"/>
              </a:xfrm>
              <a:custGeom>
                <a:avLst/>
                <a:gdLst/>
                <a:ahLst/>
                <a:cxnLst/>
                <a:rect l="l" t="t" r="r" b="b"/>
                <a:pathLst>
                  <a:path w="846" h="1318" extrusionOk="0">
                    <a:moveTo>
                      <a:pt x="80" y="1"/>
                    </a:moveTo>
                    <a:cubicBezTo>
                      <a:pt x="36" y="1"/>
                      <a:pt x="0" y="76"/>
                      <a:pt x="0" y="166"/>
                    </a:cubicBezTo>
                    <a:lnTo>
                      <a:pt x="0" y="1318"/>
                    </a:lnTo>
                    <a:lnTo>
                      <a:pt x="845" y="971"/>
                    </a:lnTo>
                    <a:lnTo>
                      <a:pt x="845" y="166"/>
                    </a:lnTo>
                    <a:cubicBezTo>
                      <a:pt x="845" y="76"/>
                      <a:pt x="811" y="1"/>
                      <a:pt x="767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6"/>
              <p:cNvSpPr/>
              <p:nvPr/>
            </p:nvSpPr>
            <p:spPr>
              <a:xfrm>
                <a:off x="4633519" y="3214793"/>
                <a:ext cx="52106" cy="19958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852" extrusionOk="0">
                    <a:moveTo>
                      <a:pt x="2121" y="0"/>
                    </a:moveTo>
                    <a:cubicBezTo>
                      <a:pt x="2116" y="0"/>
                      <a:pt x="2111" y="1"/>
                      <a:pt x="2106" y="1"/>
                    </a:cubicBezTo>
                    <a:lnTo>
                      <a:pt x="1828" y="46"/>
                    </a:lnTo>
                    <a:lnTo>
                      <a:pt x="375" y="279"/>
                    </a:lnTo>
                    <a:lnTo>
                      <a:pt x="91" y="324"/>
                    </a:lnTo>
                    <a:cubicBezTo>
                      <a:pt x="39" y="333"/>
                      <a:pt x="1" y="385"/>
                      <a:pt x="1" y="444"/>
                    </a:cubicBezTo>
                    <a:lnTo>
                      <a:pt x="1" y="852"/>
                    </a:lnTo>
                    <a:lnTo>
                      <a:pt x="335" y="787"/>
                    </a:lnTo>
                    <a:lnTo>
                      <a:pt x="734" y="710"/>
                    </a:lnTo>
                    <a:lnTo>
                      <a:pt x="2226" y="422"/>
                    </a:lnTo>
                    <a:lnTo>
                      <a:pt x="2226" y="122"/>
                    </a:lnTo>
                    <a:cubicBezTo>
                      <a:pt x="2226" y="53"/>
                      <a:pt x="2178" y="0"/>
                      <a:pt x="21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6"/>
              <p:cNvSpPr/>
              <p:nvPr/>
            </p:nvSpPr>
            <p:spPr>
              <a:xfrm>
                <a:off x="4641357" y="3216058"/>
                <a:ext cx="36407" cy="17311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739" extrusionOk="0">
                    <a:moveTo>
                      <a:pt x="1452" y="0"/>
                    </a:moveTo>
                    <a:cubicBezTo>
                      <a:pt x="1447" y="0"/>
                      <a:pt x="1442" y="1"/>
                      <a:pt x="1437" y="2"/>
                    </a:cubicBezTo>
                    <a:lnTo>
                      <a:pt x="87" y="218"/>
                    </a:lnTo>
                    <a:cubicBezTo>
                      <a:pt x="38" y="225"/>
                      <a:pt x="0" y="271"/>
                      <a:pt x="0" y="331"/>
                    </a:cubicBezTo>
                    <a:lnTo>
                      <a:pt x="0" y="738"/>
                    </a:lnTo>
                    <a:lnTo>
                      <a:pt x="399" y="656"/>
                    </a:lnTo>
                    <a:lnTo>
                      <a:pt x="1556" y="419"/>
                    </a:lnTo>
                    <a:lnTo>
                      <a:pt x="1556" y="118"/>
                    </a:lnTo>
                    <a:lnTo>
                      <a:pt x="1556" y="117"/>
                    </a:lnTo>
                    <a:cubicBezTo>
                      <a:pt x="1556" y="51"/>
                      <a:pt x="1508" y="0"/>
                      <a:pt x="1452" y="0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6"/>
              <p:cNvSpPr/>
              <p:nvPr/>
            </p:nvSpPr>
            <p:spPr>
              <a:xfrm>
                <a:off x="4649827" y="3183240"/>
                <a:ext cx="18273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781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781" y="147"/>
                    </a:lnTo>
                    <a:lnTo>
                      <a:pt x="7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6"/>
              <p:cNvSpPr/>
              <p:nvPr/>
            </p:nvSpPr>
            <p:spPr>
              <a:xfrm>
                <a:off x="4646621" y="3167802"/>
                <a:ext cx="24661" cy="15437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659" extrusionOk="0">
                    <a:moveTo>
                      <a:pt x="528" y="0"/>
                    </a:moveTo>
                    <a:cubicBezTo>
                      <a:pt x="237" y="0"/>
                      <a:pt x="1" y="273"/>
                      <a:pt x="1" y="611"/>
                    </a:cubicBezTo>
                    <a:cubicBezTo>
                      <a:pt x="1" y="637"/>
                      <a:pt x="20" y="659"/>
                      <a:pt x="43" y="659"/>
                    </a:cubicBezTo>
                    <a:lnTo>
                      <a:pt x="1012" y="659"/>
                    </a:lnTo>
                    <a:cubicBezTo>
                      <a:pt x="1036" y="659"/>
                      <a:pt x="1054" y="637"/>
                      <a:pt x="1054" y="611"/>
                    </a:cubicBezTo>
                    <a:cubicBezTo>
                      <a:pt x="1054" y="273"/>
                      <a:pt x="818" y="0"/>
                      <a:pt x="5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6"/>
              <p:cNvSpPr/>
              <p:nvPr/>
            </p:nvSpPr>
            <p:spPr>
              <a:xfrm>
                <a:off x="4648306" y="3170403"/>
                <a:ext cx="21292" cy="12837"/>
              </a:xfrm>
              <a:custGeom>
                <a:avLst/>
                <a:gdLst/>
                <a:ahLst/>
                <a:cxnLst/>
                <a:rect l="l" t="t" r="r" b="b"/>
                <a:pathLst>
                  <a:path w="910" h="548" extrusionOk="0">
                    <a:moveTo>
                      <a:pt x="453" y="0"/>
                    </a:moveTo>
                    <a:cubicBezTo>
                      <a:pt x="203" y="0"/>
                      <a:pt x="1" y="203"/>
                      <a:pt x="1" y="453"/>
                    </a:cubicBezTo>
                    <a:lnTo>
                      <a:pt x="1" y="512"/>
                    </a:lnTo>
                    <a:cubicBezTo>
                      <a:pt x="1" y="531"/>
                      <a:pt x="16" y="548"/>
                      <a:pt x="36" y="548"/>
                    </a:cubicBezTo>
                    <a:lnTo>
                      <a:pt x="873" y="548"/>
                    </a:lnTo>
                    <a:cubicBezTo>
                      <a:pt x="893" y="548"/>
                      <a:pt x="909" y="532"/>
                      <a:pt x="909" y="512"/>
                    </a:cubicBezTo>
                    <a:lnTo>
                      <a:pt x="909" y="453"/>
                    </a:lnTo>
                    <a:cubicBezTo>
                      <a:pt x="909" y="203"/>
                      <a:pt x="707" y="0"/>
                      <a:pt x="4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6"/>
              <p:cNvSpPr/>
              <p:nvPr/>
            </p:nvSpPr>
            <p:spPr>
              <a:xfrm>
                <a:off x="4649803" y="3183216"/>
                <a:ext cx="18273" cy="3443"/>
              </a:xfrm>
              <a:custGeom>
                <a:avLst/>
                <a:gdLst/>
                <a:ahLst/>
                <a:cxnLst/>
                <a:rect l="l" t="t" r="r" b="b"/>
                <a:pathLst>
                  <a:path w="781" h="147" extrusionOk="0">
                    <a:moveTo>
                      <a:pt x="0" y="1"/>
                    </a:moveTo>
                    <a:lnTo>
                      <a:pt x="0" y="146"/>
                    </a:lnTo>
                    <a:lnTo>
                      <a:pt x="105" y="146"/>
                    </a:lnTo>
                    <a:lnTo>
                      <a:pt x="105" y="126"/>
                    </a:lnTo>
                    <a:cubicBezTo>
                      <a:pt x="105" y="88"/>
                      <a:pt x="131" y="57"/>
                      <a:pt x="164" y="57"/>
                    </a:cubicBezTo>
                    <a:lnTo>
                      <a:pt x="781" y="57"/>
                    </a:lnTo>
                    <a:lnTo>
                      <a:pt x="781" y="1"/>
                    </a:ln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6"/>
              <p:cNvSpPr/>
              <p:nvPr/>
            </p:nvSpPr>
            <p:spPr>
              <a:xfrm>
                <a:off x="4564847" y="3171433"/>
                <a:ext cx="90923" cy="7426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317" extrusionOk="0">
                    <a:moveTo>
                      <a:pt x="1" y="0"/>
                    </a:moveTo>
                    <a:cubicBezTo>
                      <a:pt x="1" y="0"/>
                      <a:pt x="127" y="235"/>
                      <a:pt x="696" y="291"/>
                    </a:cubicBezTo>
                    <a:cubicBezTo>
                      <a:pt x="887" y="310"/>
                      <a:pt x="1308" y="316"/>
                      <a:pt x="1784" y="316"/>
                    </a:cubicBezTo>
                    <a:cubicBezTo>
                      <a:pt x="2502" y="316"/>
                      <a:pt x="3344" y="302"/>
                      <a:pt x="3706" y="295"/>
                    </a:cubicBezTo>
                    <a:cubicBezTo>
                      <a:pt x="3805" y="294"/>
                      <a:pt x="3885" y="199"/>
                      <a:pt x="3885" y="83"/>
                    </a:cubicBezTo>
                    <a:lnTo>
                      <a:pt x="3885" y="72"/>
                    </a:lnTo>
                    <a:cubicBezTo>
                      <a:pt x="3884" y="31"/>
                      <a:pt x="3857" y="0"/>
                      <a:pt x="38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6"/>
              <p:cNvSpPr/>
              <p:nvPr/>
            </p:nvSpPr>
            <p:spPr>
              <a:xfrm>
                <a:off x="3989900" y="3171433"/>
                <a:ext cx="78733" cy="7426"/>
              </a:xfrm>
              <a:custGeom>
                <a:avLst/>
                <a:gdLst/>
                <a:ahLst/>
                <a:cxnLst/>
                <a:rect l="l" t="t" r="r" b="b"/>
                <a:pathLst>
                  <a:path w="3365" h="317" extrusionOk="0">
                    <a:moveTo>
                      <a:pt x="0" y="0"/>
                    </a:moveTo>
                    <a:cubicBezTo>
                      <a:pt x="0" y="0"/>
                      <a:pt x="125" y="235"/>
                      <a:pt x="696" y="291"/>
                    </a:cubicBezTo>
                    <a:cubicBezTo>
                      <a:pt x="886" y="310"/>
                      <a:pt x="1224" y="316"/>
                      <a:pt x="1601" y="316"/>
                    </a:cubicBezTo>
                    <a:cubicBezTo>
                      <a:pt x="2169" y="316"/>
                      <a:pt x="2823" y="302"/>
                      <a:pt x="3185" y="295"/>
                    </a:cubicBezTo>
                    <a:cubicBezTo>
                      <a:pt x="3285" y="294"/>
                      <a:pt x="3364" y="199"/>
                      <a:pt x="3364" y="83"/>
                    </a:cubicBezTo>
                    <a:lnTo>
                      <a:pt x="3364" y="72"/>
                    </a:lnTo>
                    <a:cubicBezTo>
                      <a:pt x="3364" y="31"/>
                      <a:pt x="3336" y="0"/>
                      <a:pt x="3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6"/>
              <p:cNvSpPr/>
              <p:nvPr/>
            </p:nvSpPr>
            <p:spPr>
              <a:xfrm>
                <a:off x="4052278" y="3186683"/>
                <a:ext cx="28147" cy="19794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845" extrusionOk="0">
                    <a:moveTo>
                      <a:pt x="113" y="0"/>
                    </a:moveTo>
                    <a:cubicBezTo>
                      <a:pt x="51" y="0"/>
                      <a:pt x="1" y="58"/>
                      <a:pt x="1" y="130"/>
                    </a:cubicBezTo>
                    <a:lnTo>
                      <a:pt x="1" y="844"/>
                    </a:lnTo>
                    <a:lnTo>
                      <a:pt x="1203" y="844"/>
                    </a:lnTo>
                    <a:lnTo>
                      <a:pt x="1203" y="130"/>
                    </a:lnTo>
                    <a:cubicBezTo>
                      <a:pt x="1203" y="58"/>
                      <a:pt x="1153" y="0"/>
                      <a:pt x="10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6"/>
              <p:cNvSpPr/>
              <p:nvPr/>
            </p:nvSpPr>
            <p:spPr>
              <a:xfrm>
                <a:off x="4058291" y="3186683"/>
                <a:ext cx="16191" cy="19794"/>
              </a:xfrm>
              <a:custGeom>
                <a:avLst/>
                <a:gdLst/>
                <a:ahLst/>
                <a:cxnLst/>
                <a:rect l="l" t="t" r="r" b="b"/>
                <a:pathLst>
                  <a:path w="692" h="845" extrusionOk="0">
                    <a:moveTo>
                      <a:pt x="65" y="0"/>
                    </a:moveTo>
                    <a:cubicBezTo>
                      <a:pt x="30" y="0"/>
                      <a:pt x="0" y="58"/>
                      <a:pt x="0" y="130"/>
                    </a:cubicBezTo>
                    <a:lnTo>
                      <a:pt x="0" y="844"/>
                    </a:lnTo>
                    <a:lnTo>
                      <a:pt x="691" y="844"/>
                    </a:lnTo>
                    <a:lnTo>
                      <a:pt x="691" y="130"/>
                    </a:lnTo>
                    <a:cubicBezTo>
                      <a:pt x="691" y="58"/>
                      <a:pt x="662" y="0"/>
                      <a:pt x="627" y="0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6"/>
              <p:cNvSpPr/>
              <p:nvPr/>
            </p:nvSpPr>
            <p:spPr>
              <a:xfrm>
                <a:off x="4048324" y="3203877"/>
                <a:ext cx="36032" cy="30874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1318" extrusionOk="0">
                    <a:moveTo>
                      <a:pt x="144" y="1"/>
                    </a:moveTo>
                    <a:cubicBezTo>
                      <a:pt x="64" y="1"/>
                      <a:pt x="1" y="76"/>
                      <a:pt x="1" y="166"/>
                    </a:cubicBezTo>
                    <a:lnTo>
                      <a:pt x="1" y="971"/>
                    </a:lnTo>
                    <a:lnTo>
                      <a:pt x="1539" y="1318"/>
                    </a:lnTo>
                    <a:lnTo>
                      <a:pt x="1539" y="166"/>
                    </a:lnTo>
                    <a:cubicBezTo>
                      <a:pt x="1540" y="76"/>
                      <a:pt x="1476" y="1"/>
                      <a:pt x="13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6"/>
              <p:cNvSpPr/>
              <p:nvPr/>
            </p:nvSpPr>
            <p:spPr>
              <a:xfrm>
                <a:off x="4056489" y="3203877"/>
                <a:ext cx="19794" cy="30874"/>
              </a:xfrm>
              <a:custGeom>
                <a:avLst/>
                <a:gdLst/>
                <a:ahLst/>
                <a:cxnLst/>
                <a:rect l="l" t="t" r="r" b="b"/>
                <a:pathLst>
                  <a:path w="846" h="1318" extrusionOk="0">
                    <a:moveTo>
                      <a:pt x="78" y="1"/>
                    </a:moveTo>
                    <a:cubicBezTo>
                      <a:pt x="35" y="1"/>
                      <a:pt x="0" y="76"/>
                      <a:pt x="0" y="166"/>
                    </a:cubicBezTo>
                    <a:lnTo>
                      <a:pt x="0" y="971"/>
                    </a:lnTo>
                    <a:lnTo>
                      <a:pt x="845" y="1318"/>
                    </a:lnTo>
                    <a:lnTo>
                      <a:pt x="845" y="166"/>
                    </a:lnTo>
                    <a:cubicBezTo>
                      <a:pt x="843" y="76"/>
                      <a:pt x="809" y="1"/>
                      <a:pt x="765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6"/>
              <p:cNvSpPr/>
              <p:nvPr/>
            </p:nvSpPr>
            <p:spPr>
              <a:xfrm>
                <a:off x="4039713" y="3214793"/>
                <a:ext cx="52083" cy="19958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852" extrusionOk="0">
                    <a:moveTo>
                      <a:pt x="105" y="0"/>
                    </a:moveTo>
                    <a:cubicBezTo>
                      <a:pt x="48" y="0"/>
                      <a:pt x="0" y="53"/>
                      <a:pt x="0" y="122"/>
                    </a:cubicBezTo>
                    <a:lnTo>
                      <a:pt x="0" y="422"/>
                    </a:lnTo>
                    <a:lnTo>
                      <a:pt x="1493" y="710"/>
                    </a:lnTo>
                    <a:lnTo>
                      <a:pt x="1891" y="787"/>
                    </a:lnTo>
                    <a:lnTo>
                      <a:pt x="2226" y="852"/>
                    </a:lnTo>
                    <a:lnTo>
                      <a:pt x="2226" y="444"/>
                    </a:lnTo>
                    <a:cubicBezTo>
                      <a:pt x="2226" y="385"/>
                      <a:pt x="2188" y="333"/>
                      <a:pt x="2136" y="324"/>
                    </a:cubicBezTo>
                    <a:lnTo>
                      <a:pt x="1851" y="279"/>
                    </a:lnTo>
                    <a:lnTo>
                      <a:pt x="398" y="46"/>
                    </a:lnTo>
                    <a:lnTo>
                      <a:pt x="120" y="1"/>
                    </a:lnTo>
                    <a:cubicBezTo>
                      <a:pt x="115" y="1"/>
                      <a:pt x="110" y="0"/>
                      <a:pt x="1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6"/>
              <p:cNvSpPr/>
              <p:nvPr/>
            </p:nvSpPr>
            <p:spPr>
              <a:xfrm>
                <a:off x="4047481" y="3216058"/>
                <a:ext cx="36477" cy="17311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739" extrusionOk="0">
                    <a:moveTo>
                      <a:pt x="104" y="0"/>
                    </a:moveTo>
                    <a:cubicBezTo>
                      <a:pt x="49" y="0"/>
                      <a:pt x="1" y="51"/>
                      <a:pt x="1" y="117"/>
                    </a:cubicBezTo>
                    <a:cubicBezTo>
                      <a:pt x="2" y="117"/>
                      <a:pt x="2" y="117"/>
                      <a:pt x="2" y="118"/>
                    </a:cubicBezTo>
                    <a:lnTo>
                      <a:pt x="2" y="419"/>
                    </a:lnTo>
                    <a:lnTo>
                      <a:pt x="1160" y="656"/>
                    </a:lnTo>
                    <a:lnTo>
                      <a:pt x="1558" y="738"/>
                    </a:lnTo>
                    <a:cubicBezTo>
                      <a:pt x="1558" y="733"/>
                      <a:pt x="1557" y="331"/>
                      <a:pt x="1557" y="331"/>
                    </a:cubicBezTo>
                    <a:cubicBezTo>
                      <a:pt x="1557" y="271"/>
                      <a:pt x="1518" y="225"/>
                      <a:pt x="1470" y="218"/>
                    </a:cubicBezTo>
                    <a:lnTo>
                      <a:pt x="120" y="2"/>
                    </a:lnTo>
                    <a:cubicBezTo>
                      <a:pt x="114" y="1"/>
                      <a:pt x="109" y="0"/>
                      <a:pt x="104" y="0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6"/>
              <p:cNvSpPr/>
              <p:nvPr/>
            </p:nvSpPr>
            <p:spPr>
              <a:xfrm>
                <a:off x="4057238" y="3183216"/>
                <a:ext cx="1829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782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781" y="147"/>
                    </a:lnTo>
                    <a:lnTo>
                      <a:pt x="7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6"/>
              <p:cNvSpPr/>
              <p:nvPr/>
            </p:nvSpPr>
            <p:spPr>
              <a:xfrm>
                <a:off x="4054009" y="3167802"/>
                <a:ext cx="24684" cy="15437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659" extrusionOk="0">
                    <a:moveTo>
                      <a:pt x="528" y="0"/>
                    </a:moveTo>
                    <a:cubicBezTo>
                      <a:pt x="236" y="0"/>
                      <a:pt x="1" y="273"/>
                      <a:pt x="1" y="611"/>
                    </a:cubicBezTo>
                    <a:cubicBezTo>
                      <a:pt x="1" y="637"/>
                      <a:pt x="20" y="659"/>
                      <a:pt x="44" y="659"/>
                    </a:cubicBezTo>
                    <a:lnTo>
                      <a:pt x="1013" y="659"/>
                    </a:lnTo>
                    <a:cubicBezTo>
                      <a:pt x="1035" y="659"/>
                      <a:pt x="1055" y="637"/>
                      <a:pt x="1055" y="611"/>
                    </a:cubicBezTo>
                    <a:cubicBezTo>
                      <a:pt x="1055" y="273"/>
                      <a:pt x="819" y="0"/>
                      <a:pt x="5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6"/>
              <p:cNvSpPr/>
              <p:nvPr/>
            </p:nvSpPr>
            <p:spPr>
              <a:xfrm>
                <a:off x="4055717" y="3170403"/>
                <a:ext cx="21315" cy="12837"/>
              </a:xfrm>
              <a:custGeom>
                <a:avLst/>
                <a:gdLst/>
                <a:ahLst/>
                <a:cxnLst/>
                <a:rect l="l" t="t" r="r" b="b"/>
                <a:pathLst>
                  <a:path w="911" h="548" extrusionOk="0">
                    <a:moveTo>
                      <a:pt x="457" y="0"/>
                    </a:moveTo>
                    <a:cubicBezTo>
                      <a:pt x="202" y="0"/>
                      <a:pt x="0" y="203"/>
                      <a:pt x="0" y="453"/>
                    </a:cubicBezTo>
                    <a:lnTo>
                      <a:pt x="0" y="512"/>
                    </a:lnTo>
                    <a:cubicBezTo>
                      <a:pt x="0" y="532"/>
                      <a:pt x="17" y="548"/>
                      <a:pt x="35" y="548"/>
                    </a:cubicBezTo>
                    <a:lnTo>
                      <a:pt x="873" y="548"/>
                    </a:lnTo>
                    <a:cubicBezTo>
                      <a:pt x="894" y="548"/>
                      <a:pt x="909" y="531"/>
                      <a:pt x="909" y="512"/>
                    </a:cubicBezTo>
                    <a:lnTo>
                      <a:pt x="909" y="453"/>
                    </a:lnTo>
                    <a:cubicBezTo>
                      <a:pt x="910" y="203"/>
                      <a:pt x="706" y="0"/>
                      <a:pt x="4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6"/>
              <p:cNvSpPr/>
              <p:nvPr/>
            </p:nvSpPr>
            <p:spPr>
              <a:xfrm>
                <a:off x="4057238" y="3183216"/>
                <a:ext cx="18297" cy="3443"/>
              </a:xfrm>
              <a:custGeom>
                <a:avLst/>
                <a:gdLst/>
                <a:ahLst/>
                <a:cxnLst/>
                <a:rect l="l" t="t" r="r" b="b"/>
                <a:pathLst>
                  <a:path w="782" h="147" extrusionOk="0">
                    <a:moveTo>
                      <a:pt x="0" y="1"/>
                    </a:moveTo>
                    <a:lnTo>
                      <a:pt x="0" y="57"/>
                    </a:lnTo>
                    <a:lnTo>
                      <a:pt x="617" y="57"/>
                    </a:lnTo>
                    <a:cubicBezTo>
                      <a:pt x="650" y="57"/>
                      <a:pt x="677" y="88"/>
                      <a:pt x="677" y="126"/>
                    </a:cubicBezTo>
                    <a:lnTo>
                      <a:pt x="677" y="146"/>
                    </a:lnTo>
                    <a:lnTo>
                      <a:pt x="781" y="146"/>
                    </a:lnTo>
                    <a:lnTo>
                      <a:pt x="781" y="1"/>
                    </a:ln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6"/>
              <p:cNvSpPr/>
              <p:nvPr/>
            </p:nvSpPr>
            <p:spPr>
              <a:xfrm>
                <a:off x="4069569" y="3171433"/>
                <a:ext cx="90899" cy="7426"/>
              </a:xfrm>
              <a:custGeom>
                <a:avLst/>
                <a:gdLst/>
                <a:ahLst/>
                <a:cxnLst/>
                <a:rect l="l" t="t" r="r" b="b"/>
                <a:pathLst>
                  <a:path w="3885" h="317" extrusionOk="0">
                    <a:moveTo>
                      <a:pt x="62" y="0"/>
                    </a:moveTo>
                    <a:cubicBezTo>
                      <a:pt x="28" y="0"/>
                      <a:pt x="0" y="31"/>
                      <a:pt x="0" y="72"/>
                    </a:cubicBezTo>
                    <a:lnTo>
                      <a:pt x="0" y="83"/>
                    </a:lnTo>
                    <a:cubicBezTo>
                      <a:pt x="0" y="199"/>
                      <a:pt x="80" y="294"/>
                      <a:pt x="180" y="295"/>
                    </a:cubicBezTo>
                    <a:cubicBezTo>
                      <a:pt x="541" y="302"/>
                      <a:pt x="1384" y="316"/>
                      <a:pt x="2102" y="316"/>
                    </a:cubicBezTo>
                    <a:cubicBezTo>
                      <a:pt x="2578" y="316"/>
                      <a:pt x="2999" y="310"/>
                      <a:pt x="3190" y="291"/>
                    </a:cubicBezTo>
                    <a:cubicBezTo>
                      <a:pt x="3759" y="235"/>
                      <a:pt x="3885" y="0"/>
                      <a:pt x="38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6"/>
              <p:cNvSpPr/>
              <p:nvPr/>
            </p:nvSpPr>
            <p:spPr>
              <a:xfrm>
                <a:off x="4289271" y="3249649"/>
                <a:ext cx="146773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1323" extrusionOk="0">
                    <a:moveTo>
                      <a:pt x="39" y="0"/>
                    </a:moveTo>
                    <a:cubicBezTo>
                      <a:pt x="17" y="0"/>
                      <a:pt x="0" y="19"/>
                      <a:pt x="0" y="39"/>
                    </a:cubicBezTo>
                    <a:lnTo>
                      <a:pt x="0" y="1322"/>
                    </a:lnTo>
                    <a:lnTo>
                      <a:pt x="6272" y="1322"/>
                    </a:lnTo>
                    <a:lnTo>
                      <a:pt x="6272" y="39"/>
                    </a:lnTo>
                    <a:cubicBezTo>
                      <a:pt x="6272" y="17"/>
                      <a:pt x="6255" y="0"/>
                      <a:pt x="62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6"/>
              <p:cNvSpPr/>
              <p:nvPr/>
            </p:nvSpPr>
            <p:spPr>
              <a:xfrm>
                <a:off x="4307147" y="3249649"/>
                <a:ext cx="111045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4746" h="1323" extrusionOk="0">
                    <a:moveTo>
                      <a:pt x="39" y="0"/>
                    </a:moveTo>
                    <a:cubicBezTo>
                      <a:pt x="17" y="0"/>
                      <a:pt x="0" y="19"/>
                      <a:pt x="0" y="39"/>
                    </a:cubicBezTo>
                    <a:lnTo>
                      <a:pt x="0" y="1322"/>
                    </a:lnTo>
                    <a:lnTo>
                      <a:pt x="4745" y="1322"/>
                    </a:lnTo>
                    <a:lnTo>
                      <a:pt x="4745" y="39"/>
                    </a:lnTo>
                    <a:cubicBezTo>
                      <a:pt x="4745" y="17"/>
                      <a:pt x="4727" y="0"/>
                      <a:pt x="4706" y="0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6"/>
              <p:cNvSpPr/>
              <p:nvPr/>
            </p:nvSpPr>
            <p:spPr>
              <a:xfrm>
                <a:off x="3992216" y="3219595"/>
                <a:ext cx="740905" cy="214596"/>
              </a:xfrm>
              <a:custGeom>
                <a:avLst/>
                <a:gdLst/>
                <a:ahLst/>
                <a:cxnLst/>
                <a:rect l="l" t="t" r="r" b="b"/>
                <a:pathLst>
                  <a:path w="31666" h="9161" extrusionOk="0">
                    <a:moveTo>
                      <a:pt x="1122" y="0"/>
                    </a:moveTo>
                    <a:cubicBezTo>
                      <a:pt x="666" y="0"/>
                      <a:pt x="267" y="412"/>
                      <a:pt x="93" y="1008"/>
                    </a:cubicBezTo>
                    <a:cubicBezTo>
                      <a:pt x="64" y="1109"/>
                      <a:pt x="41" y="1216"/>
                      <a:pt x="25" y="1325"/>
                    </a:cubicBezTo>
                    <a:cubicBezTo>
                      <a:pt x="10" y="1437"/>
                      <a:pt x="1" y="1554"/>
                      <a:pt x="1" y="1672"/>
                    </a:cubicBezTo>
                    <a:cubicBezTo>
                      <a:pt x="1" y="2478"/>
                      <a:pt x="211" y="3073"/>
                      <a:pt x="559" y="3533"/>
                    </a:cubicBezTo>
                    <a:cubicBezTo>
                      <a:pt x="906" y="3994"/>
                      <a:pt x="1391" y="4317"/>
                      <a:pt x="1940" y="4581"/>
                    </a:cubicBezTo>
                    <a:lnTo>
                      <a:pt x="10073" y="8210"/>
                    </a:lnTo>
                    <a:lnTo>
                      <a:pt x="11710" y="8940"/>
                    </a:lnTo>
                    <a:cubicBezTo>
                      <a:pt x="12403" y="9088"/>
                      <a:pt x="13101" y="9161"/>
                      <a:pt x="13803" y="9161"/>
                    </a:cubicBezTo>
                    <a:lnTo>
                      <a:pt x="17864" y="9161"/>
                    </a:lnTo>
                    <a:cubicBezTo>
                      <a:pt x="18563" y="9161"/>
                      <a:pt x="19264" y="9087"/>
                      <a:pt x="19957" y="8940"/>
                    </a:cubicBezTo>
                    <a:lnTo>
                      <a:pt x="21595" y="8210"/>
                    </a:lnTo>
                    <a:lnTo>
                      <a:pt x="29727" y="4581"/>
                    </a:lnTo>
                    <a:cubicBezTo>
                      <a:pt x="30276" y="4318"/>
                      <a:pt x="30760" y="3994"/>
                      <a:pt x="31108" y="3533"/>
                    </a:cubicBezTo>
                    <a:cubicBezTo>
                      <a:pt x="31456" y="3073"/>
                      <a:pt x="31666" y="2478"/>
                      <a:pt x="31666" y="1672"/>
                    </a:cubicBezTo>
                    <a:cubicBezTo>
                      <a:pt x="31666" y="1554"/>
                      <a:pt x="31658" y="1438"/>
                      <a:pt x="31643" y="1325"/>
                    </a:cubicBezTo>
                    <a:cubicBezTo>
                      <a:pt x="31628" y="1216"/>
                      <a:pt x="31605" y="1109"/>
                      <a:pt x="31576" y="1008"/>
                    </a:cubicBezTo>
                    <a:cubicBezTo>
                      <a:pt x="31403" y="412"/>
                      <a:pt x="31003" y="0"/>
                      <a:pt x="30547" y="0"/>
                    </a:cubicBezTo>
                    <a:cubicBezTo>
                      <a:pt x="30513" y="0"/>
                      <a:pt x="30478" y="3"/>
                      <a:pt x="30442" y="8"/>
                    </a:cubicBezTo>
                    <a:lnTo>
                      <a:pt x="19940" y="2180"/>
                    </a:lnTo>
                    <a:cubicBezTo>
                      <a:pt x="19259" y="2320"/>
                      <a:pt x="18573" y="2391"/>
                      <a:pt x="17885" y="2391"/>
                    </a:cubicBezTo>
                    <a:lnTo>
                      <a:pt x="13783" y="2391"/>
                    </a:lnTo>
                    <a:cubicBezTo>
                      <a:pt x="13096" y="2391"/>
                      <a:pt x="12410" y="2320"/>
                      <a:pt x="11730" y="2180"/>
                    </a:cubicBezTo>
                    <a:lnTo>
                      <a:pt x="1226" y="8"/>
                    </a:lnTo>
                    <a:cubicBezTo>
                      <a:pt x="1191" y="3"/>
                      <a:pt x="1156" y="0"/>
                      <a:pt x="1122" y="0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6"/>
              <p:cNvSpPr/>
              <p:nvPr/>
            </p:nvSpPr>
            <p:spPr>
              <a:xfrm>
                <a:off x="4260328" y="3261502"/>
                <a:ext cx="204658" cy="43149"/>
              </a:xfrm>
              <a:custGeom>
                <a:avLst/>
                <a:gdLst/>
                <a:ahLst/>
                <a:cxnLst/>
                <a:rect l="l" t="t" r="r" b="b"/>
                <a:pathLst>
                  <a:path w="8747" h="1842" extrusionOk="0">
                    <a:moveTo>
                      <a:pt x="53" y="0"/>
                    </a:moveTo>
                    <a:cubicBezTo>
                      <a:pt x="24" y="0"/>
                      <a:pt x="0" y="23"/>
                      <a:pt x="0" y="52"/>
                    </a:cubicBezTo>
                    <a:lnTo>
                      <a:pt x="0" y="1842"/>
                    </a:lnTo>
                    <a:lnTo>
                      <a:pt x="8746" y="1842"/>
                    </a:lnTo>
                    <a:lnTo>
                      <a:pt x="8746" y="52"/>
                    </a:lnTo>
                    <a:cubicBezTo>
                      <a:pt x="8746" y="23"/>
                      <a:pt x="8723" y="0"/>
                      <a:pt x="86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6"/>
              <p:cNvSpPr/>
              <p:nvPr/>
            </p:nvSpPr>
            <p:spPr>
              <a:xfrm>
                <a:off x="4818125" y="3352579"/>
                <a:ext cx="62214" cy="42891"/>
              </a:xfrm>
              <a:custGeom>
                <a:avLst/>
                <a:gdLst/>
                <a:ahLst/>
                <a:cxnLst/>
                <a:rect l="l" t="t" r="r" b="b"/>
                <a:pathLst>
                  <a:path w="2659" h="1831" extrusionOk="0">
                    <a:moveTo>
                      <a:pt x="0" y="1"/>
                    </a:moveTo>
                    <a:lnTo>
                      <a:pt x="0" y="1351"/>
                    </a:lnTo>
                    <a:cubicBezTo>
                      <a:pt x="0" y="1424"/>
                      <a:pt x="15" y="1492"/>
                      <a:pt x="39" y="1553"/>
                    </a:cubicBezTo>
                    <a:cubicBezTo>
                      <a:pt x="106" y="1718"/>
                      <a:pt x="252" y="1830"/>
                      <a:pt x="415" y="1830"/>
                    </a:cubicBezTo>
                    <a:cubicBezTo>
                      <a:pt x="447" y="1830"/>
                      <a:pt x="479" y="1826"/>
                      <a:pt x="511" y="1817"/>
                    </a:cubicBezTo>
                    <a:lnTo>
                      <a:pt x="2356" y="1137"/>
                    </a:lnTo>
                    <a:cubicBezTo>
                      <a:pt x="2374" y="1132"/>
                      <a:pt x="2392" y="1125"/>
                      <a:pt x="2408" y="1118"/>
                    </a:cubicBezTo>
                    <a:cubicBezTo>
                      <a:pt x="2557" y="1051"/>
                      <a:pt x="2659" y="884"/>
                      <a:pt x="2659" y="694"/>
                    </a:cubicBezTo>
                    <a:lnTo>
                      <a:pt x="26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6"/>
              <p:cNvSpPr/>
              <p:nvPr/>
            </p:nvSpPr>
            <p:spPr>
              <a:xfrm>
                <a:off x="4804695" y="3330700"/>
                <a:ext cx="84582" cy="58328"/>
              </a:xfrm>
              <a:custGeom>
                <a:avLst/>
                <a:gdLst/>
                <a:ahLst/>
                <a:cxnLst/>
                <a:rect l="l" t="t" r="r" b="b"/>
                <a:pathLst>
                  <a:path w="3615" h="2490" extrusionOk="0">
                    <a:moveTo>
                      <a:pt x="0" y="1"/>
                    </a:moveTo>
                    <a:lnTo>
                      <a:pt x="0" y="1837"/>
                    </a:lnTo>
                    <a:cubicBezTo>
                      <a:pt x="0" y="2205"/>
                      <a:pt x="260" y="2489"/>
                      <a:pt x="563" y="2489"/>
                    </a:cubicBezTo>
                    <a:cubicBezTo>
                      <a:pt x="579" y="2489"/>
                      <a:pt x="596" y="2488"/>
                      <a:pt x="612" y="2487"/>
                    </a:cubicBezTo>
                    <a:cubicBezTo>
                      <a:pt x="639" y="2484"/>
                      <a:pt x="666" y="2478"/>
                      <a:pt x="692" y="2471"/>
                    </a:cubicBezTo>
                    <a:lnTo>
                      <a:pt x="3031" y="1608"/>
                    </a:lnTo>
                    <a:lnTo>
                      <a:pt x="3203" y="1545"/>
                    </a:lnTo>
                    <a:cubicBezTo>
                      <a:pt x="3213" y="1543"/>
                      <a:pt x="3223" y="1540"/>
                      <a:pt x="3233" y="1536"/>
                    </a:cubicBezTo>
                    <a:cubicBezTo>
                      <a:pt x="3458" y="1459"/>
                      <a:pt x="3614" y="1220"/>
                      <a:pt x="3614" y="944"/>
                    </a:cubicBezTo>
                    <a:lnTo>
                      <a:pt x="36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6"/>
              <p:cNvSpPr/>
              <p:nvPr/>
            </p:nvSpPr>
            <p:spPr>
              <a:xfrm>
                <a:off x="3847901" y="3349206"/>
                <a:ext cx="62214" cy="42868"/>
              </a:xfrm>
              <a:custGeom>
                <a:avLst/>
                <a:gdLst/>
                <a:ahLst/>
                <a:cxnLst/>
                <a:rect l="l" t="t" r="r" b="b"/>
                <a:pathLst>
                  <a:path w="2659" h="1830" extrusionOk="0">
                    <a:moveTo>
                      <a:pt x="0" y="0"/>
                    </a:moveTo>
                    <a:lnTo>
                      <a:pt x="0" y="694"/>
                    </a:lnTo>
                    <a:cubicBezTo>
                      <a:pt x="0" y="775"/>
                      <a:pt x="19" y="853"/>
                      <a:pt x="53" y="920"/>
                    </a:cubicBezTo>
                    <a:cubicBezTo>
                      <a:pt x="107" y="1027"/>
                      <a:pt x="195" y="1107"/>
                      <a:pt x="303" y="1136"/>
                    </a:cubicBezTo>
                    <a:lnTo>
                      <a:pt x="569" y="1235"/>
                    </a:lnTo>
                    <a:lnTo>
                      <a:pt x="2149" y="1817"/>
                    </a:lnTo>
                    <a:cubicBezTo>
                      <a:pt x="2181" y="1825"/>
                      <a:pt x="2213" y="1830"/>
                      <a:pt x="2245" y="1830"/>
                    </a:cubicBezTo>
                    <a:cubicBezTo>
                      <a:pt x="2407" y="1830"/>
                      <a:pt x="2553" y="1718"/>
                      <a:pt x="2619" y="1551"/>
                    </a:cubicBezTo>
                    <a:cubicBezTo>
                      <a:pt x="2644" y="1489"/>
                      <a:pt x="2658" y="1422"/>
                      <a:pt x="2658" y="1350"/>
                    </a:cubicBezTo>
                    <a:lnTo>
                      <a:pt x="26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6"/>
              <p:cNvSpPr/>
              <p:nvPr/>
            </p:nvSpPr>
            <p:spPr>
              <a:xfrm>
                <a:off x="3838986" y="3327303"/>
                <a:ext cx="84559" cy="58305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2489" extrusionOk="0">
                    <a:moveTo>
                      <a:pt x="1" y="0"/>
                    </a:moveTo>
                    <a:lnTo>
                      <a:pt x="1" y="944"/>
                    </a:lnTo>
                    <a:cubicBezTo>
                      <a:pt x="1" y="1219"/>
                      <a:pt x="159" y="1459"/>
                      <a:pt x="384" y="1536"/>
                    </a:cubicBezTo>
                    <a:cubicBezTo>
                      <a:pt x="393" y="1540"/>
                      <a:pt x="404" y="1542"/>
                      <a:pt x="413" y="1546"/>
                    </a:cubicBezTo>
                    <a:lnTo>
                      <a:pt x="902" y="1726"/>
                    </a:lnTo>
                    <a:lnTo>
                      <a:pt x="2921" y="2471"/>
                    </a:lnTo>
                    <a:cubicBezTo>
                      <a:pt x="2948" y="2479"/>
                      <a:pt x="2975" y="2484"/>
                      <a:pt x="3002" y="2486"/>
                    </a:cubicBezTo>
                    <a:cubicBezTo>
                      <a:pt x="3020" y="2488"/>
                      <a:pt x="3037" y="2489"/>
                      <a:pt x="3054" y="2489"/>
                    </a:cubicBezTo>
                    <a:cubicBezTo>
                      <a:pt x="3356" y="2489"/>
                      <a:pt x="3614" y="2205"/>
                      <a:pt x="3614" y="1838"/>
                    </a:cubicBezTo>
                    <a:lnTo>
                      <a:pt x="3614" y="1"/>
                    </a:lnTo>
                    <a:lnTo>
                      <a:pt x="361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6"/>
              <p:cNvSpPr/>
              <p:nvPr/>
            </p:nvSpPr>
            <p:spPr>
              <a:xfrm>
                <a:off x="4284802" y="3261502"/>
                <a:ext cx="155664" cy="43149"/>
              </a:xfrm>
              <a:custGeom>
                <a:avLst/>
                <a:gdLst/>
                <a:ahLst/>
                <a:cxnLst/>
                <a:rect l="l" t="t" r="r" b="b"/>
                <a:pathLst>
                  <a:path w="6653" h="1842" extrusionOk="0">
                    <a:moveTo>
                      <a:pt x="53" y="0"/>
                    </a:moveTo>
                    <a:cubicBezTo>
                      <a:pt x="24" y="0"/>
                      <a:pt x="0" y="23"/>
                      <a:pt x="0" y="52"/>
                    </a:cubicBezTo>
                    <a:lnTo>
                      <a:pt x="0" y="1842"/>
                    </a:lnTo>
                    <a:lnTo>
                      <a:pt x="6652" y="1842"/>
                    </a:lnTo>
                    <a:lnTo>
                      <a:pt x="6652" y="52"/>
                    </a:lnTo>
                    <a:cubicBezTo>
                      <a:pt x="6652" y="23"/>
                      <a:pt x="6630" y="0"/>
                      <a:pt x="6600" y="0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6"/>
              <p:cNvSpPr/>
              <p:nvPr/>
            </p:nvSpPr>
            <p:spPr>
              <a:xfrm>
                <a:off x="4829566" y="3107132"/>
                <a:ext cx="184817" cy="17358"/>
              </a:xfrm>
              <a:custGeom>
                <a:avLst/>
                <a:gdLst/>
                <a:ahLst/>
                <a:cxnLst/>
                <a:rect l="l" t="t" r="r" b="b"/>
                <a:pathLst>
                  <a:path w="7899" h="741" extrusionOk="0">
                    <a:moveTo>
                      <a:pt x="144" y="1"/>
                    </a:moveTo>
                    <a:cubicBezTo>
                      <a:pt x="65" y="1"/>
                      <a:pt x="2" y="75"/>
                      <a:pt x="1" y="167"/>
                    </a:cubicBezTo>
                    <a:lnTo>
                      <a:pt x="1" y="196"/>
                    </a:lnTo>
                    <a:cubicBezTo>
                      <a:pt x="1" y="465"/>
                      <a:pt x="187" y="688"/>
                      <a:pt x="422" y="691"/>
                    </a:cubicBezTo>
                    <a:cubicBezTo>
                      <a:pt x="1277" y="707"/>
                      <a:pt x="2827" y="740"/>
                      <a:pt x="4168" y="740"/>
                    </a:cubicBezTo>
                    <a:cubicBezTo>
                      <a:pt x="5040" y="740"/>
                      <a:pt x="5824" y="726"/>
                      <a:pt x="6268" y="683"/>
                    </a:cubicBezTo>
                    <a:cubicBezTo>
                      <a:pt x="7603" y="551"/>
                      <a:pt x="7898" y="1"/>
                      <a:pt x="7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6"/>
              <p:cNvSpPr/>
              <p:nvPr/>
            </p:nvSpPr>
            <p:spPr>
              <a:xfrm>
                <a:off x="4801770" y="3142902"/>
                <a:ext cx="66168" cy="4654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1987" extrusionOk="0">
                    <a:moveTo>
                      <a:pt x="264" y="1"/>
                    </a:moveTo>
                    <a:cubicBezTo>
                      <a:pt x="118" y="2"/>
                      <a:pt x="1" y="137"/>
                      <a:pt x="1" y="305"/>
                    </a:cubicBezTo>
                    <a:lnTo>
                      <a:pt x="1" y="1986"/>
                    </a:lnTo>
                    <a:lnTo>
                      <a:pt x="2827" y="1986"/>
                    </a:lnTo>
                    <a:lnTo>
                      <a:pt x="2827" y="305"/>
                    </a:lnTo>
                    <a:cubicBezTo>
                      <a:pt x="2827" y="137"/>
                      <a:pt x="2709" y="1"/>
                      <a:pt x="25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6"/>
              <p:cNvSpPr/>
              <p:nvPr/>
            </p:nvSpPr>
            <p:spPr>
              <a:xfrm>
                <a:off x="4815832" y="3142902"/>
                <a:ext cx="38044" cy="46545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1987" extrusionOk="0">
                    <a:moveTo>
                      <a:pt x="153" y="1"/>
                    </a:moveTo>
                    <a:cubicBezTo>
                      <a:pt x="68" y="2"/>
                      <a:pt x="1" y="137"/>
                      <a:pt x="1" y="305"/>
                    </a:cubicBezTo>
                    <a:lnTo>
                      <a:pt x="1" y="1986"/>
                    </a:lnTo>
                    <a:lnTo>
                      <a:pt x="1625" y="1986"/>
                    </a:lnTo>
                    <a:lnTo>
                      <a:pt x="1625" y="305"/>
                    </a:lnTo>
                    <a:cubicBezTo>
                      <a:pt x="1625" y="137"/>
                      <a:pt x="1558" y="1"/>
                      <a:pt x="1475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6"/>
              <p:cNvSpPr/>
              <p:nvPr/>
            </p:nvSpPr>
            <p:spPr>
              <a:xfrm>
                <a:off x="4792551" y="3183357"/>
                <a:ext cx="84582" cy="72454"/>
              </a:xfrm>
              <a:custGeom>
                <a:avLst/>
                <a:gdLst/>
                <a:ahLst/>
                <a:cxnLst/>
                <a:rect l="l" t="t" r="r" b="b"/>
                <a:pathLst>
                  <a:path w="3615" h="3093" extrusionOk="0">
                    <a:moveTo>
                      <a:pt x="338" y="1"/>
                    </a:moveTo>
                    <a:cubicBezTo>
                      <a:pt x="152" y="1"/>
                      <a:pt x="1" y="174"/>
                      <a:pt x="0" y="391"/>
                    </a:cubicBezTo>
                    <a:lnTo>
                      <a:pt x="0" y="3093"/>
                    </a:lnTo>
                    <a:lnTo>
                      <a:pt x="3614" y="2279"/>
                    </a:lnTo>
                    <a:lnTo>
                      <a:pt x="3614" y="390"/>
                    </a:lnTo>
                    <a:cubicBezTo>
                      <a:pt x="3614" y="175"/>
                      <a:pt x="3464" y="1"/>
                      <a:pt x="32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6"/>
              <p:cNvSpPr/>
              <p:nvPr/>
            </p:nvSpPr>
            <p:spPr>
              <a:xfrm>
                <a:off x="4811644" y="3183357"/>
                <a:ext cx="46397" cy="72454"/>
              </a:xfrm>
              <a:custGeom>
                <a:avLst/>
                <a:gdLst/>
                <a:ahLst/>
                <a:cxnLst/>
                <a:rect l="l" t="t" r="r" b="b"/>
                <a:pathLst>
                  <a:path w="1983" h="3093" extrusionOk="0">
                    <a:moveTo>
                      <a:pt x="184" y="1"/>
                    </a:moveTo>
                    <a:cubicBezTo>
                      <a:pt x="83" y="1"/>
                      <a:pt x="0" y="174"/>
                      <a:pt x="0" y="391"/>
                    </a:cubicBezTo>
                    <a:lnTo>
                      <a:pt x="0" y="3093"/>
                    </a:lnTo>
                    <a:lnTo>
                      <a:pt x="1983" y="2279"/>
                    </a:lnTo>
                    <a:lnTo>
                      <a:pt x="1983" y="390"/>
                    </a:lnTo>
                    <a:cubicBezTo>
                      <a:pt x="1983" y="175"/>
                      <a:pt x="1900" y="1"/>
                      <a:pt x="1798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6"/>
              <p:cNvSpPr/>
              <p:nvPr/>
            </p:nvSpPr>
            <p:spPr>
              <a:xfrm>
                <a:off x="4775120" y="3208960"/>
                <a:ext cx="122299" cy="46827"/>
              </a:xfrm>
              <a:custGeom>
                <a:avLst/>
                <a:gdLst/>
                <a:ahLst/>
                <a:cxnLst/>
                <a:rect l="l" t="t" r="r" b="b"/>
                <a:pathLst>
                  <a:path w="5227" h="1999" extrusionOk="0">
                    <a:moveTo>
                      <a:pt x="4980" y="0"/>
                    </a:moveTo>
                    <a:cubicBezTo>
                      <a:pt x="4969" y="0"/>
                      <a:pt x="4957" y="1"/>
                      <a:pt x="4945" y="3"/>
                    </a:cubicBezTo>
                    <a:lnTo>
                      <a:pt x="4292" y="108"/>
                    </a:lnTo>
                    <a:lnTo>
                      <a:pt x="878" y="655"/>
                    </a:lnTo>
                    <a:lnTo>
                      <a:pt x="215" y="762"/>
                    </a:lnTo>
                    <a:cubicBezTo>
                      <a:pt x="92" y="781"/>
                      <a:pt x="1" y="902"/>
                      <a:pt x="1" y="1045"/>
                    </a:cubicBezTo>
                    <a:lnTo>
                      <a:pt x="1" y="1999"/>
                    </a:lnTo>
                    <a:lnTo>
                      <a:pt x="786" y="1847"/>
                    </a:lnTo>
                    <a:lnTo>
                      <a:pt x="1722" y="1668"/>
                    </a:lnTo>
                    <a:lnTo>
                      <a:pt x="5227" y="992"/>
                    </a:lnTo>
                    <a:lnTo>
                      <a:pt x="5227" y="286"/>
                    </a:lnTo>
                    <a:cubicBezTo>
                      <a:pt x="5227" y="126"/>
                      <a:pt x="5115" y="0"/>
                      <a:pt x="49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6"/>
              <p:cNvSpPr/>
              <p:nvPr/>
            </p:nvSpPr>
            <p:spPr>
              <a:xfrm>
                <a:off x="4793511" y="3211865"/>
                <a:ext cx="85565" cy="40666"/>
              </a:xfrm>
              <a:custGeom>
                <a:avLst/>
                <a:gdLst/>
                <a:ahLst/>
                <a:cxnLst/>
                <a:rect l="l" t="t" r="r" b="b"/>
                <a:pathLst>
                  <a:path w="3657" h="1736" extrusionOk="0">
                    <a:moveTo>
                      <a:pt x="3408" y="1"/>
                    </a:moveTo>
                    <a:cubicBezTo>
                      <a:pt x="3397" y="1"/>
                      <a:pt x="3386" y="2"/>
                      <a:pt x="3374" y="3"/>
                    </a:cubicBezTo>
                    <a:lnTo>
                      <a:pt x="206" y="512"/>
                    </a:lnTo>
                    <a:cubicBezTo>
                      <a:pt x="92" y="530"/>
                      <a:pt x="3" y="640"/>
                      <a:pt x="1" y="778"/>
                    </a:cubicBezTo>
                    <a:lnTo>
                      <a:pt x="0" y="1724"/>
                    </a:lnTo>
                    <a:lnTo>
                      <a:pt x="0" y="1735"/>
                    </a:lnTo>
                    <a:lnTo>
                      <a:pt x="936" y="1543"/>
                    </a:lnTo>
                    <a:lnTo>
                      <a:pt x="3655" y="986"/>
                    </a:lnTo>
                    <a:lnTo>
                      <a:pt x="3656" y="278"/>
                    </a:lnTo>
                    <a:cubicBezTo>
                      <a:pt x="3656" y="276"/>
                      <a:pt x="3656" y="275"/>
                      <a:pt x="3655" y="274"/>
                    </a:cubicBezTo>
                    <a:cubicBezTo>
                      <a:pt x="3652" y="119"/>
                      <a:pt x="3538" y="1"/>
                      <a:pt x="3408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6"/>
              <p:cNvSpPr/>
              <p:nvPr/>
            </p:nvSpPr>
            <p:spPr>
              <a:xfrm>
                <a:off x="4813375" y="3134867"/>
                <a:ext cx="42934" cy="8058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344" extrusionOk="0">
                    <a:moveTo>
                      <a:pt x="0" y="0"/>
                    </a:moveTo>
                    <a:lnTo>
                      <a:pt x="0" y="344"/>
                    </a:lnTo>
                    <a:lnTo>
                      <a:pt x="1834" y="344"/>
                    </a:lnTo>
                    <a:lnTo>
                      <a:pt x="18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6"/>
              <p:cNvSpPr/>
              <p:nvPr/>
            </p:nvSpPr>
            <p:spPr>
              <a:xfrm>
                <a:off x="4805864" y="3098628"/>
                <a:ext cx="57956" cy="36285"/>
              </a:xfrm>
              <a:custGeom>
                <a:avLst/>
                <a:gdLst/>
                <a:ahLst/>
                <a:cxnLst/>
                <a:rect l="l" t="t" r="r" b="b"/>
                <a:pathLst>
                  <a:path w="2477" h="1549" extrusionOk="0">
                    <a:moveTo>
                      <a:pt x="1239" y="1"/>
                    </a:moveTo>
                    <a:cubicBezTo>
                      <a:pt x="555" y="1"/>
                      <a:pt x="0" y="642"/>
                      <a:pt x="1" y="1432"/>
                    </a:cubicBezTo>
                    <a:cubicBezTo>
                      <a:pt x="1" y="1497"/>
                      <a:pt x="45" y="1548"/>
                      <a:pt x="101" y="1548"/>
                    </a:cubicBezTo>
                    <a:lnTo>
                      <a:pt x="2378" y="1548"/>
                    </a:lnTo>
                    <a:cubicBezTo>
                      <a:pt x="2431" y="1548"/>
                      <a:pt x="2476" y="1497"/>
                      <a:pt x="2476" y="1432"/>
                    </a:cubicBezTo>
                    <a:cubicBezTo>
                      <a:pt x="2476" y="642"/>
                      <a:pt x="1922" y="1"/>
                      <a:pt x="12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6"/>
              <p:cNvSpPr/>
              <p:nvPr/>
            </p:nvSpPr>
            <p:spPr>
              <a:xfrm>
                <a:off x="4809842" y="3104742"/>
                <a:ext cx="49977" cy="30195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1289" extrusionOk="0">
                    <a:moveTo>
                      <a:pt x="1065" y="0"/>
                    </a:moveTo>
                    <a:cubicBezTo>
                      <a:pt x="477" y="0"/>
                      <a:pt x="1" y="475"/>
                      <a:pt x="3" y="1064"/>
                    </a:cubicBezTo>
                    <a:lnTo>
                      <a:pt x="3" y="1202"/>
                    </a:lnTo>
                    <a:cubicBezTo>
                      <a:pt x="3" y="1249"/>
                      <a:pt x="40" y="1288"/>
                      <a:pt x="87" y="1288"/>
                    </a:cubicBezTo>
                    <a:lnTo>
                      <a:pt x="2051" y="1288"/>
                    </a:lnTo>
                    <a:cubicBezTo>
                      <a:pt x="2097" y="1288"/>
                      <a:pt x="2136" y="1249"/>
                      <a:pt x="2136" y="1202"/>
                    </a:cubicBezTo>
                    <a:lnTo>
                      <a:pt x="2136" y="1064"/>
                    </a:lnTo>
                    <a:cubicBezTo>
                      <a:pt x="2136" y="475"/>
                      <a:pt x="1660" y="0"/>
                      <a:pt x="10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6"/>
              <p:cNvSpPr/>
              <p:nvPr/>
            </p:nvSpPr>
            <p:spPr>
              <a:xfrm>
                <a:off x="4813422" y="3134914"/>
                <a:ext cx="42934" cy="8058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344" extrusionOk="0">
                    <a:moveTo>
                      <a:pt x="0" y="0"/>
                    </a:moveTo>
                    <a:lnTo>
                      <a:pt x="0" y="344"/>
                    </a:lnTo>
                    <a:lnTo>
                      <a:pt x="244" y="344"/>
                    </a:lnTo>
                    <a:lnTo>
                      <a:pt x="244" y="294"/>
                    </a:lnTo>
                    <a:cubicBezTo>
                      <a:pt x="244" y="204"/>
                      <a:pt x="307" y="131"/>
                      <a:pt x="384" y="131"/>
                    </a:cubicBezTo>
                    <a:lnTo>
                      <a:pt x="1834" y="131"/>
                    </a:lnTo>
                    <a:lnTo>
                      <a:pt x="1834" y="0"/>
                    </a:ln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6"/>
              <p:cNvSpPr/>
              <p:nvPr/>
            </p:nvSpPr>
            <p:spPr>
              <a:xfrm>
                <a:off x="4613888" y="3107132"/>
                <a:ext cx="213432" cy="17358"/>
              </a:xfrm>
              <a:custGeom>
                <a:avLst/>
                <a:gdLst/>
                <a:ahLst/>
                <a:cxnLst/>
                <a:rect l="l" t="t" r="r" b="b"/>
                <a:pathLst>
                  <a:path w="9122" h="741" extrusionOk="0">
                    <a:moveTo>
                      <a:pt x="1" y="1"/>
                    </a:moveTo>
                    <a:cubicBezTo>
                      <a:pt x="1" y="1"/>
                      <a:pt x="296" y="551"/>
                      <a:pt x="1632" y="683"/>
                    </a:cubicBezTo>
                    <a:cubicBezTo>
                      <a:pt x="2075" y="726"/>
                      <a:pt x="3048" y="740"/>
                      <a:pt x="4151" y="740"/>
                    </a:cubicBezTo>
                    <a:cubicBezTo>
                      <a:pt x="5845" y="740"/>
                      <a:pt x="7844" y="707"/>
                      <a:pt x="8699" y="691"/>
                    </a:cubicBezTo>
                    <a:cubicBezTo>
                      <a:pt x="8933" y="688"/>
                      <a:pt x="9121" y="465"/>
                      <a:pt x="9121" y="196"/>
                    </a:cubicBezTo>
                    <a:lnTo>
                      <a:pt x="9121" y="167"/>
                    </a:lnTo>
                    <a:cubicBezTo>
                      <a:pt x="9121" y="75"/>
                      <a:pt x="9057" y="1"/>
                      <a:pt x="89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6"/>
              <p:cNvSpPr/>
              <p:nvPr/>
            </p:nvSpPr>
            <p:spPr>
              <a:xfrm>
                <a:off x="3710932" y="3107132"/>
                <a:ext cx="184793" cy="17358"/>
              </a:xfrm>
              <a:custGeom>
                <a:avLst/>
                <a:gdLst/>
                <a:ahLst/>
                <a:cxnLst/>
                <a:rect l="l" t="t" r="r" b="b"/>
                <a:pathLst>
                  <a:path w="7898" h="741" extrusionOk="0">
                    <a:moveTo>
                      <a:pt x="0" y="1"/>
                    </a:moveTo>
                    <a:cubicBezTo>
                      <a:pt x="0" y="1"/>
                      <a:pt x="295" y="551"/>
                      <a:pt x="1631" y="683"/>
                    </a:cubicBezTo>
                    <a:cubicBezTo>
                      <a:pt x="2074" y="726"/>
                      <a:pt x="2858" y="740"/>
                      <a:pt x="3731" y="740"/>
                    </a:cubicBezTo>
                    <a:cubicBezTo>
                      <a:pt x="5071" y="740"/>
                      <a:pt x="6622" y="707"/>
                      <a:pt x="7476" y="691"/>
                    </a:cubicBezTo>
                    <a:cubicBezTo>
                      <a:pt x="7711" y="688"/>
                      <a:pt x="7898" y="465"/>
                      <a:pt x="7898" y="196"/>
                    </a:cubicBezTo>
                    <a:lnTo>
                      <a:pt x="7898" y="167"/>
                    </a:lnTo>
                    <a:cubicBezTo>
                      <a:pt x="7898" y="74"/>
                      <a:pt x="7834" y="1"/>
                      <a:pt x="77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6"/>
              <p:cNvSpPr/>
              <p:nvPr/>
            </p:nvSpPr>
            <p:spPr>
              <a:xfrm>
                <a:off x="3857423" y="3142902"/>
                <a:ext cx="66121" cy="46545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1987" extrusionOk="0">
                    <a:moveTo>
                      <a:pt x="263" y="1"/>
                    </a:moveTo>
                    <a:cubicBezTo>
                      <a:pt x="118" y="1"/>
                      <a:pt x="0" y="137"/>
                      <a:pt x="0" y="305"/>
                    </a:cubicBezTo>
                    <a:lnTo>
                      <a:pt x="0" y="1986"/>
                    </a:lnTo>
                    <a:lnTo>
                      <a:pt x="2826" y="1986"/>
                    </a:lnTo>
                    <a:lnTo>
                      <a:pt x="2826" y="305"/>
                    </a:lnTo>
                    <a:cubicBezTo>
                      <a:pt x="2826" y="137"/>
                      <a:pt x="2708" y="2"/>
                      <a:pt x="25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6"/>
              <p:cNvSpPr/>
              <p:nvPr/>
            </p:nvSpPr>
            <p:spPr>
              <a:xfrm>
                <a:off x="3871462" y="3142902"/>
                <a:ext cx="37998" cy="46545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1987" extrusionOk="0">
                    <a:moveTo>
                      <a:pt x="151" y="1"/>
                    </a:moveTo>
                    <a:cubicBezTo>
                      <a:pt x="68" y="1"/>
                      <a:pt x="0" y="137"/>
                      <a:pt x="0" y="305"/>
                    </a:cubicBezTo>
                    <a:lnTo>
                      <a:pt x="0" y="1986"/>
                    </a:lnTo>
                    <a:lnTo>
                      <a:pt x="1624" y="1986"/>
                    </a:lnTo>
                    <a:lnTo>
                      <a:pt x="1624" y="305"/>
                    </a:lnTo>
                    <a:cubicBezTo>
                      <a:pt x="1624" y="137"/>
                      <a:pt x="1556" y="2"/>
                      <a:pt x="1473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6"/>
              <p:cNvSpPr/>
              <p:nvPr/>
            </p:nvSpPr>
            <p:spPr>
              <a:xfrm>
                <a:off x="3848181" y="3183357"/>
                <a:ext cx="84582" cy="72430"/>
              </a:xfrm>
              <a:custGeom>
                <a:avLst/>
                <a:gdLst/>
                <a:ahLst/>
                <a:cxnLst/>
                <a:rect l="l" t="t" r="r" b="b"/>
                <a:pathLst>
                  <a:path w="3615" h="3092" extrusionOk="0">
                    <a:moveTo>
                      <a:pt x="336" y="1"/>
                    </a:moveTo>
                    <a:cubicBezTo>
                      <a:pt x="150" y="1"/>
                      <a:pt x="0" y="175"/>
                      <a:pt x="0" y="390"/>
                    </a:cubicBezTo>
                    <a:lnTo>
                      <a:pt x="0" y="2278"/>
                    </a:lnTo>
                    <a:lnTo>
                      <a:pt x="3614" y="3092"/>
                    </a:lnTo>
                    <a:lnTo>
                      <a:pt x="3614" y="390"/>
                    </a:lnTo>
                    <a:cubicBezTo>
                      <a:pt x="3614" y="174"/>
                      <a:pt x="3464" y="1"/>
                      <a:pt x="32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6"/>
              <p:cNvSpPr/>
              <p:nvPr/>
            </p:nvSpPr>
            <p:spPr>
              <a:xfrm>
                <a:off x="3867250" y="3183357"/>
                <a:ext cx="46421" cy="72454"/>
              </a:xfrm>
              <a:custGeom>
                <a:avLst/>
                <a:gdLst/>
                <a:ahLst/>
                <a:cxnLst/>
                <a:rect l="l" t="t" r="r" b="b"/>
                <a:pathLst>
                  <a:path w="1984" h="3093" extrusionOk="0">
                    <a:moveTo>
                      <a:pt x="185" y="1"/>
                    </a:moveTo>
                    <a:cubicBezTo>
                      <a:pt x="83" y="1"/>
                      <a:pt x="1" y="175"/>
                      <a:pt x="1" y="390"/>
                    </a:cubicBezTo>
                    <a:lnTo>
                      <a:pt x="1" y="2279"/>
                    </a:lnTo>
                    <a:lnTo>
                      <a:pt x="1982" y="3093"/>
                    </a:lnTo>
                    <a:lnTo>
                      <a:pt x="1982" y="391"/>
                    </a:lnTo>
                    <a:cubicBezTo>
                      <a:pt x="1983" y="174"/>
                      <a:pt x="1900" y="1"/>
                      <a:pt x="1799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6"/>
              <p:cNvSpPr/>
              <p:nvPr/>
            </p:nvSpPr>
            <p:spPr>
              <a:xfrm>
                <a:off x="3827896" y="3208960"/>
                <a:ext cx="122299" cy="46827"/>
              </a:xfrm>
              <a:custGeom>
                <a:avLst/>
                <a:gdLst/>
                <a:ahLst/>
                <a:cxnLst/>
                <a:rect l="l" t="t" r="r" b="b"/>
                <a:pathLst>
                  <a:path w="5227" h="1999" extrusionOk="0">
                    <a:moveTo>
                      <a:pt x="247" y="0"/>
                    </a:moveTo>
                    <a:cubicBezTo>
                      <a:pt x="113" y="0"/>
                      <a:pt x="1" y="126"/>
                      <a:pt x="1" y="286"/>
                    </a:cubicBezTo>
                    <a:lnTo>
                      <a:pt x="1" y="992"/>
                    </a:lnTo>
                    <a:lnTo>
                      <a:pt x="3505" y="1668"/>
                    </a:lnTo>
                    <a:lnTo>
                      <a:pt x="4441" y="1847"/>
                    </a:lnTo>
                    <a:lnTo>
                      <a:pt x="5227" y="1999"/>
                    </a:lnTo>
                    <a:lnTo>
                      <a:pt x="5227" y="1045"/>
                    </a:lnTo>
                    <a:cubicBezTo>
                      <a:pt x="5227" y="902"/>
                      <a:pt x="5136" y="781"/>
                      <a:pt x="5013" y="762"/>
                    </a:cubicBezTo>
                    <a:lnTo>
                      <a:pt x="4349" y="655"/>
                    </a:lnTo>
                    <a:lnTo>
                      <a:pt x="936" y="108"/>
                    </a:lnTo>
                    <a:lnTo>
                      <a:pt x="283" y="3"/>
                    </a:lnTo>
                    <a:cubicBezTo>
                      <a:pt x="271" y="1"/>
                      <a:pt x="259" y="0"/>
                      <a:pt x="2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6"/>
              <p:cNvSpPr/>
              <p:nvPr/>
            </p:nvSpPr>
            <p:spPr>
              <a:xfrm>
                <a:off x="3846263" y="3211865"/>
                <a:ext cx="85565" cy="40666"/>
              </a:xfrm>
              <a:custGeom>
                <a:avLst/>
                <a:gdLst/>
                <a:ahLst/>
                <a:cxnLst/>
                <a:rect l="l" t="t" r="r" b="b"/>
                <a:pathLst>
                  <a:path w="3657" h="1736" extrusionOk="0">
                    <a:moveTo>
                      <a:pt x="247" y="1"/>
                    </a:moveTo>
                    <a:cubicBezTo>
                      <a:pt x="116" y="1"/>
                      <a:pt x="2" y="119"/>
                      <a:pt x="0" y="274"/>
                    </a:cubicBezTo>
                    <a:lnTo>
                      <a:pt x="0" y="278"/>
                    </a:lnTo>
                    <a:lnTo>
                      <a:pt x="1" y="986"/>
                    </a:lnTo>
                    <a:lnTo>
                      <a:pt x="2720" y="1543"/>
                    </a:lnTo>
                    <a:lnTo>
                      <a:pt x="3656" y="1735"/>
                    </a:lnTo>
                    <a:lnTo>
                      <a:pt x="3656" y="1724"/>
                    </a:lnTo>
                    <a:lnTo>
                      <a:pt x="3655" y="778"/>
                    </a:lnTo>
                    <a:cubicBezTo>
                      <a:pt x="3653" y="640"/>
                      <a:pt x="3564" y="530"/>
                      <a:pt x="3450" y="512"/>
                    </a:cubicBezTo>
                    <a:lnTo>
                      <a:pt x="281" y="3"/>
                    </a:lnTo>
                    <a:cubicBezTo>
                      <a:pt x="270" y="2"/>
                      <a:pt x="259" y="1"/>
                      <a:pt x="247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6"/>
              <p:cNvSpPr/>
              <p:nvPr/>
            </p:nvSpPr>
            <p:spPr>
              <a:xfrm>
                <a:off x="3869029" y="3134890"/>
                <a:ext cx="42911" cy="8058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344" extrusionOk="0">
                    <a:moveTo>
                      <a:pt x="1" y="0"/>
                    </a:moveTo>
                    <a:lnTo>
                      <a:pt x="1" y="344"/>
                    </a:lnTo>
                    <a:lnTo>
                      <a:pt x="1833" y="344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6"/>
              <p:cNvSpPr/>
              <p:nvPr/>
            </p:nvSpPr>
            <p:spPr>
              <a:xfrm>
                <a:off x="3861518" y="3098628"/>
                <a:ext cx="57932" cy="36285"/>
              </a:xfrm>
              <a:custGeom>
                <a:avLst/>
                <a:gdLst/>
                <a:ahLst/>
                <a:cxnLst/>
                <a:rect l="l" t="t" r="r" b="b"/>
                <a:pathLst>
                  <a:path w="2476" h="1549" extrusionOk="0">
                    <a:moveTo>
                      <a:pt x="1237" y="1"/>
                    </a:moveTo>
                    <a:cubicBezTo>
                      <a:pt x="554" y="1"/>
                      <a:pt x="1" y="642"/>
                      <a:pt x="1" y="1432"/>
                    </a:cubicBezTo>
                    <a:cubicBezTo>
                      <a:pt x="1" y="1495"/>
                      <a:pt x="46" y="1548"/>
                      <a:pt x="99" y="1548"/>
                    </a:cubicBezTo>
                    <a:lnTo>
                      <a:pt x="2376" y="1548"/>
                    </a:lnTo>
                    <a:cubicBezTo>
                      <a:pt x="2431" y="1548"/>
                      <a:pt x="2475" y="1497"/>
                      <a:pt x="2475" y="1432"/>
                    </a:cubicBezTo>
                    <a:cubicBezTo>
                      <a:pt x="2475" y="642"/>
                      <a:pt x="1920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6"/>
              <p:cNvSpPr/>
              <p:nvPr/>
            </p:nvSpPr>
            <p:spPr>
              <a:xfrm>
                <a:off x="3865472" y="3104742"/>
                <a:ext cx="49954" cy="30195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1289" extrusionOk="0">
                    <a:moveTo>
                      <a:pt x="1072" y="0"/>
                    </a:moveTo>
                    <a:cubicBezTo>
                      <a:pt x="478" y="0"/>
                      <a:pt x="1" y="475"/>
                      <a:pt x="1" y="1064"/>
                    </a:cubicBezTo>
                    <a:lnTo>
                      <a:pt x="1" y="1202"/>
                    </a:lnTo>
                    <a:cubicBezTo>
                      <a:pt x="1" y="1249"/>
                      <a:pt x="39" y="1288"/>
                      <a:pt x="87" y="1288"/>
                    </a:cubicBezTo>
                    <a:lnTo>
                      <a:pt x="2051" y="1288"/>
                    </a:lnTo>
                    <a:cubicBezTo>
                      <a:pt x="2098" y="1288"/>
                      <a:pt x="2135" y="1249"/>
                      <a:pt x="2135" y="1202"/>
                    </a:cubicBezTo>
                    <a:lnTo>
                      <a:pt x="2135" y="1064"/>
                    </a:lnTo>
                    <a:cubicBezTo>
                      <a:pt x="2135" y="475"/>
                      <a:pt x="1660" y="0"/>
                      <a:pt x="10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6"/>
              <p:cNvSpPr/>
              <p:nvPr/>
            </p:nvSpPr>
            <p:spPr>
              <a:xfrm>
                <a:off x="3868982" y="3134890"/>
                <a:ext cx="42934" cy="8058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344" extrusionOk="0">
                    <a:moveTo>
                      <a:pt x="1" y="0"/>
                    </a:moveTo>
                    <a:lnTo>
                      <a:pt x="1" y="132"/>
                    </a:lnTo>
                    <a:lnTo>
                      <a:pt x="1451" y="132"/>
                    </a:lnTo>
                    <a:cubicBezTo>
                      <a:pt x="1528" y="132"/>
                      <a:pt x="1590" y="205"/>
                      <a:pt x="1590" y="294"/>
                    </a:cubicBezTo>
                    <a:lnTo>
                      <a:pt x="1590" y="344"/>
                    </a:lnTo>
                    <a:lnTo>
                      <a:pt x="1834" y="344"/>
                    </a:lnTo>
                    <a:lnTo>
                      <a:pt x="1834" y="0"/>
                    </a:ln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6"/>
              <p:cNvSpPr/>
              <p:nvPr/>
            </p:nvSpPr>
            <p:spPr>
              <a:xfrm>
                <a:off x="3898018" y="3107132"/>
                <a:ext cx="213409" cy="17358"/>
              </a:xfrm>
              <a:custGeom>
                <a:avLst/>
                <a:gdLst/>
                <a:ahLst/>
                <a:cxnLst/>
                <a:rect l="l" t="t" r="r" b="b"/>
                <a:pathLst>
                  <a:path w="9121" h="741" extrusionOk="0">
                    <a:moveTo>
                      <a:pt x="144" y="1"/>
                    </a:moveTo>
                    <a:cubicBezTo>
                      <a:pt x="65" y="1"/>
                      <a:pt x="0" y="74"/>
                      <a:pt x="0" y="167"/>
                    </a:cubicBezTo>
                    <a:lnTo>
                      <a:pt x="0" y="196"/>
                    </a:lnTo>
                    <a:cubicBezTo>
                      <a:pt x="0" y="465"/>
                      <a:pt x="189" y="688"/>
                      <a:pt x="423" y="691"/>
                    </a:cubicBezTo>
                    <a:cubicBezTo>
                      <a:pt x="1278" y="707"/>
                      <a:pt x="3276" y="740"/>
                      <a:pt x="4970" y="740"/>
                    </a:cubicBezTo>
                    <a:cubicBezTo>
                      <a:pt x="6073" y="740"/>
                      <a:pt x="7046" y="726"/>
                      <a:pt x="7490" y="683"/>
                    </a:cubicBezTo>
                    <a:cubicBezTo>
                      <a:pt x="8825" y="551"/>
                      <a:pt x="9121" y="1"/>
                      <a:pt x="9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6"/>
              <p:cNvSpPr/>
              <p:nvPr/>
            </p:nvSpPr>
            <p:spPr>
              <a:xfrm>
                <a:off x="3781779" y="3222640"/>
                <a:ext cx="1161686" cy="261048"/>
              </a:xfrm>
              <a:custGeom>
                <a:avLst/>
                <a:gdLst/>
                <a:ahLst/>
                <a:cxnLst/>
                <a:rect l="l" t="t" r="r" b="b"/>
                <a:pathLst>
                  <a:path w="49650" h="11144" extrusionOk="0">
                    <a:moveTo>
                      <a:pt x="1755" y="1"/>
                    </a:moveTo>
                    <a:cubicBezTo>
                      <a:pt x="1040" y="1"/>
                      <a:pt x="416" y="502"/>
                      <a:pt x="144" y="1226"/>
                    </a:cubicBezTo>
                    <a:cubicBezTo>
                      <a:pt x="98" y="1349"/>
                      <a:pt x="62" y="1480"/>
                      <a:pt x="39" y="1614"/>
                    </a:cubicBezTo>
                    <a:cubicBezTo>
                      <a:pt x="14" y="1749"/>
                      <a:pt x="1" y="1891"/>
                      <a:pt x="1" y="2034"/>
                    </a:cubicBezTo>
                    <a:cubicBezTo>
                      <a:pt x="1" y="2497"/>
                      <a:pt x="74" y="2902"/>
                      <a:pt x="209" y="3260"/>
                    </a:cubicBezTo>
                    <a:cubicBezTo>
                      <a:pt x="360" y="3661"/>
                      <a:pt x="588" y="4001"/>
                      <a:pt x="875" y="4298"/>
                    </a:cubicBezTo>
                    <a:cubicBezTo>
                      <a:pt x="1419" y="4857"/>
                      <a:pt x="2179" y="5252"/>
                      <a:pt x="3039" y="5573"/>
                    </a:cubicBezTo>
                    <a:lnTo>
                      <a:pt x="15791" y="9988"/>
                    </a:lnTo>
                    <a:lnTo>
                      <a:pt x="18358" y="10876"/>
                    </a:lnTo>
                    <a:cubicBezTo>
                      <a:pt x="19446" y="11054"/>
                      <a:pt x="20543" y="11143"/>
                      <a:pt x="21642" y="11143"/>
                    </a:cubicBezTo>
                    <a:lnTo>
                      <a:pt x="28010" y="11143"/>
                    </a:lnTo>
                    <a:cubicBezTo>
                      <a:pt x="29108" y="11143"/>
                      <a:pt x="30205" y="11054"/>
                      <a:pt x="31292" y="10876"/>
                    </a:cubicBezTo>
                    <a:lnTo>
                      <a:pt x="33860" y="9988"/>
                    </a:lnTo>
                    <a:lnTo>
                      <a:pt x="46611" y="5573"/>
                    </a:lnTo>
                    <a:cubicBezTo>
                      <a:pt x="47472" y="5252"/>
                      <a:pt x="48230" y="4857"/>
                      <a:pt x="48775" y="4298"/>
                    </a:cubicBezTo>
                    <a:cubicBezTo>
                      <a:pt x="49064" y="4003"/>
                      <a:pt x="49292" y="3661"/>
                      <a:pt x="49442" y="3260"/>
                    </a:cubicBezTo>
                    <a:cubicBezTo>
                      <a:pt x="49577" y="2902"/>
                      <a:pt x="49650" y="2497"/>
                      <a:pt x="49650" y="2034"/>
                    </a:cubicBezTo>
                    <a:cubicBezTo>
                      <a:pt x="49650" y="1890"/>
                      <a:pt x="49637" y="1749"/>
                      <a:pt x="49608" y="1614"/>
                    </a:cubicBezTo>
                    <a:cubicBezTo>
                      <a:pt x="49583" y="1480"/>
                      <a:pt x="49547" y="1349"/>
                      <a:pt x="49501" y="1226"/>
                    </a:cubicBezTo>
                    <a:cubicBezTo>
                      <a:pt x="49230" y="502"/>
                      <a:pt x="48606" y="1"/>
                      <a:pt x="47891" y="1"/>
                    </a:cubicBezTo>
                    <a:cubicBezTo>
                      <a:pt x="47836" y="1"/>
                      <a:pt x="47780" y="4"/>
                      <a:pt x="47724" y="10"/>
                    </a:cubicBezTo>
                    <a:lnTo>
                      <a:pt x="31258" y="2652"/>
                    </a:lnTo>
                    <a:cubicBezTo>
                      <a:pt x="30191" y="2824"/>
                      <a:pt x="29115" y="2910"/>
                      <a:pt x="28038" y="2910"/>
                    </a:cubicBezTo>
                    <a:lnTo>
                      <a:pt x="21607" y="2910"/>
                    </a:lnTo>
                    <a:cubicBezTo>
                      <a:pt x="20530" y="2910"/>
                      <a:pt x="19454" y="2824"/>
                      <a:pt x="18388" y="2652"/>
                    </a:cubicBezTo>
                    <a:lnTo>
                      <a:pt x="1922" y="10"/>
                    </a:lnTo>
                    <a:cubicBezTo>
                      <a:pt x="1865" y="4"/>
                      <a:pt x="1810" y="1"/>
                      <a:pt x="17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6"/>
              <p:cNvSpPr/>
              <p:nvPr/>
            </p:nvSpPr>
            <p:spPr>
              <a:xfrm>
                <a:off x="3788401" y="3273801"/>
                <a:ext cx="1148583" cy="209888"/>
              </a:xfrm>
              <a:custGeom>
                <a:avLst/>
                <a:gdLst/>
                <a:ahLst/>
                <a:cxnLst/>
                <a:rect l="l" t="t" r="r" b="b"/>
                <a:pathLst>
                  <a:path w="49090" h="8960" extrusionOk="0">
                    <a:moveTo>
                      <a:pt x="47616" y="1"/>
                    </a:moveTo>
                    <a:cubicBezTo>
                      <a:pt x="47561" y="1"/>
                      <a:pt x="47505" y="3"/>
                      <a:pt x="47449" y="9"/>
                    </a:cubicBezTo>
                    <a:lnTo>
                      <a:pt x="30983" y="2651"/>
                    </a:lnTo>
                    <a:cubicBezTo>
                      <a:pt x="29916" y="2820"/>
                      <a:pt x="28840" y="2908"/>
                      <a:pt x="27764" y="2908"/>
                    </a:cubicBezTo>
                    <a:lnTo>
                      <a:pt x="21330" y="2908"/>
                    </a:lnTo>
                    <a:cubicBezTo>
                      <a:pt x="20253" y="2908"/>
                      <a:pt x="19179" y="2821"/>
                      <a:pt x="18112" y="2651"/>
                    </a:cubicBezTo>
                    <a:lnTo>
                      <a:pt x="1644" y="9"/>
                    </a:lnTo>
                    <a:cubicBezTo>
                      <a:pt x="1589" y="4"/>
                      <a:pt x="1535" y="1"/>
                      <a:pt x="1481" y="1"/>
                    </a:cubicBezTo>
                    <a:cubicBezTo>
                      <a:pt x="1302" y="1"/>
                      <a:pt x="1128" y="32"/>
                      <a:pt x="965" y="88"/>
                    </a:cubicBezTo>
                    <a:cubicBezTo>
                      <a:pt x="211" y="357"/>
                      <a:pt x="1" y="1495"/>
                      <a:pt x="588" y="2104"/>
                    </a:cubicBezTo>
                    <a:lnTo>
                      <a:pt x="597" y="2113"/>
                    </a:lnTo>
                    <a:cubicBezTo>
                      <a:pt x="999" y="2526"/>
                      <a:pt x="1516" y="2849"/>
                      <a:pt x="2106" y="3118"/>
                    </a:cubicBezTo>
                    <a:cubicBezTo>
                      <a:pt x="2315" y="3215"/>
                      <a:pt x="2536" y="3305"/>
                      <a:pt x="2761" y="3389"/>
                    </a:cubicBezTo>
                    <a:lnTo>
                      <a:pt x="3004" y="3472"/>
                    </a:lnTo>
                    <a:lnTo>
                      <a:pt x="11910" y="6556"/>
                    </a:lnTo>
                    <a:lnTo>
                      <a:pt x="12545" y="6775"/>
                    </a:lnTo>
                    <a:lnTo>
                      <a:pt x="15513" y="7804"/>
                    </a:lnTo>
                    <a:lnTo>
                      <a:pt x="15795" y="7902"/>
                    </a:lnTo>
                    <a:lnTo>
                      <a:pt x="16646" y="8195"/>
                    </a:lnTo>
                    <a:lnTo>
                      <a:pt x="18081" y="8693"/>
                    </a:lnTo>
                    <a:cubicBezTo>
                      <a:pt x="19166" y="8870"/>
                      <a:pt x="20264" y="8959"/>
                      <a:pt x="21363" y="8959"/>
                    </a:cubicBezTo>
                    <a:lnTo>
                      <a:pt x="27729" y="8959"/>
                    </a:lnTo>
                    <a:cubicBezTo>
                      <a:pt x="28827" y="8959"/>
                      <a:pt x="29923" y="8871"/>
                      <a:pt x="31010" y="8693"/>
                    </a:cubicBezTo>
                    <a:lnTo>
                      <a:pt x="33578" y="7804"/>
                    </a:lnTo>
                    <a:lnTo>
                      <a:pt x="38029" y="6262"/>
                    </a:lnTo>
                    <a:lnTo>
                      <a:pt x="38664" y="6042"/>
                    </a:lnTo>
                    <a:lnTo>
                      <a:pt x="46328" y="3389"/>
                    </a:lnTo>
                    <a:cubicBezTo>
                      <a:pt x="46403" y="3362"/>
                      <a:pt x="46477" y="3333"/>
                      <a:pt x="46551" y="3303"/>
                    </a:cubicBezTo>
                    <a:cubicBezTo>
                      <a:pt x="46725" y="3235"/>
                      <a:pt x="46892" y="3163"/>
                      <a:pt x="47056" y="3085"/>
                    </a:cubicBezTo>
                    <a:cubicBezTo>
                      <a:pt x="47194" y="3020"/>
                      <a:pt x="47327" y="2953"/>
                      <a:pt x="47456" y="2881"/>
                    </a:cubicBezTo>
                    <a:cubicBezTo>
                      <a:pt x="47851" y="2664"/>
                      <a:pt x="48203" y="2413"/>
                      <a:pt x="48492" y="2114"/>
                    </a:cubicBezTo>
                    <a:cubicBezTo>
                      <a:pt x="48496" y="2112"/>
                      <a:pt x="48499" y="2108"/>
                      <a:pt x="48501" y="2106"/>
                    </a:cubicBezTo>
                    <a:cubicBezTo>
                      <a:pt x="49090" y="1495"/>
                      <a:pt x="48880" y="356"/>
                      <a:pt x="48128" y="88"/>
                    </a:cubicBezTo>
                    <a:cubicBezTo>
                      <a:pt x="47965" y="30"/>
                      <a:pt x="47793" y="1"/>
                      <a:pt x="47616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6"/>
              <p:cNvSpPr/>
              <p:nvPr/>
            </p:nvSpPr>
            <p:spPr>
              <a:xfrm>
                <a:off x="3923404" y="3327772"/>
                <a:ext cx="21105" cy="36754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569" extrusionOk="0">
                    <a:moveTo>
                      <a:pt x="356" y="1"/>
                    </a:moveTo>
                    <a:cubicBezTo>
                      <a:pt x="150" y="1"/>
                      <a:pt x="0" y="228"/>
                      <a:pt x="55" y="458"/>
                    </a:cubicBezTo>
                    <a:lnTo>
                      <a:pt x="257" y="1304"/>
                    </a:lnTo>
                    <a:cubicBezTo>
                      <a:pt x="294" y="1460"/>
                      <a:pt x="417" y="1569"/>
                      <a:pt x="557" y="1569"/>
                    </a:cubicBezTo>
                    <a:cubicBezTo>
                      <a:pt x="599" y="1569"/>
                      <a:pt x="638" y="1560"/>
                      <a:pt x="674" y="1542"/>
                    </a:cubicBezTo>
                    <a:cubicBezTo>
                      <a:pt x="816" y="1476"/>
                      <a:pt x="902" y="1295"/>
                      <a:pt x="861" y="1111"/>
                    </a:cubicBezTo>
                    <a:lnTo>
                      <a:pt x="659" y="265"/>
                    </a:lnTo>
                    <a:cubicBezTo>
                      <a:pt x="639" y="187"/>
                      <a:pt x="599" y="121"/>
                      <a:pt x="546" y="74"/>
                    </a:cubicBezTo>
                    <a:cubicBezTo>
                      <a:pt x="524" y="55"/>
                      <a:pt x="499" y="38"/>
                      <a:pt x="473" y="26"/>
                    </a:cubicBezTo>
                    <a:cubicBezTo>
                      <a:pt x="437" y="10"/>
                      <a:pt x="397" y="1"/>
                      <a:pt x="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6"/>
              <p:cNvSpPr/>
              <p:nvPr/>
            </p:nvSpPr>
            <p:spPr>
              <a:xfrm>
                <a:off x="3929137" y="3328381"/>
                <a:ext cx="15372" cy="35512"/>
              </a:xfrm>
              <a:custGeom>
                <a:avLst/>
                <a:gdLst/>
                <a:ahLst/>
                <a:cxnLst/>
                <a:rect l="l" t="t" r="r" b="b"/>
                <a:pathLst>
                  <a:path w="657" h="1516" extrusionOk="0">
                    <a:moveTo>
                      <a:pt x="227" y="0"/>
                    </a:moveTo>
                    <a:cubicBezTo>
                      <a:pt x="86" y="66"/>
                      <a:pt x="1" y="248"/>
                      <a:pt x="44" y="432"/>
                    </a:cubicBezTo>
                    <a:lnTo>
                      <a:pt x="245" y="1278"/>
                    </a:lnTo>
                    <a:cubicBezTo>
                      <a:pt x="272" y="1389"/>
                      <a:pt x="341" y="1476"/>
                      <a:pt x="429" y="1516"/>
                    </a:cubicBezTo>
                    <a:cubicBezTo>
                      <a:pt x="571" y="1450"/>
                      <a:pt x="657" y="1269"/>
                      <a:pt x="614" y="1085"/>
                    </a:cubicBezTo>
                    <a:lnTo>
                      <a:pt x="413" y="239"/>
                    </a:lnTo>
                    <a:cubicBezTo>
                      <a:pt x="393" y="161"/>
                      <a:pt x="352" y="95"/>
                      <a:pt x="300" y="48"/>
                    </a:cubicBezTo>
                    <a:cubicBezTo>
                      <a:pt x="276" y="29"/>
                      <a:pt x="253" y="12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6"/>
              <p:cNvSpPr/>
              <p:nvPr/>
            </p:nvSpPr>
            <p:spPr>
              <a:xfrm>
                <a:off x="3954944" y="3338500"/>
                <a:ext cx="21105" cy="36707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567" extrusionOk="0">
                    <a:moveTo>
                      <a:pt x="356" y="1"/>
                    </a:moveTo>
                    <a:cubicBezTo>
                      <a:pt x="150" y="1"/>
                      <a:pt x="0" y="228"/>
                      <a:pt x="54" y="457"/>
                    </a:cubicBezTo>
                    <a:lnTo>
                      <a:pt x="256" y="1302"/>
                    </a:lnTo>
                    <a:cubicBezTo>
                      <a:pt x="293" y="1459"/>
                      <a:pt x="416" y="1567"/>
                      <a:pt x="557" y="1567"/>
                    </a:cubicBezTo>
                    <a:cubicBezTo>
                      <a:pt x="598" y="1567"/>
                      <a:pt x="638" y="1559"/>
                      <a:pt x="674" y="1540"/>
                    </a:cubicBezTo>
                    <a:cubicBezTo>
                      <a:pt x="815" y="1475"/>
                      <a:pt x="902" y="1293"/>
                      <a:pt x="859" y="1113"/>
                    </a:cubicBezTo>
                    <a:lnTo>
                      <a:pt x="658" y="267"/>
                    </a:lnTo>
                    <a:cubicBezTo>
                      <a:pt x="639" y="188"/>
                      <a:pt x="598" y="121"/>
                      <a:pt x="546" y="74"/>
                    </a:cubicBezTo>
                    <a:cubicBezTo>
                      <a:pt x="522" y="54"/>
                      <a:pt x="498" y="38"/>
                      <a:pt x="473" y="27"/>
                    </a:cubicBezTo>
                    <a:cubicBezTo>
                      <a:pt x="437" y="10"/>
                      <a:pt x="397" y="1"/>
                      <a:pt x="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6"/>
              <p:cNvSpPr/>
              <p:nvPr/>
            </p:nvSpPr>
            <p:spPr>
              <a:xfrm>
                <a:off x="3960653" y="3339110"/>
                <a:ext cx="15396" cy="35489"/>
              </a:xfrm>
              <a:custGeom>
                <a:avLst/>
                <a:gdLst/>
                <a:ahLst/>
                <a:cxnLst/>
                <a:rect l="l" t="t" r="r" b="b"/>
                <a:pathLst>
                  <a:path w="658" h="1515" extrusionOk="0">
                    <a:moveTo>
                      <a:pt x="227" y="1"/>
                    </a:moveTo>
                    <a:cubicBezTo>
                      <a:pt x="86" y="66"/>
                      <a:pt x="0" y="248"/>
                      <a:pt x="44" y="431"/>
                    </a:cubicBezTo>
                    <a:lnTo>
                      <a:pt x="245" y="1276"/>
                    </a:lnTo>
                    <a:cubicBezTo>
                      <a:pt x="272" y="1387"/>
                      <a:pt x="342" y="1474"/>
                      <a:pt x="430" y="1514"/>
                    </a:cubicBezTo>
                    <a:cubicBezTo>
                      <a:pt x="571" y="1449"/>
                      <a:pt x="658" y="1267"/>
                      <a:pt x="614" y="1087"/>
                    </a:cubicBezTo>
                    <a:lnTo>
                      <a:pt x="413" y="241"/>
                    </a:lnTo>
                    <a:cubicBezTo>
                      <a:pt x="394" y="162"/>
                      <a:pt x="353" y="95"/>
                      <a:pt x="301" y="48"/>
                    </a:cubicBezTo>
                    <a:cubicBezTo>
                      <a:pt x="277" y="28"/>
                      <a:pt x="252" y="12"/>
                      <a:pt x="2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6"/>
              <p:cNvSpPr/>
              <p:nvPr/>
            </p:nvSpPr>
            <p:spPr>
              <a:xfrm>
                <a:off x="3986484" y="3349206"/>
                <a:ext cx="21105" cy="36754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569" extrusionOk="0">
                    <a:moveTo>
                      <a:pt x="357" y="0"/>
                    </a:moveTo>
                    <a:cubicBezTo>
                      <a:pt x="150" y="0"/>
                      <a:pt x="1" y="227"/>
                      <a:pt x="55" y="457"/>
                    </a:cubicBezTo>
                    <a:lnTo>
                      <a:pt x="257" y="1303"/>
                    </a:lnTo>
                    <a:cubicBezTo>
                      <a:pt x="294" y="1459"/>
                      <a:pt x="417" y="1568"/>
                      <a:pt x="558" y="1568"/>
                    </a:cubicBezTo>
                    <a:cubicBezTo>
                      <a:pt x="599" y="1568"/>
                      <a:pt x="639" y="1559"/>
                      <a:pt x="674" y="1541"/>
                    </a:cubicBezTo>
                    <a:cubicBezTo>
                      <a:pt x="816" y="1476"/>
                      <a:pt x="901" y="1294"/>
                      <a:pt x="860" y="1111"/>
                    </a:cubicBezTo>
                    <a:lnTo>
                      <a:pt x="659" y="265"/>
                    </a:lnTo>
                    <a:cubicBezTo>
                      <a:pt x="640" y="187"/>
                      <a:pt x="599" y="120"/>
                      <a:pt x="546" y="73"/>
                    </a:cubicBezTo>
                    <a:cubicBezTo>
                      <a:pt x="524" y="54"/>
                      <a:pt x="499" y="37"/>
                      <a:pt x="473" y="26"/>
                    </a:cubicBezTo>
                    <a:cubicBezTo>
                      <a:pt x="438" y="9"/>
                      <a:pt x="398" y="0"/>
                      <a:pt x="3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6"/>
              <p:cNvSpPr/>
              <p:nvPr/>
            </p:nvSpPr>
            <p:spPr>
              <a:xfrm>
                <a:off x="3992193" y="3349791"/>
                <a:ext cx="15396" cy="35512"/>
              </a:xfrm>
              <a:custGeom>
                <a:avLst/>
                <a:gdLst/>
                <a:ahLst/>
                <a:cxnLst/>
                <a:rect l="l" t="t" r="r" b="b"/>
                <a:pathLst>
                  <a:path w="658" h="1516" extrusionOk="0">
                    <a:moveTo>
                      <a:pt x="228" y="1"/>
                    </a:moveTo>
                    <a:cubicBezTo>
                      <a:pt x="87" y="66"/>
                      <a:pt x="1" y="248"/>
                      <a:pt x="45" y="432"/>
                    </a:cubicBezTo>
                    <a:lnTo>
                      <a:pt x="246" y="1278"/>
                    </a:lnTo>
                    <a:cubicBezTo>
                      <a:pt x="273" y="1390"/>
                      <a:pt x="342" y="1476"/>
                      <a:pt x="430" y="1516"/>
                    </a:cubicBezTo>
                    <a:cubicBezTo>
                      <a:pt x="572" y="1451"/>
                      <a:pt x="657" y="1269"/>
                      <a:pt x="615" y="1086"/>
                    </a:cubicBezTo>
                    <a:lnTo>
                      <a:pt x="414" y="240"/>
                    </a:lnTo>
                    <a:cubicBezTo>
                      <a:pt x="395" y="162"/>
                      <a:pt x="354" y="95"/>
                      <a:pt x="301" y="48"/>
                    </a:cubicBezTo>
                    <a:cubicBezTo>
                      <a:pt x="278" y="29"/>
                      <a:pt x="254" y="12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6"/>
              <p:cNvSpPr/>
              <p:nvPr/>
            </p:nvSpPr>
            <p:spPr>
              <a:xfrm>
                <a:off x="3782692" y="3251359"/>
                <a:ext cx="1159908" cy="151911"/>
              </a:xfrm>
              <a:custGeom>
                <a:avLst/>
                <a:gdLst/>
                <a:ahLst/>
                <a:cxnLst/>
                <a:rect l="l" t="t" r="r" b="b"/>
                <a:pathLst>
                  <a:path w="49574" h="6485" extrusionOk="0">
                    <a:moveTo>
                      <a:pt x="107" y="0"/>
                    </a:moveTo>
                    <a:cubicBezTo>
                      <a:pt x="61" y="123"/>
                      <a:pt x="25" y="254"/>
                      <a:pt x="1" y="388"/>
                    </a:cubicBezTo>
                    <a:lnTo>
                      <a:pt x="54" y="407"/>
                    </a:lnTo>
                    <a:lnTo>
                      <a:pt x="12453" y="4877"/>
                    </a:lnTo>
                    <a:cubicBezTo>
                      <a:pt x="15412" y="5943"/>
                      <a:pt x="18482" y="6485"/>
                      <a:pt x="21580" y="6485"/>
                    </a:cubicBezTo>
                    <a:lnTo>
                      <a:pt x="27993" y="6485"/>
                    </a:lnTo>
                    <a:cubicBezTo>
                      <a:pt x="31091" y="6485"/>
                      <a:pt x="34163" y="5943"/>
                      <a:pt x="37121" y="4877"/>
                    </a:cubicBezTo>
                    <a:lnTo>
                      <a:pt x="49520" y="407"/>
                    </a:lnTo>
                    <a:lnTo>
                      <a:pt x="49574" y="388"/>
                    </a:lnTo>
                    <a:cubicBezTo>
                      <a:pt x="49548" y="254"/>
                      <a:pt x="49513" y="123"/>
                      <a:pt x="49464" y="0"/>
                    </a:cubicBezTo>
                    <a:lnTo>
                      <a:pt x="37014" y="4490"/>
                    </a:lnTo>
                    <a:cubicBezTo>
                      <a:pt x="34090" y="5543"/>
                      <a:pt x="31054" y="6079"/>
                      <a:pt x="27992" y="6079"/>
                    </a:cubicBezTo>
                    <a:lnTo>
                      <a:pt x="21579" y="6079"/>
                    </a:lnTo>
                    <a:cubicBezTo>
                      <a:pt x="18517" y="6079"/>
                      <a:pt x="15481" y="5544"/>
                      <a:pt x="12558" y="4490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6"/>
              <p:cNvSpPr/>
              <p:nvPr/>
            </p:nvSpPr>
            <p:spPr>
              <a:xfrm>
                <a:off x="3782762" y="3256396"/>
                <a:ext cx="1159837" cy="146875"/>
              </a:xfrm>
              <a:custGeom>
                <a:avLst/>
                <a:gdLst/>
                <a:ahLst/>
                <a:cxnLst/>
                <a:rect l="l" t="t" r="r" b="b"/>
                <a:pathLst>
                  <a:path w="49571" h="6270" extrusionOk="0">
                    <a:moveTo>
                      <a:pt x="39" y="1"/>
                    </a:moveTo>
                    <a:cubicBezTo>
                      <a:pt x="18" y="54"/>
                      <a:pt x="16" y="119"/>
                      <a:pt x="1" y="173"/>
                    </a:cubicBezTo>
                    <a:lnTo>
                      <a:pt x="12452" y="4662"/>
                    </a:lnTo>
                    <a:cubicBezTo>
                      <a:pt x="15411" y="5728"/>
                      <a:pt x="18481" y="6270"/>
                      <a:pt x="21579" y="6270"/>
                    </a:cubicBezTo>
                    <a:lnTo>
                      <a:pt x="27991" y="6270"/>
                    </a:lnTo>
                    <a:cubicBezTo>
                      <a:pt x="31090" y="6270"/>
                      <a:pt x="34162" y="5728"/>
                      <a:pt x="37119" y="4662"/>
                    </a:cubicBezTo>
                    <a:lnTo>
                      <a:pt x="49571" y="173"/>
                    </a:lnTo>
                    <a:cubicBezTo>
                      <a:pt x="49554" y="119"/>
                      <a:pt x="49551" y="52"/>
                      <a:pt x="49532" y="1"/>
                    </a:cubicBezTo>
                    <a:lnTo>
                      <a:pt x="37014" y="4522"/>
                    </a:lnTo>
                    <a:cubicBezTo>
                      <a:pt x="34090" y="5578"/>
                      <a:pt x="31055" y="6112"/>
                      <a:pt x="27991" y="6112"/>
                    </a:cubicBezTo>
                    <a:lnTo>
                      <a:pt x="21579" y="6112"/>
                    </a:lnTo>
                    <a:cubicBezTo>
                      <a:pt x="18517" y="6112"/>
                      <a:pt x="15481" y="5578"/>
                      <a:pt x="12557" y="4522"/>
                    </a:cubicBezTo>
                    <a:lnTo>
                      <a:pt x="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6"/>
              <p:cNvSpPr/>
              <p:nvPr/>
            </p:nvSpPr>
            <p:spPr>
              <a:xfrm>
                <a:off x="4780806" y="3327772"/>
                <a:ext cx="21105" cy="36754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569" extrusionOk="0">
                    <a:moveTo>
                      <a:pt x="546" y="1"/>
                    </a:moveTo>
                    <a:cubicBezTo>
                      <a:pt x="505" y="1"/>
                      <a:pt x="465" y="10"/>
                      <a:pt x="429" y="26"/>
                    </a:cubicBezTo>
                    <a:cubicBezTo>
                      <a:pt x="404" y="38"/>
                      <a:pt x="379" y="55"/>
                      <a:pt x="357" y="74"/>
                    </a:cubicBezTo>
                    <a:cubicBezTo>
                      <a:pt x="303" y="121"/>
                      <a:pt x="262" y="187"/>
                      <a:pt x="245" y="265"/>
                    </a:cubicBezTo>
                    <a:lnTo>
                      <a:pt x="44" y="1111"/>
                    </a:lnTo>
                    <a:cubicBezTo>
                      <a:pt x="1" y="1295"/>
                      <a:pt x="87" y="1476"/>
                      <a:pt x="228" y="1542"/>
                    </a:cubicBezTo>
                    <a:cubicBezTo>
                      <a:pt x="264" y="1560"/>
                      <a:pt x="303" y="1569"/>
                      <a:pt x="344" y="1569"/>
                    </a:cubicBezTo>
                    <a:cubicBezTo>
                      <a:pt x="486" y="1569"/>
                      <a:pt x="609" y="1460"/>
                      <a:pt x="646" y="1304"/>
                    </a:cubicBezTo>
                    <a:lnTo>
                      <a:pt x="847" y="458"/>
                    </a:lnTo>
                    <a:cubicBezTo>
                      <a:pt x="901" y="228"/>
                      <a:pt x="752" y="1"/>
                      <a:pt x="5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6"/>
              <p:cNvSpPr/>
              <p:nvPr/>
            </p:nvSpPr>
            <p:spPr>
              <a:xfrm>
                <a:off x="4780806" y="3328381"/>
                <a:ext cx="15372" cy="35512"/>
              </a:xfrm>
              <a:custGeom>
                <a:avLst/>
                <a:gdLst/>
                <a:ahLst/>
                <a:cxnLst/>
                <a:rect l="l" t="t" r="r" b="b"/>
                <a:pathLst>
                  <a:path w="657" h="1516" extrusionOk="0">
                    <a:moveTo>
                      <a:pt x="430" y="0"/>
                    </a:moveTo>
                    <a:cubicBezTo>
                      <a:pt x="405" y="12"/>
                      <a:pt x="380" y="29"/>
                      <a:pt x="358" y="48"/>
                    </a:cubicBezTo>
                    <a:cubicBezTo>
                      <a:pt x="305" y="95"/>
                      <a:pt x="264" y="161"/>
                      <a:pt x="246" y="239"/>
                    </a:cubicBezTo>
                    <a:lnTo>
                      <a:pt x="45" y="1085"/>
                    </a:lnTo>
                    <a:cubicBezTo>
                      <a:pt x="1" y="1269"/>
                      <a:pt x="87" y="1450"/>
                      <a:pt x="228" y="1516"/>
                    </a:cubicBezTo>
                    <a:cubicBezTo>
                      <a:pt x="317" y="1476"/>
                      <a:pt x="385" y="1389"/>
                      <a:pt x="413" y="1278"/>
                    </a:cubicBezTo>
                    <a:lnTo>
                      <a:pt x="614" y="432"/>
                    </a:lnTo>
                    <a:cubicBezTo>
                      <a:pt x="657" y="248"/>
                      <a:pt x="572" y="66"/>
                      <a:pt x="4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6"/>
              <p:cNvSpPr/>
              <p:nvPr/>
            </p:nvSpPr>
            <p:spPr>
              <a:xfrm>
                <a:off x="4749266" y="3338500"/>
                <a:ext cx="21105" cy="36707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567" extrusionOk="0">
                    <a:moveTo>
                      <a:pt x="546" y="1"/>
                    </a:moveTo>
                    <a:cubicBezTo>
                      <a:pt x="505" y="1"/>
                      <a:pt x="465" y="10"/>
                      <a:pt x="429" y="27"/>
                    </a:cubicBezTo>
                    <a:cubicBezTo>
                      <a:pt x="403" y="38"/>
                      <a:pt x="378" y="54"/>
                      <a:pt x="356" y="74"/>
                    </a:cubicBezTo>
                    <a:cubicBezTo>
                      <a:pt x="303" y="121"/>
                      <a:pt x="262" y="188"/>
                      <a:pt x="244" y="267"/>
                    </a:cubicBezTo>
                    <a:lnTo>
                      <a:pt x="42" y="1113"/>
                    </a:lnTo>
                    <a:cubicBezTo>
                      <a:pt x="0" y="1293"/>
                      <a:pt x="86" y="1475"/>
                      <a:pt x="228" y="1540"/>
                    </a:cubicBezTo>
                    <a:cubicBezTo>
                      <a:pt x="264" y="1559"/>
                      <a:pt x="303" y="1567"/>
                      <a:pt x="344" y="1567"/>
                    </a:cubicBezTo>
                    <a:cubicBezTo>
                      <a:pt x="485" y="1567"/>
                      <a:pt x="608" y="1459"/>
                      <a:pt x="645" y="1302"/>
                    </a:cubicBezTo>
                    <a:lnTo>
                      <a:pt x="846" y="457"/>
                    </a:lnTo>
                    <a:cubicBezTo>
                      <a:pt x="902" y="228"/>
                      <a:pt x="752" y="1"/>
                      <a:pt x="5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6"/>
              <p:cNvSpPr/>
              <p:nvPr/>
            </p:nvSpPr>
            <p:spPr>
              <a:xfrm>
                <a:off x="4749266" y="3339110"/>
                <a:ext cx="15372" cy="35489"/>
              </a:xfrm>
              <a:custGeom>
                <a:avLst/>
                <a:gdLst/>
                <a:ahLst/>
                <a:cxnLst/>
                <a:rect l="l" t="t" r="r" b="b"/>
                <a:pathLst>
                  <a:path w="657" h="1515" extrusionOk="0">
                    <a:moveTo>
                      <a:pt x="430" y="1"/>
                    </a:moveTo>
                    <a:cubicBezTo>
                      <a:pt x="404" y="12"/>
                      <a:pt x="379" y="28"/>
                      <a:pt x="357" y="48"/>
                    </a:cubicBezTo>
                    <a:cubicBezTo>
                      <a:pt x="305" y="95"/>
                      <a:pt x="264" y="162"/>
                      <a:pt x="245" y="241"/>
                    </a:cubicBezTo>
                    <a:lnTo>
                      <a:pt x="44" y="1087"/>
                    </a:lnTo>
                    <a:cubicBezTo>
                      <a:pt x="0" y="1267"/>
                      <a:pt x="86" y="1449"/>
                      <a:pt x="228" y="1514"/>
                    </a:cubicBezTo>
                    <a:cubicBezTo>
                      <a:pt x="316" y="1474"/>
                      <a:pt x="385" y="1387"/>
                      <a:pt x="412" y="1276"/>
                    </a:cubicBezTo>
                    <a:lnTo>
                      <a:pt x="613" y="431"/>
                    </a:lnTo>
                    <a:cubicBezTo>
                      <a:pt x="656" y="248"/>
                      <a:pt x="571" y="66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6"/>
              <p:cNvSpPr/>
              <p:nvPr/>
            </p:nvSpPr>
            <p:spPr>
              <a:xfrm>
                <a:off x="4717703" y="3349206"/>
                <a:ext cx="21105" cy="36754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569" extrusionOk="0">
                    <a:moveTo>
                      <a:pt x="546" y="0"/>
                    </a:moveTo>
                    <a:cubicBezTo>
                      <a:pt x="505" y="0"/>
                      <a:pt x="465" y="9"/>
                      <a:pt x="429" y="26"/>
                    </a:cubicBezTo>
                    <a:cubicBezTo>
                      <a:pt x="403" y="37"/>
                      <a:pt x="379" y="54"/>
                      <a:pt x="356" y="73"/>
                    </a:cubicBezTo>
                    <a:cubicBezTo>
                      <a:pt x="303" y="120"/>
                      <a:pt x="262" y="187"/>
                      <a:pt x="243" y="265"/>
                    </a:cubicBezTo>
                    <a:lnTo>
                      <a:pt x="41" y="1111"/>
                    </a:lnTo>
                    <a:cubicBezTo>
                      <a:pt x="0" y="1294"/>
                      <a:pt x="87" y="1476"/>
                      <a:pt x="228" y="1541"/>
                    </a:cubicBezTo>
                    <a:cubicBezTo>
                      <a:pt x="264" y="1559"/>
                      <a:pt x="303" y="1568"/>
                      <a:pt x="344" y="1568"/>
                    </a:cubicBezTo>
                    <a:cubicBezTo>
                      <a:pt x="486" y="1568"/>
                      <a:pt x="609" y="1459"/>
                      <a:pt x="646" y="1303"/>
                    </a:cubicBezTo>
                    <a:lnTo>
                      <a:pt x="847" y="457"/>
                    </a:lnTo>
                    <a:cubicBezTo>
                      <a:pt x="902" y="227"/>
                      <a:pt x="752" y="0"/>
                      <a:pt x="5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6"/>
              <p:cNvSpPr/>
              <p:nvPr/>
            </p:nvSpPr>
            <p:spPr>
              <a:xfrm>
                <a:off x="4717703" y="3349791"/>
                <a:ext cx="15372" cy="35512"/>
              </a:xfrm>
              <a:custGeom>
                <a:avLst/>
                <a:gdLst/>
                <a:ahLst/>
                <a:cxnLst/>
                <a:rect l="l" t="t" r="r" b="b"/>
                <a:pathLst>
                  <a:path w="657" h="1516" extrusionOk="0">
                    <a:moveTo>
                      <a:pt x="430" y="1"/>
                    </a:moveTo>
                    <a:cubicBezTo>
                      <a:pt x="405" y="12"/>
                      <a:pt x="380" y="29"/>
                      <a:pt x="357" y="48"/>
                    </a:cubicBezTo>
                    <a:cubicBezTo>
                      <a:pt x="305" y="95"/>
                      <a:pt x="264" y="162"/>
                      <a:pt x="245" y="240"/>
                    </a:cubicBezTo>
                    <a:lnTo>
                      <a:pt x="44" y="1086"/>
                    </a:lnTo>
                    <a:cubicBezTo>
                      <a:pt x="0" y="1269"/>
                      <a:pt x="87" y="1451"/>
                      <a:pt x="228" y="1516"/>
                    </a:cubicBezTo>
                    <a:cubicBezTo>
                      <a:pt x="316" y="1476"/>
                      <a:pt x="385" y="1390"/>
                      <a:pt x="413" y="1278"/>
                    </a:cubicBezTo>
                    <a:lnTo>
                      <a:pt x="614" y="432"/>
                    </a:lnTo>
                    <a:cubicBezTo>
                      <a:pt x="657" y="248"/>
                      <a:pt x="572" y="66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6"/>
              <p:cNvSpPr/>
              <p:nvPr/>
            </p:nvSpPr>
            <p:spPr>
              <a:xfrm>
                <a:off x="3837676" y="3346816"/>
                <a:ext cx="340153" cy="367819"/>
              </a:xfrm>
              <a:custGeom>
                <a:avLst/>
                <a:gdLst/>
                <a:ahLst/>
                <a:cxnLst/>
                <a:rect l="l" t="t" r="r" b="b"/>
                <a:pathLst>
                  <a:path w="14538" h="15702" extrusionOk="0">
                    <a:moveTo>
                      <a:pt x="0" y="1"/>
                    </a:moveTo>
                    <a:lnTo>
                      <a:pt x="1608" y="14187"/>
                    </a:lnTo>
                    <a:cubicBezTo>
                      <a:pt x="1706" y="15050"/>
                      <a:pt x="2347" y="15701"/>
                      <a:pt x="3099" y="15701"/>
                    </a:cubicBezTo>
                    <a:lnTo>
                      <a:pt x="11642" y="15701"/>
                    </a:lnTo>
                    <a:cubicBezTo>
                      <a:pt x="13239" y="15701"/>
                      <a:pt x="14537" y="14198"/>
                      <a:pt x="14537" y="12350"/>
                    </a:cubicBezTo>
                    <a:lnTo>
                      <a:pt x="14537" y="5078"/>
                    </a:lnTo>
                    <a:lnTo>
                      <a:pt x="13960" y="4878"/>
                    </a:lnTo>
                    <a:lnTo>
                      <a:pt x="13689" y="4785"/>
                    </a:lnTo>
                    <a:lnTo>
                      <a:pt x="13689" y="12351"/>
                    </a:lnTo>
                    <a:cubicBezTo>
                      <a:pt x="13689" y="13656"/>
                      <a:pt x="12770" y="14718"/>
                      <a:pt x="11643" y="14718"/>
                    </a:cubicBezTo>
                    <a:lnTo>
                      <a:pt x="3100" y="14718"/>
                    </a:lnTo>
                    <a:cubicBezTo>
                      <a:pt x="2773" y="14718"/>
                      <a:pt x="2495" y="14434"/>
                      <a:pt x="2453" y="14060"/>
                    </a:cubicBezTo>
                    <a:lnTo>
                      <a:pt x="1039" y="1589"/>
                    </a:lnTo>
                    <a:lnTo>
                      <a:pt x="1010" y="1337"/>
                    </a:lnTo>
                    <a:lnTo>
                      <a:pt x="850" y="1278"/>
                    </a:lnTo>
                    <a:lnTo>
                      <a:pt x="744" y="1238"/>
                    </a:lnTo>
                    <a:cubicBezTo>
                      <a:pt x="635" y="1209"/>
                      <a:pt x="547" y="1129"/>
                      <a:pt x="494" y="1022"/>
                    </a:cubicBezTo>
                    <a:cubicBezTo>
                      <a:pt x="477" y="988"/>
                      <a:pt x="465" y="953"/>
                      <a:pt x="456" y="915"/>
                    </a:cubicBezTo>
                    <a:cubicBezTo>
                      <a:pt x="446" y="878"/>
                      <a:pt x="441" y="837"/>
                      <a:pt x="441" y="796"/>
                    </a:cubicBezTo>
                    <a:lnTo>
                      <a:pt x="441" y="703"/>
                    </a:lnTo>
                    <a:cubicBezTo>
                      <a:pt x="215" y="626"/>
                      <a:pt x="59" y="386"/>
                      <a:pt x="59" y="111"/>
                    </a:cubicBezTo>
                    <a:lnTo>
                      <a:pt x="59" y="26"/>
                    </a:lnTo>
                    <a:cubicBezTo>
                      <a:pt x="39" y="18"/>
                      <a:pt x="20" y="10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6"/>
              <p:cNvSpPr/>
              <p:nvPr/>
            </p:nvSpPr>
            <p:spPr>
              <a:xfrm>
                <a:off x="3849141" y="3370757"/>
                <a:ext cx="318604" cy="332986"/>
              </a:xfrm>
              <a:custGeom>
                <a:avLst/>
                <a:gdLst/>
                <a:ahLst/>
                <a:cxnLst/>
                <a:rect l="l" t="t" r="r" b="b"/>
                <a:pathLst>
                  <a:path w="13617" h="14215" extrusionOk="0">
                    <a:moveTo>
                      <a:pt x="0" y="0"/>
                    </a:moveTo>
                    <a:lnTo>
                      <a:pt x="1449" y="12791"/>
                    </a:lnTo>
                    <a:cubicBezTo>
                      <a:pt x="1544" y="13602"/>
                      <a:pt x="2146" y="14214"/>
                      <a:pt x="2853" y="14214"/>
                    </a:cubicBezTo>
                    <a:lnTo>
                      <a:pt x="10892" y="14214"/>
                    </a:lnTo>
                    <a:cubicBezTo>
                      <a:pt x="12394" y="14214"/>
                      <a:pt x="13617" y="12801"/>
                      <a:pt x="13617" y="11061"/>
                    </a:cubicBezTo>
                    <a:lnTo>
                      <a:pt x="13617" y="3908"/>
                    </a:lnTo>
                    <a:lnTo>
                      <a:pt x="13196" y="3763"/>
                    </a:lnTo>
                    <a:lnTo>
                      <a:pt x="13196" y="11329"/>
                    </a:lnTo>
                    <a:cubicBezTo>
                      <a:pt x="13196" y="12634"/>
                      <a:pt x="12277" y="13696"/>
                      <a:pt x="11150" y="13696"/>
                    </a:cubicBezTo>
                    <a:lnTo>
                      <a:pt x="2607" y="13696"/>
                    </a:lnTo>
                    <a:cubicBezTo>
                      <a:pt x="2280" y="13696"/>
                      <a:pt x="2002" y="13412"/>
                      <a:pt x="1960" y="13038"/>
                    </a:cubicBezTo>
                    <a:lnTo>
                      <a:pt x="516" y="315"/>
                    </a:lnTo>
                    <a:lnTo>
                      <a:pt x="250" y="216"/>
                    </a:lnTo>
                    <a:cubicBezTo>
                      <a:pt x="141" y="187"/>
                      <a:pt x="53" y="107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6"/>
              <p:cNvSpPr/>
              <p:nvPr/>
            </p:nvSpPr>
            <p:spPr>
              <a:xfrm>
                <a:off x="4558085" y="3341265"/>
                <a:ext cx="340691" cy="373371"/>
              </a:xfrm>
              <a:custGeom>
                <a:avLst/>
                <a:gdLst/>
                <a:ahLst/>
                <a:cxnLst/>
                <a:rect l="l" t="t" r="r" b="b"/>
                <a:pathLst>
                  <a:path w="14561" h="15939" extrusionOk="0">
                    <a:moveTo>
                      <a:pt x="14560" y="1"/>
                    </a:moveTo>
                    <a:cubicBezTo>
                      <a:pt x="14432" y="73"/>
                      <a:pt x="14298" y="140"/>
                      <a:pt x="14154" y="206"/>
                    </a:cubicBezTo>
                    <a:lnTo>
                      <a:pt x="14154" y="492"/>
                    </a:lnTo>
                    <a:cubicBezTo>
                      <a:pt x="14154" y="591"/>
                      <a:pt x="14134" y="687"/>
                      <a:pt x="14097" y="771"/>
                    </a:cubicBezTo>
                    <a:cubicBezTo>
                      <a:pt x="14032" y="920"/>
                      <a:pt x="13916" y="1036"/>
                      <a:pt x="13773" y="1084"/>
                    </a:cubicBezTo>
                    <a:lnTo>
                      <a:pt x="13773" y="1176"/>
                    </a:lnTo>
                    <a:cubicBezTo>
                      <a:pt x="13773" y="1365"/>
                      <a:pt x="13671" y="1531"/>
                      <a:pt x="13522" y="1600"/>
                    </a:cubicBezTo>
                    <a:lnTo>
                      <a:pt x="12087" y="14294"/>
                    </a:lnTo>
                    <a:cubicBezTo>
                      <a:pt x="12045" y="14670"/>
                      <a:pt x="11766" y="14952"/>
                      <a:pt x="11439" y="14952"/>
                    </a:cubicBezTo>
                    <a:lnTo>
                      <a:pt x="2897" y="14952"/>
                    </a:lnTo>
                    <a:cubicBezTo>
                      <a:pt x="1768" y="14952"/>
                      <a:pt x="851" y="13891"/>
                      <a:pt x="851" y="12585"/>
                    </a:cubicBezTo>
                    <a:lnTo>
                      <a:pt x="851" y="4869"/>
                    </a:lnTo>
                    <a:lnTo>
                      <a:pt x="430" y="5016"/>
                    </a:lnTo>
                    <a:lnTo>
                      <a:pt x="0" y="5165"/>
                    </a:lnTo>
                    <a:lnTo>
                      <a:pt x="0" y="12587"/>
                    </a:lnTo>
                    <a:cubicBezTo>
                      <a:pt x="0" y="14435"/>
                      <a:pt x="1299" y="15938"/>
                      <a:pt x="2897" y="15938"/>
                    </a:cubicBezTo>
                    <a:lnTo>
                      <a:pt x="11439" y="15938"/>
                    </a:lnTo>
                    <a:cubicBezTo>
                      <a:pt x="12191" y="15938"/>
                      <a:pt x="12832" y="15287"/>
                      <a:pt x="12930" y="14424"/>
                    </a:cubicBezTo>
                    <a:lnTo>
                      <a:pt x="145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6"/>
              <p:cNvSpPr/>
              <p:nvPr/>
            </p:nvSpPr>
            <p:spPr>
              <a:xfrm>
                <a:off x="4568099" y="3359349"/>
                <a:ext cx="319820" cy="344394"/>
              </a:xfrm>
              <a:custGeom>
                <a:avLst/>
                <a:gdLst/>
                <a:ahLst/>
                <a:cxnLst/>
                <a:rect l="l" t="t" r="r" b="b"/>
                <a:pathLst>
                  <a:path w="13669" h="14702" extrusionOk="0">
                    <a:moveTo>
                      <a:pt x="13669" y="0"/>
                    </a:moveTo>
                    <a:cubicBezTo>
                      <a:pt x="13603" y="149"/>
                      <a:pt x="13488" y="265"/>
                      <a:pt x="13343" y="313"/>
                    </a:cubicBezTo>
                    <a:lnTo>
                      <a:pt x="13343" y="405"/>
                    </a:lnTo>
                    <a:cubicBezTo>
                      <a:pt x="13343" y="594"/>
                      <a:pt x="13241" y="761"/>
                      <a:pt x="13092" y="829"/>
                    </a:cubicBezTo>
                    <a:lnTo>
                      <a:pt x="11657" y="13524"/>
                    </a:lnTo>
                    <a:cubicBezTo>
                      <a:pt x="11615" y="13899"/>
                      <a:pt x="11337" y="14182"/>
                      <a:pt x="11009" y="14182"/>
                    </a:cubicBezTo>
                    <a:lnTo>
                      <a:pt x="2467" y="14182"/>
                    </a:lnTo>
                    <a:cubicBezTo>
                      <a:pt x="1338" y="14182"/>
                      <a:pt x="421" y="13120"/>
                      <a:pt x="421" y="11815"/>
                    </a:cubicBezTo>
                    <a:lnTo>
                      <a:pt x="421" y="4099"/>
                    </a:lnTo>
                    <a:lnTo>
                      <a:pt x="0" y="4244"/>
                    </a:lnTo>
                    <a:lnTo>
                      <a:pt x="0" y="11548"/>
                    </a:lnTo>
                    <a:cubicBezTo>
                      <a:pt x="0" y="13288"/>
                      <a:pt x="1224" y="14701"/>
                      <a:pt x="2726" y="14701"/>
                    </a:cubicBezTo>
                    <a:lnTo>
                      <a:pt x="10763" y="14701"/>
                    </a:lnTo>
                    <a:cubicBezTo>
                      <a:pt x="11471" y="14701"/>
                      <a:pt x="12075" y="14089"/>
                      <a:pt x="12167" y="13278"/>
                    </a:cubicBezTo>
                    <a:lnTo>
                      <a:pt x="136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6"/>
              <p:cNvSpPr/>
              <p:nvPr/>
            </p:nvSpPr>
            <p:spPr>
              <a:xfrm>
                <a:off x="4889253" y="3346043"/>
                <a:ext cx="164" cy="1288"/>
              </a:xfrm>
              <a:custGeom>
                <a:avLst/>
                <a:gdLst/>
                <a:ahLst/>
                <a:cxnLst/>
                <a:rect l="l" t="t" r="r" b="b"/>
                <a:pathLst>
                  <a:path w="7" h="55" extrusionOk="0">
                    <a:moveTo>
                      <a:pt x="6" y="1"/>
                    </a:moveTo>
                    <a:lnTo>
                      <a:pt x="6" y="1"/>
                    </a:lnTo>
                    <a:cubicBezTo>
                      <a:pt x="4" y="2"/>
                      <a:pt x="3" y="2"/>
                      <a:pt x="0" y="4"/>
                    </a:cubicBezTo>
                    <a:lnTo>
                      <a:pt x="0" y="54"/>
                    </a:lnTo>
                    <a:lnTo>
                      <a:pt x="6" y="1"/>
                    </a:lnTo>
                    <a:close/>
                  </a:path>
                </a:pathLst>
              </a:custGeom>
              <a:solidFill>
                <a:srgbClr val="BABC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6"/>
              <p:cNvSpPr/>
              <p:nvPr/>
            </p:nvSpPr>
            <p:spPr>
              <a:xfrm>
                <a:off x="4115638" y="3768794"/>
                <a:ext cx="35471" cy="14992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640" extrusionOk="0">
                    <a:moveTo>
                      <a:pt x="10" y="1"/>
                    </a:moveTo>
                    <a:lnTo>
                      <a:pt x="4" y="283"/>
                    </a:lnTo>
                    <a:cubicBezTo>
                      <a:pt x="0" y="460"/>
                      <a:pt x="122" y="607"/>
                      <a:pt x="274" y="611"/>
                    </a:cubicBezTo>
                    <a:lnTo>
                      <a:pt x="1225" y="640"/>
                    </a:lnTo>
                    <a:cubicBezTo>
                      <a:pt x="1226" y="640"/>
                      <a:pt x="1228" y="640"/>
                      <a:pt x="1230" y="640"/>
                    </a:cubicBezTo>
                    <a:cubicBezTo>
                      <a:pt x="1381" y="640"/>
                      <a:pt x="1506" y="501"/>
                      <a:pt x="1509" y="327"/>
                    </a:cubicBezTo>
                    <a:lnTo>
                      <a:pt x="1516" y="45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6"/>
              <p:cNvSpPr/>
              <p:nvPr/>
            </p:nvSpPr>
            <p:spPr>
              <a:xfrm>
                <a:off x="4118165" y="3535294"/>
                <a:ext cx="13851" cy="45702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951" extrusionOk="0">
                    <a:moveTo>
                      <a:pt x="114" y="1"/>
                    </a:moveTo>
                    <a:cubicBezTo>
                      <a:pt x="72" y="1"/>
                      <a:pt x="34" y="38"/>
                      <a:pt x="33" y="92"/>
                    </a:cubicBezTo>
                    <a:lnTo>
                      <a:pt x="1" y="1568"/>
                    </a:lnTo>
                    <a:cubicBezTo>
                      <a:pt x="1" y="1598"/>
                      <a:pt x="14" y="1627"/>
                      <a:pt x="35" y="1645"/>
                    </a:cubicBezTo>
                    <a:lnTo>
                      <a:pt x="369" y="1932"/>
                    </a:lnTo>
                    <a:cubicBezTo>
                      <a:pt x="384" y="1945"/>
                      <a:pt x="401" y="1951"/>
                      <a:pt x="417" y="1951"/>
                    </a:cubicBezTo>
                    <a:cubicBezTo>
                      <a:pt x="455" y="1951"/>
                      <a:pt x="492" y="1919"/>
                      <a:pt x="497" y="1869"/>
                    </a:cubicBezTo>
                    <a:lnTo>
                      <a:pt x="571" y="1241"/>
                    </a:lnTo>
                    <a:lnTo>
                      <a:pt x="571" y="1231"/>
                    </a:lnTo>
                    <a:lnTo>
                      <a:pt x="591" y="362"/>
                    </a:lnTo>
                    <a:cubicBezTo>
                      <a:pt x="592" y="327"/>
                      <a:pt x="576" y="296"/>
                      <a:pt x="551" y="278"/>
                    </a:cubicBezTo>
                    <a:lnTo>
                      <a:pt x="155" y="14"/>
                    </a:lnTo>
                    <a:cubicBezTo>
                      <a:pt x="142" y="5"/>
                      <a:pt x="128" y="1"/>
                      <a:pt x="1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6"/>
              <p:cNvSpPr/>
              <p:nvPr/>
            </p:nvSpPr>
            <p:spPr>
              <a:xfrm>
                <a:off x="4144230" y="3536278"/>
                <a:ext cx="13805" cy="45281"/>
              </a:xfrm>
              <a:custGeom>
                <a:avLst/>
                <a:gdLst/>
                <a:ahLst/>
                <a:cxnLst/>
                <a:rect l="l" t="t" r="r" b="b"/>
                <a:pathLst>
                  <a:path w="590" h="1933" extrusionOk="0">
                    <a:moveTo>
                      <a:pt x="507" y="0"/>
                    </a:moveTo>
                    <a:cubicBezTo>
                      <a:pt x="495" y="0"/>
                      <a:pt x="482" y="4"/>
                      <a:pt x="470" y="11"/>
                    </a:cubicBezTo>
                    <a:lnTo>
                      <a:pt x="64" y="254"/>
                    </a:lnTo>
                    <a:cubicBezTo>
                      <a:pt x="39" y="269"/>
                      <a:pt x="20" y="300"/>
                      <a:pt x="20" y="334"/>
                    </a:cubicBezTo>
                    <a:lnTo>
                      <a:pt x="1" y="1203"/>
                    </a:lnTo>
                    <a:lnTo>
                      <a:pt x="1" y="1214"/>
                    </a:lnTo>
                    <a:lnTo>
                      <a:pt x="49" y="1845"/>
                    </a:lnTo>
                    <a:cubicBezTo>
                      <a:pt x="53" y="1897"/>
                      <a:pt x="90" y="1932"/>
                      <a:pt x="130" y="1932"/>
                    </a:cubicBezTo>
                    <a:cubicBezTo>
                      <a:pt x="144" y="1932"/>
                      <a:pt x="160" y="1927"/>
                      <a:pt x="174" y="1916"/>
                    </a:cubicBezTo>
                    <a:lnTo>
                      <a:pt x="521" y="1649"/>
                    </a:lnTo>
                    <a:cubicBezTo>
                      <a:pt x="542" y="1633"/>
                      <a:pt x="557" y="1604"/>
                      <a:pt x="557" y="1574"/>
                    </a:cubicBezTo>
                    <a:lnTo>
                      <a:pt x="588" y="97"/>
                    </a:lnTo>
                    <a:cubicBezTo>
                      <a:pt x="589" y="41"/>
                      <a:pt x="550" y="0"/>
                      <a:pt x="50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6"/>
              <p:cNvSpPr/>
              <p:nvPr/>
            </p:nvSpPr>
            <p:spPr>
              <a:xfrm>
                <a:off x="4096101" y="3550192"/>
                <a:ext cx="76065" cy="230713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9849" extrusionOk="0">
                    <a:moveTo>
                      <a:pt x="1528" y="0"/>
                    </a:moveTo>
                    <a:cubicBezTo>
                      <a:pt x="1451" y="658"/>
                      <a:pt x="1353" y="1312"/>
                      <a:pt x="1236" y="1962"/>
                    </a:cubicBezTo>
                    <a:cubicBezTo>
                      <a:pt x="1232" y="1984"/>
                      <a:pt x="1229" y="2004"/>
                      <a:pt x="1225" y="2026"/>
                    </a:cubicBezTo>
                    <a:cubicBezTo>
                      <a:pt x="1219" y="2057"/>
                      <a:pt x="1214" y="2090"/>
                      <a:pt x="1206" y="2122"/>
                    </a:cubicBezTo>
                    <a:cubicBezTo>
                      <a:pt x="1204" y="2136"/>
                      <a:pt x="1201" y="2149"/>
                      <a:pt x="1199" y="2163"/>
                    </a:cubicBezTo>
                    <a:cubicBezTo>
                      <a:pt x="1050" y="2985"/>
                      <a:pt x="867" y="3800"/>
                      <a:pt x="658" y="4605"/>
                    </a:cubicBezTo>
                    <a:cubicBezTo>
                      <a:pt x="345" y="5804"/>
                      <a:pt x="183" y="6557"/>
                      <a:pt x="98" y="7059"/>
                    </a:cubicBezTo>
                    <a:cubicBezTo>
                      <a:pt x="87" y="7123"/>
                      <a:pt x="77" y="7182"/>
                      <a:pt x="68" y="7239"/>
                    </a:cubicBezTo>
                    <a:cubicBezTo>
                      <a:pt x="52" y="7349"/>
                      <a:pt x="39" y="7447"/>
                      <a:pt x="30" y="7533"/>
                    </a:cubicBezTo>
                    <a:cubicBezTo>
                      <a:pt x="22" y="7604"/>
                      <a:pt x="16" y="7665"/>
                      <a:pt x="12" y="7723"/>
                    </a:cubicBezTo>
                    <a:cubicBezTo>
                      <a:pt x="10" y="7757"/>
                      <a:pt x="7" y="7789"/>
                      <a:pt x="6" y="7820"/>
                    </a:cubicBezTo>
                    <a:cubicBezTo>
                      <a:pt x="5" y="7854"/>
                      <a:pt x="1" y="7887"/>
                      <a:pt x="1" y="7922"/>
                    </a:cubicBezTo>
                    <a:cubicBezTo>
                      <a:pt x="0" y="7959"/>
                      <a:pt x="0" y="7995"/>
                      <a:pt x="1" y="8033"/>
                    </a:cubicBezTo>
                    <a:cubicBezTo>
                      <a:pt x="5" y="8105"/>
                      <a:pt x="10" y="8177"/>
                      <a:pt x="19" y="8246"/>
                    </a:cubicBezTo>
                    <a:cubicBezTo>
                      <a:pt x="132" y="9134"/>
                      <a:pt x="783" y="9825"/>
                      <a:pt x="1585" y="9849"/>
                    </a:cubicBezTo>
                    <a:cubicBezTo>
                      <a:pt x="1598" y="9849"/>
                      <a:pt x="1610" y="9849"/>
                      <a:pt x="1623" y="9849"/>
                    </a:cubicBezTo>
                    <a:cubicBezTo>
                      <a:pt x="1667" y="9849"/>
                      <a:pt x="1710" y="9847"/>
                      <a:pt x="1754" y="9843"/>
                    </a:cubicBezTo>
                    <a:cubicBezTo>
                      <a:pt x="2481" y="9778"/>
                      <a:pt x="3077" y="9156"/>
                      <a:pt x="3219" y="8338"/>
                    </a:cubicBezTo>
                    <a:cubicBezTo>
                      <a:pt x="3230" y="8270"/>
                      <a:pt x="3239" y="8199"/>
                      <a:pt x="3244" y="8128"/>
                    </a:cubicBezTo>
                    <a:cubicBezTo>
                      <a:pt x="3246" y="8092"/>
                      <a:pt x="3248" y="8055"/>
                      <a:pt x="3249" y="8016"/>
                    </a:cubicBezTo>
                    <a:cubicBezTo>
                      <a:pt x="3250" y="7983"/>
                      <a:pt x="3250" y="7949"/>
                      <a:pt x="3249" y="7916"/>
                    </a:cubicBezTo>
                    <a:cubicBezTo>
                      <a:pt x="3249" y="7886"/>
                      <a:pt x="3249" y="7854"/>
                      <a:pt x="3248" y="7819"/>
                    </a:cubicBezTo>
                    <a:cubicBezTo>
                      <a:pt x="3246" y="7762"/>
                      <a:pt x="3244" y="7698"/>
                      <a:pt x="3239" y="7628"/>
                    </a:cubicBezTo>
                    <a:cubicBezTo>
                      <a:pt x="3234" y="7541"/>
                      <a:pt x="3225" y="7445"/>
                      <a:pt x="3213" y="7332"/>
                    </a:cubicBezTo>
                    <a:cubicBezTo>
                      <a:pt x="3208" y="7275"/>
                      <a:pt x="3200" y="7215"/>
                      <a:pt x="3193" y="7151"/>
                    </a:cubicBezTo>
                    <a:cubicBezTo>
                      <a:pt x="3128" y="6635"/>
                      <a:pt x="2995" y="5860"/>
                      <a:pt x="2727" y="4610"/>
                    </a:cubicBezTo>
                    <a:cubicBezTo>
                      <a:pt x="2557" y="3813"/>
                      <a:pt x="2415" y="3009"/>
                      <a:pt x="2302" y="2199"/>
                    </a:cubicBezTo>
                    <a:cubicBezTo>
                      <a:pt x="2301" y="2185"/>
                      <a:pt x="2298" y="2172"/>
                      <a:pt x="2297" y="2158"/>
                    </a:cubicBezTo>
                    <a:cubicBezTo>
                      <a:pt x="2291" y="2123"/>
                      <a:pt x="2287" y="2088"/>
                      <a:pt x="2282" y="2054"/>
                    </a:cubicBezTo>
                    <a:cubicBezTo>
                      <a:pt x="2280" y="2035"/>
                      <a:pt x="2277" y="2014"/>
                      <a:pt x="2275" y="1995"/>
                    </a:cubicBezTo>
                    <a:cubicBezTo>
                      <a:pt x="2191" y="1368"/>
                      <a:pt x="2126" y="739"/>
                      <a:pt x="2078" y="108"/>
                    </a:cubicBezTo>
                    <a:lnTo>
                      <a:pt x="2072" y="16"/>
                    </a:lnTo>
                    <a:lnTo>
                      <a:pt x="1815" y="8"/>
                    </a:lnTo>
                    <a:lnTo>
                      <a:pt x="152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6"/>
              <p:cNvSpPr/>
              <p:nvPr/>
            </p:nvSpPr>
            <p:spPr>
              <a:xfrm>
                <a:off x="4135456" y="3534216"/>
                <a:ext cx="6154" cy="52378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236" extrusionOk="0">
                    <a:moveTo>
                      <a:pt x="36" y="0"/>
                    </a:moveTo>
                    <a:cubicBezTo>
                      <a:pt x="16" y="0"/>
                      <a:pt x="0" y="19"/>
                      <a:pt x="0" y="41"/>
                    </a:cubicBezTo>
                    <a:lnTo>
                      <a:pt x="45" y="2196"/>
                    </a:lnTo>
                    <a:cubicBezTo>
                      <a:pt x="45" y="2218"/>
                      <a:pt x="61" y="2235"/>
                      <a:pt x="87" y="2236"/>
                    </a:cubicBezTo>
                    <a:cubicBezTo>
                      <a:pt x="107" y="2236"/>
                      <a:pt x="122" y="2219"/>
                      <a:pt x="123" y="2199"/>
                    </a:cubicBezTo>
                    <a:lnTo>
                      <a:pt x="262" y="49"/>
                    </a:lnTo>
                    <a:cubicBezTo>
                      <a:pt x="263" y="26"/>
                      <a:pt x="248" y="6"/>
                      <a:pt x="229" y="5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6"/>
              <p:cNvSpPr/>
              <p:nvPr/>
            </p:nvSpPr>
            <p:spPr>
              <a:xfrm>
                <a:off x="4129583" y="3589944"/>
                <a:ext cx="2761" cy="3139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34" extrusionOk="0">
                    <a:moveTo>
                      <a:pt x="59" y="0"/>
                    </a:moveTo>
                    <a:cubicBezTo>
                      <a:pt x="29" y="0"/>
                      <a:pt x="3" y="30"/>
                      <a:pt x="1" y="66"/>
                    </a:cubicBezTo>
                    <a:cubicBezTo>
                      <a:pt x="0" y="102"/>
                      <a:pt x="26" y="133"/>
                      <a:pt x="57" y="134"/>
                    </a:cubicBezTo>
                    <a:cubicBezTo>
                      <a:pt x="90" y="134"/>
                      <a:pt x="116" y="105"/>
                      <a:pt x="117" y="68"/>
                    </a:cubicBezTo>
                    <a:cubicBezTo>
                      <a:pt x="118" y="32"/>
                      <a:pt x="92" y="1"/>
                      <a:pt x="61" y="0"/>
                    </a:cubicBezTo>
                    <a:cubicBezTo>
                      <a:pt x="60" y="0"/>
                      <a:pt x="60" y="0"/>
                      <a:pt x="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6"/>
              <p:cNvSpPr/>
              <p:nvPr/>
            </p:nvSpPr>
            <p:spPr>
              <a:xfrm>
                <a:off x="4130425" y="3579286"/>
                <a:ext cx="2784" cy="3139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34" extrusionOk="0">
                    <a:moveTo>
                      <a:pt x="60" y="0"/>
                    </a:moveTo>
                    <a:cubicBezTo>
                      <a:pt x="29" y="0"/>
                      <a:pt x="3" y="29"/>
                      <a:pt x="3" y="66"/>
                    </a:cubicBezTo>
                    <a:cubicBezTo>
                      <a:pt x="1" y="102"/>
                      <a:pt x="27" y="132"/>
                      <a:pt x="59" y="133"/>
                    </a:cubicBezTo>
                    <a:cubicBezTo>
                      <a:pt x="60" y="133"/>
                      <a:pt x="61" y="134"/>
                      <a:pt x="63" y="134"/>
                    </a:cubicBezTo>
                    <a:cubicBezTo>
                      <a:pt x="93" y="134"/>
                      <a:pt x="117" y="104"/>
                      <a:pt x="118" y="68"/>
                    </a:cubicBezTo>
                    <a:cubicBezTo>
                      <a:pt x="119" y="33"/>
                      <a:pt x="93" y="2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6"/>
              <p:cNvSpPr/>
              <p:nvPr/>
            </p:nvSpPr>
            <p:spPr>
              <a:xfrm>
                <a:off x="4131291" y="3568628"/>
                <a:ext cx="2738" cy="3162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35" extrusionOk="0">
                    <a:moveTo>
                      <a:pt x="56" y="1"/>
                    </a:moveTo>
                    <a:cubicBezTo>
                      <a:pt x="27" y="1"/>
                      <a:pt x="2" y="30"/>
                      <a:pt x="1" y="65"/>
                    </a:cubicBezTo>
                    <a:cubicBezTo>
                      <a:pt x="1" y="101"/>
                      <a:pt x="24" y="132"/>
                      <a:pt x="56" y="134"/>
                    </a:cubicBezTo>
                    <a:cubicBezTo>
                      <a:pt x="57" y="134"/>
                      <a:pt x="57" y="134"/>
                      <a:pt x="58" y="134"/>
                    </a:cubicBezTo>
                    <a:cubicBezTo>
                      <a:pt x="90" y="134"/>
                      <a:pt x="115" y="105"/>
                      <a:pt x="116" y="68"/>
                    </a:cubicBezTo>
                    <a:cubicBezTo>
                      <a:pt x="117" y="33"/>
                      <a:pt x="91" y="2"/>
                      <a:pt x="59" y="1"/>
                    </a:cubicBezTo>
                    <a:cubicBezTo>
                      <a:pt x="58" y="1"/>
                      <a:pt x="57" y="1"/>
                      <a:pt x="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6"/>
              <p:cNvSpPr/>
              <p:nvPr/>
            </p:nvSpPr>
            <p:spPr>
              <a:xfrm>
                <a:off x="4132087" y="3557969"/>
                <a:ext cx="2784" cy="3162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35" extrusionOk="0">
                    <a:moveTo>
                      <a:pt x="61" y="0"/>
                    </a:moveTo>
                    <a:cubicBezTo>
                      <a:pt x="30" y="0"/>
                      <a:pt x="4" y="28"/>
                      <a:pt x="2" y="67"/>
                    </a:cubicBezTo>
                    <a:cubicBezTo>
                      <a:pt x="1" y="103"/>
                      <a:pt x="26" y="134"/>
                      <a:pt x="58" y="135"/>
                    </a:cubicBezTo>
                    <a:cubicBezTo>
                      <a:pt x="91" y="135"/>
                      <a:pt x="117" y="106"/>
                      <a:pt x="118" y="69"/>
                    </a:cubicBezTo>
                    <a:cubicBezTo>
                      <a:pt x="119" y="32"/>
                      <a:pt x="93" y="1"/>
                      <a:pt x="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6"/>
              <p:cNvSpPr/>
              <p:nvPr/>
            </p:nvSpPr>
            <p:spPr>
              <a:xfrm>
                <a:off x="4142288" y="3590296"/>
                <a:ext cx="2761" cy="3162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35" extrusionOk="0">
                    <a:moveTo>
                      <a:pt x="60" y="1"/>
                    </a:moveTo>
                    <a:cubicBezTo>
                      <a:pt x="28" y="1"/>
                      <a:pt x="2" y="30"/>
                      <a:pt x="2" y="66"/>
                    </a:cubicBezTo>
                    <a:cubicBezTo>
                      <a:pt x="1" y="103"/>
                      <a:pt x="26" y="134"/>
                      <a:pt x="58" y="134"/>
                    </a:cubicBezTo>
                    <a:cubicBezTo>
                      <a:pt x="59" y="134"/>
                      <a:pt x="59" y="134"/>
                      <a:pt x="60" y="134"/>
                    </a:cubicBezTo>
                    <a:cubicBezTo>
                      <a:pt x="92" y="134"/>
                      <a:pt x="118" y="106"/>
                      <a:pt x="118" y="68"/>
                    </a:cubicBezTo>
                    <a:cubicBezTo>
                      <a:pt x="118" y="33"/>
                      <a:pt x="93" y="2"/>
                      <a:pt x="61" y="1"/>
                    </a:cubicBezTo>
                    <a:cubicBezTo>
                      <a:pt x="61" y="1"/>
                      <a:pt x="60" y="1"/>
                      <a:pt x="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6"/>
              <p:cNvSpPr/>
              <p:nvPr/>
            </p:nvSpPr>
            <p:spPr>
              <a:xfrm>
                <a:off x="4141914" y="3579614"/>
                <a:ext cx="2761" cy="3139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34" extrusionOk="0">
                    <a:moveTo>
                      <a:pt x="59" y="0"/>
                    </a:moveTo>
                    <a:cubicBezTo>
                      <a:pt x="28" y="0"/>
                      <a:pt x="1" y="30"/>
                      <a:pt x="1" y="66"/>
                    </a:cubicBezTo>
                    <a:cubicBezTo>
                      <a:pt x="0" y="103"/>
                      <a:pt x="26" y="134"/>
                      <a:pt x="58" y="134"/>
                    </a:cubicBezTo>
                    <a:cubicBezTo>
                      <a:pt x="58" y="134"/>
                      <a:pt x="59" y="134"/>
                      <a:pt x="59" y="134"/>
                    </a:cubicBezTo>
                    <a:cubicBezTo>
                      <a:pt x="90" y="134"/>
                      <a:pt x="117" y="104"/>
                      <a:pt x="117" y="68"/>
                    </a:cubicBezTo>
                    <a:cubicBezTo>
                      <a:pt x="117" y="32"/>
                      <a:pt x="92" y="1"/>
                      <a:pt x="61" y="0"/>
                    </a:cubicBezTo>
                    <a:cubicBezTo>
                      <a:pt x="60" y="0"/>
                      <a:pt x="60" y="0"/>
                      <a:pt x="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6"/>
              <p:cNvSpPr/>
              <p:nvPr/>
            </p:nvSpPr>
            <p:spPr>
              <a:xfrm>
                <a:off x="4141516" y="3568932"/>
                <a:ext cx="2784" cy="3139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34" extrusionOk="0">
                    <a:moveTo>
                      <a:pt x="60" y="0"/>
                    </a:moveTo>
                    <a:cubicBezTo>
                      <a:pt x="28" y="0"/>
                      <a:pt x="2" y="29"/>
                      <a:pt x="2" y="66"/>
                    </a:cubicBezTo>
                    <a:cubicBezTo>
                      <a:pt x="1" y="103"/>
                      <a:pt x="26" y="133"/>
                      <a:pt x="58" y="133"/>
                    </a:cubicBezTo>
                    <a:cubicBezTo>
                      <a:pt x="59" y="133"/>
                      <a:pt x="59" y="133"/>
                      <a:pt x="60" y="133"/>
                    </a:cubicBezTo>
                    <a:cubicBezTo>
                      <a:pt x="91" y="133"/>
                      <a:pt x="118" y="104"/>
                      <a:pt x="118" y="68"/>
                    </a:cubicBezTo>
                    <a:cubicBezTo>
                      <a:pt x="119" y="32"/>
                      <a:pt x="93" y="1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6"/>
              <p:cNvSpPr/>
              <p:nvPr/>
            </p:nvSpPr>
            <p:spPr>
              <a:xfrm>
                <a:off x="4141165" y="3558227"/>
                <a:ext cx="2761" cy="3162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35" extrusionOk="0">
                    <a:moveTo>
                      <a:pt x="59" y="1"/>
                    </a:moveTo>
                    <a:cubicBezTo>
                      <a:pt x="27" y="1"/>
                      <a:pt x="1" y="30"/>
                      <a:pt x="1" y="66"/>
                    </a:cubicBezTo>
                    <a:cubicBezTo>
                      <a:pt x="0" y="103"/>
                      <a:pt x="26" y="134"/>
                      <a:pt x="58" y="134"/>
                    </a:cubicBezTo>
                    <a:cubicBezTo>
                      <a:pt x="58" y="134"/>
                      <a:pt x="59" y="134"/>
                      <a:pt x="59" y="134"/>
                    </a:cubicBezTo>
                    <a:cubicBezTo>
                      <a:pt x="91" y="134"/>
                      <a:pt x="117" y="106"/>
                      <a:pt x="117" y="68"/>
                    </a:cubicBezTo>
                    <a:cubicBezTo>
                      <a:pt x="117" y="32"/>
                      <a:pt x="93" y="2"/>
                      <a:pt x="61" y="1"/>
                    </a:cubicBezTo>
                    <a:cubicBezTo>
                      <a:pt x="60" y="1"/>
                      <a:pt x="60" y="1"/>
                      <a:pt x="5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6"/>
              <p:cNvSpPr/>
              <p:nvPr/>
            </p:nvSpPr>
            <p:spPr>
              <a:xfrm>
                <a:off x="4096172" y="3738389"/>
                <a:ext cx="75901" cy="13423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573" extrusionOk="0">
                    <a:moveTo>
                      <a:pt x="0" y="0"/>
                    </a:moveTo>
                    <a:cubicBezTo>
                      <a:pt x="3" y="72"/>
                      <a:pt x="8" y="143"/>
                      <a:pt x="17" y="212"/>
                    </a:cubicBezTo>
                    <a:cubicBezTo>
                      <a:pt x="252" y="351"/>
                      <a:pt x="731" y="544"/>
                      <a:pt x="1611" y="570"/>
                    </a:cubicBezTo>
                    <a:cubicBezTo>
                      <a:pt x="1673" y="571"/>
                      <a:pt x="1733" y="572"/>
                      <a:pt x="1791" y="572"/>
                    </a:cubicBezTo>
                    <a:cubicBezTo>
                      <a:pt x="2557" y="572"/>
                      <a:pt x="2994" y="422"/>
                      <a:pt x="3218" y="304"/>
                    </a:cubicBezTo>
                    <a:cubicBezTo>
                      <a:pt x="3229" y="236"/>
                      <a:pt x="3238" y="165"/>
                      <a:pt x="3243" y="94"/>
                    </a:cubicBezTo>
                    <a:lnTo>
                      <a:pt x="3243" y="94"/>
                    </a:lnTo>
                    <a:cubicBezTo>
                      <a:pt x="3091" y="194"/>
                      <a:pt x="2669" y="399"/>
                      <a:pt x="1787" y="399"/>
                    </a:cubicBezTo>
                    <a:cubicBezTo>
                      <a:pt x="1731" y="399"/>
                      <a:pt x="1674" y="398"/>
                      <a:pt x="1615" y="396"/>
                    </a:cubicBezTo>
                    <a:cubicBezTo>
                      <a:pt x="616" y="366"/>
                      <a:pt x="159" y="115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6"/>
              <p:cNvSpPr/>
              <p:nvPr/>
            </p:nvSpPr>
            <p:spPr>
              <a:xfrm>
                <a:off x="4096405" y="3726700"/>
                <a:ext cx="75738" cy="13188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563" extrusionOk="0">
                    <a:moveTo>
                      <a:pt x="18" y="1"/>
                    </a:moveTo>
                    <a:cubicBezTo>
                      <a:pt x="11" y="71"/>
                      <a:pt x="4" y="132"/>
                      <a:pt x="1" y="191"/>
                    </a:cubicBezTo>
                    <a:cubicBezTo>
                      <a:pt x="230" y="331"/>
                      <a:pt x="710" y="534"/>
                      <a:pt x="1612" y="560"/>
                    </a:cubicBezTo>
                    <a:cubicBezTo>
                      <a:pt x="1672" y="562"/>
                      <a:pt x="1731" y="562"/>
                      <a:pt x="1787" y="562"/>
                    </a:cubicBezTo>
                    <a:cubicBezTo>
                      <a:pt x="2577" y="562"/>
                      <a:pt x="3017" y="403"/>
                      <a:pt x="3236" y="284"/>
                    </a:cubicBezTo>
                    <a:cubicBezTo>
                      <a:pt x="3235" y="227"/>
                      <a:pt x="3232" y="163"/>
                      <a:pt x="3227" y="93"/>
                    </a:cubicBezTo>
                    <a:cubicBezTo>
                      <a:pt x="3061" y="197"/>
                      <a:pt x="2634" y="388"/>
                      <a:pt x="1777" y="388"/>
                    </a:cubicBezTo>
                    <a:cubicBezTo>
                      <a:pt x="1725" y="388"/>
                      <a:pt x="1671" y="387"/>
                      <a:pt x="1616" y="386"/>
                    </a:cubicBezTo>
                    <a:cubicBezTo>
                      <a:pt x="649" y="357"/>
                      <a:pt x="191" y="121"/>
                      <a:pt x="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6"/>
              <p:cNvSpPr/>
              <p:nvPr/>
            </p:nvSpPr>
            <p:spPr>
              <a:xfrm>
                <a:off x="4097763" y="3715573"/>
                <a:ext cx="73562" cy="12298"/>
              </a:xfrm>
              <a:custGeom>
                <a:avLst/>
                <a:gdLst/>
                <a:ahLst/>
                <a:cxnLst/>
                <a:rect l="l" t="t" r="r" b="b"/>
                <a:pathLst>
                  <a:path w="3144" h="525" extrusionOk="0">
                    <a:moveTo>
                      <a:pt x="30" y="0"/>
                    </a:moveTo>
                    <a:cubicBezTo>
                      <a:pt x="19" y="64"/>
                      <a:pt x="9" y="123"/>
                      <a:pt x="0" y="180"/>
                    </a:cubicBezTo>
                    <a:cubicBezTo>
                      <a:pt x="244" y="318"/>
                      <a:pt x="719" y="497"/>
                      <a:pt x="1565" y="522"/>
                    </a:cubicBezTo>
                    <a:cubicBezTo>
                      <a:pt x="1625" y="524"/>
                      <a:pt x="1683" y="525"/>
                      <a:pt x="1739" y="525"/>
                    </a:cubicBezTo>
                    <a:cubicBezTo>
                      <a:pt x="2477" y="525"/>
                      <a:pt x="2911" y="386"/>
                      <a:pt x="3143" y="271"/>
                    </a:cubicBezTo>
                    <a:cubicBezTo>
                      <a:pt x="3138" y="214"/>
                      <a:pt x="3131" y="154"/>
                      <a:pt x="3123" y="89"/>
                    </a:cubicBezTo>
                    <a:cubicBezTo>
                      <a:pt x="2925" y="196"/>
                      <a:pt x="2507" y="350"/>
                      <a:pt x="1745" y="350"/>
                    </a:cubicBezTo>
                    <a:cubicBezTo>
                      <a:pt x="1689" y="350"/>
                      <a:pt x="1630" y="349"/>
                      <a:pt x="1570" y="348"/>
                    </a:cubicBezTo>
                    <a:cubicBezTo>
                      <a:pt x="694" y="322"/>
                      <a:pt x="236" y="125"/>
                      <a:pt x="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6"/>
              <p:cNvSpPr/>
              <p:nvPr/>
            </p:nvSpPr>
            <p:spPr>
              <a:xfrm>
                <a:off x="4124178" y="3596175"/>
                <a:ext cx="25784" cy="7519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321" extrusionOk="0">
                    <a:moveTo>
                      <a:pt x="38" y="0"/>
                    </a:moveTo>
                    <a:cubicBezTo>
                      <a:pt x="34" y="21"/>
                      <a:pt x="30" y="42"/>
                      <a:pt x="26" y="64"/>
                    </a:cubicBezTo>
                    <a:cubicBezTo>
                      <a:pt x="20" y="96"/>
                      <a:pt x="15" y="128"/>
                      <a:pt x="9" y="160"/>
                    </a:cubicBezTo>
                    <a:cubicBezTo>
                      <a:pt x="5" y="174"/>
                      <a:pt x="3" y="187"/>
                      <a:pt x="0" y="201"/>
                    </a:cubicBezTo>
                    <a:cubicBezTo>
                      <a:pt x="96" y="253"/>
                      <a:pt x="262" y="310"/>
                      <a:pt x="551" y="319"/>
                    </a:cubicBezTo>
                    <a:cubicBezTo>
                      <a:pt x="575" y="320"/>
                      <a:pt x="599" y="320"/>
                      <a:pt x="622" y="320"/>
                    </a:cubicBezTo>
                    <a:cubicBezTo>
                      <a:pt x="865" y="320"/>
                      <a:pt x="1014" y="277"/>
                      <a:pt x="1102" y="235"/>
                    </a:cubicBezTo>
                    <a:cubicBezTo>
                      <a:pt x="1101" y="221"/>
                      <a:pt x="1098" y="207"/>
                      <a:pt x="1097" y="194"/>
                    </a:cubicBezTo>
                    <a:cubicBezTo>
                      <a:pt x="1091" y="159"/>
                      <a:pt x="1087" y="124"/>
                      <a:pt x="1082" y="89"/>
                    </a:cubicBezTo>
                    <a:cubicBezTo>
                      <a:pt x="1080" y="71"/>
                      <a:pt x="1077" y="50"/>
                      <a:pt x="1075" y="31"/>
                    </a:cubicBezTo>
                    <a:cubicBezTo>
                      <a:pt x="1032" y="60"/>
                      <a:pt x="903" y="124"/>
                      <a:pt x="614" y="124"/>
                    </a:cubicBezTo>
                    <a:cubicBezTo>
                      <a:pt x="595" y="124"/>
                      <a:pt x="576" y="124"/>
                      <a:pt x="556" y="123"/>
                    </a:cubicBezTo>
                    <a:cubicBezTo>
                      <a:pt x="218" y="114"/>
                      <a:pt x="78" y="32"/>
                      <a:pt x="38" y="0"/>
                    </a:cubicBezTo>
                    <a:close/>
                  </a:path>
                </a:pathLst>
              </a:custGeom>
              <a:solidFill>
                <a:srgbClr val="3E59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6"/>
              <p:cNvSpPr/>
              <p:nvPr/>
            </p:nvSpPr>
            <p:spPr>
              <a:xfrm>
                <a:off x="4137141" y="3550380"/>
                <a:ext cx="35026" cy="230408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9836" extrusionOk="0">
                    <a:moveTo>
                      <a:pt x="57" y="0"/>
                    </a:moveTo>
                    <a:lnTo>
                      <a:pt x="57" y="3501"/>
                    </a:lnTo>
                    <a:cubicBezTo>
                      <a:pt x="57" y="4157"/>
                      <a:pt x="126" y="4810"/>
                      <a:pt x="250" y="5451"/>
                    </a:cubicBezTo>
                    <a:cubicBezTo>
                      <a:pt x="684" y="7677"/>
                      <a:pt x="292" y="9133"/>
                      <a:pt x="0" y="9835"/>
                    </a:cubicBezTo>
                    <a:cubicBezTo>
                      <a:pt x="727" y="9770"/>
                      <a:pt x="1323" y="9148"/>
                      <a:pt x="1465" y="8330"/>
                    </a:cubicBezTo>
                    <a:cubicBezTo>
                      <a:pt x="1476" y="8262"/>
                      <a:pt x="1485" y="8191"/>
                      <a:pt x="1490" y="8120"/>
                    </a:cubicBezTo>
                    <a:cubicBezTo>
                      <a:pt x="1492" y="8084"/>
                      <a:pt x="1494" y="8047"/>
                      <a:pt x="1495" y="8008"/>
                    </a:cubicBezTo>
                    <a:cubicBezTo>
                      <a:pt x="1496" y="7975"/>
                      <a:pt x="1496" y="7941"/>
                      <a:pt x="1495" y="7908"/>
                    </a:cubicBezTo>
                    <a:cubicBezTo>
                      <a:pt x="1495" y="7878"/>
                      <a:pt x="1495" y="7846"/>
                      <a:pt x="1494" y="7811"/>
                    </a:cubicBezTo>
                    <a:cubicBezTo>
                      <a:pt x="1492" y="7754"/>
                      <a:pt x="1490" y="7690"/>
                      <a:pt x="1485" y="7620"/>
                    </a:cubicBezTo>
                    <a:cubicBezTo>
                      <a:pt x="1480" y="7533"/>
                      <a:pt x="1471" y="7437"/>
                      <a:pt x="1459" y="7324"/>
                    </a:cubicBezTo>
                    <a:cubicBezTo>
                      <a:pt x="1454" y="7267"/>
                      <a:pt x="1446" y="7207"/>
                      <a:pt x="1439" y="7143"/>
                    </a:cubicBezTo>
                    <a:cubicBezTo>
                      <a:pt x="1374" y="6627"/>
                      <a:pt x="1241" y="5852"/>
                      <a:pt x="973" y="4602"/>
                    </a:cubicBezTo>
                    <a:cubicBezTo>
                      <a:pt x="803" y="3805"/>
                      <a:pt x="661" y="3001"/>
                      <a:pt x="548" y="2191"/>
                    </a:cubicBezTo>
                    <a:cubicBezTo>
                      <a:pt x="547" y="2177"/>
                      <a:pt x="544" y="2164"/>
                      <a:pt x="543" y="2150"/>
                    </a:cubicBezTo>
                    <a:cubicBezTo>
                      <a:pt x="537" y="2115"/>
                      <a:pt x="533" y="2080"/>
                      <a:pt x="528" y="2046"/>
                    </a:cubicBezTo>
                    <a:cubicBezTo>
                      <a:pt x="526" y="2027"/>
                      <a:pt x="523" y="2006"/>
                      <a:pt x="521" y="1987"/>
                    </a:cubicBezTo>
                    <a:cubicBezTo>
                      <a:pt x="438" y="1360"/>
                      <a:pt x="372" y="731"/>
                      <a:pt x="325" y="100"/>
                    </a:cubicBezTo>
                    <a:lnTo>
                      <a:pt x="318" y="8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EC9836">
                  <a:alpha val="43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6"/>
              <p:cNvSpPr/>
              <p:nvPr/>
            </p:nvSpPr>
            <p:spPr>
              <a:xfrm>
                <a:off x="4586256" y="3768794"/>
                <a:ext cx="35471" cy="14992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640" extrusionOk="0">
                    <a:moveTo>
                      <a:pt x="10" y="1"/>
                    </a:moveTo>
                    <a:lnTo>
                      <a:pt x="4" y="283"/>
                    </a:lnTo>
                    <a:cubicBezTo>
                      <a:pt x="0" y="460"/>
                      <a:pt x="121" y="607"/>
                      <a:pt x="274" y="611"/>
                    </a:cubicBezTo>
                    <a:lnTo>
                      <a:pt x="1224" y="640"/>
                    </a:lnTo>
                    <a:cubicBezTo>
                      <a:pt x="1226" y="640"/>
                      <a:pt x="1227" y="640"/>
                      <a:pt x="1229" y="640"/>
                    </a:cubicBezTo>
                    <a:cubicBezTo>
                      <a:pt x="1380" y="640"/>
                      <a:pt x="1505" y="501"/>
                      <a:pt x="1509" y="327"/>
                    </a:cubicBezTo>
                    <a:lnTo>
                      <a:pt x="1515" y="45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6"/>
              <p:cNvSpPr/>
              <p:nvPr/>
            </p:nvSpPr>
            <p:spPr>
              <a:xfrm>
                <a:off x="4588829" y="3535294"/>
                <a:ext cx="13828" cy="45702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951" extrusionOk="0">
                    <a:moveTo>
                      <a:pt x="113" y="1"/>
                    </a:moveTo>
                    <a:cubicBezTo>
                      <a:pt x="71" y="1"/>
                      <a:pt x="34" y="38"/>
                      <a:pt x="32" y="92"/>
                    </a:cubicBezTo>
                    <a:lnTo>
                      <a:pt x="0" y="1568"/>
                    </a:lnTo>
                    <a:cubicBezTo>
                      <a:pt x="0" y="1598"/>
                      <a:pt x="14" y="1627"/>
                      <a:pt x="34" y="1645"/>
                    </a:cubicBezTo>
                    <a:lnTo>
                      <a:pt x="368" y="1932"/>
                    </a:lnTo>
                    <a:cubicBezTo>
                      <a:pt x="383" y="1945"/>
                      <a:pt x="399" y="1951"/>
                      <a:pt x="415" y="1951"/>
                    </a:cubicBezTo>
                    <a:cubicBezTo>
                      <a:pt x="453" y="1951"/>
                      <a:pt x="490" y="1919"/>
                      <a:pt x="496" y="1869"/>
                    </a:cubicBezTo>
                    <a:lnTo>
                      <a:pt x="569" y="1241"/>
                    </a:lnTo>
                    <a:cubicBezTo>
                      <a:pt x="570" y="1237"/>
                      <a:pt x="570" y="1235"/>
                      <a:pt x="570" y="1231"/>
                    </a:cubicBezTo>
                    <a:lnTo>
                      <a:pt x="590" y="362"/>
                    </a:lnTo>
                    <a:cubicBezTo>
                      <a:pt x="591" y="327"/>
                      <a:pt x="576" y="296"/>
                      <a:pt x="550" y="278"/>
                    </a:cubicBezTo>
                    <a:lnTo>
                      <a:pt x="154" y="14"/>
                    </a:lnTo>
                    <a:cubicBezTo>
                      <a:pt x="141" y="5"/>
                      <a:pt x="126" y="1"/>
                      <a:pt x="1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6"/>
              <p:cNvSpPr/>
              <p:nvPr/>
            </p:nvSpPr>
            <p:spPr>
              <a:xfrm>
                <a:off x="4614871" y="3536278"/>
                <a:ext cx="13805" cy="45281"/>
              </a:xfrm>
              <a:custGeom>
                <a:avLst/>
                <a:gdLst/>
                <a:ahLst/>
                <a:cxnLst/>
                <a:rect l="l" t="t" r="r" b="b"/>
                <a:pathLst>
                  <a:path w="590" h="1933" extrusionOk="0">
                    <a:moveTo>
                      <a:pt x="507" y="0"/>
                    </a:moveTo>
                    <a:cubicBezTo>
                      <a:pt x="495" y="0"/>
                      <a:pt x="483" y="4"/>
                      <a:pt x="471" y="11"/>
                    </a:cubicBezTo>
                    <a:lnTo>
                      <a:pt x="63" y="254"/>
                    </a:lnTo>
                    <a:cubicBezTo>
                      <a:pt x="38" y="269"/>
                      <a:pt x="20" y="300"/>
                      <a:pt x="20" y="334"/>
                    </a:cubicBezTo>
                    <a:lnTo>
                      <a:pt x="1" y="1203"/>
                    </a:lnTo>
                    <a:lnTo>
                      <a:pt x="1" y="1214"/>
                    </a:lnTo>
                    <a:lnTo>
                      <a:pt x="49" y="1845"/>
                    </a:lnTo>
                    <a:cubicBezTo>
                      <a:pt x="53" y="1897"/>
                      <a:pt x="90" y="1932"/>
                      <a:pt x="130" y="1932"/>
                    </a:cubicBezTo>
                    <a:cubicBezTo>
                      <a:pt x="145" y="1932"/>
                      <a:pt x="160" y="1927"/>
                      <a:pt x="174" y="1916"/>
                    </a:cubicBezTo>
                    <a:lnTo>
                      <a:pt x="521" y="1649"/>
                    </a:lnTo>
                    <a:cubicBezTo>
                      <a:pt x="542" y="1633"/>
                      <a:pt x="557" y="1604"/>
                      <a:pt x="557" y="1574"/>
                    </a:cubicBezTo>
                    <a:lnTo>
                      <a:pt x="589" y="97"/>
                    </a:lnTo>
                    <a:cubicBezTo>
                      <a:pt x="589" y="41"/>
                      <a:pt x="551" y="0"/>
                      <a:pt x="50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6"/>
              <p:cNvSpPr/>
              <p:nvPr/>
            </p:nvSpPr>
            <p:spPr>
              <a:xfrm>
                <a:off x="4566719" y="3550192"/>
                <a:ext cx="76065" cy="230713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9849" extrusionOk="0">
                    <a:moveTo>
                      <a:pt x="1530" y="0"/>
                    </a:moveTo>
                    <a:cubicBezTo>
                      <a:pt x="1452" y="658"/>
                      <a:pt x="1354" y="1312"/>
                      <a:pt x="1236" y="1962"/>
                    </a:cubicBezTo>
                    <a:cubicBezTo>
                      <a:pt x="1232" y="1984"/>
                      <a:pt x="1228" y="2004"/>
                      <a:pt x="1225" y="2026"/>
                    </a:cubicBezTo>
                    <a:cubicBezTo>
                      <a:pt x="1218" y="2057"/>
                      <a:pt x="1213" y="2090"/>
                      <a:pt x="1207" y="2122"/>
                    </a:cubicBezTo>
                    <a:cubicBezTo>
                      <a:pt x="1205" y="2136"/>
                      <a:pt x="1202" y="2149"/>
                      <a:pt x="1200" y="2163"/>
                    </a:cubicBezTo>
                    <a:cubicBezTo>
                      <a:pt x="1048" y="2985"/>
                      <a:pt x="867" y="3800"/>
                      <a:pt x="658" y="4605"/>
                    </a:cubicBezTo>
                    <a:cubicBezTo>
                      <a:pt x="345" y="5804"/>
                      <a:pt x="182" y="6557"/>
                      <a:pt x="98" y="7059"/>
                    </a:cubicBezTo>
                    <a:cubicBezTo>
                      <a:pt x="87" y="7123"/>
                      <a:pt x="78" y="7182"/>
                      <a:pt x="68" y="7239"/>
                    </a:cubicBezTo>
                    <a:cubicBezTo>
                      <a:pt x="52" y="7349"/>
                      <a:pt x="39" y="7447"/>
                      <a:pt x="30" y="7533"/>
                    </a:cubicBezTo>
                    <a:cubicBezTo>
                      <a:pt x="22" y="7604"/>
                      <a:pt x="16" y="7665"/>
                      <a:pt x="12" y="7723"/>
                    </a:cubicBezTo>
                    <a:cubicBezTo>
                      <a:pt x="10" y="7757"/>
                      <a:pt x="7" y="7789"/>
                      <a:pt x="6" y="7820"/>
                    </a:cubicBezTo>
                    <a:cubicBezTo>
                      <a:pt x="5" y="7854"/>
                      <a:pt x="2" y="7887"/>
                      <a:pt x="2" y="7922"/>
                    </a:cubicBezTo>
                    <a:cubicBezTo>
                      <a:pt x="1" y="7959"/>
                      <a:pt x="1" y="7995"/>
                      <a:pt x="2" y="8033"/>
                    </a:cubicBezTo>
                    <a:cubicBezTo>
                      <a:pt x="5" y="8105"/>
                      <a:pt x="10" y="8177"/>
                      <a:pt x="18" y="8246"/>
                    </a:cubicBezTo>
                    <a:cubicBezTo>
                      <a:pt x="131" y="9134"/>
                      <a:pt x="782" y="9825"/>
                      <a:pt x="1585" y="9849"/>
                    </a:cubicBezTo>
                    <a:cubicBezTo>
                      <a:pt x="1598" y="9849"/>
                      <a:pt x="1611" y="9849"/>
                      <a:pt x="1623" y="9849"/>
                    </a:cubicBezTo>
                    <a:cubicBezTo>
                      <a:pt x="1667" y="9849"/>
                      <a:pt x="1711" y="9847"/>
                      <a:pt x="1754" y="9843"/>
                    </a:cubicBezTo>
                    <a:cubicBezTo>
                      <a:pt x="2481" y="9778"/>
                      <a:pt x="3078" y="9156"/>
                      <a:pt x="3218" y="8338"/>
                    </a:cubicBezTo>
                    <a:cubicBezTo>
                      <a:pt x="3230" y="8270"/>
                      <a:pt x="3238" y="8199"/>
                      <a:pt x="3243" y="8128"/>
                    </a:cubicBezTo>
                    <a:cubicBezTo>
                      <a:pt x="3247" y="8092"/>
                      <a:pt x="3248" y="8055"/>
                      <a:pt x="3249" y="8016"/>
                    </a:cubicBezTo>
                    <a:cubicBezTo>
                      <a:pt x="3251" y="7983"/>
                      <a:pt x="3251" y="7949"/>
                      <a:pt x="3249" y="7916"/>
                    </a:cubicBezTo>
                    <a:cubicBezTo>
                      <a:pt x="3249" y="7886"/>
                      <a:pt x="3249" y="7854"/>
                      <a:pt x="3248" y="7819"/>
                    </a:cubicBezTo>
                    <a:cubicBezTo>
                      <a:pt x="3247" y="7762"/>
                      <a:pt x="3243" y="7698"/>
                      <a:pt x="3238" y="7628"/>
                    </a:cubicBezTo>
                    <a:cubicBezTo>
                      <a:pt x="3233" y="7541"/>
                      <a:pt x="3225" y="7445"/>
                      <a:pt x="3213" y="7332"/>
                    </a:cubicBezTo>
                    <a:cubicBezTo>
                      <a:pt x="3208" y="7275"/>
                      <a:pt x="3200" y="7215"/>
                      <a:pt x="3192" y="7151"/>
                    </a:cubicBezTo>
                    <a:cubicBezTo>
                      <a:pt x="3129" y="6635"/>
                      <a:pt x="2995" y="5860"/>
                      <a:pt x="2728" y="4610"/>
                    </a:cubicBezTo>
                    <a:cubicBezTo>
                      <a:pt x="2556" y="3813"/>
                      <a:pt x="2415" y="3009"/>
                      <a:pt x="2302" y="2199"/>
                    </a:cubicBezTo>
                    <a:cubicBezTo>
                      <a:pt x="2300" y="2185"/>
                      <a:pt x="2298" y="2172"/>
                      <a:pt x="2297" y="2158"/>
                    </a:cubicBezTo>
                    <a:cubicBezTo>
                      <a:pt x="2292" y="2123"/>
                      <a:pt x="2288" y="2088"/>
                      <a:pt x="2282" y="2054"/>
                    </a:cubicBezTo>
                    <a:cubicBezTo>
                      <a:pt x="2279" y="2035"/>
                      <a:pt x="2277" y="2014"/>
                      <a:pt x="2274" y="1995"/>
                    </a:cubicBezTo>
                    <a:cubicBezTo>
                      <a:pt x="2191" y="1368"/>
                      <a:pt x="2126" y="739"/>
                      <a:pt x="2078" y="108"/>
                    </a:cubicBezTo>
                    <a:lnTo>
                      <a:pt x="2072" y="16"/>
                    </a:lnTo>
                    <a:lnTo>
                      <a:pt x="1815" y="8"/>
                    </a:lnTo>
                    <a:lnTo>
                      <a:pt x="153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6"/>
              <p:cNvSpPr/>
              <p:nvPr/>
            </p:nvSpPr>
            <p:spPr>
              <a:xfrm>
                <a:off x="4606097" y="3534216"/>
                <a:ext cx="6177" cy="52378"/>
              </a:xfrm>
              <a:custGeom>
                <a:avLst/>
                <a:gdLst/>
                <a:ahLst/>
                <a:cxnLst/>
                <a:rect l="l" t="t" r="r" b="b"/>
                <a:pathLst>
                  <a:path w="264" h="2236" extrusionOk="0">
                    <a:moveTo>
                      <a:pt x="36" y="0"/>
                    </a:moveTo>
                    <a:cubicBezTo>
                      <a:pt x="16" y="0"/>
                      <a:pt x="1" y="19"/>
                      <a:pt x="1" y="41"/>
                    </a:cubicBezTo>
                    <a:lnTo>
                      <a:pt x="46" y="2196"/>
                    </a:lnTo>
                    <a:cubicBezTo>
                      <a:pt x="46" y="2218"/>
                      <a:pt x="61" y="2235"/>
                      <a:pt x="88" y="2236"/>
                    </a:cubicBezTo>
                    <a:cubicBezTo>
                      <a:pt x="107" y="2236"/>
                      <a:pt x="123" y="2219"/>
                      <a:pt x="124" y="2199"/>
                    </a:cubicBezTo>
                    <a:lnTo>
                      <a:pt x="262" y="49"/>
                    </a:lnTo>
                    <a:cubicBezTo>
                      <a:pt x="263" y="26"/>
                      <a:pt x="248" y="6"/>
                      <a:pt x="229" y="5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6"/>
              <p:cNvSpPr/>
              <p:nvPr/>
            </p:nvSpPr>
            <p:spPr>
              <a:xfrm>
                <a:off x="4600224" y="3589944"/>
                <a:ext cx="2784" cy="3139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34" extrusionOk="0">
                    <a:moveTo>
                      <a:pt x="59" y="0"/>
                    </a:moveTo>
                    <a:cubicBezTo>
                      <a:pt x="28" y="0"/>
                      <a:pt x="3" y="30"/>
                      <a:pt x="1" y="66"/>
                    </a:cubicBezTo>
                    <a:cubicBezTo>
                      <a:pt x="0" y="102"/>
                      <a:pt x="26" y="133"/>
                      <a:pt x="58" y="134"/>
                    </a:cubicBezTo>
                    <a:cubicBezTo>
                      <a:pt x="91" y="134"/>
                      <a:pt x="116" y="105"/>
                      <a:pt x="117" y="68"/>
                    </a:cubicBezTo>
                    <a:cubicBezTo>
                      <a:pt x="118" y="32"/>
                      <a:pt x="93" y="1"/>
                      <a:pt x="61" y="0"/>
                    </a:cubicBezTo>
                    <a:cubicBezTo>
                      <a:pt x="60" y="0"/>
                      <a:pt x="60" y="0"/>
                      <a:pt x="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6"/>
              <p:cNvSpPr/>
              <p:nvPr/>
            </p:nvSpPr>
            <p:spPr>
              <a:xfrm>
                <a:off x="4601066" y="3579286"/>
                <a:ext cx="2784" cy="3139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34" extrusionOk="0">
                    <a:moveTo>
                      <a:pt x="59" y="0"/>
                    </a:moveTo>
                    <a:cubicBezTo>
                      <a:pt x="28" y="0"/>
                      <a:pt x="3" y="29"/>
                      <a:pt x="1" y="66"/>
                    </a:cubicBezTo>
                    <a:cubicBezTo>
                      <a:pt x="0" y="102"/>
                      <a:pt x="26" y="132"/>
                      <a:pt x="58" y="133"/>
                    </a:cubicBezTo>
                    <a:cubicBezTo>
                      <a:pt x="59" y="133"/>
                      <a:pt x="60" y="133"/>
                      <a:pt x="61" y="133"/>
                    </a:cubicBezTo>
                    <a:cubicBezTo>
                      <a:pt x="91" y="133"/>
                      <a:pt x="115" y="103"/>
                      <a:pt x="117" y="68"/>
                    </a:cubicBezTo>
                    <a:cubicBezTo>
                      <a:pt x="118" y="33"/>
                      <a:pt x="93" y="2"/>
                      <a:pt x="61" y="0"/>
                    </a:cubicBezTo>
                    <a:cubicBezTo>
                      <a:pt x="60" y="0"/>
                      <a:pt x="60" y="0"/>
                      <a:pt x="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6"/>
              <p:cNvSpPr/>
              <p:nvPr/>
            </p:nvSpPr>
            <p:spPr>
              <a:xfrm>
                <a:off x="4601908" y="3568628"/>
                <a:ext cx="2784" cy="3162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35" extrusionOk="0">
                    <a:moveTo>
                      <a:pt x="58" y="1"/>
                    </a:moveTo>
                    <a:cubicBezTo>
                      <a:pt x="27" y="1"/>
                      <a:pt x="3" y="30"/>
                      <a:pt x="1" y="65"/>
                    </a:cubicBezTo>
                    <a:cubicBezTo>
                      <a:pt x="0" y="101"/>
                      <a:pt x="26" y="132"/>
                      <a:pt x="58" y="134"/>
                    </a:cubicBezTo>
                    <a:cubicBezTo>
                      <a:pt x="58" y="134"/>
                      <a:pt x="59" y="134"/>
                      <a:pt x="59" y="134"/>
                    </a:cubicBezTo>
                    <a:cubicBezTo>
                      <a:pt x="91" y="134"/>
                      <a:pt x="116" y="105"/>
                      <a:pt x="117" y="68"/>
                    </a:cubicBezTo>
                    <a:cubicBezTo>
                      <a:pt x="118" y="33"/>
                      <a:pt x="92" y="2"/>
                      <a:pt x="61" y="1"/>
                    </a:cubicBezTo>
                    <a:cubicBezTo>
                      <a:pt x="60" y="1"/>
                      <a:pt x="59" y="1"/>
                      <a:pt x="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6"/>
              <p:cNvSpPr/>
              <p:nvPr/>
            </p:nvSpPr>
            <p:spPr>
              <a:xfrm>
                <a:off x="4602727" y="3557969"/>
                <a:ext cx="2761" cy="3162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35" extrusionOk="0">
                    <a:moveTo>
                      <a:pt x="62" y="0"/>
                    </a:moveTo>
                    <a:cubicBezTo>
                      <a:pt x="30" y="0"/>
                      <a:pt x="4" y="28"/>
                      <a:pt x="2" y="67"/>
                    </a:cubicBezTo>
                    <a:cubicBezTo>
                      <a:pt x="1" y="103"/>
                      <a:pt x="27" y="134"/>
                      <a:pt x="58" y="135"/>
                    </a:cubicBezTo>
                    <a:cubicBezTo>
                      <a:pt x="91" y="135"/>
                      <a:pt x="117" y="106"/>
                      <a:pt x="118" y="69"/>
                    </a:cubicBezTo>
                    <a:cubicBezTo>
                      <a:pt x="118" y="32"/>
                      <a:pt x="93" y="1"/>
                      <a:pt x="6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6"/>
              <p:cNvSpPr/>
              <p:nvPr/>
            </p:nvSpPr>
            <p:spPr>
              <a:xfrm>
                <a:off x="4612905" y="3590296"/>
                <a:ext cx="2784" cy="3162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35" extrusionOk="0">
                    <a:moveTo>
                      <a:pt x="60" y="1"/>
                    </a:moveTo>
                    <a:cubicBezTo>
                      <a:pt x="28" y="1"/>
                      <a:pt x="2" y="30"/>
                      <a:pt x="2" y="66"/>
                    </a:cubicBezTo>
                    <a:cubicBezTo>
                      <a:pt x="1" y="103"/>
                      <a:pt x="26" y="134"/>
                      <a:pt x="58" y="134"/>
                    </a:cubicBezTo>
                    <a:cubicBezTo>
                      <a:pt x="59" y="134"/>
                      <a:pt x="59" y="134"/>
                      <a:pt x="60" y="134"/>
                    </a:cubicBezTo>
                    <a:cubicBezTo>
                      <a:pt x="91" y="134"/>
                      <a:pt x="118" y="106"/>
                      <a:pt x="118" y="68"/>
                    </a:cubicBezTo>
                    <a:cubicBezTo>
                      <a:pt x="119" y="33"/>
                      <a:pt x="93" y="2"/>
                      <a:pt x="61" y="1"/>
                    </a:cubicBezTo>
                    <a:cubicBezTo>
                      <a:pt x="61" y="1"/>
                      <a:pt x="60" y="1"/>
                      <a:pt x="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6"/>
              <p:cNvSpPr/>
              <p:nvPr/>
            </p:nvSpPr>
            <p:spPr>
              <a:xfrm>
                <a:off x="4612554" y="3579614"/>
                <a:ext cx="2761" cy="3139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34" extrusionOk="0">
                    <a:moveTo>
                      <a:pt x="59" y="0"/>
                    </a:moveTo>
                    <a:cubicBezTo>
                      <a:pt x="27" y="0"/>
                      <a:pt x="1" y="30"/>
                      <a:pt x="1" y="66"/>
                    </a:cubicBezTo>
                    <a:cubicBezTo>
                      <a:pt x="0" y="103"/>
                      <a:pt x="26" y="134"/>
                      <a:pt x="58" y="134"/>
                    </a:cubicBezTo>
                    <a:cubicBezTo>
                      <a:pt x="58" y="134"/>
                      <a:pt x="59" y="134"/>
                      <a:pt x="59" y="134"/>
                    </a:cubicBezTo>
                    <a:cubicBezTo>
                      <a:pt x="91" y="134"/>
                      <a:pt x="117" y="104"/>
                      <a:pt x="117" y="68"/>
                    </a:cubicBezTo>
                    <a:cubicBezTo>
                      <a:pt x="117" y="32"/>
                      <a:pt x="93" y="1"/>
                      <a:pt x="61" y="0"/>
                    </a:cubicBezTo>
                    <a:cubicBezTo>
                      <a:pt x="60" y="0"/>
                      <a:pt x="60" y="0"/>
                      <a:pt x="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6"/>
              <p:cNvSpPr/>
              <p:nvPr/>
            </p:nvSpPr>
            <p:spPr>
              <a:xfrm>
                <a:off x="4612157" y="3568932"/>
                <a:ext cx="2784" cy="3139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34" extrusionOk="0">
                    <a:moveTo>
                      <a:pt x="59" y="0"/>
                    </a:moveTo>
                    <a:cubicBezTo>
                      <a:pt x="28" y="0"/>
                      <a:pt x="2" y="29"/>
                      <a:pt x="2" y="66"/>
                    </a:cubicBezTo>
                    <a:cubicBezTo>
                      <a:pt x="0" y="103"/>
                      <a:pt x="26" y="133"/>
                      <a:pt x="58" y="133"/>
                    </a:cubicBezTo>
                    <a:cubicBezTo>
                      <a:pt x="59" y="133"/>
                      <a:pt x="60" y="133"/>
                      <a:pt x="60" y="133"/>
                    </a:cubicBezTo>
                    <a:cubicBezTo>
                      <a:pt x="91" y="133"/>
                      <a:pt x="117" y="104"/>
                      <a:pt x="117" y="68"/>
                    </a:cubicBezTo>
                    <a:cubicBezTo>
                      <a:pt x="119" y="32"/>
                      <a:pt x="93" y="1"/>
                      <a:pt x="61" y="0"/>
                    </a:cubicBezTo>
                    <a:cubicBezTo>
                      <a:pt x="60" y="0"/>
                      <a:pt x="59" y="0"/>
                      <a:pt x="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6"/>
              <p:cNvSpPr/>
              <p:nvPr/>
            </p:nvSpPr>
            <p:spPr>
              <a:xfrm>
                <a:off x="4611759" y="3558227"/>
                <a:ext cx="2784" cy="3162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35" extrusionOk="0">
                    <a:moveTo>
                      <a:pt x="60" y="1"/>
                    </a:moveTo>
                    <a:cubicBezTo>
                      <a:pt x="28" y="1"/>
                      <a:pt x="3" y="30"/>
                      <a:pt x="3" y="66"/>
                    </a:cubicBezTo>
                    <a:cubicBezTo>
                      <a:pt x="1" y="103"/>
                      <a:pt x="26" y="134"/>
                      <a:pt x="59" y="134"/>
                    </a:cubicBezTo>
                    <a:cubicBezTo>
                      <a:pt x="60" y="134"/>
                      <a:pt x="60" y="134"/>
                      <a:pt x="61" y="134"/>
                    </a:cubicBezTo>
                    <a:cubicBezTo>
                      <a:pt x="92" y="134"/>
                      <a:pt x="118" y="106"/>
                      <a:pt x="118" y="68"/>
                    </a:cubicBezTo>
                    <a:cubicBezTo>
                      <a:pt x="119" y="32"/>
                      <a:pt x="93" y="2"/>
                      <a:pt x="61" y="1"/>
                    </a:cubicBezTo>
                    <a:cubicBezTo>
                      <a:pt x="61" y="1"/>
                      <a:pt x="60" y="1"/>
                      <a:pt x="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6"/>
              <p:cNvSpPr/>
              <p:nvPr/>
            </p:nvSpPr>
            <p:spPr>
              <a:xfrm>
                <a:off x="4566836" y="3738389"/>
                <a:ext cx="75878" cy="13423"/>
              </a:xfrm>
              <a:custGeom>
                <a:avLst/>
                <a:gdLst/>
                <a:ahLst/>
                <a:cxnLst/>
                <a:rect l="l" t="t" r="r" b="b"/>
                <a:pathLst>
                  <a:path w="3243" h="5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" y="72"/>
                      <a:pt x="8" y="143"/>
                      <a:pt x="17" y="212"/>
                    </a:cubicBezTo>
                    <a:cubicBezTo>
                      <a:pt x="252" y="351"/>
                      <a:pt x="731" y="544"/>
                      <a:pt x="1611" y="570"/>
                    </a:cubicBezTo>
                    <a:cubicBezTo>
                      <a:pt x="1673" y="571"/>
                      <a:pt x="1733" y="572"/>
                      <a:pt x="1791" y="572"/>
                    </a:cubicBezTo>
                    <a:cubicBezTo>
                      <a:pt x="2556" y="572"/>
                      <a:pt x="2993" y="422"/>
                      <a:pt x="3217" y="304"/>
                    </a:cubicBezTo>
                    <a:cubicBezTo>
                      <a:pt x="3228" y="236"/>
                      <a:pt x="3237" y="165"/>
                      <a:pt x="3243" y="94"/>
                    </a:cubicBezTo>
                    <a:lnTo>
                      <a:pt x="3243" y="94"/>
                    </a:lnTo>
                    <a:cubicBezTo>
                      <a:pt x="3088" y="194"/>
                      <a:pt x="2666" y="399"/>
                      <a:pt x="1787" y="399"/>
                    </a:cubicBezTo>
                    <a:cubicBezTo>
                      <a:pt x="1731" y="399"/>
                      <a:pt x="1674" y="398"/>
                      <a:pt x="1615" y="396"/>
                    </a:cubicBezTo>
                    <a:cubicBezTo>
                      <a:pt x="616" y="366"/>
                      <a:pt x="160" y="115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6"/>
              <p:cNvSpPr/>
              <p:nvPr/>
            </p:nvSpPr>
            <p:spPr>
              <a:xfrm>
                <a:off x="4567046" y="3726700"/>
                <a:ext cx="75738" cy="13188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563" extrusionOk="0">
                    <a:moveTo>
                      <a:pt x="18" y="1"/>
                    </a:moveTo>
                    <a:cubicBezTo>
                      <a:pt x="10" y="71"/>
                      <a:pt x="4" y="132"/>
                      <a:pt x="1" y="191"/>
                    </a:cubicBezTo>
                    <a:cubicBezTo>
                      <a:pt x="230" y="331"/>
                      <a:pt x="711" y="534"/>
                      <a:pt x="1612" y="560"/>
                    </a:cubicBezTo>
                    <a:cubicBezTo>
                      <a:pt x="1672" y="562"/>
                      <a:pt x="1731" y="562"/>
                      <a:pt x="1787" y="562"/>
                    </a:cubicBezTo>
                    <a:cubicBezTo>
                      <a:pt x="2578" y="562"/>
                      <a:pt x="3017" y="403"/>
                      <a:pt x="3237" y="284"/>
                    </a:cubicBezTo>
                    <a:cubicBezTo>
                      <a:pt x="3235" y="227"/>
                      <a:pt x="3233" y="163"/>
                      <a:pt x="3227" y="93"/>
                    </a:cubicBezTo>
                    <a:cubicBezTo>
                      <a:pt x="3059" y="197"/>
                      <a:pt x="2634" y="388"/>
                      <a:pt x="1777" y="388"/>
                    </a:cubicBezTo>
                    <a:cubicBezTo>
                      <a:pt x="1725" y="388"/>
                      <a:pt x="1671" y="387"/>
                      <a:pt x="1616" y="386"/>
                    </a:cubicBezTo>
                    <a:cubicBezTo>
                      <a:pt x="649" y="357"/>
                      <a:pt x="192" y="121"/>
                      <a:pt x="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6"/>
              <p:cNvSpPr/>
              <p:nvPr/>
            </p:nvSpPr>
            <p:spPr>
              <a:xfrm>
                <a:off x="4568380" y="3715573"/>
                <a:ext cx="73562" cy="12298"/>
              </a:xfrm>
              <a:custGeom>
                <a:avLst/>
                <a:gdLst/>
                <a:ahLst/>
                <a:cxnLst/>
                <a:rect l="l" t="t" r="r" b="b"/>
                <a:pathLst>
                  <a:path w="3144" h="525" extrusionOk="0">
                    <a:moveTo>
                      <a:pt x="29" y="0"/>
                    </a:moveTo>
                    <a:cubicBezTo>
                      <a:pt x="18" y="64"/>
                      <a:pt x="9" y="123"/>
                      <a:pt x="0" y="180"/>
                    </a:cubicBezTo>
                    <a:cubicBezTo>
                      <a:pt x="243" y="318"/>
                      <a:pt x="719" y="497"/>
                      <a:pt x="1565" y="522"/>
                    </a:cubicBezTo>
                    <a:cubicBezTo>
                      <a:pt x="1625" y="524"/>
                      <a:pt x="1683" y="525"/>
                      <a:pt x="1739" y="525"/>
                    </a:cubicBezTo>
                    <a:cubicBezTo>
                      <a:pt x="2477" y="525"/>
                      <a:pt x="2911" y="386"/>
                      <a:pt x="3144" y="271"/>
                    </a:cubicBezTo>
                    <a:cubicBezTo>
                      <a:pt x="3139" y="214"/>
                      <a:pt x="3130" y="154"/>
                      <a:pt x="3123" y="89"/>
                    </a:cubicBezTo>
                    <a:cubicBezTo>
                      <a:pt x="2926" y="196"/>
                      <a:pt x="2507" y="350"/>
                      <a:pt x="1745" y="350"/>
                    </a:cubicBezTo>
                    <a:cubicBezTo>
                      <a:pt x="1689" y="350"/>
                      <a:pt x="1631" y="349"/>
                      <a:pt x="1571" y="348"/>
                    </a:cubicBezTo>
                    <a:cubicBezTo>
                      <a:pt x="695" y="322"/>
                      <a:pt x="236" y="125"/>
                      <a:pt x="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6"/>
              <p:cNvSpPr/>
              <p:nvPr/>
            </p:nvSpPr>
            <p:spPr>
              <a:xfrm>
                <a:off x="4594796" y="3596175"/>
                <a:ext cx="25784" cy="7519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321" extrusionOk="0">
                    <a:moveTo>
                      <a:pt x="37" y="0"/>
                    </a:moveTo>
                    <a:cubicBezTo>
                      <a:pt x="33" y="21"/>
                      <a:pt x="30" y="42"/>
                      <a:pt x="26" y="64"/>
                    </a:cubicBezTo>
                    <a:cubicBezTo>
                      <a:pt x="20" y="96"/>
                      <a:pt x="15" y="128"/>
                      <a:pt x="8" y="160"/>
                    </a:cubicBezTo>
                    <a:cubicBezTo>
                      <a:pt x="6" y="174"/>
                      <a:pt x="3" y="187"/>
                      <a:pt x="1" y="201"/>
                    </a:cubicBezTo>
                    <a:cubicBezTo>
                      <a:pt x="95" y="253"/>
                      <a:pt x="262" y="310"/>
                      <a:pt x="550" y="319"/>
                    </a:cubicBezTo>
                    <a:cubicBezTo>
                      <a:pt x="575" y="320"/>
                      <a:pt x="598" y="320"/>
                      <a:pt x="621" y="320"/>
                    </a:cubicBezTo>
                    <a:cubicBezTo>
                      <a:pt x="865" y="320"/>
                      <a:pt x="1013" y="277"/>
                      <a:pt x="1102" y="235"/>
                    </a:cubicBezTo>
                    <a:cubicBezTo>
                      <a:pt x="1100" y="221"/>
                      <a:pt x="1098" y="207"/>
                      <a:pt x="1097" y="194"/>
                    </a:cubicBezTo>
                    <a:cubicBezTo>
                      <a:pt x="1092" y="159"/>
                      <a:pt x="1088" y="124"/>
                      <a:pt x="1082" y="89"/>
                    </a:cubicBezTo>
                    <a:cubicBezTo>
                      <a:pt x="1079" y="71"/>
                      <a:pt x="1077" y="50"/>
                      <a:pt x="1074" y="31"/>
                    </a:cubicBezTo>
                    <a:cubicBezTo>
                      <a:pt x="1031" y="60"/>
                      <a:pt x="904" y="124"/>
                      <a:pt x="614" y="124"/>
                    </a:cubicBezTo>
                    <a:cubicBezTo>
                      <a:pt x="595" y="124"/>
                      <a:pt x="575" y="124"/>
                      <a:pt x="555" y="123"/>
                    </a:cubicBezTo>
                    <a:cubicBezTo>
                      <a:pt x="217" y="114"/>
                      <a:pt x="80" y="32"/>
                      <a:pt x="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6"/>
              <p:cNvSpPr/>
              <p:nvPr/>
            </p:nvSpPr>
            <p:spPr>
              <a:xfrm>
                <a:off x="4607758" y="3550380"/>
                <a:ext cx="35026" cy="230408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9836" extrusionOk="0">
                    <a:moveTo>
                      <a:pt x="57" y="0"/>
                    </a:moveTo>
                    <a:lnTo>
                      <a:pt x="57" y="3501"/>
                    </a:lnTo>
                    <a:cubicBezTo>
                      <a:pt x="57" y="4157"/>
                      <a:pt x="125" y="4810"/>
                      <a:pt x="251" y="5451"/>
                    </a:cubicBezTo>
                    <a:cubicBezTo>
                      <a:pt x="683" y="7677"/>
                      <a:pt x="294" y="9133"/>
                      <a:pt x="0" y="9835"/>
                    </a:cubicBezTo>
                    <a:cubicBezTo>
                      <a:pt x="727" y="9770"/>
                      <a:pt x="1324" y="9148"/>
                      <a:pt x="1464" y="8330"/>
                    </a:cubicBezTo>
                    <a:cubicBezTo>
                      <a:pt x="1476" y="8262"/>
                      <a:pt x="1484" y="8191"/>
                      <a:pt x="1489" y="8120"/>
                    </a:cubicBezTo>
                    <a:cubicBezTo>
                      <a:pt x="1493" y="8084"/>
                      <a:pt x="1494" y="8047"/>
                      <a:pt x="1495" y="8008"/>
                    </a:cubicBezTo>
                    <a:cubicBezTo>
                      <a:pt x="1497" y="7975"/>
                      <a:pt x="1497" y="7941"/>
                      <a:pt x="1495" y="7908"/>
                    </a:cubicBezTo>
                    <a:cubicBezTo>
                      <a:pt x="1495" y="7878"/>
                      <a:pt x="1495" y="7846"/>
                      <a:pt x="1494" y="7811"/>
                    </a:cubicBezTo>
                    <a:cubicBezTo>
                      <a:pt x="1493" y="7754"/>
                      <a:pt x="1489" y="7690"/>
                      <a:pt x="1484" y="7620"/>
                    </a:cubicBezTo>
                    <a:cubicBezTo>
                      <a:pt x="1479" y="7533"/>
                      <a:pt x="1471" y="7437"/>
                      <a:pt x="1459" y="7324"/>
                    </a:cubicBezTo>
                    <a:cubicBezTo>
                      <a:pt x="1454" y="7267"/>
                      <a:pt x="1446" y="7207"/>
                      <a:pt x="1438" y="7143"/>
                    </a:cubicBezTo>
                    <a:cubicBezTo>
                      <a:pt x="1375" y="6627"/>
                      <a:pt x="1241" y="5852"/>
                      <a:pt x="974" y="4602"/>
                    </a:cubicBezTo>
                    <a:cubicBezTo>
                      <a:pt x="802" y="3805"/>
                      <a:pt x="661" y="3001"/>
                      <a:pt x="548" y="2191"/>
                    </a:cubicBezTo>
                    <a:cubicBezTo>
                      <a:pt x="546" y="2177"/>
                      <a:pt x="544" y="2164"/>
                      <a:pt x="543" y="2150"/>
                    </a:cubicBezTo>
                    <a:cubicBezTo>
                      <a:pt x="538" y="2115"/>
                      <a:pt x="534" y="2080"/>
                      <a:pt x="528" y="2046"/>
                    </a:cubicBezTo>
                    <a:cubicBezTo>
                      <a:pt x="525" y="2027"/>
                      <a:pt x="523" y="2006"/>
                      <a:pt x="520" y="1987"/>
                    </a:cubicBezTo>
                    <a:cubicBezTo>
                      <a:pt x="437" y="1360"/>
                      <a:pt x="372" y="731"/>
                      <a:pt x="324" y="100"/>
                    </a:cubicBezTo>
                    <a:lnTo>
                      <a:pt x="318" y="8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EC9836">
                  <a:alpha val="43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6"/>
              <p:cNvSpPr/>
              <p:nvPr/>
            </p:nvSpPr>
            <p:spPr>
              <a:xfrm>
                <a:off x="4347086" y="3791610"/>
                <a:ext cx="42841" cy="18131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774" extrusionOk="0">
                    <a:moveTo>
                      <a:pt x="13" y="1"/>
                    </a:moveTo>
                    <a:lnTo>
                      <a:pt x="5" y="342"/>
                    </a:lnTo>
                    <a:cubicBezTo>
                      <a:pt x="1" y="556"/>
                      <a:pt x="147" y="734"/>
                      <a:pt x="332" y="739"/>
                    </a:cubicBezTo>
                    <a:lnTo>
                      <a:pt x="1480" y="773"/>
                    </a:lnTo>
                    <a:cubicBezTo>
                      <a:pt x="1483" y="773"/>
                      <a:pt x="1486" y="773"/>
                      <a:pt x="1489" y="773"/>
                    </a:cubicBezTo>
                    <a:cubicBezTo>
                      <a:pt x="1670" y="773"/>
                      <a:pt x="1818" y="606"/>
                      <a:pt x="1823" y="396"/>
                    </a:cubicBezTo>
                    <a:lnTo>
                      <a:pt x="1830" y="55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6"/>
              <p:cNvSpPr/>
              <p:nvPr/>
            </p:nvSpPr>
            <p:spPr>
              <a:xfrm>
                <a:off x="4350198" y="3509550"/>
                <a:ext cx="16706" cy="5521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357" extrusionOk="0">
                    <a:moveTo>
                      <a:pt x="136" y="0"/>
                    </a:moveTo>
                    <a:cubicBezTo>
                      <a:pt x="85" y="0"/>
                      <a:pt x="40" y="47"/>
                      <a:pt x="39" y="111"/>
                    </a:cubicBezTo>
                    <a:lnTo>
                      <a:pt x="0" y="1894"/>
                    </a:lnTo>
                    <a:cubicBezTo>
                      <a:pt x="0" y="1931"/>
                      <a:pt x="14" y="1966"/>
                      <a:pt x="40" y="1987"/>
                    </a:cubicBezTo>
                    <a:lnTo>
                      <a:pt x="444" y="2334"/>
                    </a:lnTo>
                    <a:cubicBezTo>
                      <a:pt x="462" y="2349"/>
                      <a:pt x="482" y="2357"/>
                      <a:pt x="502" y="2357"/>
                    </a:cubicBezTo>
                    <a:cubicBezTo>
                      <a:pt x="548" y="2357"/>
                      <a:pt x="592" y="2318"/>
                      <a:pt x="599" y="2258"/>
                    </a:cubicBezTo>
                    <a:lnTo>
                      <a:pt x="688" y="1499"/>
                    </a:lnTo>
                    <a:cubicBezTo>
                      <a:pt x="689" y="1495"/>
                      <a:pt x="689" y="1490"/>
                      <a:pt x="689" y="1487"/>
                    </a:cubicBezTo>
                    <a:lnTo>
                      <a:pt x="713" y="437"/>
                    </a:lnTo>
                    <a:cubicBezTo>
                      <a:pt x="714" y="396"/>
                      <a:pt x="694" y="357"/>
                      <a:pt x="664" y="336"/>
                    </a:cubicBezTo>
                    <a:lnTo>
                      <a:pt x="186" y="16"/>
                    </a:lnTo>
                    <a:cubicBezTo>
                      <a:pt x="169" y="5"/>
                      <a:pt x="152" y="0"/>
                      <a:pt x="1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6"/>
              <p:cNvSpPr/>
              <p:nvPr/>
            </p:nvSpPr>
            <p:spPr>
              <a:xfrm>
                <a:off x="4381691" y="3510838"/>
                <a:ext cx="16636" cy="54627"/>
              </a:xfrm>
              <a:custGeom>
                <a:avLst/>
                <a:gdLst/>
                <a:ahLst/>
                <a:cxnLst/>
                <a:rect l="l" t="t" r="r" b="b"/>
                <a:pathLst>
                  <a:path w="711" h="2332" extrusionOk="0">
                    <a:moveTo>
                      <a:pt x="611" y="0"/>
                    </a:moveTo>
                    <a:cubicBezTo>
                      <a:pt x="596" y="0"/>
                      <a:pt x="581" y="4"/>
                      <a:pt x="567" y="13"/>
                    </a:cubicBezTo>
                    <a:lnTo>
                      <a:pt x="75" y="305"/>
                    </a:lnTo>
                    <a:cubicBezTo>
                      <a:pt x="44" y="323"/>
                      <a:pt x="23" y="361"/>
                      <a:pt x="23" y="402"/>
                    </a:cubicBezTo>
                    <a:lnTo>
                      <a:pt x="1" y="1451"/>
                    </a:lnTo>
                    <a:lnTo>
                      <a:pt x="1" y="1465"/>
                    </a:lnTo>
                    <a:lnTo>
                      <a:pt x="58" y="2228"/>
                    </a:lnTo>
                    <a:cubicBezTo>
                      <a:pt x="62" y="2290"/>
                      <a:pt x="106" y="2331"/>
                      <a:pt x="154" y="2331"/>
                    </a:cubicBezTo>
                    <a:cubicBezTo>
                      <a:pt x="172" y="2331"/>
                      <a:pt x="191" y="2325"/>
                      <a:pt x="209" y="2312"/>
                    </a:cubicBezTo>
                    <a:lnTo>
                      <a:pt x="627" y="1991"/>
                    </a:lnTo>
                    <a:cubicBezTo>
                      <a:pt x="654" y="1970"/>
                      <a:pt x="669" y="1935"/>
                      <a:pt x="670" y="1900"/>
                    </a:cubicBezTo>
                    <a:lnTo>
                      <a:pt x="709" y="116"/>
                    </a:lnTo>
                    <a:cubicBezTo>
                      <a:pt x="710" y="49"/>
                      <a:pt x="663" y="0"/>
                      <a:pt x="6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6"/>
              <p:cNvSpPr/>
              <p:nvPr/>
            </p:nvSpPr>
            <p:spPr>
              <a:xfrm>
                <a:off x="4323548" y="3527564"/>
                <a:ext cx="91882" cy="278711"/>
              </a:xfrm>
              <a:custGeom>
                <a:avLst/>
                <a:gdLst/>
                <a:ahLst/>
                <a:cxnLst/>
                <a:rect l="l" t="t" r="r" b="b"/>
                <a:pathLst>
                  <a:path w="3927" h="11898" extrusionOk="0">
                    <a:moveTo>
                      <a:pt x="1845" y="0"/>
                    </a:moveTo>
                    <a:cubicBezTo>
                      <a:pt x="1750" y="795"/>
                      <a:pt x="1632" y="1586"/>
                      <a:pt x="1493" y="2371"/>
                    </a:cubicBezTo>
                    <a:cubicBezTo>
                      <a:pt x="1488" y="2397"/>
                      <a:pt x="1484" y="2422"/>
                      <a:pt x="1478" y="2448"/>
                    </a:cubicBezTo>
                    <a:cubicBezTo>
                      <a:pt x="1471" y="2487"/>
                      <a:pt x="1465" y="2526"/>
                      <a:pt x="1457" y="2565"/>
                    </a:cubicBezTo>
                    <a:cubicBezTo>
                      <a:pt x="1455" y="2580"/>
                      <a:pt x="1452" y="2597"/>
                      <a:pt x="1448" y="2613"/>
                    </a:cubicBezTo>
                    <a:cubicBezTo>
                      <a:pt x="1266" y="3607"/>
                      <a:pt x="1047" y="4590"/>
                      <a:pt x="794" y="5564"/>
                    </a:cubicBezTo>
                    <a:cubicBezTo>
                      <a:pt x="417" y="7012"/>
                      <a:pt x="220" y="7920"/>
                      <a:pt x="118" y="8529"/>
                    </a:cubicBezTo>
                    <a:cubicBezTo>
                      <a:pt x="104" y="8606"/>
                      <a:pt x="93" y="8677"/>
                      <a:pt x="83" y="8745"/>
                    </a:cubicBezTo>
                    <a:cubicBezTo>
                      <a:pt x="63" y="8879"/>
                      <a:pt x="48" y="8997"/>
                      <a:pt x="37" y="9102"/>
                    </a:cubicBezTo>
                    <a:cubicBezTo>
                      <a:pt x="26" y="9186"/>
                      <a:pt x="20" y="9262"/>
                      <a:pt x="15" y="9331"/>
                    </a:cubicBezTo>
                    <a:cubicBezTo>
                      <a:pt x="12" y="9372"/>
                      <a:pt x="10" y="9411"/>
                      <a:pt x="7" y="9447"/>
                    </a:cubicBezTo>
                    <a:cubicBezTo>
                      <a:pt x="5" y="9487"/>
                      <a:pt x="2" y="9529"/>
                      <a:pt x="2" y="9570"/>
                    </a:cubicBezTo>
                    <a:cubicBezTo>
                      <a:pt x="1" y="9616"/>
                      <a:pt x="1" y="9659"/>
                      <a:pt x="2" y="9704"/>
                    </a:cubicBezTo>
                    <a:cubicBezTo>
                      <a:pt x="5" y="9791"/>
                      <a:pt x="11" y="9877"/>
                      <a:pt x="22" y="9960"/>
                    </a:cubicBezTo>
                    <a:cubicBezTo>
                      <a:pt x="159" y="11033"/>
                      <a:pt x="945" y="11868"/>
                      <a:pt x="1914" y="11897"/>
                    </a:cubicBezTo>
                    <a:cubicBezTo>
                      <a:pt x="1931" y="11897"/>
                      <a:pt x="1948" y="11897"/>
                      <a:pt x="1965" y="11897"/>
                    </a:cubicBezTo>
                    <a:cubicBezTo>
                      <a:pt x="2017" y="11897"/>
                      <a:pt x="2068" y="11895"/>
                      <a:pt x="2119" y="11889"/>
                    </a:cubicBezTo>
                    <a:cubicBezTo>
                      <a:pt x="2996" y="11810"/>
                      <a:pt x="3718" y="11059"/>
                      <a:pt x="3888" y="10072"/>
                    </a:cubicBezTo>
                    <a:cubicBezTo>
                      <a:pt x="3902" y="9989"/>
                      <a:pt x="3912" y="9903"/>
                      <a:pt x="3918" y="9817"/>
                    </a:cubicBezTo>
                    <a:cubicBezTo>
                      <a:pt x="3921" y="9774"/>
                      <a:pt x="3923" y="9728"/>
                      <a:pt x="3924" y="9682"/>
                    </a:cubicBezTo>
                    <a:cubicBezTo>
                      <a:pt x="3926" y="9642"/>
                      <a:pt x="3926" y="9601"/>
                      <a:pt x="3924" y="9561"/>
                    </a:cubicBezTo>
                    <a:cubicBezTo>
                      <a:pt x="3924" y="9524"/>
                      <a:pt x="3923" y="9484"/>
                      <a:pt x="3922" y="9443"/>
                    </a:cubicBezTo>
                    <a:cubicBezTo>
                      <a:pt x="3919" y="9375"/>
                      <a:pt x="3916" y="9298"/>
                      <a:pt x="3911" y="9213"/>
                    </a:cubicBezTo>
                    <a:cubicBezTo>
                      <a:pt x="3904" y="9109"/>
                      <a:pt x="3894" y="8991"/>
                      <a:pt x="3880" y="8856"/>
                    </a:cubicBezTo>
                    <a:cubicBezTo>
                      <a:pt x="3872" y="8787"/>
                      <a:pt x="3863" y="8714"/>
                      <a:pt x="3855" y="8637"/>
                    </a:cubicBezTo>
                    <a:cubicBezTo>
                      <a:pt x="3776" y="8015"/>
                      <a:pt x="3616" y="7076"/>
                      <a:pt x="3292" y="5567"/>
                    </a:cubicBezTo>
                    <a:cubicBezTo>
                      <a:pt x="3086" y="4605"/>
                      <a:pt x="2913" y="3633"/>
                      <a:pt x="2778" y="2654"/>
                    </a:cubicBezTo>
                    <a:cubicBezTo>
                      <a:pt x="2776" y="2639"/>
                      <a:pt x="2774" y="2622"/>
                      <a:pt x="2771" y="2606"/>
                    </a:cubicBezTo>
                    <a:cubicBezTo>
                      <a:pt x="2766" y="2565"/>
                      <a:pt x="2759" y="2524"/>
                      <a:pt x="2754" y="2482"/>
                    </a:cubicBezTo>
                    <a:cubicBezTo>
                      <a:pt x="2752" y="2457"/>
                      <a:pt x="2748" y="2434"/>
                      <a:pt x="2745" y="2410"/>
                    </a:cubicBezTo>
                    <a:cubicBezTo>
                      <a:pt x="2646" y="1653"/>
                      <a:pt x="2566" y="894"/>
                      <a:pt x="2508" y="131"/>
                    </a:cubicBezTo>
                    <a:lnTo>
                      <a:pt x="2499" y="19"/>
                    </a:lnTo>
                    <a:lnTo>
                      <a:pt x="2189" y="10"/>
                    </a:lnTo>
                    <a:lnTo>
                      <a:pt x="18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6"/>
              <p:cNvSpPr/>
              <p:nvPr/>
            </p:nvSpPr>
            <p:spPr>
              <a:xfrm>
                <a:off x="4371069" y="3508261"/>
                <a:ext cx="7440" cy="63271"/>
              </a:xfrm>
              <a:custGeom>
                <a:avLst/>
                <a:gdLst/>
                <a:ahLst/>
                <a:cxnLst/>
                <a:rect l="l" t="t" r="r" b="b"/>
                <a:pathLst>
                  <a:path w="318" h="2701" extrusionOk="0">
                    <a:moveTo>
                      <a:pt x="42" y="1"/>
                    </a:moveTo>
                    <a:cubicBezTo>
                      <a:pt x="20" y="1"/>
                      <a:pt x="0" y="22"/>
                      <a:pt x="0" y="51"/>
                    </a:cubicBezTo>
                    <a:lnTo>
                      <a:pt x="56" y="2653"/>
                    </a:lnTo>
                    <a:cubicBezTo>
                      <a:pt x="57" y="2678"/>
                      <a:pt x="75" y="2701"/>
                      <a:pt x="97" y="2701"/>
                    </a:cubicBezTo>
                    <a:lnTo>
                      <a:pt x="107" y="2701"/>
                    </a:lnTo>
                    <a:cubicBezTo>
                      <a:pt x="128" y="2701"/>
                      <a:pt x="148" y="2681"/>
                      <a:pt x="149" y="2656"/>
                    </a:cubicBezTo>
                    <a:lnTo>
                      <a:pt x="316" y="60"/>
                    </a:lnTo>
                    <a:cubicBezTo>
                      <a:pt x="317" y="32"/>
                      <a:pt x="299" y="9"/>
                      <a:pt x="275" y="7"/>
                    </a:cubicBez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6"/>
              <p:cNvSpPr/>
              <p:nvPr/>
            </p:nvSpPr>
            <p:spPr>
              <a:xfrm>
                <a:off x="4363956" y="3575608"/>
                <a:ext cx="3369" cy="3795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62" extrusionOk="0">
                    <a:moveTo>
                      <a:pt x="70" y="0"/>
                    </a:moveTo>
                    <a:cubicBezTo>
                      <a:pt x="34" y="0"/>
                      <a:pt x="3" y="34"/>
                      <a:pt x="2" y="78"/>
                    </a:cubicBezTo>
                    <a:cubicBezTo>
                      <a:pt x="1" y="123"/>
                      <a:pt x="31" y="160"/>
                      <a:pt x="69" y="161"/>
                    </a:cubicBezTo>
                    <a:cubicBezTo>
                      <a:pt x="70" y="161"/>
                      <a:pt x="71" y="161"/>
                      <a:pt x="71" y="161"/>
                    </a:cubicBezTo>
                    <a:cubicBezTo>
                      <a:pt x="109" y="161"/>
                      <a:pt x="140" y="128"/>
                      <a:pt x="141" y="83"/>
                    </a:cubicBezTo>
                    <a:cubicBezTo>
                      <a:pt x="143" y="38"/>
                      <a:pt x="112" y="1"/>
                      <a:pt x="73" y="0"/>
                    </a:cubicBezTo>
                    <a:cubicBezTo>
                      <a:pt x="72" y="0"/>
                      <a:pt x="71" y="0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6"/>
              <p:cNvSpPr/>
              <p:nvPr/>
            </p:nvSpPr>
            <p:spPr>
              <a:xfrm>
                <a:off x="4364962" y="3562701"/>
                <a:ext cx="3369" cy="3818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63" extrusionOk="0">
                    <a:moveTo>
                      <a:pt x="73" y="0"/>
                    </a:moveTo>
                    <a:cubicBezTo>
                      <a:pt x="35" y="0"/>
                      <a:pt x="4" y="36"/>
                      <a:pt x="3" y="79"/>
                    </a:cubicBezTo>
                    <a:cubicBezTo>
                      <a:pt x="1" y="124"/>
                      <a:pt x="32" y="161"/>
                      <a:pt x="70" y="162"/>
                    </a:cubicBezTo>
                    <a:cubicBezTo>
                      <a:pt x="71" y="163"/>
                      <a:pt x="72" y="163"/>
                      <a:pt x="72" y="163"/>
                    </a:cubicBezTo>
                    <a:cubicBezTo>
                      <a:pt x="109" y="163"/>
                      <a:pt x="141" y="128"/>
                      <a:pt x="142" y="85"/>
                    </a:cubicBezTo>
                    <a:cubicBezTo>
                      <a:pt x="143" y="39"/>
                      <a:pt x="113" y="2"/>
                      <a:pt x="75" y="0"/>
                    </a:cubicBezTo>
                    <a:cubicBezTo>
                      <a:pt x="74" y="0"/>
                      <a:pt x="74" y="0"/>
                      <a:pt x="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36"/>
              <p:cNvSpPr/>
              <p:nvPr/>
            </p:nvSpPr>
            <p:spPr>
              <a:xfrm>
                <a:off x="4365968" y="3549817"/>
                <a:ext cx="3346" cy="3818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63" extrusionOk="0">
                    <a:moveTo>
                      <a:pt x="74" y="1"/>
                    </a:moveTo>
                    <a:cubicBezTo>
                      <a:pt x="35" y="1"/>
                      <a:pt x="3" y="36"/>
                      <a:pt x="2" y="79"/>
                    </a:cubicBezTo>
                    <a:cubicBezTo>
                      <a:pt x="1" y="124"/>
                      <a:pt x="32" y="161"/>
                      <a:pt x="70" y="163"/>
                    </a:cubicBezTo>
                    <a:cubicBezTo>
                      <a:pt x="70" y="163"/>
                      <a:pt x="71" y="163"/>
                      <a:pt x="71" y="163"/>
                    </a:cubicBezTo>
                    <a:cubicBezTo>
                      <a:pt x="109" y="163"/>
                      <a:pt x="140" y="128"/>
                      <a:pt x="141" y="84"/>
                    </a:cubicBezTo>
                    <a:cubicBezTo>
                      <a:pt x="142" y="40"/>
                      <a:pt x="112" y="2"/>
                      <a:pt x="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36"/>
              <p:cNvSpPr/>
              <p:nvPr/>
            </p:nvSpPr>
            <p:spPr>
              <a:xfrm>
                <a:off x="4366974" y="3536980"/>
                <a:ext cx="3369" cy="3818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63" extrusionOk="0">
                    <a:moveTo>
                      <a:pt x="72" y="0"/>
                    </a:moveTo>
                    <a:cubicBezTo>
                      <a:pt x="35" y="0"/>
                      <a:pt x="4" y="36"/>
                      <a:pt x="2" y="78"/>
                    </a:cubicBezTo>
                    <a:cubicBezTo>
                      <a:pt x="1" y="123"/>
                      <a:pt x="32" y="160"/>
                      <a:pt x="70" y="162"/>
                    </a:cubicBezTo>
                    <a:cubicBezTo>
                      <a:pt x="70" y="162"/>
                      <a:pt x="71" y="162"/>
                      <a:pt x="71" y="162"/>
                    </a:cubicBezTo>
                    <a:cubicBezTo>
                      <a:pt x="109" y="162"/>
                      <a:pt x="140" y="128"/>
                      <a:pt x="142" y="83"/>
                    </a:cubicBezTo>
                    <a:cubicBezTo>
                      <a:pt x="143" y="39"/>
                      <a:pt x="113" y="1"/>
                      <a:pt x="74" y="0"/>
                    </a:cubicBezTo>
                    <a:cubicBezTo>
                      <a:pt x="73" y="0"/>
                      <a:pt x="73" y="0"/>
                      <a:pt x="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36"/>
              <p:cNvSpPr/>
              <p:nvPr/>
            </p:nvSpPr>
            <p:spPr>
              <a:xfrm>
                <a:off x="4379305" y="3576007"/>
                <a:ext cx="3322" cy="3818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63" extrusionOk="0">
                    <a:moveTo>
                      <a:pt x="71" y="1"/>
                    </a:moveTo>
                    <a:cubicBezTo>
                      <a:pt x="33" y="1"/>
                      <a:pt x="2" y="36"/>
                      <a:pt x="1" y="79"/>
                    </a:cubicBezTo>
                    <a:cubicBezTo>
                      <a:pt x="0" y="124"/>
                      <a:pt x="30" y="161"/>
                      <a:pt x="69" y="163"/>
                    </a:cubicBezTo>
                    <a:cubicBezTo>
                      <a:pt x="69" y="163"/>
                      <a:pt x="70" y="163"/>
                      <a:pt x="70" y="163"/>
                    </a:cubicBezTo>
                    <a:cubicBezTo>
                      <a:pt x="108" y="163"/>
                      <a:pt x="140" y="127"/>
                      <a:pt x="141" y="84"/>
                    </a:cubicBezTo>
                    <a:cubicBezTo>
                      <a:pt x="142" y="40"/>
                      <a:pt x="111" y="2"/>
                      <a:pt x="73" y="1"/>
                    </a:cubicBezTo>
                    <a:cubicBezTo>
                      <a:pt x="72" y="1"/>
                      <a:pt x="72" y="1"/>
                      <a:pt x="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36"/>
              <p:cNvSpPr/>
              <p:nvPr/>
            </p:nvSpPr>
            <p:spPr>
              <a:xfrm>
                <a:off x="4378837" y="3563123"/>
                <a:ext cx="3322" cy="3795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62" extrusionOk="0">
                    <a:moveTo>
                      <a:pt x="72" y="1"/>
                    </a:moveTo>
                    <a:cubicBezTo>
                      <a:pt x="34" y="1"/>
                      <a:pt x="3" y="36"/>
                      <a:pt x="2" y="79"/>
                    </a:cubicBezTo>
                    <a:cubicBezTo>
                      <a:pt x="1" y="124"/>
                      <a:pt x="31" y="161"/>
                      <a:pt x="69" y="162"/>
                    </a:cubicBezTo>
                    <a:cubicBezTo>
                      <a:pt x="70" y="162"/>
                      <a:pt x="71" y="162"/>
                      <a:pt x="72" y="162"/>
                    </a:cubicBezTo>
                    <a:cubicBezTo>
                      <a:pt x="110" y="162"/>
                      <a:pt x="140" y="127"/>
                      <a:pt x="141" y="84"/>
                    </a:cubicBezTo>
                    <a:cubicBezTo>
                      <a:pt x="141" y="38"/>
                      <a:pt x="112" y="1"/>
                      <a:pt x="73" y="1"/>
                    </a:cubicBezTo>
                    <a:cubicBezTo>
                      <a:pt x="73" y="1"/>
                      <a:pt x="72" y="1"/>
                      <a:pt x="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36"/>
              <p:cNvSpPr/>
              <p:nvPr/>
            </p:nvSpPr>
            <p:spPr>
              <a:xfrm>
                <a:off x="4378369" y="3550192"/>
                <a:ext cx="3346" cy="3818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63" extrusionOk="0">
                    <a:moveTo>
                      <a:pt x="71" y="0"/>
                    </a:moveTo>
                    <a:cubicBezTo>
                      <a:pt x="34" y="0"/>
                      <a:pt x="2" y="36"/>
                      <a:pt x="1" y="78"/>
                    </a:cubicBezTo>
                    <a:cubicBezTo>
                      <a:pt x="0" y="123"/>
                      <a:pt x="31" y="160"/>
                      <a:pt x="69" y="162"/>
                    </a:cubicBezTo>
                    <a:cubicBezTo>
                      <a:pt x="69" y="162"/>
                      <a:pt x="70" y="162"/>
                      <a:pt x="70" y="162"/>
                    </a:cubicBezTo>
                    <a:cubicBezTo>
                      <a:pt x="109" y="162"/>
                      <a:pt x="140" y="127"/>
                      <a:pt x="141" y="83"/>
                    </a:cubicBezTo>
                    <a:cubicBezTo>
                      <a:pt x="143" y="39"/>
                      <a:pt x="112" y="1"/>
                      <a:pt x="73" y="0"/>
                    </a:cubicBezTo>
                    <a:cubicBezTo>
                      <a:pt x="72" y="0"/>
                      <a:pt x="72" y="0"/>
                      <a:pt x="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36"/>
              <p:cNvSpPr/>
              <p:nvPr/>
            </p:nvSpPr>
            <p:spPr>
              <a:xfrm>
                <a:off x="4377901" y="3537285"/>
                <a:ext cx="3369" cy="3795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62" extrusionOk="0">
                    <a:moveTo>
                      <a:pt x="70" y="0"/>
                    </a:moveTo>
                    <a:cubicBezTo>
                      <a:pt x="34" y="0"/>
                      <a:pt x="4" y="35"/>
                      <a:pt x="2" y="78"/>
                    </a:cubicBezTo>
                    <a:cubicBezTo>
                      <a:pt x="1" y="123"/>
                      <a:pt x="31" y="160"/>
                      <a:pt x="69" y="161"/>
                    </a:cubicBezTo>
                    <a:cubicBezTo>
                      <a:pt x="70" y="161"/>
                      <a:pt x="70" y="161"/>
                      <a:pt x="71" y="161"/>
                    </a:cubicBezTo>
                    <a:cubicBezTo>
                      <a:pt x="109" y="161"/>
                      <a:pt x="140" y="126"/>
                      <a:pt x="141" y="83"/>
                    </a:cubicBezTo>
                    <a:cubicBezTo>
                      <a:pt x="143" y="38"/>
                      <a:pt x="112" y="1"/>
                      <a:pt x="73" y="0"/>
                    </a:cubicBezTo>
                    <a:cubicBezTo>
                      <a:pt x="72" y="0"/>
                      <a:pt x="71" y="0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36"/>
              <p:cNvSpPr/>
              <p:nvPr/>
            </p:nvSpPr>
            <p:spPr>
              <a:xfrm>
                <a:off x="4323619" y="3754833"/>
                <a:ext cx="91648" cy="16257"/>
              </a:xfrm>
              <a:custGeom>
                <a:avLst/>
                <a:gdLst/>
                <a:ahLst/>
                <a:cxnLst/>
                <a:rect l="l" t="t" r="r" b="b"/>
                <a:pathLst>
                  <a:path w="3917" h="69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" y="88"/>
                      <a:pt x="11" y="174"/>
                      <a:pt x="21" y="257"/>
                    </a:cubicBezTo>
                    <a:cubicBezTo>
                      <a:pt x="304" y="427"/>
                      <a:pt x="884" y="659"/>
                      <a:pt x="1945" y="690"/>
                    </a:cubicBezTo>
                    <a:cubicBezTo>
                      <a:pt x="2019" y="692"/>
                      <a:pt x="2091" y="693"/>
                      <a:pt x="2161" y="693"/>
                    </a:cubicBezTo>
                    <a:cubicBezTo>
                      <a:pt x="3087" y="693"/>
                      <a:pt x="3616" y="511"/>
                      <a:pt x="3886" y="370"/>
                    </a:cubicBezTo>
                    <a:cubicBezTo>
                      <a:pt x="3900" y="287"/>
                      <a:pt x="3910" y="201"/>
                      <a:pt x="3916" y="115"/>
                    </a:cubicBezTo>
                    <a:lnTo>
                      <a:pt x="3916" y="115"/>
                    </a:lnTo>
                    <a:cubicBezTo>
                      <a:pt x="3731" y="236"/>
                      <a:pt x="3223" y="482"/>
                      <a:pt x="2165" y="482"/>
                    </a:cubicBezTo>
                    <a:cubicBezTo>
                      <a:pt x="2096" y="482"/>
                      <a:pt x="2024" y="481"/>
                      <a:pt x="1950" y="479"/>
                    </a:cubicBezTo>
                    <a:cubicBezTo>
                      <a:pt x="742" y="444"/>
                      <a:pt x="191" y="140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36"/>
              <p:cNvSpPr/>
              <p:nvPr/>
            </p:nvSpPr>
            <p:spPr>
              <a:xfrm>
                <a:off x="4323899" y="3740755"/>
                <a:ext cx="91461" cy="15882"/>
              </a:xfrm>
              <a:custGeom>
                <a:avLst/>
                <a:gdLst/>
                <a:ahLst/>
                <a:cxnLst/>
                <a:rect l="l" t="t" r="r" b="b"/>
                <a:pathLst>
                  <a:path w="3909" h="678" extrusionOk="0">
                    <a:moveTo>
                      <a:pt x="21" y="1"/>
                    </a:moveTo>
                    <a:cubicBezTo>
                      <a:pt x="11" y="85"/>
                      <a:pt x="5" y="161"/>
                      <a:pt x="0" y="230"/>
                    </a:cubicBezTo>
                    <a:cubicBezTo>
                      <a:pt x="276" y="399"/>
                      <a:pt x="857" y="643"/>
                      <a:pt x="1945" y="675"/>
                    </a:cubicBezTo>
                    <a:cubicBezTo>
                      <a:pt x="2020" y="677"/>
                      <a:pt x="2093" y="678"/>
                      <a:pt x="2163" y="678"/>
                    </a:cubicBezTo>
                    <a:cubicBezTo>
                      <a:pt x="3114" y="678"/>
                      <a:pt x="3645" y="486"/>
                      <a:pt x="3908" y="342"/>
                    </a:cubicBezTo>
                    <a:cubicBezTo>
                      <a:pt x="3906" y="274"/>
                      <a:pt x="3903" y="197"/>
                      <a:pt x="3897" y="112"/>
                    </a:cubicBezTo>
                    <a:cubicBezTo>
                      <a:pt x="3696" y="237"/>
                      <a:pt x="3186" y="468"/>
                      <a:pt x="2159" y="468"/>
                    </a:cubicBezTo>
                    <a:cubicBezTo>
                      <a:pt x="2091" y="468"/>
                      <a:pt x="2022" y="467"/>
                      <a:pt x="1950" y="464"/>
                    </a:cubicBezTo>
                    <a:cubicBezTo>
                      <a:pt x="784" y="432"/>
                      <a:pt x="228" y="145"/>
                      <a:pt x="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36"/>
              <p:cNvSpPr/>
              <p:nvPr/>
            </p:nvSpPr>
            <p:spPr>
              <a:xfrm>
                <a:off x="4325490" y="3727332"/>
                <a:ext cx="88887" cy="14851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634" extrusionOk="0">
                    <a:moveTo>
                      <a:pt x="36" y="1"/>
                    </a:moveTo>
                    <a:cubicBezTo>
                      <a:pt x="23" y="78"/>
                      <a:pt x="11" y="149"/>
                      <a:pt x="1" y="217"/>
                    </a:cubicBezTo>
                    <a:cubicBezTo>
                      <a:pt x="296" y="384"/>
                      <a:pt x="870" y="601"/>
                      <a:pt x="1892" y="630"/>
                    </a:cubicBezTo>
                    <a:cubicBezTo>
                      <a:pt x="1968" y="633"/>
                      <a:pt x="2043" y="634"/>
                      <a:pt x="2114" y="634"/>
                    </a:cubicBezTo>
                    <a:cubicBezTo>
                      <a:pt x="2999" y="634"/>
                      <a:pt x="3519" y="466"/>
                      <a:pt x="3798" y="328"/>
                    </a:cubicBezTo>
                    <a:cubicBezTo>
                      <a:pt x="3790" y="258"/>
                      <a:pt x="3783" y="186"/>
                      <a:pt x="3773" y="108"/>
                    </a:cubicBezTo>
                    <a:cubicBezTo>
                      <a:pt x="3534" y="237"/>
                      <a:pt x="3028" y="423"/>
                      <a:pt x="2106" y="423"/>
                    </a:cubicBezTo>
                    <a:cubicBezTo>
                      <a:pt x="2038" y="423"/>
                      <a:pt x="1968" y="422"/>
                      <a:pt x="1896" y="420"/>
                    </a:cubicBezTo>
                    <a:cubicBezTo>
                      <a:pt x="840" y="389"/>
                      <a:pt x="286" y="153"/>
                      <a:pt x="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36"/>
              <p:cNvSpPr/>
              <p:nvPr/>
            </p:nvSpPr>
            <p:spPr>
              <a:xfrm>
                <a:off x="4357405" y="3583081"/>
                <a:ext cx="31142" cy="9089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388" extrusionOk="0">
                    <a:moveTo>
                      <a:pt x="45" y="0"/>
                    </a:moveTo>
                    <a:cubicBezTo>
                      <a:pt x="40" y="27"/>
                      <a:pt x="36" y="52"/>
                      <a:pt x="30" y="78"/>
                    </a:cubicBezTo>
                    <a:cubicBezTo>
                      <a:pt x="24" y="117"/>
                      <a:pt x="18" y="155"/>
                      <a:pt x="10" y="195"/>
                    </a:cubicBezTo>
                    <a:cubicBezTo>
                      <a:pt x="8" y="211"/>
                      <a:pt x="4" y="228"/>
                      <a:pt x="1" y="245"/>
                    </a:cubicBezTo>
                    <a:cubicBezTo>
                      <a:pt x="116" y="308"/>
                      <a:pt x="317" y="376"/>
                      <a:pt x="665" y="387"/>
                    </a:cubicBezTo>
                    <a:cubicBezTo>
                      <a:pt x="693" y="388"/>
                      <a:pt x="720" y="388"/>
                      <a:pt x="745" y="388"/>
                    </a:cubicBezTo>
                    <a:cubicBezTo>
                      <a:pt x="1042" y="388"/>
                      <a:pt x="1223" y="336"/>
                      <a:pt x="1331" y="284"/>
                    </a:cubicBezTo>
                    <a:cubicBezTo>
                      <a:pt x="1328" y="268"/>
                      <a:pt x="1327" y="251"/>
                      <a:pt x="1324" y="235"/>
                    </a:cubicBezTo>
                    <a:cubicBezTo>
                      <a:pt x="1319" y="194"/>
                      <a:pt x="1312" y="151"/>
                      <a:pt x="1307" y="110"/>
                    </a:cubicBezTo>
                    <a:cubicBezTo>
                      <a:pt x="1305" y="86"/>
                      <a:pt x="1302" y="63"/>
                      <a:pt x="1298" y="38"/>
                    </a:cubicBezTo>
                    <a:cubicBezTo>
                      <a:pt x="1247" y="75"/>
                      <a:pt x="1092" y="151"/>
                      <a:pt x="743" y="151"/>
                    </a:cubicBezTo>
                    <a:cubicBezTo>
                      <a:pt x="720" y="151"/>
                      <a:pt x="696" y="151"/>
                      <a:pt x="671" y="150"/>
                    </a:cubicBezTo>
                    <a:cubicBezTo>
                      <a:pt x="262" y="139"/>
                      <a:pt x="96" y="40"/>
                      <a:pt x="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36"/>
              <p:cNvSpPr/>
              <p:nvPr/>
            </p:nvSpPr>
            <p:spPr>
              <a:xfrm>
                <a:off x="4373128" y="3527751"/>
                <a:ext cx="42303" cy="278312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1881" extrusionOk="0">
                    <a:moveTo>
                      <a:pt x="69" y="0"/>
                    </a:moveTo>
                    <a:lnTo>
                      <a:pt x="69" y="4230"/>
                    </a:lnTo>
                    <a:cubicBezTo>
                      <a:pt x="69" y="5022"/>
                      <a:pt x="152" y="5812"/>
                      <a:pt x="302" y="6584"/>
                    </a:cubicBezTo>
                    <a:cubicBezTo>
                      <a:pt x="825" y="9273"/>
                      <a:pt x="354" y="11032"/>
                      <a:pt x="0" y="11880"/>
                    </a:cubicBezTo>
                    <a:cubicBezTo>
                      <a:pt x="877" y="11801"/>
                      <a:pt x="1599" y="11050"/>
                      <a:pt x="1769" y="10063"/>
                    </a:cubicBezTo>
                    <a:cubicBezTo>
                      <a:pt x="1783" y="9979"/>
                      <a:pt x="1793" y="9894"/>
                      <a:pt x="1799" y="9808"/>
                    </a:cubicBezTo>
                    <a:cubicBezTo>
                      <a:pt x="1802" y="9764"/>
                      <a:pt x="1804" y="9719"/>
                      <a:pt x="1805" y="9673"/>
                    </a:cubicBezTo>
                    <a:cubicBezTo>
                      <a:pt x="1807" y="9633"/>
                      <a:pt x="1807" y="9592"/>
                      <a:pt x="1805" y="9552"/>
                    </a:cubicBezTo>
                    <a:cubicBezTo>
                      <a:pt x="1805" y="9515"/>
                      <a:pt x="1804" y="9475"/>
                      <a:pt x="1803" y="9434"/>
                    </a:cubicBezTo>
                    <a:cubicBezTo>
                      <a:pt x="1800" y="9366"/>
                      <a:pt x="1797" y="9289"/>
                      <a:pt x="1792" y="9204"/>
                    </a:cubicBezTo>
                    <a:cubicBezTo>
                      <a:pt x="1785" y="9100"/>
                      <a:pt x="1775" y="8982"/>
                      <a:pt x="1761" y="8846"/>
                    </a:cubicBezTo>
                    <a:cubicBezTo>
                      <a:pt x="1753" y="8778"/>
                      <a:pt x="1744" y="8705"/>
                      <a:pt x="1736" y="8628"/>
                    </a:cubicBezTo>
                    <a:cubicBezTo>
                      <a:pt x="1657" y="8005"/>
                      <a:pt x="1497" y="7066"/>
                      <a:pt x="1173" y="5558"/>
                    </a:cubicBezTo>
                    <a:cubicBezTo>
                      <a:pt x="967" y="4595"/>
                      <a:pt x="794" y="3624"/>
                      <a:pt x="659" y="2645"/>
                    </a:cubicBezTo>
                    <a:cubicBezTo>
                      <a:pt x="657" y="2630"/>
                      <a:pt x="655" y="2613"/>
                      <a:pt x="652" y="2597"/>
                    </a:cubicBezTo>
                    <a:cubicBezTo>
                      <a:pt x="647" y="2556"/>
                      <a:pt x="640" y="2515"/>
                      <a:pt x="635" y="2472"/>
                    </a:cubicBezTo>
                    <a:cubicBezTo>
                      <a:pt x="633" y="2448"/>
                      <a:pt x="629" y="2425"/>
                      <a:pt x="626" y="2400"/>
                    </a:cubicBezTo>
                    <a:cubicBezTo>
                      <a:pt x="527" y="1644"/>
                      <a:pt x="447" y="885"/>
                      <a:pt x="389" y="122"/>
                    </a:cubicBezTo>
                    <a:lnTo>
                      <a:pt x="380" y="9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EC9836">
                  <a:alpha val="43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36"/>
              <p:cNvSpPr/>
              <p:nvPr/>
            </p:nvSpPr>
            <p:spPr>
              <a:xfrm>
                <a:off x="4067018" y="3415311"/>
                <a:ext cx="626000" cy="197028"/>
              </a:xfrm>
              <a:custGeom>
                <a:avLst/>
                <a:gdLst/>
                <a:ahLst/>
                <a:cxnLst/>
                <a:rect l="l" t="t" r="r" b="b"/>
                <a:pathLst>
                  <a:path w="26755" h="8411" extrusionOk="0">
                    <a:moveTo>
                      <a:pt x="26754" y="1"/>
                    </a:moveTo>
                    <a:lnTo>
                      <a:pt x="26119" y="221"/>
                    </a:lnTo>
                    <a:lnTo>
                      <a:pt x="26119" y="7013"/>
                    </a:lnTo>
                    <a:cubicBezTo>
                      <a:pt x="26119" y="7380"/>
                      <a:pt x="25865" y="7676"/>
                      <a:pt x="25549" y="7676"/>
                    </a:cubicBezTo>
                    <a:lnTo>
                      <a:pt x="1208" y="7676"/>
                    </a:lnTo>
                    <a:cubicBezTo>
                      <a:pt x="891" y="7676"/>
                      <a:pt x="634" y="7379"/>
                      <a:pt x="634" y="7013"/>
                    </a:cubicBezTo>
                    <a:lnTo>
                      <a:pt x="634" y="734"/>
                    </a:lnTo>
                    <a:lnTo>
                      <a:pt x="0" y="515"/>
                    </a:lnTo>
                    <a:lnTo>
                      <a:pt x="0" y="7013"/>
                    </a:lnTo>
                    <a:cubicBezTo>
                      <a:pt x="0" y="7784"/>
                      <a:pt x="541" y="8410"/>
                      <a:pt x="1208" y="8410"/>
                    </a:cubicBezTo>
                    <a:lnTo>
                      <a:pt x="25548" y="8410"/>
                    </a:lnTo>
                    <a:cubicBezTo>
                      <a:pt x="26214" y="8410"/>
                      <a:pt x="26754" y="7783"/>
                      <a:pt x="26754" y="7013"/>
                    </a:cubicBezTo>
                    <a:lnTo>
                      <a:pt x="26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98" name="Google Shape;1398;p36"/>
          <p:cNvGrpSpPr/>
          <p:nvPr/>
        </p:nvGrpSpPr>
        <p:grpSpPr>
          <a:xfrm>
            <a:off x="-609612" y="3632730"/>
            <a:ext cx="10436575" cy="1242270"/>
            <a:chOff x="-12" y="3708930"/>
            <a:chExt cx="10436575" cy="1242270"/>
          </a:xfrm>
        </p:grpSpPr>
        <p:grpSp>
          <p:nvGrpSpPr>
            <p:cNvPr id="1399" name="Google Shape;1399;p36"/>
            <p:cNvGrpSpPr/>
            <p:nvPr/>
          </p:nvGrpSpPr>
          <p:grpSpPr>
            <a:xfrm>
              <a:off x="-12" y="4147734"/>
              <a:ext cx="10436575" cy="803466"/>
              <a:chOff x="0" y="4340034"/>
              <a:chExt cx="10436575" cy="803466"/>
            </a:xfrm>
          </p:grpSpPr>
          <p:sp>
            <p:nvSpPr>
              <p:cNvPr id="1400" name="Google Shape;1400;p36"/>
              <p:cNvSpPr/>
              <p:nvPr/>
            </p:nvSpPr>
            <p:spPr>
              <a:xfrm rot="10800000">
                <a:off x="2007684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36"/>
              <p:cNvSpPr/>
              <p:nvPr/>
            </p:nvSpPr>
            <p:spPr>
              <a:xfrm rot="10800000" flipH="1">
                <a:off x="0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36"/>
              <p:cNvSpPr/>
              <p:nvPr/>
            </p:nvSpPr>
            <p:spPr>
              <a:xfrm rot="10800000">
                <a:off x="5184834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36"/>
              <p:cNvSpPr/>
              <p:nvPr/>
            </p:nvSpPr>
            <p:spPr>
              <a:xfrm rot="10800000" flipH="1">
                <a:off x="3177150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36"/>
              <p:cNvSpPr/>
              <p:nvPr/>
            </p:nvSpPr>
            <p:spPr>
              <a:xfrm rot="10800000">
                <a:off x="8428909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36"/>
              <p:cNvSpPr/>
              <p:nvPr/>
            </p:nvSpPr>
            <p:spPr>
              <a:xfrm rot="10800000" flipH="1">
                <a:off x="6421225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36"/>
            <p:cNvGrpSpPr/>
            <p:nvPr/>
          </p:nvGrpSpPr>
          <p:grpSpPr>
            <a:xfrm>
              <a:off x="6221512" y="3708930"/>
              <a:ext cx="1307895" cy="575273"/>
              <a:chOff x="2161713" y="3315239"/>
              <a:chExt cx="607984" cy="267420"/>
            </a:xfrm>
          </p:grpSpPr>
          <p:sp>
            <p:nvSpPr>
              <p:cNvPr id="1407" name="Google Shape;1407;p36"/>
              <p:cNvSpPr/>
              <p:nvPr/>
            </p:nvSpPr>
            <p:spPr>
              <a:xfrm>
                <a:off x="2161713" y="3351361"/>
                <a:ext cx="191789" cy="231298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9874" extrusionOk="0">
                    <a:moveTo>
                      <a:pt x="7172" y="1"/>
                    </a:moveTo>
                    <a:lnTo>
                      <a:pt x="7172" y="1"/>
                    </a:lnTo>
                    <a:cubicBezTo>
                      <a:pt x="4099" y="1599"/>
                      <a:pt x="3892" y="4964"/>
                      <a:pt x="3523" y="7464"/>
                    </a:cubicBezTo>
                    <a:cubicBezTo>
                      <a:pt x="3359" y="5580"/>
                      <a:pt x="2090" y="985"/>
                      <a:pt x="0" y="616"/>
                    </a:cubicBezTo>
                    <a:lnTo>
                      <a:pt x="0" y="616"/>
                    </a:lnTo>
                    <a:cubicBezTo>
                      <a:pt x="2705" y="2746"/>
                      <a:pt x="1844" y="9874"/>
                      <a:pt x="1844" y="9874"/>
                    </a:cubicBezTo>
                    <a:lnTo>
                      <a:pt x="7909" y="9874"/>
                    </a:lnTo>
                    <a:cubicBezTo>
                      <a:pt x="8196" y="7044"/>
                      <a:pt x="7172" y="3279"/>
                      <a:pt x="7172" y="3278"/>
                    </a:cubicBezTo>
                    <a:lnTo>
                      <a:pt x="7172" y="3278"/>
                    </a:lnTo>
                    <a:cubicBezTo>
                      <a:pt x="7172" y="3279"/>
                      <a:pt x="7295" y="6966"/>
                      <a:pt x="5819" y="7704"/>
                    </a:cubicBezTo>
                    <a:cubicBezTo>
                      <a:pt x="5123" y="6351"/>
                      <a:pt x="5328" y="2131"/>
                      <a:pt x="7172" y="1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36"/>
              <p:cNvSpPr/>
              <p:nvPr/>
            </p:nvSpPr>
            <p:spPr>
              <a:xfrm>
                <a:off x="2378304" y="3315239"/>
                <a:ext cx="217878" cy="267420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1141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510" y="2559"/>
                      <a:pt x="2346" y="11416"/>
                      <a:pt x="2346" y="11416"/>
                    </a:cubicBezTo>
                    <a:lnTo>
                      <a:pt x="7642" y="11416"/>
                    </a:lnTo>
                    <a:cubicBezTo>
                      <a:pt x="7642" y="11416"/>
                      <a:pt x="5118" y="3709"/>
                      <a:pt x="9312" y="1102"/>
                    </a:cubicBezTo>
                    <a:lnTo>
                      <a:pt x="9312" y="1102"/>
                    </a:lnTo>
                    <a:cubicBezTo>
                      <a:pt x="6368" y="1913"/>
                      <a:pt x="5407" y="4656"/>
                      <a:pt x="5300" y="9241"/>
                    </a:cubicBezTo>
                    <a:cubicBezTo>
                      <a:pt x="4768" y="2950"/>
                      <a:pt x="2098" y="533"/>
                      <a:pt x="1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36"/>
              <p:cNvSpPr/>
              <p:nvPr/>
            </p:nvSpPr>
            <p:spPr>
              <a:xfrm>
                <a:off x="2587220" y="3358716"/>
                <a:ext cx="182477" cy="223943"/>
              </a:xfrm>
              <a:custGeom>
                <a:avLst/>
                <a:gdLst/>
                <a:ahLst/>
                <a:cxnLst/>
                <a:rect l="l" t="t" r="r" b="b"/>
                <a:pathLst>
                  <a:path w="7799" h="9560" extrusionOk="0">
                    <a:moveTo>
                      <a:pt x="7799" y="0"/>
                    </a:moveTo>
                    <a:lnTo>
                      <a:pt x="7799" y="0"/>
                    </a:lnTo>
                    <a:cubicBezTo>
                      <a:pt x="6042" y="447"/>
                      <a:pt x="3806" y="2471"/>
                      <a:pt x="3360" y="7739"/>
                    </a:cubicBezTo>
                    <a:cubicBezTo>
                      <a:pt x="3271" y="3901"/>
                      <a:pt x="2466" y="1603"/>
                      <a:pt x="0" y="923"/>
                    </a:cubicBezTo>
                    <a:lnTo>
                      <a:pt x="0" y="923"/>
                    </a:lnTo>
                    <a:cubicBezTo>
                      <a:pt x="3513" y="3107"/>
                      <a:pt x="1399" y="9560"/>
                      <a:pt x="1399" y="9560"/>
                    </a:cubicBezTo>
                    <a:lnTo>
                      <a:pt x="5835" y="9560"/>
                    </a:lnTo>
                    <a:cubicBezTo>
                      <a:pt x="5835" y="9560"/>
                      <a:pt x="3186" y="2144"/>
                      <a:pt x="7799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36"/>
              <p:cNvSpPr/>
              <p:nvPr/>
            </p:nvSpPr>
            <p:spPr>
              <a:xfrm>
                <a:off x="2321682" y="3399054"/>
                <a:ext cx="152388" cy="183605"/>
              </a:xfrm>
              <a:custGeom>
                <a:avLst/>
                <a:gdLst/>
                <a:ahLst/>
                <a:cxnLst/>
                <a:rect l="l" t="t" r="r" b="b"/>
                <a:pathLst>
                  <a:path w="6513" h="7838" extrusionOk="0">
                    <a:moveTo>
                      <a:pt x="6513" y="0"/>
                    </a:moveTo>
                    <a:lnTo>
                      <a:pt x="6513" y="0"/>
                    </a:lnTo>
                    <a:cubicBezTo>
                      <a:pt x="2237" y="1667"/>
                      <a:pt x="2572" y="6951"/>
                      <a:pt x="2572" y="6951"/>
                    </a:cubicBezTo>
                    <a:cubicBezTo>
                      <a:pt x="2572" y="6951"/>
                      <a:pt x="1771" y="2944"/>
                      <a:pt x="3140" y="1174"/>
                    </a:cubicBezTo>
                    <a:lnTo>
                      <a:pt x="3140" y="1174"/>
                    </a:lnTo>
                    <a:cubicBezTo>
                      <a:pt x="1" y="2977"/>
                      <a:pt x="1069" y="7838"/>
                      <a:pt x="1069" y="7838"/>
                    </a:cubicBezTo>
                    <a:lnTo>
                      <a:pt x="1069" y="7837"/>
                    </a:lnTo>
                    <a:lnTo>
                      <a:pt x="5578" y="7837"/>
                    </a:lnTo>
                    <a:cubicBezTo>
                      <a:pt x="5578" y="7837"/>
                      <a:pt x="3707" y="3277"/>
                      <a:pt x="6513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36"/>
              <p:cNvSpPr/>
              <p:nvPr/>
            </p:nvSpPr>
            <p:spPr>
              <a:xfrm>
                <a:off x="2514150" y="3328451"/>
                <a:ext cx="164414" cy="254208"/>
              </a:xfrm>
              <a:custGeom>
                <a:avLst/>
                <a:gdLst/>
                <a:ahLst/>
                <a:cxnLst/>
                <a:rect l="l" t="t" r="r" b="b"/>
                <a:pathLst>
                  <a:path w="7027" h="10852" extrusionOk="0">
                    <a:moveTo>
                      <a:pt x="7027" y="0"/>
                    </a:moveTo>
                    <a:lnTo>
                      <a:pt x="7027" y="0"/>
                    </a:lnTo>
                    <a:cubicBezTo>
                      <a:pt x="3755" y="1988"/>
                      <a:pt x="2954" y="9623"/>
                      <a:pt x="2954" y="9623"/>
                    </a:cubicBezTo>
                    <a:cubicBezTo>
                      <a:pt x="2954" y="9623"/>
                      <a:pt x="1950" y="2100"/>
                      <a:pt x="1" y="1563"/>
                    </a:cubicBezTo>
                    <a:lnTo>
                      <a:pt x="1" y="1563"/>
                    </a:lnTo>
                    <a:cubicBezTo>
                      <a:pt x="2751" y="6649"/>
                      <a:pt x="831" y="10852"/>
                      <a:pt x="831" y="10852"/>
                    </a:cubicBezTo>
                    <a:lnTo>
                      <a:pt x="5468" y="10852"/>
                    </a:lnTo>
                    <a:cubicBezTo>
                      <a:pt x="5468" y="10852"/>
                      <a:pt x="2924" y="5144"/>
                      <a:pt x="7027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2" name="Google Shape;1412;p36"/>
            <p:cNvGrpSpPr/>
            <p:nvPr/>
          </p:nvGrpSpPr>
          <p:grpSpPr>
            <a:xfrm>
              <a:off x="2631902" y="3737325"/>
              <a:ext cx="767639" cy="575285"/>
              <a:chOff x="1286413" y="3306853"/>
              <a:chExt cx="450519" cy="337648"/>
            </a:xfrm>
          </p:grpSpPr>
          <p:sp>
            <p:nvSpPr>
              <p:cNvPr id="1413" name="Google Shape;1413;p36"/>
              <p:cNvSpPr/>
              <p:nvPr/>
            </p:nvSpPr>
            <p:spPr>
              <a:xfrm>
                <a:off x="1357869" y="3306853"/>
                <a:ext cx="275108" cy="337625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4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955" y="3231"/>
                      <a:pt x="2962" y="14412"/>
                      <a:pt x="2962" y="14412"/>
                    </a:cubicBezTo>
                    <a:lnTo>
                      <a:pt x="9648" y="14412"/>
                    </a:lnTo>
                    <a:cubicBezTo>
                      <a:pt x="9648" y="14412"/>
                      <a:pt x="6461" y="4682"/>
                      <a:pt x="11757" y="1391"/>
                    </a:cubicBezTo>
                    <a:lnTo>
                      <a:pt x="11757" y="1391"/>
                    </a:lnTo>
                    <a:cubicBezTo>
                      <a:pt x="8039" y="2415"/>
                      <a:pt x="6825" y="5880"/>
                      <a:pt x="6691" y="11668"/>
                    </a:cubicBezTo>
                    <a:cubicBezTo>
                      <a:pt x="6018" y="3724"/>
                      <a:pt x="2648" y="673"/>
                      <a:pt x="0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36"/>
              <p:cNvSpPr/>
              <p:nvPr/>
            </p:nvSpPr>
            <p:spPr>
              <a:xfrm>
                <a:off x="1286413" y="3412664"/>
                <a:ext cx="192374" cy="23181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9896" extrusionOk="0">
                    <a:moveTo>
                      <a:pt x="8222" y="1"/>
                    </a:moveTo>
                    <a:lnTo>
                      <a:pt x="8222" y="1"/>
                    </a:lnTo>
                    <a:cubicBezTo>
                      <a:pt x="2825" y="2105"/>
                      <a:pt x="3247" y="8774"/>
                      <a:pt x="3247" y="8774"/>
                    </a:cubicBezTo>
                    <a:cubicBezTo>
                      <a:pt x="3247" y="8774"/>
                      <a:pt x="2235" y="3716"/>
                      <a:pt x="3963" y="1482"/>
                    </a:cubicBezTo>
                    <a:lnTo>
                      <a:pt x="3963" y="1482"/>
                    </a:lnTo>
                    <a:cubicBezTo>
                      <a:pt x="1" y="3758"/>
                      <a:pt x="1350" y="9895"/>
                      <a:pt x="1350" y="9895"/>
                    </a:cubicBezTo>
                    <a:lnTo>
                      <a:pt x="1350" y="9894"/>
                    </a:lnTo>
                    <a:lnTo>
                      <a:pt x="7041" y="9894"/>
                    </a:lnTo>
                    <a:cubicBezTo>
                      <a:pt x="7041" y="9894"/>
                      <a:pt x="4682" y="4138"/>
                      <a:pt x="8222" y="1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36"/>
              <p:cNvSpPr/>
              <p:nvPr/>
            </p:nvSpPr>
            <p:spPr>
              <a:xfrm>
                <a:off x="1529349" y="3323555"/>
                <a:ext cx="207583" cy="320946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13701" extrusionOk="0">
                    <a:moveTo>
                      <a:pt x="8872" y="0"/>
                    </a:moveTo>
                    <a:lnTo>
                      <a:pt x="8872" y="0"/>
                    </a:lnTo>
                    <a:cubicBezTo>
                      <a:pt x="4741" y="2510"/>
                      <a:pt x="3730" y="12147"/>
                      <a:pt x="3730" y="12147"/>
                    </a:cubicBezTo>
                    <a:cubicBezTo>
                      <a:pt x="3730" y="12147"/>
                      <a:pt x="2463" y="2651"/>
                      <a:pt x="1" y="1973"/>
                    </a:cubicBezTo>
                    <a:lnTo>
                      <a:pt x="1" y="1973"/>
                    </a:lnTo>
                    <a:cubicBezTo>
                      <a:pt x="3473" y="8392"/>
                      <a:pt x="1049" y="13699"/>
                      <a:pt x="1049" y="13699"/>
                    </a:cubicBezTo>
                    <a:lnTo>
                      <a:pt x="6905" y="13700"/>
                    </a:lnTo>
                    <a:cubicBezTo>
                      <a:pt x="6905" y="13700"/>
                      <a:pt x="3693" y="6494"/>
                      <a:pt x="8872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16" name="Google Shape;1416;p36"/>
          <p:cNvGrpSpPr/>
          <p:nvPr/>
        </p:nvGrpSpPr>
        <p:grpSpPr>
          <a:xfrm flipH="1">
            <a:off x="-861403" y="856901"/>
            <a:ext cx="3423695" cy="3913780"/>
            <a:chOff x="1634550" y="-170011"/>
            <a:chExt cx="4580806" cy="5236526"/>
          </a:xfrm>
        </p:grpSpPr>
        <p:grpSp>
          <p:nvGrpSpPr>
            <p:cNvPr id="1417" name="Google Shape;1417;p36"/>
            <p:cNvGrpSpPr/>
            <p:nvPr/>
          </p:nvGrpSpPr>
          <p:grpSpPr>
            <a:xfrm>
              <a:off x="1634550" y="-170011"/>
              <a:ext cx="4580806" cy="5236526"/>
              <a:chOff x="5036915" y="454813"/>
              <a:chExt cx="1005180" cy="1149067"/>
            </a:xfrm>
          </p:grpSpPr>
          <p:sp>
            <p:nvSpPr>
              <p:cNvPr id="1418" name="Google Shape;1418;p36"/>
              <p:cNvSpPr/>
              <p:nvPr/>
            </p:nvSpPr>
            <p:spPr>
              <a:xfrm>
                <a:off x="5756552" y="515390"/>
                <a:ext cx="29996" cy="22137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945" extrusionOk="0">
                    <a:moveTo>
                      <a:pt x="491" y="0"/>
                    </a:moveTo>
                    <a:cubicBezTo>
                      <a:pt x="455" y="0"/>
                      <a:pt x="423" y="4"/>
                      <a:pt x="396" y="12"/>
                    </a:cubicBezTo>
                    <a:cubicBezTo>
                      <a:pt x="144" y="88"/>
                      <a:pt x="1" y="354"/>
                      <a:pt x="78" y="606"/>
                    </a:cubicBezTo>
                    <a:cubicBezTo>
                      <a:pt x="140" y="811"/>
                      <a:pt x="330" y="944"/>
                      <a:pt x="534" y="944"/>
                    </a:cubicBezTo>
                    <a:cubicBezTo>
                      <a:pt x="580" y="944"/>
                      <a:pt x="626" y="937"/>
                      <a:pt x="672" y="924"/>
                    </a:cubicBezTo>
                    <a:cubicBezTo>
                      <a:pt x="923" y="848"/>
                      <a:pt x="1282" y="242"/>
                      <a:pt x="1282" y="242"/>
                    </a:cubicBezTo>
                    <a:cubicBezTo>
                      <a:pt x="1282" y="242"/>
                      <a:pt x="778" y="0"/>
                      <a:pt x="491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36"/>
              <p:cNvSpPr/>
              <p:nvPr/>
            </p:nvSpPr>
            <p:spPr>
              <a:xfrm>
                <a:off x="5690360" y="460013"/>
                <a:ext cx="28545" cy="22090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943" extrusionOk="0">
                    <a:moveTo>
                      <a:pt x="610" y="0"/>
                    </a:moveTo>
                    <a:cubicBezTo>
                      <a:pt x="331" y="0"/>
                      <a:pt x="0" y="73"/>
                      <a:pt x="0" y="73"/>
                    </a:cubicBezTo>
                    <a:cubicBezTo>
                      <a:pt x="0" y="73"/>
                      <a:pt x="210" y="745"/>
                      <a:pt x="436" y="878"/>
                    </a:cubicBezTo>
                    <a:cubicBezTo>
                      <a:pt x="512" y="922"/>
                      <a:pt x="595" y="943"/>
                      <a:pt x="677" y="943"/>
                    </a:cubicBezTo>
                    <a:cubicBezTo>
                      <a:pt x="841" y="943"/>
                      <a:pt x="1000" y="858"/>
                      <a:pt x="1087" y="706"/>
                    </a:cubicBezTo>
                    <a:cubicBezTo>
                      <a:pt x="1220" y="479"/>
                      <a:pt x="1144" y="186"/>
                      <a:pt x="916" y="55"/>
                    </a:cubicBezTo>
                    <a:cubicBezTo>
                      <a:pt x="846" y="15"/>
                      <a:pt x="733" y="0"/>
                      <a:pt x="6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36"/>
              <p:cNvSpPr/>
              <p:nvPr/>
            </p:nvSpPr>
            <p:spPr>
              <a:xfrm>
                <a:off x="5129452" y="471046"/>
                <a:ext cx="788238" cy="666137"/>
              </a:xfrm>
              <a:custGeom>
                <a:avLst/>
                <a:gdLst/>
                <a:ahLst/>
                <a:cxnLst/>
                <a:rect l="l" t="t" r="r" b="b"/>
                <a:pathLst>
                  <a:path w="33689" h="28437" extrusionOk="0">
                    <a:moveTo>
                      <a:pt x="20645" y="0"/>
                    </a:moveTo>
                    <a:cubicBezTo>
                      <a:pt x="14931" y="0"/>
                      <a:pt x="10233" y="4352"/>
                      <a:pt x="9684" y="9924"/>
                    </a:cubicBezTo>
                    <a:cubicBezTo>
                      <a:pt x="9448" y="9906"/>
                      <a:pt x="9208" y="9896"/>
                      <a:pt x="8967" y="9896"/>
                    </a:cubicBezTo>
                    <a:cubicBezTo>
                      <a:pt x="4016" y="9896"/>
                      <a:pt x="4" y="13908"/>
                      <a:pt x="1" y="18856"/>
                    </a:cubicBezTo>
                    <a:cubicBezTo>
                      <a:pt x="1" y="23808"/>
                      <a:pt x="4015" y="27820"/>
                      <a:pt x="8964" y="27820"/>
                    </a:cubicBezTo>
                    <a:cubicBezTo>
                      <a:pt x="12967" y="27820"/>
                      <a:pt x="16357" y="25197"/>
                      <a:pt x="17507" y="21577"/>
                    </a:cubicBezTo>
                    <a:cubicBezTo>
                      <a:pt x="18253" y="21798"/>
                      <a:pt x="19029" y="21941"/>
                      <a:pt x="19830" y="22000"/>
                    </a:cubicBezTo>
                    <a:cubicBezTo>
                      <a:pt x="20089" y="25597"/>
                      <a:pt x="23086" y="28436"/>
                      <a:pt x="26751" y="28436"/>
                    </a:cubicBezTo>
                    <a:cubicBezTo>
                      <a:pt x="30582" y="28436"/>
                      <a:pt x="33688" y="25331"/>
                      <a:pt x="33688" y="21498"/>
                    </a:cubicBezTo>
                    <a:cubicBezTo>
                      <a:pt x="33688" y="19092"/>
                      <a:pt x="32463" y="16973"/>
                      <a:pt x="30603" y="15728"/>
                    </a:cubicBezTo>
                    <a:cubicBezTo>
                      <a:pt x="31280" y="14299"/>
                      <a:pt x="31660" y="12702"/>
                      <a:pt x="31660" y="11015"/>
                    </a:cubicBezTo>
                    <a:cubicBezTo>
                      <a:pt x="31660" y="4931"/>
                      <a:pt x="26729" y="0"/>
                      <a:pt x="206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36"/>
              <p:cNvSpPr/>
              <p:nvPr/>
            </p:nvSpPr>
            <p:spPr>
              <a:xfrm>
                <a:off x="5527677" y="470203"/>
                <a:ext cx="320452" cy="154136"/>
              </a:xfrm>
              <a:custGeom>
                <a:avLst/>
                <a:gdLst/>
                <a:ahLst/>
                <a:cxnLst/>
                <a:rect l="l" t="t" r="r" b="b"/>
                <a:pathLst>
                  <a:path w="13696" h="6580" extrusionOk="0">
                    <a:moveTo>
                      <a:pt x="3698" y="1"/>
                    </a:moveTo>
                    <a:cubicBezTo>
                      <a:pt x="3124" y="1"/>
                      <a:pt x="2550" y="43"/>
                      <a:pt x="1985" y="131"/>
                    </a:cubicBezTo>
                    <a:cubicBezTo>
                      <a:pt x="1308" y="246"/>
                      <a:pt x="643" y="415"/>
                      <a:pt x="0" y="648"/>
                    </a:cubicBezTo>
                    <a:cubicBezTo>
                      <a:pt x="1150" y="265"/>
                      <a:pt x="2359" y="69"/>
                      <a:pt x="3568" y="69"/>
                    </a:cubicBezTo>
                    <a:cubicBezTo>
                      <a:pt x="3722" y="69"/>
                      <a:pt x="3876" y="72"/>
                      <a:pt x="4029" y="79"/>
                    </a:cubicBezTo>
                    <a:cubicBezTo>
                      <a:pt x="4710" y="109"/>
                      <a:pt x="5387" y="197"/>
                      <a:pt x="6051" y="346"/>
                    </a:cubicBezTo>
                    <a:cubicBezTo>
                      <a:pt x="6714" y="500"/>
                      <a:pt x="7364" y="712"/>
                      <a:pt x="7988" y="984"/>
                    </a:cubicBezTo>
                    <a:cubicBezTo>
                      <a:pt x="9237" y="1525"/>
                      <a:pt x="10386" y="2298"/>
                      <a:pt x="11355" y="3254"/>
                    </a:cubicBezTo>
                    <a:cubicBezTo>
                      <a:pt x="11478" y="3371"/>
                      <a:pt x="11594" y="3497"/>
                      <a:pt x="11712" y="3620"/>
                    </a:cubicBezTo>
                    <a:cubicBezTo>
                      <a:pt x="11742" y="3651"/>
                      <a:pt x="11770" y="3681"/>
                      <a:pt x="11798" y="3713"/>
                    </a:cubicBezTo>
                    <a:lnTo>
                      <a:pt x="11883" y="3807"/>
                    </a:lnTo>
                    <a:lnTo>
                      <a:pt x="11967" y="3903"/>
                    </a:lnTo>
                    <a:lnTo>
                      <a:pt x="12009" y="3950"/>
                    </a:lnTo>
                    <a:lnTo>
                      <a:pt x="12050" y="3999"/>
                    </a:lnTo>
                    <a:cubicBezTo>
                      <a:pt x="12160" y="4129"/>
                      <a:pt x="12270" y="4261"/>
                      <a:pt x="12371" y="4396"/>
                    </a:cubicBezTo>
                    <a:lnTo>
                      <a:pt x="12449" y="4498"/>
                    </a:lnTo>
                    <a:cubicBezTo>
                      <a:pt x="12475" y="4530"/>
                      <a:pt x="12502" y="4565"/>
                      <a:pt x="12526" y="4600"/>
                    </a:cubicBezTo>
                    <a:lnTo>
                      <a:pt x="12675" y="4807"/>
                    </a:lnTo>
                    <a:cubicBezTo>
                      <a:pt x="13070" y="5364"/>
                      <a:pt x="13406" y="5961"/>
                      <a:pt x="13695" y="6580"/>
                    </a:cubicBezTo>
                    <a:cubicBezTo>
                      <a:pt x="13557" y="6268"/>
                      <a:pt x="13413" y="5956"/>
                      <a:pt x="13245" y="5659"/>
                    </a:cubicBezTo>
                    <a:cubicBezTo>
                      <a:pt x="13166" y="5508"/>
                      <a:pt x="13075" y="5363"/>
                      <a:pt x="12989" y="5215"/>
                    </a:cubicBezTo>
                    <a:cubicBezTo>
                      <a:pt x="12946" y="5141"/>
                      <a:pt x="12896" y="5069"/>
                      <a:pt x="12852" y="4997"/>
                    </a:cubicBezTo>
                    <a:cubicBezTo>
                      <a:pt x="12806" y="4925"/>
                      <a:pt x="12761" y="4852"/>
                      <a:pt x="12711" y="4784"/>
                    </a:cubicBezTo>
                    <a:cubicBezTo>
                      <a:pt x="12324" y="4220"/>
                      <a:pt x="11888" y="3686"/>
                      <a:pt x="11402" y="3202"/>
                    </a:cubicBezTo>
                    <a:cubicBezTo>
                      <a:pt x="11162" y="2958"/>
                      <a:pt x="10906" y="2730"/>
                      <a:pt x="10643" y="2509"/>
                    </a:cubicBezTo>
                    <a:cubicBezTo>
                      <a:pt x="10509" y="2402"/>
                      <a:pt x="10378" y="2293"/>
                      <a:pt x="10238" y="2191"/>
                    </a:cubicBezTo>
                    <a:cubicBezTo>
                      <a:pt x="10168" y="2140"/>
                      <a:pt x="10101" y="2089"/>
                      <a:pt x="10032" y="2038"/>
                    </a:cubicBezTo>
                    <a:lnTo>
                      <a:pt x="9820" y="1893"/>
                    </a:lnTo>
                    <a:cubicBezTo>
                      <a:pt x="9784" y="1868"/>
                      <a:pt x="9750" y="1843"/>
                      <a:pt x="9714" y="1820"/>
                    </a:cubicBezTo>
                    <a:lnTo>
                      <a:pt x="9606" y="1750"/>
                    </a:lnTo>
                    <a:lnTo>
                      <a:pt x="9389" y="1612"/>
                    </a:lnTo>
                    <a:lnTo>
                      <a:pt x="9168" y="1481"/>
                    </a:lnTo>
                    <a:lnTo>
                      <a:pt x="9058" y="1416"/>
                    </a:lnTo>
                    <a:lnTo>
                      <a:pt x="8945" y="1354"/>
                    </a:lnTo>
                    <a:lnTo>
                      <a:pt x="8719" y="1231"/>
                    </a:lnTo>
                    <a:lnTo>
                      <a:pt x="8490" y="1115"/>
                    </a:lnTo>
                    <a:lnTo>
                      <a:pt x="8374" y="1058"/>
                    </a:lnTo>
                    <a:cubicBezTo>
                      <a:pt x="8336" y="1038"/>
                      <a:pt x="8296" y="1022"/>
                      <a:pt x="8258" y="1005"/>
                    </a:cubicBezTo>
                    <a:lnTo>
                      <a:pt x="8023" y="898"/>
                    </a:lnTo>
                    <a:cubicBezTo>
                      <a:pt x="7392" y="627"/>
                      <a:pt x="6737" y="416"/>
                      <a:pt x="6069" y="263"/>
                    </a:cubicBezTo>
                    <a:cubicBezTo>
                      <a:pt x="5400" y="117"/>
                      <a:pt x="4717" y="26"/>
                      <a:pt x="4033" y="6"/>
                    </a:cubicBezTo>
                    <a:cubicBezTo>
                      <a:pt x="3921" y="3"/>
                      <a:pt x="3810" y="1"/>
                      <a:pt x="3698" y="1"/>
                    </a:cubicBezTo>
                    <a:close/>
                  </a:path>
                </a:pathLst>
              </a:custGeom>
              <a:solidFill>
                <a:srgbClr val="98A0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36"/>
              <p:cNvSpPr/>
              <p:nvPr/>
            </p:nvSpPr>
            <p:spPr>
              <a:xfrm>
                <a:off x="5143935" y="596604"/>
                <a:ext cx="844697" cy="1007275"/>
              </a:xfrm>
              <a:custGeom>
                <a:avLst/>
                <a:gdLst/>
                <a:ahLst/>
                <a:cxnLst/>
                <a:rect l="l" t="t" r="r" b="b"/>
                <a:pathLst>
                  <a:path w="36102" h="43000" extrusionOk="0">
                    <a:moveTo>
                      <a:pt x="19501" y="0"/>
                    </a:moveTo>
                    <a:lnTo>
                      <a:pt x="16128" y="2275"/>
                    </a:lnTo>
                    <a:lnTo>
                      <a:pt x="16127" y="2321"/>
                    </a:lnTo>
                    <a:lnTo>
                      <a:pt x="16009" y="6411"/>
                    </a:lnTo>
                    <a:lnTo>
                      <a:pt x="15982" y="7348"/>
                    </a:lnTo>
                    <a:lnTo>
                      <a:pt x="15975" y="7564"/>
                    </a:lnTo>
                    <a:lnTo>
                      <a:pt x="15795" y="7962"/>
                    </a:lnTo>
                    <a:lnTo>
                      <a:pt x="15765" y="9066"/>
                    </a:lnTo>
                    <a:lnTo>
                      <a:pt x="15515" y="18255"/>
                    </a:lnTo>
                    <a:cubicBezTo>
                      <a:pt x="15507" y="18595"/>
                      <a:pt x="15295" y="18843"/>
                      <a:pt x="15028" y="18943"/>
                    </a:cubicBezTo>
                    <a:lnTo>
                      <a:pt x="15017" y="18947"/>
                    </a:lnTo>
                    <a:cubicBezTo>
                      <a:pt x="14931" y="18978"/>
                      <a:pt x="14841" y="18994"/>
                      <a:pt x="14749" y="18994"/>
                    </a:cubicBezTo>
                    <a:cubicBezTo>
                      <a:pt x="14534" y="18994"/>
                      <a:pt x="14315" y="18904"/>
                      <a:pt x="14158" y="18701"/>
                    </a:cubicBezTo>
                    <a:lnTo>
                      <a:pt x="11418" y="15182"/>
                    </a:lnTo>
                    <a:lnTo>
                      <a:pt x="10898" y="14515"/>
                    </a:lnTo>
                    <a:lnTo>
                      <a:pt x="10693" y="14250"/>
                    </a:lnTo>
                    <a:lnTo>
                      <a:pt x="10099" y="14058"/>
                    </a:lnTo>
                    <a:lnTo>
                      <a:pt x="7826" y="13322"/>
                    </a:lnTo>
                    <a:lnTo>
                      <a:pt x="4669" y="12301"/>
                    </a:lnTo>
                    <a:lnTo>
                      <a:pt x="3129" y="11802"/>
                    </a:lnTo>
                    <a:lnTo>
                      <a:pt x="3618" y="11423"/>
                    </a:lnTo>
                    <a:lnTo>
                      <a:pt x="5467" y="9983"/>
                    </a:lnTo>
                    <a:lnTo>
                      <a:pt x="13731" y="3549"/>
                    </a:lnTo>
                    <a:lnTo>
                      <a:pt x="9218" y="6216"/>
                    </a:lnTo>
                    <a:lnTo>
                      <a:pt x="8257" y="4528"/>
                    </a:lnTo>
                    <a:lnTo>
                      <a:pt x="7321" y="2883"/>
                    </a:lnTo>
                    <a:lnTo>
                      <a:pt x="8043" y="4533"/>
                    </a:lnTo>
                    <a:lnTo>
                      <a:pt x="8882" y="6449"/>
                    </a:lnTo>
                    <a:lnTo>
                      <a:pt x="4531" y="9783"/>
                    </a:lnTo>
                    <a:lnTo>
                      <a:pt x="3375" y="10670"/>
                    </a:lnTo>
                    <a:lnTo>
                      <a:pt x="2962" y="10987"/>
                    </a:lnTo>
                    <a:lnTo>
                      <a:pt x="1590" y="7613"/>
                    </a:lnTo>
                    <a:lnTo>
                      <a:pt x="0" y="3732"/>
                    </a:lnTo>
                    <a:lnTo>
                      <a:pt x="1338" y="7915"/>
                    </a:lnTo>
                    <a:lnTo>
                      <a:pt x="2669" y="12081"/>
                    </a:lnTo>
                    <a:lnTo>
                      <a:pt x="4077" y="12555"/>
                    </a:lnTo>
                    <a:lnTo>
                      <a:pt x="7740" y="13792"/>
                    </a:lnTo>
                    <a:lnTo>
                      <a:pt x="9862" y="14507"/>
                    </a:lnTo>
                    <a:lnTo>
                      <a:pt x="10514" y="14727"/>
                    </a:lnTo>
                    <a:lnTo>
                      <a:pt x="10526" y="14747"/>
                    </a:lnTo>
                    <a:lnTo>
                      <a:pt x="12323" y="17896"/>
                    </a:lnTo>
                    <a:cubicBezTo>
                      <a:pt x="12897" y="18900"/>
                      <a:pt x="13133" y="20031"/>
                      <a:pt x="13038" y="21138"/>
                    </a:cubicBezTo>
                    <a:cubicBezTo>
                      <a:pt x="12971" y="21945"/>
                      <a:pt x="12728" y="22737"/>
                      <a:pt x="12313" y="23458"/>
                    </a:cubicBezTo>
                    <a:cubicBezTo>
                      <a:pt x="12221" y="23619"/>
                      <a:pt x="12119" y="23777"/>
                      <a:pt x="12010" y="23929"/>
                    </a:cubicBezTo>
                    <a:lnTo>
                      <a:pt x="11244" y="24996"/>
                    </a:lnTo>
                    <a:lnTo>
                      <a:pt x="6417" y="31718"/>
                    </a:lnTo>
                    <a:cubicBezTo>
                      <a:pt x="6349" y="31816"/>
                      <a:pt x="6282" y="31914"/>
                      <a:pt x="6217" y="32014"/>
                    </a:cubicBezTo>
                    <a:cubicBezTo>
                      <a:pt x="5263" y="33519"/>
                      <a:pt x="4993" y="35369"/>
                      <a:pt x="5493" y="37093"/>
                    </a:cubicBezTo>
                    <a:lnTo>
                      <a:pt x="6131" y="39295"/>
                    </a:lnTo>
                    <a:lnTo>
                      <a:pt x="6269" y="39770"/>
                    </a:lnTo>
                    <a:cubicBezTo>
                      <a:pt x="6379" y="40152"/>
                      <a:pt x="6467" y="40537"/>
                      <a:pt x="6528" y="40927"/>
                    </a:cubicBezTo>
                    <a:cubicBezTo>
                      <a:pt x="6600" y="41377"/>
                      <a:pt x="6639" y="41829"/>
                      <a:pt x="6647" y="42284"/>
                    </a:cubicBezTo>
                    <a:cubicBezTo>
                      <a:pt x="6649" y="42404"/>
                      <a:pt x="6649" y="42525"/>
                      <a:pt x="6647" y="42644"/>
                    </a:cubicBezTo>
                    <a:cubicBezTo>
                      <a:pt x="6644" y="42762"/>
                      <a:pt x="6641" y="42882"/>
                      <a:pt x="6634" y="43000"/>
                    </a:cubicBezTo>
                    <a:lnTo>
                      <a:pt x="17801" y="43000"/>
                    </a:lnTo>
                    <a:lnTo>
                      <a:pt x="17283" y="41900"/>
                    </a:lnTo>
                    <a:lnTo>
                      <a:pt x="15955" y="39087"/>
                    </a:lnTo>
                    <a:lnTo>
                      <a:pt x="14724" y="36479"/>
                    </a:lnTo>
                    <a:lnTo>
                      <a:pt x="14664" y="36352"/>
                    </a:lnTo>
                    <a:cubicBezTo>
                      <a:pt x="14292" y="35560"/>
                      <a:pt x="14189" y="34673"/>
                      <a:pt x="14363" y="33824"/>
                    </a:cubicBezTo>
                    <a:cubicBezTo>
                      <a:pt x="14397" y="33653"/>
                      <a:pt x="14445" y="33483"/>
                      <a:pt x="14503" y="33316"/>
                    </a:cubicBezTo>
                    <a:lnTo>
                      <a:pt x="16235" y="28337"/>
                    </a:lnTo>
                    <a:lnTo>
                      <a:pt x="18031" y="23767"/>
                    </a:lnTo>
                    <a:cubicBezTo>
                      <a:pt x="18576" y="22947"/>
                      <a:pt x="19318" y="22263"/>
                      <a:pt x="20196" y="21783"/>
                    </a:cubicBezTo>
                    <a:lnTo>
                      <a:pt x="20588" y="21569"/>
                    </a:lnTo>
                    <a:lnTo>
                      <a:pt x="21340" y="21158"/>
                    </a:lnTo>
                    <a:lnTo>
                      <a:pt x="23137" y="20177"/>
                    </a:lnTo>
                    <a:lnTo>
                      <a:pt x="27711" y="14018"/>
                    </a:lnTo>
                    <a:lnTo>
                      <a:pt x="30662" y="13353"/>
                    </a:lnTo>
                    <a:lnTo>
                      <a:pt x="31708" y="13117"/>
                    </a:lnTo>
                    <a:lnTo>
                      <a:pt x="32039" y="12500"/>
                    </a:lnTo>
                    <a:lnTo>
                      <a:pt x="34444" y="8004"/>
                    </a:lnTo>
                    <a:lnTo>
                      <a:pt x="35516" y="6000"/>
                    </a:lnTo>
                    <a:lnTo>
                      <a:pt x="36102" y="4905"/>
                    </a:lnTo>
                    <a:lnTo>
                      <a:pt x="35425" y="5985"/>
                    </a:lnTo>
                    <a:lnTo>
                      <a:pt x="34319" y="7751"/>
                    </a:lnTo>
                    <a:lnTo>
                      <a:pt x="31677" y="11966"/>
                    </a:lnTo>
                    <a:lnTo>
                      <a:pt x="31205" y="12718"/>
                    </a:lnTo>
                    <a:lnTo>
                      <a:pt x="29958" y="12797"/>
                    </a:lnTo>
                    <a:lnTo>
                      <a:pt x="28324" y="12897"/>
                    </a:lnTo>
                    <a:lnTo>
                      <a:pt x="28324" y="12897"/>
                    </a:lnTo>
                    <a:lnTo>
                      <a:pt x="28375" y="11003"/>
                    </a:lnTo>
                    <a:lnTo>
                      <a:pt x="28540" y="5011"/>
                    </a:lnTo>
                    <a:lnTo>
                      <a:pt x="27902" y="10541"/>
                    </a:lnTo>
                    <a:lnTo>
                      <a:pt x="27862" y="10887"/>
                    </a:lnTo>
                    <a:lnTo>
                      <a:pt x="27604" y="13113"/>
                    </a:lnTo>
                    <a:lnTo>
                      <a:pt x="22887" y="19127"/>
                    </a:lnTo>
                    <a:lnTo>
                      <a:pt x="23422" y="15479"/>
                    </a:lnTo>
                    <a:lnTo>
                      <a:pt x="23453" y="15274"/>
                    </a:lnTo>
                    <a:lnTo>
                      <a:pt x="23399" y="15472"/>
                    </a:lnTo>
                    <a:lnTo>
                      <a:pt x="22383" y="19235"/>
                    </a:lnTo>
                    <a:lnTo>
                      <a:pt x="20153" y="19653"/>
                    </a:lnTo>
                    <a:lnTo>
                      <a:pt x="19366" y="19798"/>
                    </a:lnTo>
                    <a:lnTo>
                      <a:pt x="19269" y="19817"/>
                    </a:lnTo>
                    <a:cubicBezTo>
                      <a:pt x="19155" y="19837"/>
                      <a:pt x="19042" y="19848"/>
                      <a:pt x="18932" y="19848"/>
                    </a:cubicBezTo>
                    <a:cubicBezTo>
                      <a:pt x="18814" y="19848"/>
                      <a:pt x="18698" y="19835"/>
                      <a:pt x="18586" y="19814"/>
                    </a:cubicBezTo>
                    <a:cubicBezTo>
                      <a:pt x="17776" y="19656"/>
                      <a:pt x="17137" y="18955"/>
                      <a:pt x="17113" y="18073"/>
                    </a:cubicBezTo>
                    <a:cubicBezTo>
                      <a:pt x="17096" y="17463"/>
                      <a:pt x="17284" y="16880"/>
                      <a:pt x="17628" y="16404"/>
                    </a:cubicBezTo>
                    <a:cubicBezTo>
                      <a:pt x="17892" y="16039"/>
                      <a:pt x="18246" y="15737"/>
                      <a:pt x="18671" y="15536"/>
                    </a:cubicBezTo>
                    <a:lnTo>
                      <a:pt x="21775" y="14061"/>
                    </a:lnTo>
                    <a:lnTo>
                      <a:pt x="21997" y="13957"/>
                    </a:lnTo>
                    <a:lnTo>
                      <a:pt x="22345" y="13792"/>
                    </a:lnTo>
                    <a:lnTo>
                      <a:pt x="23245" y="13364"/>
                    </a:lnTo>
                    <a:lnTo>
                      <a:pt x="23453" y="10153"/>
                    </a:lnTo>
                    <a:lnTo>
                      <a:pt x="22825" y="13120"/>
                    </a:lnTo>
                    <a:lnTo>
                      <a:pt x="22472" y="13279"/>
                    </a:lnTo>
                    <a:lnTo>
                      <a:pt x="21942" y="13518"/>
                    </a:lnTo>
                    <a:lnTo>
                      <a:pt x="16857" y="15808"/>
                    </a:lnTo>
                    <a:lnTo>
                      <a:pt x="16735" y="9175"/>
                    </a:lnTo>
                    <a:lnTo>
                      <a:pt x="16718" y="8199"/>
                    </a:lnTo>
                    <a:lnTo>
                      <a:pt x="16837" y="8059"/>
                    </a:lnTo>
                    <a:lnTo>
                      <a:pt x="17845" y="6872"/>
                    </a:lnTo>
                    <a:lnTo>
                      <a:pt x="18324" y="6308"/>
                    </a:lnTo>
                    <a:lnTo>
                      <a:pt x="19884" y="4472"/>
                    </a:lnTo>
                    <a:lnTo>
                      <a:pt x="20498" y="2466"/>
                    </a:lnTo>
                    <a:lnTo>
                      <a:pt x="20548" y="2301"/>
                    </a:lnTo>
                    <a:lnTo>
                      <a:pt x="20548" y="2301"/>
                    </a:lnTo>
                    <a:lnTo>
                      <a:pt x="20267" y="2353"/>
                    </a:lnTo>
                    <a:lnTo>
                      <a:pt x="20194" y="2562"/>
                    </a:lnTo>
                    <a:lnTo>
                      <a:pt x="19578" y="4295"/>
                    </a:lnTo>
                    <a:lnTo>
                      <a:pt x="17760" y="6362"/>
                    </a:lnTo>
                    <a:lnTo>
                      <a:pt x="17406" y="6764"/>
                    </a:lnTo>
                    <a:lnTo>
                      <a:pt x="16721" y="7543"/>
                    </a:lnTo>
                    <a:lnTo>
                      <a:pt x="16590" y="7692"/>
                    </a:lnTo>
                    <a:lnTo>
                      <a:pt x="16589" y="7485"/>
                    </a:lnTo>
                    <a:lnTo>
                      <a:pt x="16587" y="7259"/>
                    </a:lnTo>
                    <a:lnTo>
                      <a:pt x="16584" y="6557"/>
                    </a:lnTo>
                    <a:lnTo>
                      <a:pt x="16563" y="2249"/>
                    </a:lnTo>
                    <a:lnTo>
                      <a:pt x="16587" y="2232"/>
                    </a:lnTo>
                    <a:lnTo>
                      <a:pt x="19501" y="332"/>
                    </a:lnTo>
                    <a:lnTo>
                      <a:pt x="195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36"/>
              <p:cNvSpPr/>
              <p:nvPr/>
            </p:nvSpPr>
            <p:spPr>
              <a:xfrm>
                <a:off x="5723397" y="664537"/>
                <a:ext cx="317785" cy="258471"/>
              </a:xfrm>
              <a:custGeom>
                <a:avLst/>
                <a:gdLst/>
                <a:ahLst/>
                <a:cxnLst/>
                <a:rect l="l" t="t" r="r" b="b"/>
                <a:pathLst>
                  <a:path w="13582" h="11034" extrusionOk="0">
                    <a:moveTo>
                      <a:pt x="10390" y="0"/>
                    </a:moveTo>
                    <a:cubicBezTo>
                      <a:pt x="9179" y="0"/>
                      <a:pt x="8125" y="674"/>
                      <a:pt x="7585" y="1669"/>
                    </a:cubicBezTo>
                    <a:cubicBezTo>
                      <a:pt x="6779" y="1073"/>
                      <a:pt x="5714" y="709"/>
                      <a:pt x="4545" y="709"/>
                    </a:cubicBezTo>
                    <a:cubicBezTo>
                      <a:pt x="2034" y="709"/>
                      <a:pt x="1" y="2383"/>
                      <a:pt x="1" y="4447"/>
                    </a:cubicBezTo>
                    <a:cubicBezTo>
                      <a:pt x="1" y="6094"/>
                      <a:pt x="1295" y="7492"/>
                      <a:pt x="3094" y="7990"/>
                    </a:cubicBezTo>
                    <a:cubicBezTo>
                      <a:pt x="3207" y="8022"/>
                      <a:pt x="3324" y="8051"/>
                      <a:pt x="3442" y="8073"/>
                    </a:cubicBezTo>
                    <a:cubicBezTo>
                      <a:pt x="3675" y="8121"/>
                      <a:pt x="3915" y="8155"/>
                      <a:pt x="4160" y="8171"/>
                    </a:cubicBezTo>
                    <a:cubicBezTo>
                      <a:pt x="4636" y="9825"/>
                      <a:pt x="6160" y="11033"/>
                      <a:pt x="7966" y="11033"/>
                    </a:cubicBezTo>
                    <a:cubicBezTo>
                      <a:pt x="10154" y="11033"/>
                      <a:pt x="11928" y="9261"/>
                      <a:pt x="11928" y="7074"/>
                    </a:cubicBezTo>
                    <a:cubicBezTo>
                      <a:pt x="11928" y="6723"/>
                      <a:pt x="11882" y="6381"/>
                      <a:pt x="11795" y="6058"/>
                    </a:cubicBezTo>
                    <a:cubicBezTo>
                      <a:pt x="12854" y="5539"/>
                      <a:pt x="13582" y="4451"/>
                      <a:pt x="13582" y="3192"/>
                    </a:cubicBezTo>
                    <a:cubicBezTo>
                      <a:pt x="13582" y="1429"/>
                      <a:pt x="12153" y="0"/>
                      <a:pt x="103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36"/>
              <p:cNvSpPr/>
              <p:nvPr/>
            </p:nvSpPr>
            <p:spPr>
              <a:xfrm>
                <a:off x="5814624" y="663506"/>
                <a:ext cx="227470" cy="176625"/>
              </a:xfrm>
              <a:custGeom>
                <a:avLst/>
                <a:gdLst/>
                <a:ahLst/>
                <a:cxnLst/>
                <a:rect l="l" t="t" r="r" b="b"/>
                <a:pathLst>
                  <a:path w="9722" h="7540" extrusionOk="0">
                    <a:moveTo>
                      <a:pt x="6488" y="0"/>
                    </a:moveTo>
                    <a:lnTo>
                      <a:pt x="6441" y="1"/>
                    </a:lnTo>
                    <a:cubicBezTo>
                      <a:pt x="6379" y="4"/>
                      <a:pt x="6314" y="5"/>
                      <a:pt x="6251" y="9"/>
                    </a:cubicBezTo>
                    <a:lnTo>
                      <a:pt x="6063" y="30"/>
                    </a:lnTo>
                    <a:cubicBezTo>
                      <a:pt x="5561" y="101"/>
                      <a:pt x="5076" y="285"/>
                      <a:pt x="4661" y="575"/>
                    </a:cubicBezTo>
                    <a:cubicBezTo>
                      <a:pt x="4256" y="856"/>
                      <a:pt x="3918" y="1233"/>
                      <a:pt x="3677" y="1664"/>
                    </a:cubicBezTo>
                    <a:lnTo>
                      <a:pt x="3677" y="1664"/>
                    </a:lnTo>
                    <a:cubicBezTo>
                      <a:pt x="3421" y="1482"/>
                      <a:pt x="3148" y="1326"/>
                      <a:pt x="2862" y="1196"/>
                    </a:cubicBezTo>
                    <a:cubicBezTo>
                      <a:pt x="2565" y="1065"/>
                      <a:pt x="2255" y="959"/>
                      <a:pt x="1938" y="885"/>
                    </a:cubicBezTo>
                    <a:cubicBezTo>
                      <a:pt x="1621" y="810"/>
                      <a:pt x="1297" y="768"/>
                      <a:pt x="973" y="751"/>
                    </a:cubicBezTo>
                    <a:cubicBezTo>
                      <a:pt x="932" y="750"/>
                      <a:pt x="892" y="746"/>
                      <a:pt x="851" y="746"/>
                    </a:cubicBezTo>
                    <a:lnTo>
                      <a:pt x="729" y="745"/>
                    </a:lnTo>
                    <a:cubicBezTo>
                      <a:pt x="710" y="745"/>
                      <a:pt x="691" y="744"/>
                      <a:pt x="671" y="744"/>
                    </a:cubicBezTo>
                    <a:cubicBezTo>
                      <a:pt x="609" y="744"/>
                      <a:pt x="547" y="746"/>
                      <a:pt x="486" y="749"/>
                    </a:cubicBezTo>
                    <a:cubicBezTo>
                      <a:pt x="324" y="755"/>
                      <a:pt x="161" y="769"/>
                      <a:pt x="1" y="790"/>
                    </a:cubicBezTo>
                    <a:cubicBezTo>
                      <a:pt x="163" y="773"/>
                      <a:pt x="324" y="763"/>
                      <a:pt x="486" y="760"/>
                    </a:cubicBezTo>
                    <a:cubicBezTo>
                      <a:pt x="519" y="760"/>
                      <a:pt x="552" y="759"/>
                      <a:pt x="586" y="759"/>
                    </a:cubicBezTo>
                    <a:cubicBezTo>
                      <a:pt x="633" y="759"/>
                      <a:pt x="680" y="760"/>
                      <a:pt x="728" y="761"/>
                    </a:cubicBezTo>
                    <a:lnTo>
                      <a:pt x="850" y="765"/>
                    </a:lnTo>
                    <a:cubicBezTo>
                      <a:pt x="891" y="766"/>
                      <a:pt x="930" y="770"/>
                      <a:pt x="970" y="773"/>
                    </a:cubicBezTo>
                    <a:cubicBezTo>
                      <a:pt x="1293" y="795"/>
                      <a:pt x="1614" y="843"/>
                      <a:pt x="1927" y="923"/>
                    </a:cubicBezTo>
                    <a:cubicBezTo>
                      <a:pt x="2239" y="1004"/>
                      <a:pt x="2545" y="1109"/>
                      <a:pt x="2837" y="1243"/>
                    </a:cubicBezTo>
                    <a:cubicBezTo>
                      <a:pt x="3130" y="1380"/>
                      <a:pt x="3409" y="1545"/>
                      <a:pt x="3667" y="1737"/>
                    </a:cubicBezTo>
                    <a:lnTo>
                      <a:pt x="3697" y="1759"/>
                    </a:lnTo>
                    <a:lnTo>
                      <a:pt x="3714" y="1727"/>
                    </a:lnTo>
                    <a:cubicBezTo>
                      <a:pt x="3955" y="1293"/>
                      <a:pt x="4298" y="920"/>
                      <a:pt x="4703" y="638"/>
                    </a:cubicBezTo>
                    <a:cubicBezTo>
                      <a:pt x="5109" y="358"/>
                      <a:pt x="5584" y="179"/>
                      <a:pt x="6072" y="113"/>
                    </a:cubicBezTo>
                    <a:lnTo>
                      <a:pt x="6257" y="94"/>
                    </a:lnTo>
                    <a:cubicBezTo>
                      <a:pt x="6318" y="89"/>
                      <a:pt x="6380" y="88"/>
                      <a:pt x="6441" y="87"/>
                    </a:cubicBezTo>
                    <a:lnTo>
                      <a:pt x="6487" y="86"/>
                    </a:lnTo>
                    <a:cubicBezTo>
                      <a:pt x="6503" y="86"/>
                      <a:pt x="6518" y="87"/>
                      <a:pt x="6533" y="87"/>
                    </a:cubicBezTo>
                    <a:lnTo>
                      <a:pt x="6626" y="89"/>
                    </a:lnTo>
                    <a:cubicBezTo>
                      <a:pt x="6687" y="93"/>
                      <a:pt x="6749" y="99"/>
                      <a:pt x="6810" y="103"/>
                    </a:cubicBezTo>
                    <a:cubicBezTo>
                      <a:pt x="7056" y="128"/>
                      <a:pt x="7298" y="184"/>
                      <a:pt x="7531" y="264"/>
                    </a:cubicBezTo>
                    <a:cubicBezTo>
                      <a:pt x="7764" y="345"/>
                      <a:pt x="7986" y="456"/>
                      <a:pt x="8194" y="587"/>
                    </a:cubicBezTo>
                    <a:cubicBezTo>
                      <a:pt x="8298" y="652"/>
                      <a:pt x="8396" y="727"/>
                      <a:pt x="8493" y="804"/>
                    </a:cubicBezTo>
                    <a:cubicBezTo>
                      <a:pt x="8588" y="883"/>
                      <a:pt x="8680" y="965"/>
                      <a:pt x="8764" y="1056"/>
                    </a:cubicBezTo>
                    <a:cubicBezTo>
                      <a:pt x="9108" y="1409"/>
                      <a:pt x="9364" y="1847"/>
                      <a:pt x="9509" y="2319"/>
                    </a:cubicBezTo>
                    <a:cubicBezTo>
                      <a:pt x="9580" y="2555"/>
                      <a:pt x="9625" y="2800"/>
                      <a:pt x="9640" y="3046"/>
                    </a:cubicBezTo>
                    <a:cubicBezTo>
                      <a:pt x="9644" y="3108"/>
                      <a:pt x="9644" y="3169"/>
                      <a:pt x="9646" y="3231"/>
                    </a:cubicBezTo>
                    <a:lnTo>
                      <a:pt x="9641" y="3415"/>
                    </a:lnTo>
                    <a:lnTo>
                      <a:pt x="9640" y="3461"/>
                    </a:lnTo>
                    <a:cubicBezTo>
                      <a:pt x="9639" y="3477"/>
                      <a:pt x="9637" y="3492"/>
                      <a:pt x="9635" y="3508"/>
                    </a:cubicBezTo>
                    <a:lnTo>
                      <a:pt x="9626" y="3600"/>
                    </a:lnTo>
                    <a:lnTo>
                      <a:pt x="9616" y="3692"/>
                    </a:lnTo>
                    <a:lnTo>
                      <a:pt x="9600" y="3783"/>
                    </a:lnTo>
                    <a:cubicBezTo>
                      <a:pt x="9522" y="4272"/>
                      <a:pt x="9316" y="4737"/>
                      <a:pt x="9021" y="5135"/>
                    </a:cubicBezTo>
                    <a:cubicBezTo>
                      <a:pt x="8876" y="5335"/>
                      <a:pt x="8702" y="5515"/>
                      <a:pt x="8512" y="5676"/>
                    </a:cubicBezTo>
                    <a:cubicBezTo>
                      <a:pt x="8322" y="5836"/>
                      <a:pt x="8113" y="5973"/>
                      <a:pt x="7891" y="6087"/>
                    </a:cubicBezTo>
                    <a:lnTo>
                      <a:pt x="7880" y="6092"/>
                    </a:lnTo>
                    <a:lnTo>
                      <a:pt x="7883" y="6103"/>
                    </a:lnTo>
                    <a:cubicBezTo>
                      <a:pt x="7948" y="6335"/>
                      <a:pt x="7990" y="6574"/>
                      <a:pt x="8010" y="6814"/>
                    </a:cubicBezTo>
                    <a:cubicBezTo>
                      <a:pt x="8029" y="7057"/>
                      <a:pt x="8029" y="7300"/>
                      <a:pt x="8006" y="7539"/>
                    </a:cubicBezTo>
                    <a:cubicBezTo>
                      <a:pt x="8035" y="7300"/>
                      <a:pt x="8042" y="7056"/>
                      <a:pt x="8026" y="6815"/>
                    </a:cubicBezTo>
                    <a:cubicBezTo>
                      <a:pt x="8010" y="6578"/>
                      <a:pt x="7974" y="6342"/>
                      <a:pt x="7915" y="6111"/>
                    </a:cubicBezTo>
                    <a:lnTo>
                      <a:pt x="7915" y="6111"/>
                    </a:lnTo>
                    <a:cubicBezTo>
                      <a:pt x="8362" y="5891"/>
                      <a:pt x="8762" y="5570"/>
                      <a:pt x="9063" y="5170"/>
                    </a:cubicBezTo>
                    <a:cubicBezTo>
                      <a:pt x="9365" y="4769"/>
                      <a:pt x="9582" y="4296"/>
                      <a:pt x="9668" y="3798"/>
                    </a:cubicBezTo>
                    <a:lnTo>
                      <a:pt x="9686" y="3703"/>
                    </a:lnTo>
                    <a:lnTo>
                      <a:pt x="9696" y="3610"/>
                    </a:lnTo>
                    <a:lnTo>
                      <a:pt x="9707" y="3517"/>
                    </a:lnTo>
                    <a:cubicBezTo>
                      <a:pt x="9708" y="3501"/>
                      <a:pt x="9710" y="3486"/>
                      <a:pt x="9712" y="3470"/>
                    </a:cubicBezTo>
                    <a:lnTo>
                      <a:pt x="9714" y="3421"/>
                    </a:lnTo>
                    <a:lnTo>
                      <a:pt x="9722" y="3232"/>
                    </a:lnTo>
                    <a:cubicBezTo>
                      <a:pt x="9719" y="3169"/>
                      <a:pt x="9721" y="3106"/>
                      <a:pt x="9716" y="3042"/>
                    </a:cubicBezTo>
                    <a:cubicBezTo>
                      <a:pt x="9700" y="2790"/>
                      <a:pt x="9656" y="2538"/>
                      <a:pt x="9585" y="2296"/>
                    </a:cubicBezTo>
                    <a:cubicBezTo>
                      <a:pt x="9439" y="1811"/>
                      <a:pt x="9177" y="1362"/>
                      <a:pt x="8826" y="996"/>
                    </a:cubicBezTo>
                    <a:cubicBezTo>
                      <a:pt x="8738" y="904"/>
                      <a:pt x="8645" y="820"/>
                      <a:pt x="8549" y="738"/>
                    </a:cubicBezTo>
                    <a:cubicBezTo>
                      <a:pt x="8450" y="658"/>
                      <a:pt x="8349" y="581"/>
                      <a:pt x="8242" y="513"/>
                    </a:cubicBezTo>
                    <a:cubicBezTo>
                      <a:pt x="8030" y="376"/>
                      <a:pt x="7801" y="262"/>
                      <a:pt x="7561" y="180"/>
                    </a:cubicBezTo>
                    <a:cubicBezTo>
                      <a:pt x="7322" y="97"/>
                      <a:pt x="7073" y="41"/>
                      <a:pt x="6821" y="17"/>
                    </a:cubicBezTo>
                    <a:cubicBezTo>
                      <a:pt x="6758" y="14"/>
                      <a:pt x="6696" y="6"/>
                      <a:pt x="6631" y="4"/>
                    </a:cubicBezTo>
                    <a:lnTo>
                      <a:pt x="6537" y="1"/>
                    </a:lnTo>
                    <a:cubicBezTo>
                      <a:pt x="6521" y="1"/>
                      <a:pt x="6504" y="0"/>
                      <a:pt x="6488" y="0"/>
                    </a:cubicBezTo>
                    <a:close/>
                  </a:path>
                </a:pathLst>
              </a:custGeom>
              <a:solidFill>
                <a:srgbClr val="AA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36"/>
              <p:cNvSpPr/>
              <p:nvPr/>
            </p:nvSpPr>
            <p:spPr>
              <a:xfrm>
                <a:off x="5036915" y="516092"/>
                <a:ext cx="604732" cy="456108"/>
              </a:xfrm>
              <a:custGeom>
                <a:avLst/>
                <a:gdLst/>
                <a:ahLst/>
                <a:cxnLst/>
                <a:rect l="l" t="t" r="r" b="b"/>
                <a:pathLst>
                  <a:path w="25846" h="19471" extrusionOk="0">
                    <a:moveTo>
                      <a:pt x="13019" y="0"/>
                    </a:moveTo>
                    <a:cubicBezTo>
                      <a:pt x="11984" y="0"/>
                      <a:pt x="10886" y="283"/>
                      <a:pt x="9866" y="872"/>
                    </a:cubicBezTo>
                    <a:cubicBezTo>
                      <a:pt x="8038" y="1927"/>
                      <a:pt x="6938" y="3688"/>
                      <a:pt x="6848" y="5396"/>
                    </a:cubicBezTo>
                    <a:cubicBezTo>
                      <a:pt x="6585" y="5566"/>
                      <a:pt x="6338" y="5756"/>
                      <a:pt x="6109" y="5965"/>
                    </a:cubicBezTo>
                    <a:cubicBezTo>
                      <a:pt x="5525" y="5032"/>
                      <a:pt x="4488" y="4411"/>
                      <a:pt x="3307" y="4411"/>
                    </a:cubicBezTo>
                    <a:cubicBezTo>
                      <a:pt x="3305" y="4411"/>
                      <a:pt x="3303" y="4411"/>
                      <a:pt x="3301" y="4411"/>
                    </a:cubicBezTo>
                    <a:cubicBezTo>
                      <a:pt x="1476" y="4411"/>
                      <a:pt x="0" y="5890"/>
                      <a:pt x="0" y="7713"/>
                    </a:cubicBezTo>
                    <a:cubicBezTo>
                      <a:pt x="0" y="9537"/>
                      <a:pt x="1478" y="11016"/>
                      <a:pt x="3304" y="11016"/>
                    </a:cubicBezTo>
                    <a:cubicBezTo>
                      <a:pt x="3620" y="11016"/>
                      <a:pt x="3924" y="10971"/>
                      <a:pt x="4214" y="10889"/>
                    </a:cubicBezTo>
                    <a:cubicBezTo>
                      <a:pt x="4384" y="12554"/>
                      <a:pt x="5252" y="14014"/>
                      <a:pt x="6524" y="14965"/>
                    </a:cubicBezTo>
                    <a:cubicBezTo>
                      <a:pt x="5907" y="15678"/>
                      <a:pt x="5616" y="16463"/>
                      <a:pt x="5780" y="17208"/>
                    </a:cubicBezTo>
                    <a:cubicBezTo>
                      <a:pt x="6085" y="18611"/>
                      <a:pt x="7897" y="19471"/>
                      <a:pt x="10186" y="19471"/>
                    </a:cubicBezTo>
                    <a:cubicBezTo>
                      <a:pt x="10867" y="19471"/>
                      <a:pt x="11591" y="19394"/>
                      <a:pt x="12330" y="19234"/>
                    </a:cubicBezTo>
                    <a:cubicBezTo>
                      <a:pt x="13371" y="19006"/>
                      <a:pt x="14314" y="18640"/>
                      <a:pt x="15102" y="18185"/>
                    </a:cubicBezTo>
                    <a:cubicBezTo>
                      <a:pt x="15491" y="17960"/>
                      <a:pt x="15842" y="17713"/>
                      <a:pt x="16149" y="17451"/>
                    </a:cubicBezTo>
                    <a:cubicBezTo>
                      <a:pt x="17136" y="16606"/>
                      <a:pt x="17647" y="15606"/>
                      <a:pt x="17442" y="14666"/>
                    </a:cubicBezTo>
                    <a:cubicBezTo>
                      <a:pt x="17410" y="14518"/>
                      <a:pt x="17362" y="14378"/>
                      <a:pt x="17296" y="14241"/>
                    </a:cubicBezTo>
                    <a:cubicBezTo>
                      <a:pt x="18534" y="14099"/>
                      <a:pt x="19618" y="13452"/>
                      <a:pt x="20336" y="12511"/>
                    </a:cubicBezTo>
                    <a:cubicBezTo>
                      <a:pt x="20691" y="12045"/>
                      <a:pt x="20957" y="11507"/>
                      <a:pt x="21107" y="10923"/>
                    </a:cubicBezTo>
                    <a:cubicBezTo>
                      <a:pt x="21199" y="10566"/>
                      <a:pt x="21249" y="10191"/>
                      <a:pt x="21249" y="9807"/>
                    </a:cubicBezTo>
                    <a:cubicBezTo>
                      <a:pt x="21249" y="9776"/>
                      <a:pt x="21249" y="9745"/>
                      <a:pt x="21247" y="9714"/>
                    </a:cubicBezTo>
                    <a:lnTo>
                      <a:pt x="21247" y="9714"/>
                    </a:lnTo>
                    <a:cubicBezTo>
                      <a:pt x="21544" y="9775"/>
                      <a:pt x="21856" y="9807"/>
                      <a:pt x="22177" y="9807"/>
                    </a:cubicBezTo>
                    <a:cubicBezTo>
                      <a:pt x="24204" y="9807"/>
                      <a:pt x="25845" y="8530"/>
                      <a:pt x="25845" y="6956"/>
                    </a:cubicBezTo>
                    <a:cubicBezTo>
                      <a:pt x="25845" y="6173"/>
                      <a:pt x="25439" y="5464"/>
                      <a:pt x="24782" y="4949"/>
                    </a:cubicBezTo>
                    <a:cubicBezTo>
                      <a:pt x="24702" y="2515"/>
                      <a:pt x="22705" y="569"/>
                      <a:pt x="20254" y="569"/>
                    </a:cubicBezTo>
                    <a:cubicBezTo>
                      <a:pt x="18933" y="569"/>
                      <a:pt x="17745" y="1134"/>
                      <a:pt x="16917" y="2035"/>
                    </a:cubicBezTo>
                    <a:cubicBezTo>
                      <a:pt x="16142" y="709"/>
                      <a:pt x="14658" y="0"/>
                      <a:pt x="130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36"/>
              <p:cNvSpPr/>
              <p:nvPr/>
            </p:nvSpPr>
            <p:spPr>
              <a:xfrm>
                <a:off x="5070888" y="514617"/>
                <a:ext cx="545817" cy="142401"/>
              </a:xfrm>
              <a:custGeom>
                <a:avLst/>
                <a:gdLst/>
                <a:ahLst/>
                <a:cxnLst/>
                <a:rect l="l" t="t" r="r" b="b"/>
                <a:pathLst>
                  <a:path w="23328" h="6079" extrusionOk="0">
                    <a:moveTo>
                      <a:pt x="11563" y="0"/>
                    </a:moveTo>
                    <a:cubicBezTo>
                      <a:pt x="11399" y="0"/>
                      <a:pt x="11235" y="8"/>
                      <a:pt x="11071" y="22"/>
                    </a:cubicBezTo>
                    <a:cubicBezTo>
                      <a:pt x="10502" y="69"/>
                      <a:pt x="9942" y="202"/>
                      <a:pt x="9406" y="399"/>
                    </a:cubicBezTo>
                    <a:cubicBezTo>
                      <a:pt x="9139" y="500"/>
                      <a:pt x="8879" y="617"/>
                      <a:pt x="8626" y="747"/>
                    </a:cubicBezTo>
                    <a:cubicBezTo>
                      <a:pt x="8501" y="817"/>
                      <a:pt x="8374" y="884"/>
                      <a:pt x="8255" y="961"/>
                    </a:cubicBezTo>
                    <a:lnTo>
                      <a:pt x="8073" y="1074"/>
                    </a:lnTo>
                    <a:cubicBezTo>
                      <a:pt x="8042" y="1091"/>
                      <a:pt x="8014" y="1114"/>
                      <a:pt x="7985" y="1134"/>
                    </a:cubicBezTo>
                    <a:lnTo>
                      <a:pt x="7897" y="1196"/>
                    </a:lnTo>
                    <a:cubicBezTo>
                      <a:pt x="7430" y="1522"/>
                      <a:pt x="7004" y="1906"/>
                      <a:pt x="6635" y="2342"/>
                    </a:cubicBezTo>
                    <a:cubicBezTo>
                      <a:pt x="6270" y="2781"/>
                      <a:pt x="5964" y="3269"/>
                      <a:pt x="5742" y="3795"/>
                    </a:cubicBezTo>
                    <a:lnTo>
                      <a:pt x="5719" y="3844"/>
                    </a:lnTo>
                    <a:lnTo>
                      <a:pt x="5700" y="3894"/>
                    </a:lnTo>
                    <a:lnTo>
                      <a:pt x="5663" y="3993"/>
                    </a:lnTo>
                    <a:lnTo>
                      <a:pt x="5626" y="4094"/>
                    </a:lnTo>
                    <a:cubicBezTo>
                      <a:pt x="5614" y="4127"/>
                      <a:pt x="5600" y="4160"/>
                      <a:pt x="5590" y="4195"/>
                    </a:cubicBezTo>
                    <a:lnTo>
                      <a:pt x="5528" y="4400"/>
                    </a:lnTo>
                    <a:cubicBezTo>
                      <a:pt x="5518" y="4434"/>
                      <a:pt x="5507" y="4468"/>
                      <a:pt x="5499" y="4503"/>
                    </a:cubicBezTo>
                    <a:lnTo>
                      <a:pt x="5475" y="4607"/>
                    </a:lnTo>
                    <a:cubicBezTo>
                      <a:pt x="5460" y="4675"/>
                      <a:pt x="5442" y="4745"/>
                      <a:pt x="5427" y="4815"/>
                    </a:cubicBezTo>
                    <a:lnTo>
                      <a:pt x="5394" y="5027"/>
                    </a:lnTo>
                    <a:lnTo>
                      <a:pt x="5378" y="5132"/>
                    </a:lnTo>
                    <a:lnTo>
                      <a:pt x="5368" y="5238"/>
                    </a:lnTo>
                    <a:lnTo>
                      <a:pt x="5352" y="5430"/>
                    </a:lnTo>
                    <a:lnTo>
                      <a:pt x="5352" y="5430"/>
                    </a:lnTo>
                    <a:cubicBezTo>
                      <a:pt x="5107" y="5591"/>
                      <a:pt x="4875" y="5770"/>
                      <a:pt x="4658" y="5966"/>
                    </a:cubicBezTo>
                    <a:lnTo>
                      <a:pt x="4658" y="5966"/>
                    </a:lnTo>
                    <a:cubicBezTo>
                      <a:pt x="4420" y="5606"/>
                      <a:pt x="4117" y="5287"/>
                      <a:pt x="3760" y="5042"/>
                    </a:cubicBezTo>
                    <a:cubicBezTo>
                      <a:pt x="3671" y="4977"/>
                      <a:pt x="3574" y="4921"/>
                      <a:pt x="3477" y="4865"/>
                    </a:cubicBezTo>
                    <a:lnTo>
                      <a:pt x="3329" y="4788"/>
                    </a:lnTo>
                    <a:cubicBezTo>
                      <a:pt x="3304" y="4776"/>
                      <a:pt x="3278" y="4764"/>
                      <a:pt x="3253" y="4752"/>
                    </a:cubicBezTo>
                    <a:lnTo>
                      <a:pt x="3176" y="4719"/>
                    </a:lnTo>
                    <a:cubicBezTo>
                      <a:pt x="3150" y="4709"/>
                      <a:pt x="3124" y="4696"/>
                      <a:pt x="3099" y="4686"/>
                    </a:cubicBezTo>
                    <a:lnTo>
                      <a:pt x="3021" y="4658"/>
                    </a:lnTo>
                    <a:cubicBezTo>
                      <a:pt x="2969" y="4639"/>
                      <a:pt x="2917" y="4618"/>
                      <a:pt x="2863" y="4604"/>
                    </a:cubicBezTo>
                    <a:lnTo>
                      <a:pt x="2703" y="4557"/>
                    </a:lnTo>
                    <a:lnTo>
                      <a:pt x="2540" y="4520"/>
                    </a:lnTo>
                    <a:lnTo>
                      <a:pt x="2499" y="4511"/>
                    </a:lnTo>
                    <a:lnTo>
                      <a:pt x="2458" y="4505"/>
                    </a:lnTo>
                    <a:lnTo>
                      <a:pt x="2376" y="4492"/>
                    </a:lnTo>
                    <a:lnTo>
                      <a:pt x="2294" y="4479"/>
                    </a:lnTo>
                    <a:cubicBezTo>
                      <a:pt x="2266" y="4475"/>
                      <a:pt x="2239" y="4474"/>
                      <a:pt x="2211" y="4471"/>
                    </a:cubicBezTo>
                    <a:cubicBezTo>
                      <a:pt x="2155" y="4468"/>
                      <a:pt x="2101" y="4460"/>
                      <a:pt x="2045" y="4458"/>
                    </a:cubicBezTo>
                    <a:lnTo>
                      <a:pt x="1877" y="4454"/>
                    </a:lnTo>
                    <a:cubicBezTo>
                      <a:pt x="1868" y="4454"/>
                      <a:pt x="1860" y="4454"/>
                      <a:pt x="1851" y="4454"/>
                    </a:cubicBezTo>
                    <a:cubicBezTo>
                      <a:pt x="1638" y="4454"/>
                      <a:pt x="1426" y="4477"/>
                      <a:pt x="1216" y="4518"/>
                    </a:cubicBezTo>
                    <a:cubicBezTo>
                      <a:pt x="780" y="4606"/>
                      <a:pt x="366" y="4783"/>
                      <a:pt x="1" y="5033"/>
                    </a:cubicBezTo>
                    <a:cubicBezTo>
                      <a:pt x="370" y="4790"/>
                      <a:pt x="786" y="4622"/>
                      <a:pt x="1220" y="4541"/>
                    </a:cubicBezTo>
                    <a:cubicBezTo>
                      <a:pt x="1414" y="4507"/>
                      <a:pt x="1612" y="4487"/>
                      <a:pt x="1809" y="4487"/>
                    </a:cubicBezTo>
                    <a:cubicBezTo>
                      <a:pt x="1832" y="4487"/>
                      <a:pt x="1854" y="4487"/>
                      <a:pt x="1876" y="4488"/>
                    </a:cubicBezTo>
                    <a:lnTo>
                      <a:pt x="2041" y="4494"/>
                    </a:lnTo>
                    <a:cubicBezTo>
                      <a:pt x="2097" y="4496"/>
                      <a:pt x="2150" y="4504"/>
                      <a:pt x="2206" y="4509"/>
                    </a:cubicBezTo>
                    <a:cubicBezTo>
                      <a:pt x="2232" y="4511"/>
                      <a:pt x="2261" y="4514"/>
                      <a:pt x="2288" y="4518"/>
                    </a:cubicBezTo>
                    <a:lnTo>
                      <a:pt x="2369" y="4532"/>
                    </a:lnTo>
                    <a:lnTo>
                      <a:pt x="2449" y="4546"/>
                    </a:lnTo>
                    <a:lnTo>
                      <a:pt x="2491" y="4552"/>
                    </a:lnTo>
                    <a:lnTo>
                      <a:pt x="2530" y="4563"/>
                    </a:lnTo>
                    <a:lnTo>
                      <a:pt x="2691" y="4601"/>
                    </a:lnTo>
                    <a:lnTo>
                      <a:pt x="2848" y="4650"/>
                    </a:lnTo>
                    <a:cubicBezTo>
                      <a:pt x="2901" y="4664"/>
                      <a:pt x="2952" y="4687"/>
                      <a:pt x="3003" y="4705"/>
                    </a:cubicBezTo>
                    <a:lnTo>
                      <a:pt x="3080" y="4735"/>
                    </a:lnTo>
                    <a:cubicBezTo>
                      <a:pt x="3106" y="4745"/>
                      <a:pt x="3130" y="4756"/>
                      <a:pt x="3155" y="4768"/>
                    </a:cubicBezTo>
                    <a:lnTo>
                      <a:pt x="3230" y="4802"/>
                    </a:lnTo>
                    <a:cubicBezTo>
                      <a:pt x="3254" y="4814"/>
                      <a:pt x="3279" y="4824"/>
                      <a:pt x="3304" y="4838"/>
                    </a:cubicBezTo>
                    <a:lnTo>
                      <a:pt x="3449" y="4915"/>
                    </a:lnTo>
                    <a:cubicBezTo>
                      <a:pt x="3543" y="4972"/>
                      <a:pt x="3637" y="5028"/>
                      <a:pt x="3724" y="5094"/>
                    </a:cubicBezTo>
                    <a:cubicBezTo>
                      <a:pt x="4083" y="5345"/>
                      <a:pt x="4386" y="5673"/>
                      <a:pt x="4620" y="6042"/>
                    </a:cubicBezTo>
                    <a:lnTo>
                      <a:pt x="4642" y="6078"/>
                    </a:lnTo>
                    <a:lnTo>
                      <a:pt x="4674" y="6050"/>
                    </a:lnTo>
                    <a:cubicBezTo>
                      <a:pt x="4905" y="5843"/>
                      <a:pt x="5151" y="5655"/>
                      <a:pt x="5412" y="5487"/>
                    </a:cubicBezTo>
                    <a:lnTo>
                      <a:pt x="5430" y="5476"/>
                    </a:lnTo>
                    <a:lnTo>
                      <a:pt x="5432" y="5456"/>
                    </a:lnTo>
                    <a:lnTo>
                      <a:pt x="5451" y="5248"/>
                    </a:lnTo>
                    <a:lnTo>
                      <a:pt x="5462" y="5142"/>
                    </a:lnTo>
                    <a:lnTo>
                      <a:pt x="5478" y="5038"/>
                    </a:lnTo>
                    <a:lnTo>
                      <a:pt x="5513" y="4830"/>
                    </a:lnTo>
                    <a:cubicBezTo>
                      <a:pt x="5528" y="4762"/>
                      <a:pt x="5545" y="4695"/>
                      <a:pt x="5560" y="4625"/>
                    </a:cubicBezTo>
                    <a:lnTo>
                      <a:pt x="5585" y="4523"/>
                    </a:lnTo>
                    <a:cubicBezTo>
                      <a:pt x="5592" y="4489"/>
                      <a:pt x="5605" y="4456"/>
                      <a:pt x="5614" y="4422"/>
                    </a:cubicBezTo>
                    <a:lnTo>
                      <a:pt x="5677" y="4220"/>
                    </a:lnTo>
                    <a:cubicBezTo>
                      <a:pt x="5686" y="4187"/>
                      <a:pt x="5700" y="4155"/>
                      <a:pt x="5713" y="4122"/>
                    </a:cubicBezTo>
                    <a:lnTo>
                      <a:pt x="5750" y="4023"/>
                    </a:lnTo>
                    <a:lnTo>
                      <a:pt x="5787" y="3925"/>
                    </a:lnTo>
                    <a:lnTo>
                      <a:pt x="5806" y="3875"/>
                    </a:lnTo>
                    <a:lnTo>
                      <a:pt x="5828" y="3828"/>
                    </a:lnTo>
                    <a:cubicBezTo>
                      <a:pt x="6053" y="3315"/>
                      <a:pt x="6355" y="2835"/>
                      <a:pt x="6715" y="2405"/>
                    </a:cubicBezTo>
                    <a:cubicBezTo>
                      <a:pt x="7079" y="1978"/>
                      <a:pt x="7499" y="1600"/>
                      <a:pt x="7960" y="1280"/>
                    </a:cubicBezTo>
                    <a:lnTo>
                      <a:pt x="8046" y="1219"/>
                    </a:lnTo>
                    <a:cubicBezTo>
                      <a:pt x="8076" y="1200"/>
                      <a:pt x="8102" y="1178"/>
                      <a:pt x="8133" y="1161"/>
                    </a:cubicBezTo>
                    <a:lnTo>
                      <a:pt x="8313" y="1050"/>
                    </a:lnTo>
                    <a:cubicBezTo>
                      <a:pt x="8431" y="974"/>
                      <a:pt x="8555" y="909"/>
                      <a:pt x="8678" y="841"/>
                    </a:cubicBezTo>
                    <a:cubicBezTo>
                      <a:pt x="8928" y="713"/>
                      <a:pt x="9184" y="599"/>
                      <a:pt x="9446" y="500"/>
                    </a:cubicBezTo>
                    <a:cubicBezTo>
                      <a:pt x="9973" y="307"/>
                      <a:pt x="10523" y="178"/>
                      <a:pt x="11082" y="135"/>
                    </a:cubicBezTo>
                    <a:cubicBezTo>
                      <a:pt x="11243" y="121"/>
                      <a:pt x="11405" y="114"/>
                      <a:pt x="11567" y="114"/>
                    </a:cubicBezTo>
                    <a:cubicBezTo>
                      <a:pt x="11965" y="114"/>
                      <a:pt x="12362" y="157"/>
                      <a:pt x="12749" y="245"/>
                    </a:cubicBezTo>
                    <a:cubicBezTo>
                      <a:pt x="13021" y="307"/>
                      <a:pt x="13289" y="392"/>
                      <a:pt x="13545" y="501"/>
                    </a:cubicBezTo>
                    <a:cubicBezTo>
                      <a:pt x="13801" y="612"/>
                      <a:pt x="14048" y="746"/>
                      <a:pt x="14277" y="904"/>
                    </a:cubicBezTo>
                    <a:cubicBezTo>
                      <a:pt x="14738" y="1219"/>
                      <a:pt x="15130" y="1634"/>
                      <a:pt x="15412" y="2114"/>
                    </a:cubicBezTo>
                    <a:lnTo>
                      <a:pt x="15448" y="2176"/>
                    </a:lnTo>
                    <a:lnTo>
                      <a:pt x="15497" y="2123"/>
                    </a:lnTo>
                    <a:cubicBezTo>
                      <a:pt x="15648" y="1962"/>
                      <a:pt x="15806" y="1809"/>
                      <a:pt x="15979" y="1669"/>
                    </a:cubicBezTo>
                    <a:cubicBezTo>
                      <a:pt x="16021" y="1635"/>
                      <a:pt x="16066" y="1602"/>
                      <a:pt x="16109" y="1568"/>
                    </a:cubicBezTo>
                    <a:lnTo>
                      <a:pt x="16175" y="1518"/>
                    </a:lnTo>
                    <a:lnTo>
                      <a:pt x="16242" y="1470"/>
                    </a:lnTo>
                    <a:cubicBezTo>
                      <a:pt x="16288" y="1440"/>
                      <a:pt x="16333" y="1407"/>
                      <a:pt x="16380" y="1378"/>
                    </a:cubicBezTo>
                    <a:lnTo>
                      <a:pt x="16521" y="1291"/>
                    </a:lnTo>
                    <a:cubicBezTo>
                      <a:pt x="16544" y="1276"/>
                      <a:pt x="16568" y="1263"/>
                      <a:pt x="16593" y="1250"/>
                    </a:cubicBezTo>
                    <a:lnTo>
                      <a:pt x="16666" y="1210"/>
                    </a:lnTo>
                    <a:cubicBezTo>
                      <a:pt x="16714" y="1183"/>
                      <a:pt x="16762" y="1157"/>
                      <a:pt x="16814" y="1133"/>
                    </a:cubicBezTo>
                    <a:lnTo>
                      <a:pt x="16962" y="1061"/>
                    </a:lnTo>
                    <a:lnTo>
                      <a:pt x="17114" y="998"/>
                    </a:lnTo>
                    <a:cubicBezTo>
                      <a:pt x="17319" y="916"/>
                      <a:pt x="17528" y="844"/>
                      <a:pt x="17744" y="793"/>
                    </a:cubicBezTo>
                    <a:cubicBezTo>
                      <a:pt x="17850" y="763"/>
                      <a:pt x="17959" y="746"/>
                      <a:pt x="18068" y="725"/>
                    </a:cubicBezTo>
                    <a:lnTo>
                      <a:pt x="18232" y="701"/>
                    </a:lnTo>
                    <a:lnTo>
                      <a:pt x="18314" y="690"/>
                    </a:lnTo>
                    <a:lnTo>
                      <a:pt x="18396" y="684"/>
                    </a:lnTo>
                    <a:cubicBezTo>
                      <a:pt x="18451" y="680"/>
                      <a:pt x="18507" y="674"/>
                      <a:pt x="18562" y="671"/>
                    </a:cubicBezTo>
                    <a:lnTo>
                      <a:pt x="18727" y="665"/>
                    </a:lnTo>
                    <a:cubicBezTo>
                      <a:pt x="18751" y="665"/>
                      <a:pt x="18774" y="664"/>
                      <a:pt x="18797" y="664"/>
                    </a:cubicBezTo>
                    <a:cubicBezTo>
                      <a:pt x="18829" y="664"/>
                      <a:pt x="18860" y="665"/>
                      <a:pt x="18892" y="665"/>
                    </a:cubicBezTo>
                    <a:lnTo>
                      <a:pt x="18975" y="666"/>
                    </a:lnTo>
                    <a:cubicBezTo>
                      <a:pt x="19004" y="666"/>
                      <a:pt x="19031" y="668"/>
                      <a:pt x="19060" y="671"/>
                    </a:cubicBezTo>
                    <a:lnTo>
                      <a:pt x="19225" y="682"/>
                    </a:lnTo>
                    <a:cubicBezTo>
                      <a:pt x="19280" y="687"/>
                      <a:pt x="19334" y="695"/>
                      <a:pt x="19390" y="701"/>
                    </a:cubicBezTo>
                    <a:cubicBezTo>
                      <a:pt x="19416" y="705"/>
                      <a:pt x="19445" y="707"/>
                      <a:pt x="19472" y="712"/>
                    </a:cubicBezTo>
                    <a:lnTo>
                      <a:pt x="19554" y="726"/>
                    </a:lnTo>
                    <a:cubicBezTo>
                      <a:pt x="19608" y="736"/>
                      <a:pt x="19663" y="742"/>
                      <a:pt x="19717" y="756"/>
                    </a:cubicBezTo>
                    <a:cubicBezTo>
                      <a:pt x="19933" y="799"/>
                      <a:pt x="20147" y="861"/>
                      <a:pt x="20355" y="936"/>
                    </a:cubicBezTo>
                    <a:cubicBezTo>
                      <a:pt x="21188" y="1240"/>
                      <a:pt x="21926" y="1798"/>
                      <a:pt x="22451" y="2514"/>
                    </a:cubicBezTo>
                    <a:cubicBezTo>
                      <a:pt x="22582" y="2694"/>
                      <a:pt x="22701" y="2882"/>
                      <a:pt x="22805" y="3080"/>
                    </a:cubicBezTo>
                    <a:cubicBezTo>
                      <a:pt x="22907" y="3276"/>
                      <a:pt x="22998" y="3481"/>
                      <a:pt x="23072" y="3691"/>
                    </a:cubicBezTo>
                    <a:cubicBezTo>
                      <a:pt x="23143" y="3901"/>
                      <a:pt x="23201" y="4117"/>
                      <a:pt x="23245" y="4336"/>
                    </a:cubicBezTo>
                    <a:cubicBezTo>
                      <a:pt x="23291" y="4565"/>
                      <a:pt x="23317" y="4787"/>
                      <a:pt x="23328" y="5010"/>
                    </a:cubicBezTo>
                    <a:cubicBezTo>
                      <a:pt x="23321" y="4787"/>
                      <a:pt x="23300" y="4565"/>
                      <a:pt x="23263" y="4343"/>
                    </a:cubicBezTo>
                    <a:cubicBezTo>
                      <a:pt x="23223" y="4123"/>
                      <a:pt x="23169" y="3906"/>
                      <a:pt x="23099" y="3694"/>
                    </a:cubicBezTo>
                    <a:cubicBezTo>
                      <a:pt x="23027" y="3482"/>
                      <a:pt x="22940" y="3274"/>
                      <a:pt x="22840" y="3074"/>
                    </a:cubicBezTo>
                    <a:cubicBezTo>
                      <a:pt x="22738" y="2874"/>
                      <a:pt x="22620" y="2684"/>
                      <a:pt x="22491" y="2500"/>
                    </a:cubicBezTo>
                    <a:cubicBezTo>
                      <a:pt x="22363" y="2316"/>
                      <a:pt x="22217" y="2145"/>
                      <a:pt x="22061" y="1982"/>
                    </a:cubicBezTo>
                    <a:cubicBezTo>
                      <a:pt x="22022" y="1942"/>
                      <a:pt x="21984" y="1900"/>
                      <a:pt x="21942" y="1863"/>
                    </a:cubicBezTo>
                    <a:lnTo>
                      <a:pt x="21819" y="1747"/>
                    </a:lnTo>
                    <a:cubicBezTo>
                      <a:pt x="21733" y="1675"/>
                      <a:pt x="21650" y="1600"/>
                      <a:pt x="21559" y="1532"/>
                    </a:cubicBezTo>
                    <a:cubicBezTo>
                      <a:pt x="21381" y="1395"/>
                      <a:pt x="21194" y="1269"/>
                      <a:pt x="20997" y="1162"/>
                    </a:cubicBezTo>
                    <a:cubicBezTo>
                      <a:pt x="20972" y="1147"/>
                      <a:pt x="20948" y="1134"/>
                      <a:pt x="20923" y="1121"/>
                    </a:cubicBezTo>
                    <a:lnTo>
                      <a:pt x="20848" y="1083"/>
                    </a:lnTo>
                    <a:cubicBezTo>
                      <a:pt x="20798" y="1058"/>
                      <a:pt x="20748" y="1029"/>
                      <a:pt x="20696" y="1008"/>
                    </a:cubicBezTo>
                    <a:lnTo>
                      <a:pt x="20542" y="939"/>
                    </a:lnTo>
                    <a:lnTo>
                      <a:pt x="20385" y="878"/>
                    </a:lnTo>
                    <a:cubicBezTo>
                      <a:pt x="20173" y="801"/>
                      <a:pt x="19958" y="734"/>
                      <a:pt x="19737" y="688"/>
                    </a:cubicBezTo>
                    <a:cubicBezTo>
                      <a:pt x="19682" y="674"/>
                      <a:pt x="19628" y="667"/>
                      <a:pt x="19572" y="655"/>
                    </a:cubicBezTo>
                    <a:lnTo>
                      <a:pt x="19489" y="640"/>
                    </a:lnTo>
                    <a:cubicBezTo>
                      <a:pt x="19461" y="637"/>
                      <a:pt x="19433" y="633"/>
                      <a:pt x="19405" y="628"/>
                    </a:cubicBezTo>
                    <a:cubicBezTo>
                      <a:pt x="19349" y="622"/>
                      <a:pt x="19294" y="613"/>
                      <a:pt x="19238" y="608"/>
                    </a:cubicBezTo>
                    <a:lnTo>
                      <a:pt x="19070" y="596"/>
                    </a:lnTo>
                    <a:cubicBezTo>
                      <a:pt x="19041" y="593"/>
                      <a:pt x="19013" y="592"/>
                      <a:pt x="18985" y="592"/>
                    </a:cubicBezTo>
                    <a:lnTo>
                      <a:pt x="18901" y="588"/>
                    </a:lnTo>
                    <a:cubicBezTo>
                      <a:pt x="18862" y="588"/>
                      <a:pt x="18823" y="587"/>
                      <a:pt x="18784" y="587"/>
                    </a:cubicBezTo>
                    <a:cubicBezTo>
                      <a:pt x="18766" y="587"/>
                      <a:pt x="18749" y="587"/>
                      <a:pt x="18731" y="587"/>
                    </a:cubicBezTo>
                    <a:lnTo>
                      <a:pt x="18562" y="592"/>
                    </a:lnTo>
                    <a:cubicBezTo>
                      <a:pt x="18506" y="594"/>
                      <a:pt x="18449" y="599"/>
                      <a:pt x="18393" y="603"/>
                    </a:cubicBezTo>
                    <a:lnTo>
                      <a:pt x="18308" y="609"/>
                    </a:lnTo>
                    <a:lnTo>
                      <a:pt x="18225" y="619"/>
                    </a:lnTo>
                    <a:lnTo>
                      <a:pt x="18057" y="642"/>
                    </a:lnTo>
                    <a:cubicBezTo>
                      <a:pt x="17947" y="663"/>
                      <a:pt x="17834" y="679"/>
                      <a:pt x="17724" y="708"/>
                    </a:cubicBezTo>
                    <a:cubicBezTo>
                      <a:pt x="16868" y="906"/>
                      <a:pt x="16077" y="1368"/>
                      <a:pt x="15469" y="2006"/>
                    </a:cubicBezTo>
                    <a:lnTo>
                      <a:pt x="15469" y="2006"/>
                    </a:lnTo>
                    <a:cubicBezTo>
                      <a:pt x="15182" y="1536"/>
                      <a:pt x="14794" y="1131"/>
                      <a:pt x="14342" y="818"/>
                    </a:cubicBezTo>
                    <a:cubicBezTo>
                      <a:pt x="14106" y="655"/>
                      <a:pt x="13853" y="517"/>
                      <a:pt x="13590" y="403"/>
                    </a:cubicBezTo>
                    <a:cubicBezTo>
                      <a:pt x="13328" y="289"/>
                      <a:pt x="13054" y="202"/>
                      <a:pt x="12775" y="137"/>
                    </a:cubicBezTo>
                    <a:cubicBezTo>
                      <a:pt x="12377" y="46"/>
                      <a:pt x="11970" y="0"/>
                      <a:pt x="11563" y="0"/>
                    </a:cubicBezTo>
                    <a:close/>
                  </a:path>
                </a:pathLst>
              </a:custGeom>
              <a:solidFill>
                <a:srgbClr val="AA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36"/>
              <p:cNvSpPr/>
              <p:nvPr/>
            </p:nvSpPr>
            <p:spPr>
              <a:xfrm>
                <a:off x="5593027" y="785386"/>
                <a:ext cx="162355" cy="176039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7515" extrusionOk="0">
                    <a:moveTo>
                      <a:pt x="2625" y="1"/>
                    </a:moveTo>
                    <a:cubicBezTo>
                      <a:pt x="1602" y="1"/>
                      <a:pt x="772" y="830"/>
                      <a:pt x="772" y="1853"/>
                    </a:cubicBezTo>
                    <a:cubicBezTo>
                      <a:pt x="772" y="2009"/>
                      <a:pt x="791" y="2162"/>
                      <a:pt x="828" y="2308"/>
                    </a:cubicBezTo>
                    <a:cubicBezTo>
                      <a:pt x="333" y="2615"/>
                      <a:pt x="1" y="3164"/>
                      <a:pt x="1" y="3790"/>
                    </a:cubicBezTo>
                    <a:cubicBezTo>
                      <a:pt x="1" y="4750"/>
                      <a:pt x="780" y="5530"/>
                      <a:pt x="1740" y="5530"/>
                    </a:cubicBezTo>
                    <a:cubicBezTo>
                      <a:pt x="2118" y="5530"/>
                      <a:pt x="2468" y="5409"/>
                      <a:pt x="2754" y="5203"/>
                    </a:cubicBezTo>
                    <a:lnTo>
                      <a:pt x="2754" y="5203"/>
                    </a:lnTo>
                    <a:cubicBezTo>
                      <a:pt x="2747" y="5273"/>
                      <a:pt x="2744" y="5345"/>
                      <a:pt x="2744" y="5417"/>
                    </a:cubicBezTo>
                    <a:cubicBezTo>
                      <a:pt x="2744" y="5432"/>
                      <a:pt x="2744" y="5448"/>
                      <a:pt x="2745" y="5464"/>
                    </a:cubicBezTo>
                    <a:cubicBezTo>
                      <a:pt x="2749" y="5614"/>
                      <a:pt x="2768" y="5761"/>
                      <a:pt x="2801" y="5903"/>
                    </a:cubicBezTo>
                    <a:cubicBezTo>
                      <a:pt x="2971" y="6619"/>
                      <a:pt x="3509" y="7193"/>
                      <a:pt x="4204" y="7416"/>
                    </a:cubicBezTo>
                    <a:lnTo>
                      <a:pt x="4227" y="7423"/>
                    </a:lnTo>
                    <a:cubicBezTo>
                      <a:pt x="4422" y="7483"/>
                      <a:pt x="4629" y="7514"/>
                      <a:pt x="4841" y="7514"/>
                    </a:cubicBezTo>
                    <a:cubicBezTo>
                      <a:pt x="6000" y="7514"/>
                      <a:pt x="6939" y="6576"/>
                      <a:pt x="6939" y="5417"/>
                    </a:cubicBezTo>
                    <a:cubicBezTo>
                      <a:pt x="6939" y="4580"/>
                      <a:pt x="6447" y="3857"/>
                      <a:pt x="5739" y="3521"/>
                    </a:cubicBezTo>
                    <a:cubicBezTo>
                      <a:pt x="5829" y="3325"/>
                      <a:pt x="5880" y="3106"/>
                      <a:pt x="5880" y="2878"/>
                    </a:cubicBezTo>
                    <a:cubicBezTo>
                      <a:pt x="5880" y="2048"/>
                      <a:pt x="5225" y="1371"/>
                      <a:pt x="4403" y="1335"/>
                    </a:cubicBezTo>
                    <a:cubicBezTo>
                      <a:pt x="4179" y="565"/>
                      <a:pt x="3468" y="1"/>
                      <a:pt x="26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36"/>
              <p:cNvSpPr/>
              <p:nvPr/>
            </p:nvSpPr>
            <p:spPr>
              <a:xfrm>
                <a:off x="5680018" y="793796"/>
                <a:ext cx="75012" cy="112440"/>
              </a:xfrm>
              <a:custGeom>
                <a:avLst/>
                <a:gdLst/>
                <a:ahLst/>
                <a:cxnLst/>
                <a:rect l="l" t="t" r="r" b="b"/>
                <a:pathLst>
                  <a:path w="3206" h="480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59" y="126"/>
                      <a:pt x="299" y="275"/>
                      <a:pt x="411" y="443"/>
                    </a:cubicBezTo>
                    <a:cubicBezTo>
                      <a:pt x="521" y="611"/>
                      <a:pt x="606" y="795"/>
                      <a:pt x="658" y="987"/>
                    </a:cubicBezTo>
                    <a:lnTo>
                      <a:pt x="663" y="1008"/>
                    </a:lnTo>
                    <a:lnTo>
                      <a:pt x="685" y="1010"/>
                    </a:lnTo>
                    <a:cubicBezTo>
                      <a:pt x="932" y="1026"/>
                      <a:pt x="1173" y="1100"/>
                      <a:pt x="1384" y="1226"/>
                    </a:cubicBezTo>
                    <a:lnTo>
                      <a:pt x="1461" y="1277"/>
                    </a:lnTo>
                    <a:cubicBezTo>
                      <a:pt x="1473" y="1285"/>
                      <a:pt x="1486" y="1293"/>
                      <a:pt x="1499" y="1302"/>
                    </a:cubicBezTo>
                    <a:lnTo>
                      <a:pt x="1535" y="1330"/>
                    </a:lnTo>
                    <a:cubicBezTo>
                      <a:pt x="1558" y="1349"/>
                      <a:pt x="1584" y="1367"/>
                      <a:pt x="1606" y="1387"/>
                    </a:cubicBezTo>
                    <a:lnTo>
                      <a:pt x="1673" y="1452"/>
                    </a:lnTo>
                    <a:cubicBezTo>
                      <a:pt x="1685" y="1462"/>
                      <a:pt x="1696" y="1472"/>
                      <a:pt x="1707" y="1484"/>
                    </a:cubicBezTo>
                    <a:lnTo>
                      <a:pt x="1737" y="1519"/>
                    </a:lnTo>
                    <a:lnTo>
                      <a:pt x="1796" y="1587"/>
                    </a:lnTo>
                    <a:lnTo>
                      <a:pt x="1850" y="1662"/>
                    </a:lnTo>
                    <a:lnTo>
                      <a:pt x="1877" y="1699"/>
                    </a:lnTo>
                    <a:lnTo>
                      <a:pt x="1901" y="1739"/>
                    </a:lnTo>
                    <a:lnTo>
                      <a:pt x="1947" y="1818"/>
                    </a:lnTo>
                    <a:cubicBezTo>
                      <a:pt x="1960" y="1846"/>
                      <a:pt x="1972" y="1873"/>
                      <a:pt x="1985" y="1902"/>
                    </a:cubicBezTo>
                    <a:cubicBezTo>
                      <a:pt x="2013" y="1956"/>
                      <a:pt x="2030" y="2016"/>
                      <a:pt x="2050" y="2072"/>
                    </a:cubicBezTo>
                    <a:cubicBezTo>
                      <a:pt x="2061" y="2100"/>
                      <a:pt x="2066" y="2131"/>
                      <a:pt x="2073" y="2161"/>
                    </a:cubicBezTo>
                    <a:lnTo>
                      <a:pt x="2085" y="2206"/>
                    </a:lnTo>
                    <a:lnTo>
                      <a:pt x="2090" y="2227"/>
                    </a:lnTo>
                    <a:lnTo>
                      <a:pt x="2093" y="2251"/>
                    </a:lnTo>
                    <a:cubicBezTo>
                      <a:pt x="2102" y="2310"/>
                      <a:pt x="2114" y="2371"/>
                      <a:pt x="2116" y="2432"/>
                    </a:cubicBezTo>
                    <a:lnTo>
                      <a:pt x="2121" y="2524"/>
                    </a:lnTo>
                    <a:cubicBezTo>
                      <a:pt x="2121" y="2554"/>
                      <a:pt x="2119" y="2585"/>
                      <a:pt x="2118" y="2616"/>
                    </a:cubicBezTo>
                    <a:cubicBezTo>
                      <a:pt x="2114" y="2678"/>
                      <a:pt x="2107" y="2738"/>
                      <a:pt x="2097" y="2798"/>
                    </a:cubicBezTo>
                    <a:cubicBezTo>
                      <a:pt x="2074" y="2919"/>
                      <a:pt x="2038" y="3036"/>
                      <a:pt x="1989" y="3148"/>
                    </a:cubicBezTo>
                    <a:lnTo>
                      <a:pt x="1971" y="3184"/>
                    </a:lnTo>
                    <a:lnTo>
                      <a:pt x="2007" y="3201"/>
                    </a:lnTo>
                    <a:cubicBezTo>
                      <a:pt x="2164" y="3273"/>
                      <a:pt x="2310" y="3366"/>
                      <a:pt x="2445" y="3473"/>
                    </a:cubicBezTo>
                    <a:cubicBezTo>
                      <a:pt x="2580" y="3582"/>
                      <a:pt x="2700" y="3708"/>
                      <a:pt x="2804" y="3847"/>
                    </a:cubicBezTo>
                    <a:cubicBezTo>
                      <a:pt x="2908" y="3985"/>
                      <a:pt x="2996" y="4136"/>
                      <a:pt x="3064" y="4297"/>
                    </a:cubicBezTo>
                    <a:cubicBezTo>
                      <a:pt x="3128" y="4456"/>
                      <a:pt x="3178" y="4624"/>
                      <a:pt x="3205" y="4799"/>
                    </a:cubicBezTo>
                    <a:cubicBezTo>
                      <a:pt x="3190" y="4623"/>
                      <a:pt x="3150" y="4451"/>
                      <a:pt x="3090" y="4285"/>
                    </a:cubicBezTo>
                    <a:cubicBezTo>
                      <a:pt x="3030" y="4118"/>
                      <a:pt x="2948" y="3959"/>
                      <a:pt x="2845" y="3815"/>
                    </a:cubicBezTo>
                    <a:cubicBezTo>
                      <a:pt x="2650" y="3533"/>
                      <a:pt x="2382" y="3300"/>
                      <a:pt x="2075" y="3145"/>
                    </a:cubicBezTo>
                    <a:lnTo>
                      <a:pt x="2075" y="3145"/>
                    </a:lnTo>
                    <a:cubicBezTo>
                      <a:pt x="2173" y="2920"/>
                      <a:pt x="2220" y="2671"/>
                      <a:pt x="2203" y="2426"/>
                    </a:cubicBezTo>
                    <a:cubicBezTo>
                      <a:pt x="2203" y="2361"/>
                      <a:pt x="2190" y="2298"/>
                      <a:pt x="2181" y="2233"/>
                    </a:cubicBezTo>
                    <a:lnTo>
                      <a:pt x="2178" y="2210"/>
                    </a:lnTo>
                    <a:lnTo>
                      <a:pt x="2172" y="2186"/>
                    </a:lnTo>
                    <a:lnTo>
                      <a:pt x="2160" y="2139"/>
                    </a:lnTo>
                    <a:cubicBezTo>
                      <a:pt x="2152" y="2108"/>
                      <a:pt x="2147" y="2077"/>
                      <a:pt x="2135" y="2046"/>
                    </a:cubicBezTo>
                    <a:cubicBezTo>
                      <a:pt x="2112" y="1985"/>
                      <a:pt x="2093" y="1923"/>
                      <a:pt x="2065" y="1864"/>
                    </a:cubicBezTo>
                    <a:cubicBezTo>
                      <a:pt x="2050" y="1836"/>
                      <a:pt x="2037" y="1806"/>
                      <a:pt x="2022" y="1777"/>
                    </a:cubicBezTo>
                    <a:lnTo>
                      <a:pt x="1972" y="1694"/>
                    </a:lnTo>
                    <a:lnTo>
                      <a:pt x="1948" y="1653"/>
                    </a:lnTo>
                    <a:lnTo>
                      <a:pt x="1919" y="1613"/>
                    </a:lnTo>
                    <a:lnTo>
                      <a:pt x="1862" y="1535"/>
                    </a:lnTo>
                    <a:lnTo>
                      <a:pt x="1798" y="1462"/>
                    </a:lnTo>
                    <a:lnTo>
                      <a:pt x="1765" y="1426"/>
                    </a:lnTo>
                    <a:cubicBezTo>
                      <a:pt x="1754" y="1415"/>
                      <a:pt x="1743" y="1405"/>
                      <a:pt x="1731" y="1393"/>
                    </a:cubicBezTo>
                    <a:lnTo>
                      <a:pt x="1661" y="1326"/>
                    </a:lnTo>
                    <a:cubicBezTo>
                      <a:pt x="1636" y="1305"/>
                      <a:pt x="1609" y="1287"/>
                      <a:pt x="1585" y="1266"/>
                    </a:cubicBezTo>
                    <a:lnTo>
                      <a:pt x="1547" y="1237"/>
                    </a:lnTo>
                    <a:cubicBezTo>
                      <a:pt x="1534" y="1226"/>
                      <a:pt x="1519" y="1218"/>
                      <a:pt x="1506" y="1210"/>
                    </a:cubicBezTo>
                    <a:lnTo>
                      <a:pt x="1424" y="1159"/>
                    </a:lnTo>
                    <a:cubicBezTo>
                      <a:pt x="1311" y="1097"/>
                      <a:pt x="1193" y="1042"/>
                      <a:pt x="1068" y="1010"/>
                    </a:cubicBezTo>
                    <a:cubicBezTo>
                      <a:pt x="952" y="973"/>
                      <a:pt x="830" y="960"/>
                      <a:pt x="710" y="951"/>
                    </a:cubicBezTo>
                    <a:lnTo>
                      <a:pt x="710" y="951"/>
                    </a:lnTo>
                    <a:cubicBezTo>
                      <a:pt x="648" y="761"/>
                      <a:pt x="556" y="582"/>
                      <a:pt x="439" y="423"/>
                    </a:cubicBezTo>
                    <a:cubicBezTo>
                      <a:pt x="378" y="341"/>
                      <a:pt x="311" y="264"/>
                      <a:pt x="237" y="193"/>
                    </a:cubicBezTo>
                    <a:cubicBezTo>
                      <a:pt x="164" y="121"/>
                      <a:pt x="85" y="58"/>
                      <a:pt x="0" y="1"/>
                    </a:cubicBezTo>
                    <a:close/>
                  </a:path>
                </a:pathLst>
              </a:custGeom>
              <a:solidFill>
                <a:srgbClr val="AA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36"/>
              <p:cNvSpPr/>
              <p:nvPr/>
            </p:nvSpPr>
            <p:spPr>
              <a:xfrm>
                <a:off x="5476437" y="648701"/>
                <a:ext cx="211841" cy="174797"/>
              </a:xfrm>
              <a:custGeom>
                <a:avLst/>
                <a:gdLst/>
                <a:ahLst/>
                <a:cxnLst/>
                <a:rect l="l" t="t" r="r" b="b"/>
                <a:pathLst>
                  <a:path w="9054" h="7462" extrusionOk="0">
                    <a:moveTo>
                      <a:pt x="2640" y="0"/>
                    </a:moveTo>
                    <a:cubicBezTo>
                      <a:pt x="1183" y="1"/>
                      <a:pt x="1" y="1182"/>
                      <a:pt x="1" y="2640"/>
                    </a:cubicBezTo>
                    <a:cubicBezTo>
                      <a:pt x="1" y="3791"/>
                      <a:pt x="738" y="4770"/>
                      <a:pt x="1767" y="5130"/>
                    </a:cubicBezTo>
                    <a:cubicBezTo>
                      <a:pt x="1958" y="5199"/>
                      <a:pt x="2162" y="5245"/>
                      <a:pt x="2373" y="5266"/>
                    </a:cubicBezTo>
                    <a:cubicBezTo>
                      <a:pt x="2415" y="5269"/>
                      <a:pt x="2457" y="5273"/>
                      <a:pt x="2500" y="5276"/>
                    </a:cubicBezTo>
                    <a:cubicBezTo>
                      <a:pt x="2501" y="5292"/>
                      <a:pt x="2503" y="5309"/>
                      <a:pt x="2505" y="5324"/>
                    </a:cubicBezTo>
                    <a:cubicBezTo>
                      <a:pt x="2525" y="5503"/>
                      <a:pt x="2564" y="5674"/>
                      <a:pt x="2623" y="5840"/>
                    </a:cubicBezTo>
                    <a:cubicBezTo>
                      <a:pt x="2952" y="6785"/>
                      <a:pt x="3849" y="7461"/>
                      <a:pt x="4907" y="7461"/>
                    </a:cubicBezTo>
                    <a:cubicBezTo>
                      <a:pt x="6243" y="7461"/>
                      <a:pt x="7326" y="6378"/>
                      <a:pt x="7326" y="5042"/>
                    </a:cubicBezTo>
                    <a:cubicBezTo>
                      <a:pt x="7326" y="4903"/>
                      <a:pt x="7313" y="4766"/>
                      <a:pt x="7291" y="4633"/>
                    </a:cubicBezTo>
                    <a:cubicBezTo>
                      <a:pt x="8299" y="4410"/>
                      <a:pt x="9053" y="3511"/>
                      <a:pt x="9053" y="2437"/>
                    </a:cubicBezTo>
                    <a:cubicBezTo>
                      <a:pt x="9053" y="1195"/>
                      <a:pt x="8045" y="187"/>
                      <a:pt x="6803" y="187"/>
                    </a:cubicBezTo>
                    <a:cubicBezTo>
                      <a:pt x="5994" y="187"/>
                      <a:pt x="5285" y="614"/>
                      <a:pt x="4887" y="1255"/>
                    </a:cubicBezTo>
                    <a:cubicBezTo>
                      <a:pt x="4423" y="503"/>
                      <a:pt x="3590" y="0"/>
                      <a:pt x="26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36"/>
              <p:cNvSpPr/>
              <p:nvPr/>
            </p:nvSpPr>
            <p:spPr>
              <a:xfrm>
                <a:off x="5267404" y="716189"/>
                <a:ext cx="43824" cy="45117"/>
              </a:xfrm>
              <a:custGeom>
                <a:avLst/>
                <a:gdLst/>
                <a:ahLst/>
                <a:cxnLst/>
                <a:rect l="l" t="t" r="r" b="b"/>
                <a:pathLst>
                  <a:path w="1873" h="1926" extrusionOk="0">
                    <a:moveTo>
                      <a:pt x="936" y="0"/>
                    </a:moveTo>
                    <a:cubicBezTo>
                      <a:pt x="770" y="0"/>
                      <a:pt x="602" y="51"/>
                      <a:pt x="456" y="155"/>
                    </a:cubicBezTo>
                    <a:cubicBezTo>
                      <a:pt x="86" y="421"/>
                      <a:pt x="1" y="936"/>
                      <a:pt x="267" y="1306"/>
                    </a:cubicBezTo>
                    <a:cubicBezTo>
                      <a:pt x="532" y="1677"/>
                      <a:pt x="1727" y="1925"/>
                      <a:pt x="1727" y="1925"/>
                    </a:cubicBezTo>
                    <a:cubicBezTo>
                      <a:pt x="1727" y="1925"/>
                      <a:pt x="1873" y="715"/>
                      <a:pt x="1607" y="345"/>
                    </a:cubicBezTo>
                    <a:cubicBezTo>
                      <a:pt x="1446" y="120"/>
                      <a:pt x="1193" y="0"/>
                      <a:pt x="9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36"/>
              <p:cNvSpPr/>
              <p:nvPr/>
            </p:nvSpPr>
            <p:spPr>
              <a:xfrm>
                <a:off x="5106897" y="689836"/>
                <a:ext cx="37085" cy="48958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2090" extrusionOk="0">
                    <a:moveTo>
                      <a:pt x="793" y="0"/>
                    </a:moveTo>
                    <a:cubicBezTo>
                      <a:pt x="357" y="0"/>
                      <a:pt x="4" y="354"/>
                      <a:pt x="3" y="789"/>
                    </a:cubicBezTo>
                    <a:cubicBezTo>
                      <a:pt x="1" y="1226"/>
                      <a:pt x="790" y="2089"/>
                      <a:pt x="790" y="2089"/>
                    </a:cubicBezTo>
                    <a:cubicBezTo>
                      <a:pt x="790" y="2089"/>
                      <a:pt x="1582" y="1229"/>
                      <a:pt x="1583" y="793"/>
                    </a:cubicBezTo>
                    <a:cubicBezTo>
                      <a:pt x="1584" y="356"/>
                      <a:pt x="1231" y="2"/>
                      <a:pt x="795" y="0"/>
                    </a:cubicBezTo>
                    <a:cubicBezTo>
                      <a:pt x="794" y="0"/>
                      <a:pt x="793" y="0"/>
                      <a:pt x="7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36"/>
              <p:cNvSpPr/>
              <p:nvPr/>
            </p:nvSpPr>
            <p:spPr>
              <a:xfrm>
                <a:off x="5165063" y="578450"/>
                <a:ext cx="30042" cy="3659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562" extrusionOk="0">
                    <a:moveTo>
                      <a:pt x="804" y="1"/>
                    </a:moveTo>
                    <a:cubicBezTo>
                      <a:pt x="804" y="1"/>
                      <a:pt x="109" y="543"/>
                      <a:pt x="55" y="867"/>
                    </a:cubicBezTo>
                    <a:cubicBezTo>
                      <a:pt x="1" y="1191"/>
                      <a:pt x="220" y="1499"/>
                      <a:pt x="544" y="1553"/>
                    </a:cubicBezTo>
                    <a:cubicBezTo>
                      <a:pt x="577" y="1559"/>
                      <a:pt x="610" y="1561"/>
                      <a:pt x="642" y="1561"/>
                    </a:cubicBezTo>
                    <a:cubicBezTo>
                      <a:pt x="928" y="1561"/>
                      <a:pt x="1182" y="1355"/>
                      <a:pt x="1231" y="1063"/>
                    </a:cubicBezTo>
                    <a:cubicBezTo>
                      <a:pt x="1284" y="739"/>
                      <a:pt x="804" y="1"/>
                      <a:pt x="8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36"/>
              <p:cNvSpPr/>
              <p:nvPr/>
            </p:nvSpPr>
            <p:spPr>
              <a:xfrm>
                <a:off x="5219439" y="825677"/>
                <a:ext cx="62846" cy="46850"/>
              </a:xfrm>
              <a:custGeom>
                <a:avLst/>
                <a:gdLst/>
                <a:ahLst/>
                <a:cxnLst/>
                <a:rect l="l" t="t" r="r" b="b"/>
                <a:pathLst>
                  <a:path w="2686" h="2000" extrusionOk="0">
                    <a:moveTo>
                      <a:pt x="1094" y="0"/>
                    </a:moveTo>
                    <a:cubicBezTo>
                      <a:pt x="967" y="0"/>
                      <a:pt x="854" y="15"/>
                      <a:pt x="767" y="51"/>
                    </a:cubicBezTo>
                    <a:cubicBezTo>
                      <a:pt x="250" y="262"/>
                      <a:pt x="1" y="853"/>
                      <a:pt x="213" y="1370"/>
                    </a:cubicBezTo>
                    <a:cubicBezTo>
                      <a:pt x="373" y="1762"/>
                      <a:pt x="751" y="1999"/>
                      <a:pt x="1150" y="1999"/>
                    </a:cubicBezTo>
                    <a:cubicBezTo>
                      <a:pt x="1277" y="1999"/>
                      <a:pt x="1407" y="1975"/>
                      <a:pt x="1532" y="1924"/>
                    </a:cubicBezTo>
                    <a:cubicBezTo>
                      <a:pt x="2048" y="1712"/>
                      <a:pt x="2686" y="359"/>
                      <a:pt x="2686" y="359"/>
                    </a:cubicBezTo>
                    <a:cubicBezTo>
                      <a:pt x="2686" y="359"/>
                      <a:pt x="1717" y="0"/>
                      <a:pt x="109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6"/>
              <p:cNvSpPr/>
              <p:nvPr/>
            </p:nvSpPr>
            <p:spPr>
              <a:xfrm>
                <a:off x="5263894" y="553362"/>
                <a:ext cx="47520" cy="52261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2231" extrusionOk="0">
                    <a:moveTo>
                      <a:pt x="1014" y="0"/>
                    </a:moveTo>
                    <a:cubicBezTo>
                      <a:pt x="893" y="0"/>
                      <a:pt x="771" y="25"/>
                      <a:pt x="653" y="77"/>
                    </a:cubicBezTo>
                    <a:cubicBezTo>
                      <a:pt x="203" y="277"/>
                      <a:pt x="0" y="804"/>
                      <a:pt x="200" y="1253"/>
                    </a:cubicBezTo>
                    <a:cubicBezTo>
                      <a:pt x="400" y="1703"/>
                      <a:pt x="1608" y="2231"/>
                      <a:pt x="1608" y="2231"/>
                    </a:cubicBezTo>
                    <a:cubicBezTo>
                      <a:pt x="1608" y="2231"/>
                      <a:pt x="2031" y="980"/>
                      <a:pt x="1831" y="531"/>
                    </a:cubicBezTo>
                    <a:cubicBezTo>
                      <a:pt x="1683" y="198"/>
                      <a:pt x="1356" y="0"/>
                      <a:pt x="10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6"/>
              <p:cNvSpPr/>
              <p:nvPr/>
            </p:nvSpPr>
            <p:spPr>
              <a:xfrm>
                <a:off x="5412889" y="757721"/>
                <a:ext cx="73000" cy="53924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2302" extrusionOk="0">
                    <a:moveTo>
                      <a:pt x="1822" y="1"/>
                    </a:moveTo>
                    <a:cubicBezTo>
                      <a:pt x="1709" y="1"/>
                      <a:pt x="1594" y="18"/>
                      <a:pt x="1480" y="53"/>
                    </a:cubicBezTo>
                    <a:cubicBezTo>
                      <a:pt x="867" y="240"/>
                      <a:pt x="1" y="1722"/>
                      <a:pt x="1" y="1722"/>
                    </a:cubicBezTo>
                    <a:cubicBezTo>
                      <a:pt x="1" y="1722"/>
                      <a:pt x="1218" y="2302"/>
                      <a:pt x="1922" y="2302"/>
                    </a:cubicBezTo>
                    <a:cubicBezTo>
                      <a:pt x="2012" y="2302"/>
                      <a:pt x="2093" y="2292"/>
                      <a:pt x="2163" y="2271"/>
                    </a:cubicBezTo>
                    <a:cubicBezTo>
                      <a:pt x="2776" y="2083"/>
                      <a:pt x="3120" y="1433"/>
                      <a:pt x="2931" y="820"/>
                    </a:cubicBezTo>
                    <a:cubicBezTo>
                      <a:pt x="2777" y="321"/>
                      <a:pt x="2318" y="1"/>
                      <a:pt x="18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6"/>
              <p:cNvSpPr/>
              <p:nvPr/>
            </p:nvSpPr>
            <p:spPr>
              <a:xfrm>
                <a:off x="5458327" y="559241"/>
                <a:ext cx="59570" cy="65192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2783" extrusionOk="0">
                    <a:moveTo>
                      <a:pt x="1275" y="1"/>
                    </a:moveTo>
                    <a:cubicBezTo>
                      <a:pt x="852" y="1"/>
                      <a:pt x="447" y="242"/>
                      <a:pt x="260" y="649"/>
                    </a:cubicBezTo>
                    <a:cubicBezTo>
                      <a:pt x="0" y="1209"/>
                      <a:pt x="505" y="2783"/>
                      <a:pt x="505" y="2783"/>
                    </a:cubicBezTo>
                    <a:cubicBezTo>
                      <a:pt x="505" y="2783"/>
                      <a:pt x="2028" y="2145"/>
                      <a:pt x="2286" y="1586"/>
                    </a:cubicBezTo>
                    <a:cubicBezTo>
                      <a:pt x="2546" y="1026"/>
                      <a:pt x="2301" y="361"/>
                      <a:pt x="1742" y="104"/>
                    </a:cubicBezTo>
                    <a:cubicBezTo>
                      <a:pt x="1590" y="34"/>
                      <a:pt x="1431" y="1"/>
                      <a:pt x="12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6"/>
              <p:cNvSpPr/>
              <p:nvPr/>
            </p:nvSpPr>
            <p:spPr>
              <a:xfrm>
                <a:off x="5618085" y="506371"/>
                <a:ext cx="56926" cy="73133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3122" extrusionOk="0">
                    <a:moveTo>
                      <a:pt x="1215" y="0"/>
                    </a:moveTo>
                    <a:cubicBezTo>
                      <a:pt x="591" y="0"/>
                      <a:pt x="70" y="489"/>
                      <a:pt x="36" y="1119"/>
                    </a:cubicBezTo>
                    <a:cubicBezTo>
                      <a:pt x="0" y="1771"/>
                      <a:pt x="1111" y="3122"/>
                      <a:pt x="1111" y="3122"/>
                    </a:cubicBezTo>
                    <a:cubicBezTo>
                      <a:pt x="1111" y="3122"/>
                      <a:pt x="2361" y="1899"/>
                      <a:pt x="2397" y="1247"/>
                    </a:cubicBezTo>
                    <a:cubicBezTo>
                      <a:pt x="2433" y="595"/>
                      <a:pt x="1934" y="37"/>
                      <a:pt x="1281" y="2"/>
                    </a:cubicBezTo>
                    <a:cubicBezTo>
                      <a:pt x="1259" y="1"/>
                      <a:pt x="1237" y="0"/>
                      <a:pt x="12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6"/>
              <p:cNvSpPr/>
              <p:nvPr/>
            </p:nvSpPr>
            <p:spPr>
              <a:xfrm>
                <a:off x="5455239" y="454813"/>
                <a:ext cx="42934" cy="44906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1917" extrusionOk="0">
                    <a:moveTo>
                      <a:pt x="1632" y="0"/>
                    </a:moveTo>
                    <a:cubicBezTo>
                      <a:pt x="1631" y="0"/>
                      <a:pt x="480" y="304"/>
                      <a:pt x="240" y="678"/>
                    </a:cubicBezTo>
                    <a:cubicBezTo>
                      <a:pt x="1" y="1052"/>
                      <a:pt x="110" y="1550"/>
                      <a:pt x="484" y="1790"/>
                    </a:cubicBezTo>
                    <a:cubicBezTo>
                      <a:pt x="618" y="1876"/>
                      <a:pt x="768" y="1917"/>
                      <a:pt x="917" y="1917"/>
                    </a:cubicBezTo>
                    <a:cubicBezTo>
                      <a:pt x="1182" y="1917"/>
                      <a:pt x="1442" y="1786"/>
                      <a:pt x="1596" y="1546"/>
                    </a:cubicBezTo>
                    <a:cubicBezTo>
                      <a:pt x="1835" y="1171"/>
                      <a:pt x="1632" y="0"/>
                      <a:pt x="16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6"/>
              <p:cNvSpPr/>
              <p:nvPr/>
            </p:nvSpPr>
            <p:spPr>
              <a:xfrm>
                <a:off x="5780745" y="597143"/>
                <a:ext cx="48199" cy="5451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327" extrusionOk="0">
                    <a:moveTo>
                      <a:pt x="526" y="1"/>
                    </a:moveTo>
                    <a:cubicBezTo>
                      <a:pt x="526" y="1"/>
                      <a:pt x="1" y="1245"/>
                      <a:pt x="170" y="1719"/>
                    </a:cubicBezTo>
                    <a:cubicBezTo>
                      <a:pt x="303" y="2094"/>
                      <a:pt x="655" y="2327"/>
                      <a:pt x="1030" y="2327"/>
                    </a:cubicBezTo>
                    <a:cubicBezTo>
                      <a:pt x="1132" y="2327"/>
                      <a:pt x="1236" y="2309"/>
                      <a:pt x="1337" y="2273"/>
                    </a:cubicBezTo>
                    <a:cubicBezTo>
                      <a:pt x="1813" y="2104"/>
                      <a:pt x="2060" y="1581"/>
                      <a:pt x="1891" y="1105"/>
                    </a:cubicBezTo>
                    <a:cubicBezTo>
                      <a:pt x="1721" y="629"/>
                      <a:pt x="526" y="1"/>
                      <a:pt x="5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6"/>
              <p:cNvSpPr/>
              <p:nvPr/>
            </p:nvSpPr>
            <p:spPr>
              <a:xfrm>
                <a:off x="5673631" y="618671"/>
                <a:ext cx="61138" cy="45866"/>
              </a:xfrm>
              <a:custGeom>
                <a:avLst/>
                <a:gdLst/>
                <a:ahLst/>
                <a:cxnLst/>
                <a:rect l="l" t="t" r="r" b="b"/>
                <a:pathLst>
                  <a:path w="2613" h="1958" extrusionOk="0">
                    <a:moveTo>
                      <a:pt x="1605" y="0"/>
                    </a:moveTo>
                    <a:cubicBezTo>
                      <a:pt x="1587" y="0"/>
                      <a:pt x="1568" y="1"/>
                      <a:pt x="1550" y="2"/>
                    </a:cubicBezTo>
                    <a:cubicBezTo>
                      <a:pt x="1011" y="32"/>
                      <a:pt x="1" y="1069"/>
                      <a:pt x="1" y="1069"/>
                    </a:cubicBezTo>
                    <a:cubicBezTo>
                      <a:pt x="1" y="1069"/>
                      <a:pt x="1084" y="1957"/>
                      <a:pt x="1634" y="1957"/>
                    </a:cubicBezTo>
                    <a:cubicBezTo>
                      <a:pt x="1643" y="1957"/>
                      <a:pt x="1652" y="1957"/>
                      <a:pt x="1661" y="1956"/>
                    </a:cubicBezTo>
                    <a:cubicBezTo>
                      <a:pt x="2200" y="1925"/>
                      <a:pt x="2613" y="1464"/>
                      <a:pt x="2582" y="925"/>
                    </a:cubicBezTo>
                    <a:cubicBezTo>
                      <a:pt x="2552" y="403"/>
                      <a:pt x="2120" y="0"/>
                      <a:pt x="16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6"/>
              <p:cNvSpPr/>
              <p:nvPr/>
            </p:nvSpPr>
            <p:spPr>
              <a:xfrm>
                <a:off x="5742373" y="741722"/>
                <a:ext cx="58236" cy="42985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1835" extrusionOk="0">
                    <a:moveTo>
                      <a:pt x="1470" y="1"/>
                    </a:moveTo>
                    <a:cubicBezTo>
                      <a:pt x="1393" y="1"/>
                      <a:pt x="1316" y="10"/>
                      <a:pt x="1239" y="30"/>
                    </a:cubicBezTo>
                    <a:cubicBezTo>
                      <a:pt x="745" y="157"/>
                      <a:pt x="1" y="1301"/>
                      <a:pt x="1" y="1301"/>
                    </a:cubicBezTo>
                    <a:cubicBezTo>
                      <a:pt x="1" y="1301"/>
                      <a:pt x="999" y="1834"/>
                      <a:pt x="1550" y="1834"/>
                    </a:cubicBezTo>
                    <a:cubicBezTo>
                      <a:pt x="1604" y="1834"/>
                      <a:pt x="1654" y="1829"/>
                      <a:pt x="1698" y="1818"/>
                    </a:cubicBezTo>
                    <a:cubicBezTo>
                      <a:pt x="2191" y="1691"/>
                      <a:pt x="2489" y="1188"/>
                      <a:pt x="2362" y="695"/>
                    </a:cubicBezTo>
                    <a:cubicBezTo>
                      <a:pt x="2255" y="278"/>
                      <a:pt x="1881" y="1"/>
                      <a:pt x="14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6"/>
              <p:cNvSpPr/>
              <p:nvPr/>
            </p:nvSpPr>
            <p:spPr>
              <a:xfrm>
                <a:off x="5935987" y="735210"/>
                <a:ext cx="72579" cy="62521"/>
              </a:xfrm>
              <a:custGeom>
                <a:avLst/>
                <a:gdLst/>
                <a:ahLst/>
                <a:cxnLst/>
                <a:rect l="l" t="t" r="r" b="b"/>
                <a:pathLst>
                  <a:path w="3102" h="2669" extrusionOk="0">
                    <a:moveTo>
                      <a:pt x="433" y="1"/>
                    </a:moveTo>
                    <a:cubicBezTo>
                      <a:pt x="175" y="1"/>
                      <a:pt x="1" y="10"/>
                      <a:pt x="1" y="10"/>
                    </a:cubicBezTo>
                    <a:cubicBezTo>
                      <a:pt x="1" y="10"/>
                      <a:pt x="260" y="1912"/>
                      <a:pt x="814" y="2370"/>
                    </a:cubicBezTo>
                    <a:cubicBezTo>
                      <a:pt x="1057" y="2570"/>
                      <a:pt x="1351" y="2668"/>
                      <a:pt x="1643" y="2668"/>
                    </a:cubicBezTo>
                    <a:cubicBezTo>
                      <a:pt x="2016" y="2668"/>
                      <a:pt x="2387" y="2508"/>
                      <a:pt x="2644" y="2198"/>
                    </a:cubicBezTo>
                    <a:cubicBezTo>
                      <a:pt x="3101" y="1645"/>
                      <a:pt x="3024" y="826"/>
                      <a:pt x="2473" y="369"/>
                    </a:cubicBezTo>
                    <a:cubicBezTo>
                      <a:pt x="2086" y="49"/>
                      <a:pt x="1032" y="1"/>
                      <a:pt x="4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6"/>
              <p:cNvSpPr/>
              <p:nvPr/>
            </p:nvSpPr>
            <p:spPr>
              <a:xfrm>
                <a:off x="5861911" y="976534"/>
                <a:ext cx="38957" cy="38206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631" extrusionOk="0">
                    <a:moveTo>
                      <a:pt x="1665" y="0"/>
                    </a:moveTo>
                    <a:cubicBezTo>
                      <a:pt x="1664" y="0"/>
                      <a:pt x="565" y="75"/>
                      <a:pt x="283" y="374"/>
                    </a:cubicBezTo>
                    <a:cubicBezTo>
                      <a:pt x="0" y="671"/>
                      <a:pt x="13" y="1143"/>
                      <a:pt x="311" y="1426"/>
                    </a:cubicBezTo>
                    <a:cubicBezTo>
                      <a:pt x="455" y="1563"/>
                      <a:pt x="639" y="1630"/>
                      <a:pt x="823" y="1630"/>
                    </a:cubicBezTo>
                    <a:cubicBezTo>
                      <a:pt x="1020" y="1630"/>
                      <a:pt x="1217" y="1553"/>
                      <a:pt x="1363" y="1399"/>
                    </a:cubicBezTo>
                    <a:cubicBezTo>
                      <a:pt x="1646" y="1102"/>
                      <a:pt x="1665" y="0"/>
                      <a:pt x="16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6"/>
              <p:cNvSpPr/>
              <p:nvPr/>
            </p:nvSpPr>
            <p:spPr>
              <a:xfrm>
                <a:off x="5229921" y="1032637"/>
                <a:ext cx="76463" cy="56407"/>
              </a:xfrm>
              <a:custGeom>
                <a:avLst/>
                <a:gdLst/>
                <a:ahLst/>
                <a:cxnLst/>
                <a:rect l="l" t="t" r="r" b="b"/>
                <a:pathLst>
                  <a:path w="3268" h="2408" extrusionOk="0">
                    <a:moveTo>
                      <a:pt x="1928" y="1"/>
                    </a:moveTo>
                    <a:cubicBezTo>
                      <a:pt x="1828" y="1"/>
                      <a:pt x="1725" y="13"/>
                      <a:pt x="1623" y="40"/>
                    </a:cubicBezTo>
                    <a:cubicBezTo>
                      <a:pt x="976" y="206"/>
                      <a:pt x="1" y="1708"/>
                      <a:pt x="1" y="1708"/>
                    </a:cubicBezTo>
                    <a:cubicBezTo>
                      <a:pt x="1" y="1708"/>
                      <a:pt x="1309" y="2407"/>
                      <a:pt x="2033" y="2407"/>
                    </a:cubicBezTo>
                    <a:cubicBezTo>
                      <a:pt x="2104" y="2407"/>
                      <a:pt x="2170" y="2400"/>
                      <a:pt x="2228" y="2385"/>
                    </a:cubicBezTo>
                    <a:cubicBezTo>
                      <a:pt x="2876" y="2219"/>
                      <a:pt x="3267" y="1559"/>
                      <a:pt x="3099" y="911"/>
                    </a:cubicBezTo>
                    <a:cubicBezTo>
                      <a:pt x="2958" y="364"/>
                      <a:pt x="2468" y="1"/>
                      <a:pt x="192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6"/>
              <p:cNvSpPr/>
              <p:nvPr/>
            </p:nvSpPr>
            <p:spPr>
              <a:xfrm>
                <a:off x="5436544" y="936805"/>
                <a:ext cx="47918" cy="3539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511" extrusionOk="0">
                    <a:moveTo>
                      <a:pt x="1213" y="1"/>
                    </a:moveTo>
                    <a:cubicBezTo>
                      <a:pt x="1156" y="1"/>
                      <a:pt x="1098" y="7"/>
                      <a:pt x="1041" y="20"/>
                    </a:cubicBezTo>
                    <a:cubicBezTo>
                      <a:pt x="633" y="116"/>
                      <a:pt x="0" y="1044"/>
                      <a:pt x="0" y="1044"/>
                    </a:cubicBezTo>
                    <a:cubicBezTo>
                      <a:pt x="0" y="1044"/>
                      <a:pt x="828" y="1510"/>
                      <a:pt x="1279" y="1510"/>
                    </a:cubicBezTo>
                    <a:cubicBezTo>
                      <a:pt x="1317" y="1510"/>
                      <a:pt x="1353" y="1507"/>
                      <a:pt x="1386" y="1499"/>
                    </a:cubicBezTo>
                    <a:cubicBezTo>
                      <a:pt x="1793" y="1404"/>
                      <a:pt x="2047" y="995"/>
                      <a:pt x="1952" y="588"/>
                    </a:cubicBezTo>
                    <a:cubicBezTo>
                      <a:pt x="1871" y="237"/>
                      <a:pt x="1557" y="1"/>
                      <a:pt x="12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6"/>
              <p:cNvSpPr/>
              <p:nvPr/>
            </p:nvSpPr>
            <p:spPr>
              <a:xfrm>
                <a:off x="5322271" y="873441"/>
                <a:ext cx="61559" cy="73133"/>
              </a:xfrm>
              <a:custGeom>
                <a:avLst/>
                <a:gdLst/>
                <a:ahLst/>
                <a:cxnLst/>
                <a:rect l="l" t="t" r="r" b="b"/>
                <a:pathLst>
                  <a:path w="2631" h="3122" extrusionOk="0">
                    <a:moveTo>
                      <a:pt x="1744" y="1"/>
                    </a:moveTo>
                    <a:cubicBezTo>
                      <a:pt x="1744" y="1"/>
                      <a:pt x="291" y="1013"/>
                      <a:pt x="146" y="1660"/>
                    </a:cubicBezTo>
                    <a:cubicBezTo>
                      <a:pt x="0" y="2307"/>
                      <a:pt x="408" y="2949"/>
                      <a:pt x="1055" y="3093"/>
                    </a:cubicBezTo>
                    <a:cubicBezTo>
                      <a:pt x="1143" y="3112"/>
                      <a:pt x="1230" y="3122"/>
                      <a:pt x="1317" y="3122"/>
                    </a:cubicBezTo>
                    <a:cubicBezTo>
                      <a:pt x="1866" y="3122"/>
                      <a:pt x="2362" y="2741"/>
                      <a:pt x="2486" y="2183"/>
                    </a:cubicBezTo>
                    <a:cubicBezTo>
                      <a:pt x="2631" y="1537"/>
                      <a:pt x="1744" y="1"/>
                      <a:pt x="17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36"/>
              <p:cNvSpPr/>
              <p:nvPr/>
            </p:nvSpPr>
            <p:spPr>
              <a:xfrm>
                <a:off x="5096719" y="1003590"/>
                <a:ext cx="48105" cy="48818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2084" extrusionOk="0">
                    <a:moveTo>
                      <a:pt x="1029" y="0"/>
                    </a:moveTo>
                    <a:cubicBezTo>
                      <a:pt x="761" y="0"/>
                      <a:pt x="495" y="118"/>
                      <a:pt x="315" y="344"/>
                    </a:cubicBezTo>
                    <a:cubicBezTo>
                      <a:pt x="0" y="737"/>
                      <a:pt x="94" y="2084"/>
                      <a:pt x="94" y="2084"/>
                    </a:cubicBezTo>
                    <a:cubicBezTo>
                      <a:pt x="94" y="2084"/>
                      <a:pt x="1428" y="1876"/>
                      <a:pt x="1741" y="1481"/>
                    </a:cubicBezTo>
                    <a:cubicBezTo>
                      <a:pt x="2055" y="1087"/>
                      <a:pt x="1990" y="513"/>
                      <a:pt x="1597" y="199"/>
                    </a:cubicBezTo>
                    <a:cubicBezTo>
                      <a:pt x="1429" y="65"/>
                      <a:pt x="1228" y="0"/>
                      <a:pt x="1029" y="0"/>
                    </a:cubicBezTo>
                    <a:close/>
                  </a:path>
                </a:pathLst>
              </a:custGeom>
              <a:solidFill>
                <a:srgbClr val="AA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6"/>
              <p:cNvSpPr/>
              <p:nvPr/>
            </p:nvSpPr>
            <p:spPr>
              <a:xfrm>
                <a:off x="5605965" y="972177"/>
                <a:ext cx="50702" cy="40268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1719" extrusionOk="0">
                    <a:moveTo>
                      <a:pt x="917" y="0"/>
                    </a:moveTo>
                    <a:cubicBezTo>
                      <a:pt x="464" y="0"/>
                      <a:pt x="0" y="74"/>
                      <a:pt x="0" y="74"/>
                    </a:cubicBezTo>
                    <a:cubicBezTo>
                      <a:pt x="0" y="74"/>
                      <a:pt x="309" y="1313"/>
                      <a:pt x="708" y="1576"/>
                    </a:cubicBezTo>
                    <a:cubicBezTo>
                      <a:pt x="854" y="1673"/>
                      <a:pt x="1019" y="1719"/>
                      <a:pt x="1183" y="1719"/>
                    </a:cubicBezTo>
                    <a:cubicBezTo>
                      <a:pt x="1463" y="1719"/>
                      <a:pt x="1738" y="1583"/>
                      <a:pt x="1904" y="1331"/>
                    </a:cubicBezTo>
                    <a:cubicBezTo>
                      <a:pt x="2166" y="934"/>
                      <a:pt x="2058" y="397"/>
                      <a:pt x="1659" y="135"/>
                    </a:cubicBezTo>
                    <a:cubicBezTo>
                      <a:pt x="1502" y="32"/>
                      <a:pt x="1212" y="0"/>
                      <a:pt x="9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6"/>
              <p:cNvSpPr/>
              <p:nvPr/>
            </p:nvSpPr>
            <p:spPr>
              <a:xfrm>
                <a:off x="5620214" y="849055"/>
                <a:ext cx="55218" cy="51933"/>
              </a:xfrm>
              <a:custGeom>
                <a:avLst/>
                <a:gdLst/>
                <a:ahLst/>
                <a:cxnLst/>
                <a:rect l="l" t="t" r="r" b="b"/>
                <a:pathLst>
                  <a:path w="2360" h="2217" extrusionOk="0">
                    <a:moveTo>
                      <a:pt x="1219" y="1"/>
                    </a:moveTo>
                    <a:cubicBezTo>
                      <a:pt x="960" y="1"/>
                      <a:pt x="700" y="98"/>
                      <a:pt x="499" y="293"/>
                    </a:cubicBezTo>
                    <a:cubicBezTo>
                      <a:pt x="89" y="690"/>
                      <a:pt x="1" y="2217"/>
                      <a:pt x="1" y="2217"/>
                    </a:cubicBezTo>
                    <a:cubicBezTo>
                      <a:pt x="1" y="2217"/>
                      <a:pt x="1529" y="2177"/>
                      <a:pt x="1939" y="1778"/>
                    </a:cubicBezTo>
                    <a:cubicBezTo>
                      <a:pt x="2349" y="1381"/>
                      <a:pt x="2359" y="726"/>
                      <a:pt x="1962" y="315"/>
                    </a:cubicBezTo>
                    <a:cubicBezTo>
                      <a:pt x="1759" y="106"/>
                      <a:pt x="1489" y="1"/>
                      <a:pt x="12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6"/>
              <p:cNvSpPr/>
              <p:nvPr/>
            </p:nvSpPr>
            <p:spPr>
              <a:xfrm>
                <a:off x="5774685" y="995602"/>
                <a:ext cx="47848" cy="51441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2196" extrusionOk="0">
                    <a:moveTo>
                      <a:pt x="1020" y="0"/>
                    </a:moveTo>
                    <a:cubicBezTo>
                      <a:pt x="880" y="0"/>
                      <a:pt x="738" y="33"/>
                      <a:pt x="605" y="103"/>
                    </a:cubicBezTo>
                    <a:cubicBezTo>
                      <a:pt x="168" y="334"/>
                      <a:pt x="0" y="874"/>
                      <a:pt x="230" y="1312"/>
                    </a:cubicBezTo>
                    <a:cubicBezTo>
                      <a:pt x="461" y="1749"/>
                      <a:pt x="1706" y="2195"/>
                      <a:pt x="1706" y="2195"/>
                    </a:cubicBezTo>
                    <a:cubicBezTo>
                      <a:pt x="1706" y="2195"/>
                      <a:pt x="2044" y="915"/>
                      <a:pt x="1814" y="478"/>
                    </a:cubicBezTo>
                    <a:cubicBezTo>
                      <a:pt x="1654" y="174"/>
                      <a:pt x="1342" y="0"/>
                      <a:pt x="10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6"/>
              <p:cNvSpPr/>
              <p:nvPr/>
            </p:nvSpPr>
            <p:spPr>
              <a:xfrm>
                <a:off x="5815911" y="798223"/>
                <a:ext cx="56575" cy="58211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2485" extrusionOk="0">
                    <a:moveTo>
                      <a:pt x="1210" y="1"/>
                    </a:moveTo>
                    <a:cubicBezTo>
                      <a:pt x="880" y="1"/>
                      <a:pt x="555" y="153"/>
                      <a:pt x="346" y="439"/>
                    </a:cubicBezTo>
                    <a:cubicBezTo>
                      <a:pt x="0" y="916"/>
                      <a:pt x="177" y="2484"/>
                      <a:pt x="177" y="2484"/>
                    </a:cubicBezTo>
                    <a:cubicBezTo>
                      <a:pt x="177" y="2484"/>
                      <a:pt x="1725" y="2173"/>
                      <a:pt x="2072" y="1696"/>
                    </a:cubicBezTo>
                    <a:cubicBezTo>
                      <a:pt x="2417" y="1219"/>
                      <a:pt x="2313" y="552"/>
                      <a:pt x="1837" y="206"/>
                    </a:cubicBezTo>
                    <a:cubicBezTo>
                      <a:pt x="1647" y="67"/>
                      <a:pt x="1428" y="1"/>
                      <a:pt x="12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6"/>
              <p:cNvSpPr/>
              <p:nvPr/>
            </p:nvSpPr>
            <p:spPr>
              <a:xfrm>
                <a:off x="5260712" y="936782"/>
                <a:ext cx="203348" cy="667097"/>
              </a:xfrm>
              <a:custGeom>
                <a:avLst/>
                <a:gdLst/>
                <a:ahLst/>
                <a:cxnLst/>
                <a:rect l="l" t="t" r="r" b="b"/>
                <a:pathLst>
                  <a:path w="8691" h="28478" extrusionOk="0">
                    <a:moveTo>
                      <a:pt x="5902" y="1"/>
                    </a:moveTo>
                    <a:cubicBezTo>
                      <a:pt x="5875" y="19"/>
                      <a:pt x="5846" y="37"/>
                      <a:pt x="5819" y="55"/>
                    </a:cubicBezTo>
                    <a:cubicBezTo>
                      <a:pt x="5773" y="85"/>
                      <a:pt x="5725" y="114"/>
                      <a:pt x="5677" y="142"/>
                    </a:cubicBezTo>
                    <a:cubicBezTo>
                      <a:pt x="5654" y="158"/>
                      <a:pt x="5630" y="172"/>
                      <a:pt x="5605" y="186"/>
                    </a:cubicBezTo>
                    <a:cubicBezTo>
                      <a:pt x="5594" y="231"/>
                      <a:pt x="5586" y="256"/>
                      <a:pt x="5575" y="301"/>
                    </a:cubicBezTo>
                    <a:lnTo>
                      <a:pt x="7331" y="3379"/>
                    </a:lnTo>
                    <a:cubicBezTo>
                      <a:pt x="7905" y="4383"/>
                      <a:pt x="8141" y="5515"/>
                      <a:pt x="8046" y="6621"/>
                    </a:cubicBezTo>
                    <a:cubicBezTo>
                      <a:pt x="7979" y="7428"/>
                      <a:pt x="7736" y="8220"/>
                      <a:pt x="7321" y="8941"/>
                    </a:cubicBezTo>
                    <a:cubicBezTo>
                      <a:pt x="7229" y="9102"/>
                      <a:pt x="7127" y="9260"/>
                      <a:pt x="7017" y="9412"/>
                    </a:cubicBezTo>
                    <a:lnTo>
                      <a:pt x="6252" y="10479"/>
                    </a:lnTo>
                    <a:lnTo>
                      <a:pt x="1424" y="17202"/>
                    </a:lnTo>
                    <a:cubicBezTo>
                      <a:pt x="1354" y="17299"/>
                      <a:pt x="1288" y="17397"/>
                      <a:pt x="1224" y="17497"/>
                    </a:cubicBezTo>
                    <a:cubicBezTo>
                      <a:pt x="269" y="18996"/>
                      <a:pt x="1" y="20845"/>
                      <a:pt x="501" y="22570"/>
                    </a:cubicBezTo>
                    <a:lnTo>
                      <a:pt x="1139" y="24772"/>
                    </a:lnTo>
                    <a:lnTo>
                      <a:pt x="1277" y="25247"/>
                    </a:lnTo>
                    <a:cubicBezTo>
                      <a:pt x="1387" y="25629"/>
                      <a:pt x="1474" y="26014"/>
                      <a:pt x="1536" y="26404"/>
                    </a:cubicBezTo>
                    <a:cubicBezTo>
                      <a:pt x="1608" y="26854"/>
                      <a:pt x="1647" y="27306"/>
                      <a:pt x="1655" y="27761"/>
                    </a:cubicBezTo>
                    <a:cubicBezTo>
                      <a:pt x="1657" y="27881"/>
                      <a:pt x="1657" y="28002"/>
                      <a:pt x="1655" y="28122"/>
                    </a:cubicBezTo>
                    <a:cubicBezTo>
                      <a:pt x="1652" y="28240"/>
                      <a:pt x="1649" y="28360"/>
                      <a:pt x="1642" y="28478"/>
                    </a:cubicBezTo>
                    <a:lnTo>
                      <a:pt x="4882" y="28478"/>
                    </a:lnTo>
                    <a:cubicBezTo>
                      <a:pt x="4736" y="28206"/>
                      <a:pt x="4591" y="27932"/>
                      <a:pt x="4452" y="27660"/>
                    </a:cubicBezTo>
                    <a:cubicBezTo>
                      <a:pt x="3825" y="26447"/>
                      <a:pt x="3277" y="25249"/>
                      <a:pt x="2912" y="24193"/>
                    </a:cubicBezTo>
                    <a:cubicBezTo>
                      <a:pt x="2616" y="23335"/>
                      <a:pt x="2441" y="22568"/>
                      <a:pt x="2441" y="21958"/>
                    </a:cubicBezTo>
                    <a:cubicBezTo>
                      <a:pt x="2441" y="20773"/>
                      <a:pt x="2925" y="19437"/>
                      <a:pt x="3624" y="18027"/>
                    </a:cubicBezTo>
                    <a:cubicBezTo>
                      <a:pt x="4707" y="15841"/>
                      <a:pt x="6303" y="13482"/>
                      <a:pt x="7402" y="11246"/>
                    </a:cubicBezTo>
                    <a:cubicBezTo>
                      <a:pt x="7780" y="10476"/>
                      <a:pt x="8101" y="9720"/>
                      <a:pt x="8318" y="8992"/>
                    </a:cubicBezTo>
                    <a:cubicBezTo>
                      <a:pt x="8390" y="8754"/>
                      <a:pt x="8450" y="8518"/>
                      <a:pt x="8500" y="8287"/>
                    </a:cubicBezTo>
                    <a:cubicBezTo>
                      <a:pt x="8653" y="7553"/>
                      <a:pt x="8690" y="6861"/>
                      <a:pt x="8645" y="6216"/>
                    </a:cubicBezTo>
                    <a:cubicBezTo>
                      <a:pt x="8476" y="3760"/>
                      <a:pt x="7122" y="2004"/>
                      <a:pt x="6528" y="1343"/>
                    </a:cubicBezTo>
                    <a:cubicBezTo>
                      <a:pt x="6363" y="1159"/>
                      <a:pt x="6321" y="896"/>
                      <a:pt x="6421" y="670"/>
                    </a:cubicBezTo>
                    <a:lnTo>
                      <a:pt x="5902" y="1"/>
                    </a:ln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6"/>
              <p:cNvSpPr/>
              <p:nvPr/>
            </p:nvSpPr>
            <p:spPr>
              <a:xfrm>
                <a:off x="5495436" y="771870"/>
                <a:ext cx="42326" cy="268661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11469" extrusionOk="0">
                    <a:moveTo>
                      <a:pt x="1507" y="0"/>
                    </a:moveTo>
                    <a:cubicBezTo>
                      <a:pt x="1358" y="585"/>
                      <a:pt x="1091" y="1123"/>
                      <a:pt x="736" y="1589"/>
                    </a:cubicBezTo>
                    <a:lnTo>
                      <a:pt x="486" y="10778"/>
                    </a:lnTo>
                    <a:cubicBezTo>
                      <a:pt x="479" y="11121"/>
                      <a:pt x="267" y="11366"/>
                      <a:pt x="1" y="11468"/>
                    </a:cubicBezTo>
                    <a:lnTo>
                      <a:pt x="894" y="11133"/>
                    </a:lnTo>
                    <a:lnTo>
                      <a:pt x="1193" y="2195"/>
                    </a:lnTo>
                    <a:cubicBezTo>
                      <a:pt x="1203" y="1918"/>
                      <a:pt x="1431" y="1698"/>
                      <a:pt x="1708" y="1698"/>
                    </a:cubicBezTo>
                    <a:lnTo>
                      <a:pt x="1690" y="722"/>
                    </a:lnTo>
                    <a:lnTo>
                      <a:pt x="1809" y="582"/>
                    </a:lnTo>
                    <a:cubicBezTo>
                      <a:pt x="1751" y="418"/>
                      <a:pt x="1711" y="246"/>
                      <a:pt x="1691" y="66"/>
                    </a:cubicBezTo>
                    <a:lnTo>
                      <a:pt x="1561" y="215"/>
                    </a:lnTo>
                    <a:lnTo>
                      <a:pt x="1559" y="8"/>
                    </a:lnTo>
                    <a:cubicBezTo>
                      <a:pt x="1542" y="6"/>
                      <a:pt x="1525" y="4"/>
                      <a:pt x="1507" y="0"/>
                    </a:cubicBez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6"/>
              <p:cNvSpPr/>
              <p:nvPr/>
            </p:nvSpPr>
            <p:spPr>
              <a:xfrm>
                <a:off x="5495155" y="1040508"/>
                <a:ext cx="304" cy="94"/>
              </a:xfrm>
              <a:custGeom>
                <a:avLst/>
                <a:gdLst/>
                <a:ahLst/>
                <a:cxnLst/>
                <a:rect l="l" t="t" r="r" b="b"/>
                <a:pathLst>
                  <a:path w="13" h="4" extrusionOk="0">
                    <a:moveTo>
                      <a:pt x="0" y="3"/>
                    </a:moveTo>
                    <a:lnTo>
                      <a:pt x="0" y="3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753F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6"/>
              <p:cNvSpPr/>
              <p:nvPr/>
            </p:nvSpPr>
            <p:spPr>
              <a:xfrm>
                <a:off x="5596981" y="851749"/>
                <a:ext cx="206974" cy="208740"/>
              </a:xfrm>
              <a:custGeom>
                <a:avLst/>
                <a:gdLst/>
                <a:ahLst/>
                <a:cxnLst/>
                <a:rect l="l" t="t" r="r" b="b"/>
                <a:pathLst>
                  <a:path w="8846" h="8911" extrusionOk="0">
                    <a:moveTo>
                      <a:pt x="8497" y="0"/>
                    </a:moveTo>
                    <a:lnTo>
                      <a:pt x="8238" y="2226"/>
                    </a:lnTo>
                    <a:lnTo>
                      <a:pt x="3521" y="8240"/>
                    </a:lnTo>
                    <a:lnTo>
                      <a:pt x="4057" y="4589"/>
                    </a:lnTo>
                    <a:cubicBezTo>
                      <a:pt x="4042" y="4586"/>
                      <a:pt x="4048" y="4588"/>
                      <a:pt x="4033" y="4584"/>
                    </a:cubicBezTo>
                    <a:lnTo>
                      <a:pt x="3017" y="8347"/>
                    </a:lnTo>
                    <a:lnTo>
                      <a:pt x="1" y="8911"/>
                    </a:lnTo>
                    <a:lnTo>
                      <a:pt x="1" y="8911"/>
                    </a:lnTo>
                    <a:lnTo>
                      <a:pt x="3042" y="8848"/>
                    </a:lnTo>
                    <a:cubicBezTo>
                      <a:pt x="3425" y="8840"/>
                      <a:pt x="3784" y="8655"/>
                      <a:pt x="4014" y="8349"/>
                    </a:cubicBezTo>
                    <a:lnTo>
                      <a:pt x="8559" y="2280"/>
                    </a:lnTo>
                    <a:lnTo>
                      <a:pt x="8845" y="84"/>
                    </a:lnTo>
                    <a:cubicBezTo>
                      <a:pt x="8727" y="60"/>
                      <a:pt x="8610" y="31"/>
                      <a:pt x="8497" y="0"/>
                    </a:cubicBez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6"/>
              <p:cNvSpPr/>
              <p:nvPr/>
            </p:nvSpPr>
            <p:spPr>
              <a:xfrm>
                <a:off x="5538276" y="913334"/>
                <a:ext cx="120310" cy="53714"/>
              </a:xfrm>
              <a:custGeom>
                <a:avLst/>
                <a:gdLst/>
                <a:ahLst/>
                <a:cxnLst/>
                <a:rect l="l" t="t" r="r" b="b"/>
                <a:pathLst>
                  <a:path w="5142" h="2293" extrusionOk="0">
                    <a:moveTo>
                      <a:pt x="5085" y="1"/>
                    </a:moveTo>
                    <a:lnTo>
                      <a:pt x="0" y="2292"/>
                    </a:lnTo>
                    <a:lnTo>
                      <a:pt x="4684" y="366"/>
                    </a:lnTo>
                    <a:lnTo>
                      <a:pt x="4920" y="545"/>
                    </a:lnTo>
                    <a:lnTo>
                      <a:pt x="5141" y="440"/>
                    </a:lnTo>
                    <a:cubicBezTo>
                      <a:pt x="5109" y="298"/>
                      <a:pt x="5089" y="151"/>
                      <a:pt x="5085" y="1"/>
                    </a:cubicBez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6"/>
              <p:cNvSpPr/>
              <p:nvPr/>
            </p:nvSpPr>
            <p:spPr>
              <a:xfrm>
                <a:off x="5404794" y="1101788"/>
                <a:ext cx="220896" cy="502021"/>
              </a:xfrm>
              <a:custGeom>
                <a:avLst/>
                <a:gdLst/>
                <a:ahLst/>
                <a:cxnLst/>
                <a:rect l="l" t="t" r="r" b="b"/>
                <a:pathLst>
                  <a:path w="9441" h="21431" extrusionOk="0">
                    <a:moveTo>
                      <a:pt x="9440" y="0"/>
                    </a:moveTo>
                    <a:cubicBezTo>
                      <a:pt x="9440" y="0"/>
                      <a:pt x="6574" y="17"/>
                      <a:pt x="5247" y="2892"/>
                    </a:cubicBezTo>
                    <a:cubicBezTo>
                      <a:pt x="4348" y="4840"/>
                      <a:pt x="3663" y="6723"/>
                      <a:pt x="3318" y="7734"/>
                    </a:cubicBezTo>
                    <a:cubicBezTo>
                      <a:pt x="3155" y="8207"/>
                      <a:pt x="2753" y="8558"/>
                      <a:pt x="2262" y="8652"/>
                    </a:cubicBezTo>
                    <a:lnTo>
                      <a:pt x="0" y="9089"/>
                    </a:lnTo>
                    <a:lnTo>
                      <a:pt x="1367" y="9333"/>
                    </a:lnTo>
                    <a:cubicBezTo>
                      <a:pt x="2226" y="9486"/>
                      <a:pt x="2748" y="10364"/>
                      <a:pt x="2475" y="11191"/>
                    </a:cubicBezTo>
                    <a:cubicBezTo>
                      <a:pt x="2136" y="12215"/>
                      <a:pt x="1787" y="13557"/>
                      <a:pt x="1837" y="14626"/>
                    </a:cubicBezTo>
                    <a:cubicBezTo>
                      <a:pt x="1932" y="16639"/>
                      <a:pt x="4337" y="21431"/>
                      <a:pt x="4337" y="21431"/>
                    </a:cubicBezTo>
                    <a:lnTo>
                      <a:pt x="6654" y="21431"/>
                    </a:lnTo>
                    <a:lnTo>
                      <a:pt x="6136" y="20332"/>
                    </a:lnTo>
                    <a:lnTo>
                      <a:pt x="4808" y="17518"/>
                    </a:lnTo>
                    <a:lnTo>
                      <a:pt x="3577" y="14911"/>
                    </a:lnTo>
                    <a:lnTo>
                      <a:pt x="3517" y="14784"/>
                    </a:lnTo>
                    <a:cubicBezTo>
                      <a:pt x="3144" y="13991"/>
                      <a:pt x="3041" y="13104"/>
                      <a:pt x="3215" y="12256"/>
                    </a:cubicBezTo>
                    <a:cubicBezTo>
                      <a:pt x="3250" y="12084"/>
                      <a:pt x="3297" y="11914"/>
                      <a:pt x="3355" y="11748"/>
                    </a:cubicBezTo>
                    <a:lnTo>
                      <a:pt x="5087" y="6769"/>
                    </a:lnTo>
                    <a:lnTo>
                      <a:pt x="6883" y="2199"/>
                    </a:lnTo>
                    <a:cubicBezTo>
                      <a:pt x="7429" y="1379"/>
                      <a:pt x="8170" y="694"/>
                      <a:pt x="9048" y="215"/>
                    </a:cubicBezTo>
                    <a:lnTo>
                      <a:pt x="9440" y="0"/>
                    </a:ln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8" name="Google Shape;1458;p36"/>
            <p:cNvSpPr/>
            <p:nvPr/>
          </p:nvSpPr>
          <p:spPr>
            <a:xfrm>
              <a:off x="3637540" y="713579"/>
              <a:ext cx="965405" cy="796587"/>
            </a:xfrm>
            <a:custGeom>
              <a:avLst/>
              <a:gdLst/>
              <a:ahLst/>
              <a:cxnLst/>
              <a:rect l="l" t="t" r="r" b="b"/>
              <a:pathLst>
                <a:path w="9054" h="7462" extrusionOk="0">
                  <a:moveTo>
                    <a:pt x="2640" y="0"/>
                  </a:moveTo>
                  <a:cubicBezTo>
                    <a:pt x="1183" y="1"/>
                    <a:pt x="1" y="1182"/>
                    <a:pt x="1" y="2640"/>
                  </a:cubicBezTo>
                  <a:cubicBezTo>
                    <a:pt x="1" y="3791"/>
                    <a:pt x="738" y="4770"/>
                    <a:pt x="1767" y="5130"/>
                  </a:cubicBezTo>
                  <a:cubicBezTo>
                    <a:pt x="1958" y="5199"/>
                    <a:pt x="2162" y="5245"/>
                    <a:pt x="2373" y="5266"/>
                  </a:cubicBezTo>
                  <a:cubicBezTo>
                    <a:pt x="2415" y="5269"/>
                    <a:pt x="2457" y="5273"/>
                    <a:pt x="2500" y="5276"/>
                  </a:cubicBezTo>
                  <a:cubicBezTo>
                    <a:pt x="2501" y="5292"/>
                    <a:pt x="2503" y="5309"/>
                    <a:pt x="2505" y="5324"/>
                  </a:cubicBezTo>
                  <a:cubicBezTo>
                    <a:pt x="2525" y="5503"/>
                    <a:pt x="2564" y="5674"/>
                    <a:pt x="2623" y="5840"/>
                  </a:cubicBezTo>
                  <a:cubicBezTo>
                    <a:pt x="2952" y="6785"/>
                    <a:pt x="3849" y="7461"/>
                    <a:pt x="4907" y="7461"/>
                  </a:cubicBezTo>
                  <a:cubicBezTo>
                    <a:pt x="6243" y="7461"/>
                    <a:pt x="7326" y="6378"/>
                    <a:pt x="7326" y="5042"/>
                  </a:cubicBezTo>
                  <a:cubicBezTo>
                    <a:pt x="7326" y="4903"/>
                    <a:pt x="7313" y="4766"/>
                    <a:pt x="7291" y="4633"/>
                  </a:cubicBezTo>
                  <a:cubicBezTo>
                    <a:pt x="8299" y="4410"/>
                    <a:pt x="9053" y="3511"/>
                    <a:pt x="9053" y="2437"/>
                  </a:cubicBezTo>
                  <a:cubicBezTo>
                    <a:pt x="9053" y="1195"/>
                    <a:pt x="8045" y="187"/>
                    <a:pt x="6803" y="187"/>
                  </a:cubicBezTo>
                  <a:cubicBezTo>
                    <a:pt x="5994" y="187"/>
                    <a:pt x="5285" y="614"/>
                    <a:pt x="4887" y="1255"/>
                  </a:cubicBezTo>
                  <a:cubicBezTo>
                    <a:pt x="4423" y="503"/>
                    <a:pt x="3590" y="0"/>
                    <a:pt x="2640" y="0"/>
                  </a:cubicBezTo>
                  <a:close/>
                </a:path>
              </a:pathLst>
            </a:custGeom>
            <a:solidFill>
              <a:srgbClr val="FFFFFF">
                <a:alpha val="1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6"/>
            <p:cNvSpPr/>
            <p:nvPr/>
          </p:nvSpPr>
          <p:spPr>
            <a:xfrm>
              <a:off x="4090355" y="901036"/>
              <a:ext cx="231168" cy="254498"/>
            </a:xfrm>
            <a:custGeom>
              <a:avLst/>
              <a:gdLst/>
              <a:ahLst/>
              <a:cxnLst/>
              <a:rect l="l" t="t" r="r" b="b"/>
              <a:pathLst>
                <a:path w="2168" h="2384" extrusionOk="0">
                  <a:moveTo>
                    <a:pt x="1086" y="0"/>
                  </a:moveTo>
                  <a:cubicBezTo>
                    <a:pt x="720" y="0"/>
                    <a:pt x="370" y="212"/>
                    <a:pt x="213" y="568"/>
                  </a:cubicBezTo>
                  <a:cubicBezTo>
                    <a:pt x="1" y="1050"/>
                    <a:pt x="454" y="2384"/>
                    <a:pt x="454" y="2384"/>
                  </a:cubicBezTo>
                  <a:cubicBezTo>
                    <a:pt x="454" y="2384"/>
                    <a:pt x="1744" y="1819"/>
                    <a:pt x="1957" y="1338"/>
                  </a:cubicBezTo>
                  <a:cubicBezTo>
                    <a:pt x="2168" y="856"/>
                    <a:pt x="1950" y="294"/>
                    <a:pt x="1470" y="81"/>
                  </a:cubicBezTo>
                  <a:cubicBezTo>
                    <a:pt x="1345" y="26"/>
                    <a:pt x="1214" y="0"/>
                    <a:pt x="1086" y="0"/>
                  </a:cubicBezTo>
                  <a:close/>
                </a:path>
              </a:pathLst>
            </a:custGeom>
            <a:solidFill>
              <a:srgbClr val="B4B7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0" name="Google Shape;1460;p36"/>
          <p:cNvGrpSpPr/>
          <p:nvPr/>
        </p:nvGrpSpPr>
        <p:grpSpPr>
          <a:xfrm>
            <a:off x="-1218112" y="4098700"/>
            <a:ext cx="10436575" cy="1197200"/>
            <a:chOff x="-646237" y="3946300"/>
            <a:chExt cx="10436575" cy="1197200"/>
          </a:xfrm>
        </p:grpSpPr>
        <p:grpSp>
          <p:nvGrpSpPr>
            <p:cNvPr id="1461" name="Google Shape;1461;p36"/>
            <p:cNvGrpSpPr/>
            <p:nvPr/>
          </p:nvGrpSpPr>
          <p:grpSpPr>
            <a:xfrm>
              <a:off x="-646237" y="4340034"/>
              <a:ext cx="10436575" cy="803466"/>
              <a:chOff x="0" y="4340034"/>
              <a:chExt cx="10436575" cy="803466"/>
            </a:xfrm>
          </p:grpSpPr>
          <p:sp>
            <p:nvSpPr>
              <p:cNvPr id="1462" name="Google Shape;1462;p36"/>
              <p:cNvSpPr/>
              <p:nvPr/>
            </p:nvSpPr>
            <p:spPr>
              <a:xfrm rot="10800000">
                <a:off x="2007684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6"/>
              <p:cNvSpPr/>
              <p:nvPr/>
            </p:nvSpPr>
            <p:spPr>
              <a:xfrm rot="10800000" flipH="1">
                <a:off x="0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6"/>
              <p:cNvSpPr/>
              <p:nvPr/>
            </p:nvSpPr>
            <p:spPr>
              <a:xfrm rot="10800000">
                <a:off x="5184834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6"/>
              <p:cNvSpPr/>
              <p:nvPr/>
            </p:nvSpPr>
            <p:spPr>
              <a:xfrm rot="10800000" flipH="1">
                <a:off x="3177150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6"/>
              <p:cNvSpPr/>
              <p:nvPr/>
            </p:nvSpPr>
            <p:spPr>
              <a:xfrm rot="10800000">
                <a:off x="8428909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6"/>
              <p:cNvSpPr/>
              <p:nvPr/>
            </p:nvSpPr>
            <p:spPr>
              <a:xfrm rot="10800000" flipH="1">
                <a:off x="6421225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36"/>
            <p:cNvGrpSpPr/>
            <p:nvPr/>
          </p:nvGrpSpPr>
          <p:grpSpPr>
            <a:xfrm>
              <a:off x="3964812" y="4033230"/>
              <a:ext cx="1307895" cy="575273"/>
              <a:chOff x="2161713" y="3315239"/>
              <a:chExt cx="607984" cy="267420"/>
            </a:xfrm>
          </p:grpSpPr>
          <p:sp>
            <p:nvSpPr>
              <p:cNvPr id="1469" name="Google Shape;1469;p36"/>
              <p:cNvSpPr/>
              <p:nvPr/>
            </p:nvSpPr>
            <p:spPr>
              <a:xfrm>
                <a:off x="2161713" y="3351361"/>
                <a:ext cx="191789" cy="231298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9874" extrusionOk="0">
                    <a:moveTo>
                      <a:pt x="7172" y="1"/>
                    </a:moveTo>
                    <a:lnTo>
                      <a:pt x="7172" y="1"/>
                    </a:lnTo>
                    <a:cubicBezTo>
                      <a:pt x="4099" y="1599"/>
                      <a:pt x="3892" y="4964"/>
                      <a:pt x="3523" y="7464"/>
                    </a:cubicBezTo>
                    <a:cubicBezTo>
                      <a:pt x="3359" y="5580"/>
                      <a:pt x="2090" y="985"/>
                      <a:pt x="0" y="616"/>
                    </a:cubicBezTo>
                    <a:lnTo>
                      <a:pt x="0" y="616"/>
                    </a:lnTo>
                    <a:cubicBezTo>
                      <a:pt x="2705" y="2746"/>
                      <a:pt x="1844" y="9874"/>
                      <a:pt x="1844" y="9874"/>
                    </a:cubicBezTo>
                    <a:lnTo>
                      <a:pt x="7909" y="9874"/>
                    </a:lnTo>
                    <a:cubicBezTo>
                      <a:pt x="8196" y="7044"/>
                      <a:pt x="7172" y="3279"/>
                      <a:pt x="7172" y="3278"/>
                    </a:cubicBezTo>
                    <a:lnTo>
                      <a:pt x="7172" y="3278"/>
                    </a:lnTo>
                    <a:cubicBezTo>
                      <a:pt x="7172" y="3279"/>
                      <a:pt x="7295" y="6966"/>
                      <a:pt x="5819" y="7704"/>
                    </a:cubicBezTo>
                    <a:cubicBezTo>
                      <a:pt x="5123" y="6351"/>
                      <a:pt x="5328" y="2131"/>
                      <a:pt x="7172" y="1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6"/>
              <p:cNvSpPr/>
              <p:nvPr/>
            </p:nvSpPr>
            <p:spPr>
              <a:xfrm>
                <a:off x="2378304" y="3315239"/>
                <a:ext cx="217878" cy="267420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1141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510" y="2559"/>
                      <a:pt x="2346" y="11416"/>
                      <a:pt x="2346" y="11416"/>
                    </a:cubicBezTo>
                    <a:lnTo>
                      <a:pt x="7642" y="11416"/>
                    </a:lnTo>
                    <a:cubicBezTo>
                      <a:pt x="7642" y="11416"/>
                      <a:pt x="5118" y="3709"/>
                      <a:pt x="9312" y="1102"/>
                    </a:cubicBezTo>
                    <a:lnTo>
                      <a:pt x="9312" y="1102"/>
                    </a:lnTo>
                    <a:cubicBezTo>
                      <a:pt x="6368" y="1913"/>
                      <a:pt x="5407" y="4656"/>
                      <a:pt x="5300" y="9241"/>
                    </a:cubicBezTo>
                    <a:cubicBezTo>
                      <a:pt x="4768" y="2950"/>
                      <a:pt x="2098" y="533"/>
                      <a:pt x="1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6"/>
              <p:cNvSpPr/>
              <p:nvPr/>
            </p:nvSpPr>
            <p:spPr>
              <a:xfrm>
                <a:off x="2587220" y="3358716"/>
                <a:ext cx="182477" cy="223943"/>
              </a:xfrm>
              <a:custGeom>
                <a:avLst/>
                <a:gdLst/>
                <a:ahLst/>
                <a:cxnLst/>
                <a:rect l="l" t="t" r="r" b="b"/>
                <a:pathLst>
                  <a:path w="7799" h="9560" extrusionOk="0">
                    <a:moveTo>
                      <a:pt x="7799" y="0"/>
                    </a:moveTo>
                    <a:lnTo>
                      <a:pt x="7799" y="0"/>
                    </a:lnTo>
                    <a:cubicBezTo>
                      <a:pt x="6042" y="447"/>
                      <a:pt x="3806" y="2471"/>
                      <a:pt x="3360" y="7739"/>
                    </a:cubicBezTo>
                    <a:cubicBezTo>
                      <a:pt x="3271" y="3901"/>
                      <a:pt x="2466" y="1603"/>
                      <a:pt x="0" y="923"/>
                    </a:cubicBezTo>
                    <a:lnTo>
                      <a:pt x="0" y="923"/>
                    </a:lnTo>
                    <a:cubicBezTo>
                      <a:pt x="3513" y="3107"/>
                      <a:pt x="1399" y="9560"/>
                      <a:pt x="1399" y="9560"/>
                    </a:cubicBezTo>
                    <a:lnTo>
                      <a:pt x="5835" y="9560"/>
                    </a:lnTo>
                    <a:cubicBezTo>
                      <a:pt x="5835" y="9560"/>
                      <a:pt x="3186" y="2144"/>
                      <a:pt x="7799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6"/>
              <p:cNvSpPr/>
              <p:nvPr/>
            </p:nvSpPr>
            <p:spPr>
              <a:xfrm>
                <a:off x="2321682" y="3399054"/>
                <a:ext cx="152388" cy="183605"/>
              </a:xfrm>
              <a:custGeom>
                <a:avLst/>
                <a:gdLst/>
                <a:ahLst/>
                <a:cxnLst/>
                <a:rect l="l" t="t" r="r" b="b"/>
                <a:pathLst>
                  <a:path w="6513" h="7838" extrusionOk="0">
                    <a:moveTo>
                      <a:pt x="6513" y="0"/>
                    </a:moveTo>
                    <a:lnTo>
                      <a:pt x="6513" y="0"/>
                    </a:lnTo>
                    <a:cubicBezTo>
                      <a:pt x="2237" y="1667"/>
                      <a:pt x="2572" y="6951"/>
                      <a:pt x="2572" y="6951"/>
                    </a:cubicBezTo>
                    <a:cubicBezTo>
                      <a:pt x="2572" y="6951"/>
                      <a:pt x="1771" y="2944"/>
                      <a:pt x="3140" y="1174"/>
                    </a:cubicBezTo>
                    <a:lnTo>
                      <a:pt x="3140" y="1174"/>
                    </a:lnTo>
                    <a:cubicBezTo>
                      <a:pt x="1" y="2977"/>
                      <a:pt x="1069" y="7838"/>
                      <a:pt x="1069" y="7838"/>
                    </a:cubicBezTo>
                    <a:lnTo>
                      <a:pt x="1069" y="7837"/>
                    </a:lnTo>
                    <a:lnTo>
                      <a:pt x="5578" y="7837"/>
                    </a:lnTo>
                    <a:cubicBezTo>
                      <a:pt x="5578" y="7837"/>
                      <a:pt x="3707" y="3277"/>
                      <a:pt x="6513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6"/>
              <p:cNvSpPr/>
              <p:nvPr/>
            </p:nvSpPr>
            <p:spPr>
              <a:xfrm>
                <a:off x="2514150" y="3328451"/>
                <a:ext cx="164414" cy="254208"/>
              </a:xfrm>
              <a:custGeom>
                <a:avLst/>
                <a:gdLst/>
                <a:ahLst/>
                <a:cxnLst/>
                <a:rect l="l" t="t" r="r" b="b"/>
                <a:pathLst>
                  <a:path w="7027" h="10852" extrusionOk="0">
                    <a:moveTo>
                      <a:pt x="7027" y="0"/>
                    </a:moveTo>
                    <a:lnTo>
                      <a:pt x="7027" y="0"/>
                    </a:lnTo>
                    <a:cubicBezTo>
                      <a:pt x="3755" y="1988"/>
                      <a:pt x="2954" y="9623"/>
                      <a:pt x="2954" y="9623"/>
                    </a:cubicBezTo>
                    <a:cubicBezTo>
                      <a:pt x="2954" y="9623"/>
                      <a:pt x="1950" y="2100"/>
                      <a:pt x="1" y="1563"/>
                    </a:cubicBezTo>
                    <a:lnTo>
                      <a:pt x="1" y="1563"/>
                    </a:lnTo>
                    <a:cubicBezTo>
                      <a:pt x="2751" y="6649"/>
                      <a:pt x="831" y="10852"/>
                      <a:pt x="831" y="10852"/>
                    </a:cubicBezTo>
                    <a:lnTo>
                      <a:pt x="5468" y="10852"/>
                    </a:lnTo>
                    <a:cubicBezTo>
                      <a:pt x="5468" y="10852"/>
                      <a:pt x="2924" y="5144"/>
                      <a:pt x="7027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4" name="Google Shape;1474;p36"/>
            <p:cNvGrpSpPr/>
            <p:nvPr/>
          </p:nvGrpSpPr>
          <p:grpSpPr>
            <a:xfrm>
              <a:off x="218815" y="3946300"/>
              <a:ext cx="767639" cy="575285"/>
              <a:chOff x="1286413" y="3306853"/>
              <a:chExt cx="450519" cy="337648"/>
            </a:xfrm>
          </p:grpSpPr>
          <p:sp>
            <p:nvSpPr>
              <p:cNvPr id="1475" name="Google Shape;1475;p36"/>
              <p:cNvSpPr/>
              <p:nvPr/>
            </p:nvSpPr>
            <p:spPr>
              <a:xfrm>
                <a:off x="1357869" y="3306853"/>
                <a:ext cx="275108" cy="337625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4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955" y="3231"/>
                      <a:pt x="2962" y="14412"/>
                      <a:pt x="2962" y="14412"/>
                    </a:cubicBezTo>
                    <a:lnTo>
                      <a:pt x="9648" y="14412"/>
                    </a:lnTo>
                    <a:cubicBezTo>
                      <a:pt x="9648" y="14412"/>
                      <a:pt x="6461" y="4682"/>
                      <a:pt x="11757" y="1391"/>
                    </a:cubicBezTo>
                    <a:lnTo>
                      <a:pt x="11757" y="1391"/>
                    </a:lnTo>
                    <a:cubicBezTo>
                      <a:pt x="8039" y="2415"/>
                      <a:pt x="6825" y="5880"/>
                      <a:pt x="6691" y="11668"/>
                    </a:cubicBezTo>
                    <a:cubicBezTo>
                      <a:pt x="6018" y="3724"/>
                      <a:pt x="2648" y="673"/>
                      <a:pt x="0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6"/>
              <p:cNvSpPr/>
              <p:nvPr/>
            </p:nvSpPr>
            <p:spPr>
              <a:xfrm>
                <a:off x="1286413" y="3412664"/>
                <a:ext cx="192374" cy="23181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9896" extrusionOk="0">
                    <a:moveTo>
                      <a:pt x="8222" y="1"/>
                    </a:moveTo>
                    <a:lnTo>
                      <a:pt x="8222" y="1"/>
                    </a:lnTo>
                    <a:cubicBezTo>
                      <a:pt x="2825" y="2105"/>
                      <a:pt x="3247" y="8774"/>
                      <a:pt x="3247" y="8774"/>
                    </a:cubicBezTo>
                    <a:cubicBezTo>
                      <a:pt x="3247" y="8774"/>
                      <a:pt x="2235" y="3716"/>
                      <a:pt x="3963" y="1482"/>
                    </a:cubicBezTo>
                    <a:lnTo>
                      <a:pt x="3963" y="1482"/>
                    </a:lnTo>
                    <a:cubicBezTo>
                      <a:pt x="1" y="3758"/>
                      <a:pt x="1350" y="9895"/>
                      <a:pt x="1350" y="9895"/>
                    </a:cubicBezTo>
                    <a:lnTo>
                      <a:pt x="1350" y="9894"/>
                    </a:lnTo>
                    <a:lnTo>
                      <a:pt x="7041" y="9894"/>
                    </a:lnTo>
                    <a:cubicBezTo>
                      <a:pt x="7041" y="9894"/>
                      <a:pt x="4682" y="4138"/>
                      <a:pt x="8222" y="1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6"/>
              <p:cNvSpPr/>
              <p:nvPr/>
            </p:nvSpPr>
            <p:spPr>
              <a:xfrm>
                <a:off x="1529349" y="3323555"/>
                <a:ext cx="207583" cy="320946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13701" extrusionOk="0">
                    <a:moveTo>
                      <a:pt x="8872" y="0"/>
                    </a:moveTo>
                    <a:lnTo>
                      <a:pt x="8872" y="0"/>
                    </a:lnTo>
                    <a:cubicBezTo>
                      <a:pt x="4741" y="2510"/>
                      <a:pt x="3730" y="12147"/>
                      <a:pt x="3730" y="12147"/>
                    </a:cubicBezTo>
                    <a:cubicBezTo>
                      <a:pt x="3730" y="12147"/>
                      <a:pt x="2463" y="2651"/>
                      <a:pt x="1" y="1973"/>
                    </a:cubicBezTo>
                    <a:lnTo>
                      <a:pt x="1" y="1973"/>
                    </a:lnTo>
                    <a:cubicBezTo>
                      <a:pt x="3473" y="8392"/>
                      <a:pt x="1049" y="13699"/>
                      <a:pt x="1049" y="13699"/>
                    </a:cubicBezTo>
                    <a:lnTo>
                      <a:pt x="6905" y="13700"/>
                    </a:lnTo>
                    <a:cubicBezTo>
                      <a:pt x="6905" y="13700"/>
                      <a:pt x="3693" y="6494"/>
                      <a:pt x="8872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8" name="Google Shape;1478;p36"/>
            <p:cNvGrpSpPr/>
            <p:nvPr/>
          </p:nvGrpSpPr>
          <p:grpSpPr>
            <a:xfrm>
              <a:off x="8251040" y="3946300"/>
              <a:ext cx="767639" cy="575285"/>
              <a:chOff x="1286413" y="3306853"/>
              <a:chExt cx="450519" cy="337648"/>
            </a:xfrm>
          </p:grpSpPr>
          <p:sp>
            <p:nvSpPr>
              <p:cNvPr id="1479" name="Google Shape;1479;p36"/>
              <p:cNvSpPr/>
              <p:nvPr/>
            </p:nvSpPr>
            <p:spPr>
              <a:xfrm>
                <a:off x="1357869" y="3306853"/>
                <a:ext cx="275108" cy="337625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4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955" y="3231"/>
                      <a:pt x="2962" y="14412"/>
                      <a:pt x="2962" y="14412"/>
                    </a:cubicBezTo>
                    <a:lnTo>
                      <a:pt x="9648" y="14412"/>
                    </a:lnTo>
                    <a:cubicBezTo>
                      <a:pt x="9648" y="14412"/>
                      <a:pt x="6461" y="4682"/>
                      <a:pt x="11757" y="1391"/>
                    </a:cubicBezTo>
                    <a:lnTo>
                      <a:pt x="11757" y="1391"/>
                    </a:lnTo>
                    <a:cubicBezTo>
                      <a:pt x="8039" y="2415"/>
                      <a:pt x="6825" y="5880"/>
                      <a:pt x="6691" y="11668"/>
                    </a:cubicBezTo>
                    <a:cubicBezTo>
                      <a:pt x="6018" y="3724"/>
                      <a:pt x="2648" y="673"/>
                      <a:pt x="0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6"/>
              <p:cNvSpPr/>
              <p:nvPr/>
            </p:nvSpPr>
            <p:spPr>
              <a:xfrm>
                <a:off x="1286413" y="3412664"/>
                <a:ext cx="192374" cy="23181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9896" extrusionOk="0">
                    <a:moveTo>
                      <a:pt x="8222" y="1"/>
                    </a:moveTo>
                    <a:lnTo>
                      <a:pt x="8222" y="1"/>
                    </a:lnTo>
                    <a:cubicBezTo>
                      <a:pt x="2825" y="2105"/>
                      <a:pt x="3247" y="8774"/>
                      <a:pt x="3247" y="8774"/>
                    </a:cubicBezTo>
                    <a:cubicBezTo>
                      <a:pt x="3247" y="8774"/>
                      <a:pt x="2235" y="3716"/>
                      <a:pt x="3963" y="1482"/>
                    </a:cubicBezTo>
                    <a:lnTo>
                      <a:pt x="3963" y="1482"/>
                    </a:lnTo>
                    <a:cubicBezTo>
                      <a:pt x="1" y="3758"/>
                      <a:pt x="1350" y="9895"/>
                      <a:pt x="1350" y="9895"/>
                    </a:cubicBezTo>
                    <a:lnTo>
                      <a:pt x="1350" y="9894"/>
                    </a:lnTo>
                    <a:lnTo>
                      <a:pt x="7041" y="9894"/>
                    </a:lnTo>
                    <a:cubicBezTo>
                      <a:pt x="7041" y="9894"/>
                      <a:pt x="4682" y="4138"/>
                      <a:pt x="8222" y="1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6"/>
              <p:cNvSpPr/>
              <p:nvPr/>
            </p:nvSpPr>
            <p:spPr>
              <a:xfrm>
                <a:off x="1529349" y="3323555"/>
                <a:ext cx="207583" cy="320946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13701" extrusionOk="0">
                    <a:moveTo>
                      <a:pt x="8872" y="0"/>
                    </a:moveTo>
                    <a:lnTo>
                      <a:pt x="8872" y="0"/>
                    </a:lnTo>
                    <a:cubicBezTo>
                      <a:pt x="4741" y="2510"/>
                      <a:pt x="3730" y="12147"/>
                      <a:pt x="3730" y="12147"/>
                    </a:cubicBezTo>
                    <a:cubicBezTo>
                      <a:pt x="3730" y="12147"/>
                      <a:pt x="2463" y="2651"/>
                      <a:pt x="1" y="1973"/>
                    </a:cubicBezTo>
                    <a:lnTo>
                      <a:pt x="1" y="1973"/>
                    </a:lnTo>
                    <a:cubicBezTo>
                      <a:pt x="3473" y="8392"/>
                      <a:pt x="1049" y="13699"/>
                      <a:pt x="1049" y="13699"/>
                    </a:cubicBezTo>
                    <a:lnTo>
                      <a:pt x="6905" y="13700"/>
                    </a:lnTo>
                    <a:cubicBezTo>
                      <a:pt x="6905" y="13700"/>
                      <a:pt x="3693" y="6494"/>
                      <a:pt x="8872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-42008" y="208825"/>
            <a:ext cx="6333223" cy="4073498"/>
          </a:xfrm>
          <a:custGeom>
            <a:avLst/>
            <a:gdLst/>
            <a:ahLst/>
            <a:cxnLst/>
            <a:rect l="l" t="t" r="r" b="b"/>
            <a:pathLst>
              <a:path w="16332" h="10505" extrusionOk="0">
                <a:moveTo>
                  <a:pt x="6908" y="0"/>
                </a:moveTo>
                <a:cubicBezTo>
                  <a:pt x="6129" y="0"/>
                  <a:pt x="5349" y="114"/>
                  <a:pt x="4603" y="342"/>
                </a:cubicBezTo>
                <a:cubicBezTo>
                  <a:pt x="3960" y="539"/>
                  <a:pt x="3333" y="824"/>
                  <a:pt x="2830" y="1273"/>
                </a:cubicBezTo>
                <a:cubicBezTo>
                  <a:pt x="2336" y="1711"/>
                  <a:pt x="1984" y="2283"/>
                  <a:pt x="1639" y="2845"/>
                </a:cubicBezTo>
                <a:cubicBezTo>
                  <a:pt x="1000" y="3884"/>
                  <a:pt x="348" y="4964"/>
                  <a:pt x="193" y="6177"/>
                </a:cubicBezTo>
                <a:cubicBezTo>
                  <a:pt x="1" y="7666"/>
                  <a:pt x="582" y="9136"/>
                  <a:pt x="1194" y="10505"/>
                </a:cubicBezTo>
                <a:lnTo>
                  <a:pt x="15575" y="10432"/>
                </a:lnTo>
                <a:cubicBezTo>
                  <a:pt x="15634" y="9412"/>
                  <a:pt x="15877" y="8413"/>
                  <a:pt x="16052" y="7407"/>
                </a:cubicBezTo>
                <a:cubicBezTo>
                  <a:pt x="16226" y="6400"/>
                  <a:pt x="16332" y="5360"/>
                  <a:pt x="16116" y="4361"/>
                </a:cubicBezTo>
                <a:cubicBezTo>
                  <a:pt x="15901" y="3363"/>
                  <a:pt x="15320" y="2403"/>
                  <a:pt x="14418" y="1945"/>
                </a:cubicBezTo>
                <a:cubicBezTo>
                  <a:pt x="13647" y="1553"/>
                  <a:pt x="12744" y="1563"/>
                  <a:pt x="11908" y="1353"/>
                </a:cubicBezTo>
                <a:cubicBezTo>
                  <a:pt x="11103" y="1151"/>
                  <a:pt x="10363" y="745"/>
                  <a:pt x="9583" y="464"/>
                </a:cubicBezTo>
                <a:cubicBezTo>
                  <a:pt x="8727" y="155"/>
                  <a:pt x="7817" y="0"/>
                  <a:pt x="6908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487775" y="1681225"/>
            <a:ext cx="2952000" cy="7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1193575" y="1734150"/>
            <a:ext cx="1065600" cy="10656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487775" y="2208875"/>
            <a:ext cx="2952000" cy="6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-379675" y="-110274"/>
            <a:ext cx="10584063" cy="5143488"/>
          </a:xfrm>
          <a:custGeom>
            <a:avLst/>
            <a:gdLst/>
            <a:ahLst/>
            <a:cxnLst/>
            <a:rect l="l" t="t" r="r" b="b"/>
            <a:pathLst>
              <a:path w="82047" h="39872" extrusionOk="0">
                <a:moveTo>
                  <a:pt x="47626" y="1"/>
                </a:moveTo>
                <a:cubicBezTo>
                  <a:pt x="45810" y="1"/>
                  <a:pt x="43855" y="305"/>
                  <a:pt x="41768" y="989"/>
                </a:cubicBezTo>
                <a:cubicBezTo>
                  <a:pt x="32602" y="3967"/>
                  <a:pt x="33114" y="12249"/>
                  <a:pt x="26057" y="16080"/>
                </a:cubicBezTo>
                <a:cubicBezTo>
                  <a:pt x="20892" y="18902"/>
                  <a:pt x="14936" y="18406"/>
                  <a:pt x="9539" y="22159"/>
                </a:cubicBezTo>
                <a:cubicBezTo>
                  <a:pt x="4359" y="25742"/>
                  <a:pt x="1" y="31155"/>
                  <a:pt x="2327" y="39871"/>
                </a:cubicBezTo>
                <a:lnTo>
                  <a:pt x="80278" y="39871"/>
                </a:lnTo>
                <a:cubicBezTo>
                  <a:pt x="81395" y="36925"/>
                  <a:pt x="82046" y="27510"/>
                  <a:pt x="74137" y="23338"/>
                </a:cubicBezTo>
                <a:cubicBezTo>
                  <a:pt x="66242" y="19166"/>
                  <a:pt x="64722" y="15025"/>
                  <a:pt x="62287" y="9798"/>
                </a:cubicBezTo>
                <a:cubicBezTo>
                  <a:pt x="60001" y="4939"/>
                  <a:pt x="54946" y="1"/>
                  <a:pt x="47626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720000" y="2744288"/>
            <a:ext cx="2613900" cy="4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500">
                <a:latin typeface="Alatsi"/>
                <a:ea typeface="Alatsi"/>
                <a:cs typeface="Alatsi"/>
                <a:sym typeface="Alats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4131252" y="2744288"/>
            <a:ext cx="2613900" cy="4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500">
                <a:latin typeface="Alatsi"/>
                <a:ea typeface="Alatsi"/>
                <a:cs typeface="Alatsi"/>
                <a:sym typeface="Alats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720000" y="3084897"/>
            <a:ext cx="26139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4131252" y="3084897"/>
            <a:ext cx="26139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5"/>
          <p:cNvGrpSpPr/>
          <p:nvPr/>
        </p:nvGrpSpPr>
        <p:grpSpPr>
          <a:xfrm>
            <a:off x="-609612" y="4089930"/>
            <a:ext cx="10436575" cy="1242270"/>
            <a:chOff x="-12" y="3708930"/>
            <a:chExt cx="10436575" cy="1242270"/>
          </a:xfrm>
        </p:grpSpPr>
        <p:grpSp>
          <p:nvGrpSpPr>
            <p:cNvPr id="31" name="Google Shape;31;p5"/>
            <p:cNvGrpSpPr/>
            <p:nvPr/>
          </p:nvGrpSpPr>
          <p:grpSpPr>
            <a:xfrm>
              <a:off x="-12" y="4147734"/>
              <a:ext cx="10436575" cy="803466"/>
              <a:chOff x="0" y="4340034"/>
              <a:chExt cx="10436575" cy="803466"/>
            </a:xfrm>
          </p:grpSpPr>
          <p:sp>
            <p:nvSpPr>
              <p:cNvPr id="32" name="Google Shape;32;p5"/>
              <p:cNvSpPr/>
              <p:nvPr/>
            </p:nvSpPr>
            <p:spPr>
              <a:xfrm rot="10800000">
                <a:off x="2007684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5"/>
              <p:cNvSpPr/>
              <p:nvPr/>
            </p:nvSpPr>
            <p:spPr>
              <a:xfrm rot="10800000" flipH="1">
                <a:off x="0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5"/>
              <p:cNvSpPr/>
              <p:nvPr/>
            </p:nvSpPr>
            <p:spPr>
              <a:xfrm rot="10800000">
                <a:off x="5184834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5"/>
              <p:cNvSpPr/>
              <p:nvPr/>
            </p:nvSpPr>
            <p:spPr>
              <a:xfrm rot="10800000" flipH="1">
                <a:off x="3177150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5"/>
              <p:cNvSpPr/>
              <p:nvPr/>
            </p:nvSpPr>
            <p:spPr>
              <a:xfrm rot="10800000">
                <a:off x="8428909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5"/>
              <p:cNvSpPr/>
              <p:nvPr/>
            </p:nvSpPr>
            <p:spPr>
              <a:xfrm rot="10800000" flipH="1">
                <a:off x="6421225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38;p5"/>
            <p:cNvGrpSpPr/>
            <p:nvPr/>
          </p:nvGrpSpPr>
          <p:grpSpPr>
            <a:xfrm>
              <a:off x="6221512" y="3708930"/>
              <a:ext cx="1307895" cy="575273"/>
              <a:chOff x="2161713" y="3315239"/>
              <a:chExt cx="607984" cy="267420"/>
            </a:xfrm>
          </p:grpSpPr>
          <p:sp>
            <p:nvSpPr>
              <p:cNvPr id="39" name="Google Shape;39;p5"/>
              <p:cNvSpPr/>
              <p:nvPr/>
            </p:nvSpPr>
            <p:spPr>
              <a:xfrm>
                <a:off x="2161713" y="3351361"/>
                <a:ext cx="191789" cy="231298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9874" extrusionOk="0">
                    <a:moveTo>
                      <a:pt x="7172" y="1"/>
                    </a:moveTo>
                    <a:lnTo>
                      <a:pt x="7172" y="1"/>
                    </a:lnTo>
                    <a:cubicBezTo>
                      <a:pt x="4099" y="1599"/>
                      <a:pt x="3892" y="4964"/>
                      <a:pt x="3523" y="7464"/>
                    </a:cubicBezTo>
                    <a:cubicBezTo>
                      <a:pt x="3359" y="5580"/>
                      <a:pt x="2090" y="985"/>
                      <a:pt x="0" y="616"/>
                    </a:cubicBezTo>
                    <a:lnTo>
                      <a:pt x="0" y="616"/>
                    </a:lnTo>
                    <a:cubicBezTo>
                      <a:pt x="2705" y="2746"/>
                      <a:pt x="1844" y="9874"/>
                      <a:pt x="1844" y="9874"/>
                    </a:cubicBezTo>
                    <a:lnTo>
                      <a:pt x="7909" y="9874"/>
                    </a:lnTo>
                    <a:cubicBezTo>
                      <a:pt x="8196" y="7044"/>
                      <a:pt x="7172" y="3279"/>
                      <a:pt x="7172" y="3278"/>
                    </a:cubicBezTo>
                    <a:lnTo>
                      <a:pt x="7172" y="3278"/>
                    </a:lnTo>
                    <a:cubicBezTo>
                      <a:pt x="7172" y="3279"/>
                      <a:pt x="7295" y="6966"/>
                      <a:pt x="5819" y="7704"/>
                    </a:cubicBezTo>
                    <a:cubicBezTo>
                      <a:pt x="5123" y="6351"/>
                      <a:pt x="5328" y="2131"/>
                      <a:pt x="7172" y="1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5"/>
              <p:cNvSpPr/>
              <p:nvPr/>
            </p:nvSpPr>
            <p:spPr>
              <a:xfrm>
                <a:off x="2378304" y="3315239"/>
                <a:ext cx="217878" cy="267420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1141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510" y="2559"/>
                      <a:pt x="2346" y="11416"/>
                      <a:pt x="2346" y="11416"/>
                    </a:cubicBezTo>
                    <a:lnTo>
                      <a:pt x="7642" y="11416"/>
                    </a:lnTo>
                    <a:cubicBezTo>
                      <a:pt x="7642" y="11416"/>
                      <a:pt x="5118" y="3709"/>
                      <a:pt x="9312" y="1102"/>
                    </a:cubicBezTo>
                    <a:lnTo>
                      <a:pt x="9312" y="1102"/>
                    </a:lnTo>
                    <a:cubicBezTo>
                      <a:pt x="6368" y="1913"/>
                      <a:pt x="5407" y="4656"/>
                      <a:pt x="5300" y="9241"/>
                    </a:cubicBezTo>
                    <a:cubicBezTo>
                      <a:pt x="4768" y="2950"/>
                      <a:pt x="2098" y="533"/>
                      <a:pt x="1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5"/>
              <p:cNvSpPr/>
              <p:nvPr/>
            </p:nvSpPr>
            <p:spPr>
              <a:xfrm>
                <a:off x="2587220" y="3358716"/>
                <a:ext cx="182477" cy="223943"/>
              </a:xfrm>
              <a:custGeom>
                <a:avLst/>
                <a:gdLst/>
                <a:ahLst/>
                <a:cxnLst/>
                <a:rect l="l" t="t" r="r" b="b"/>
                <a:pathLst>
                  <a:path w="7799" h="9560" extrusionOk="0">
                    <a:moveTo>
                      <a:pt x="7799" y="0"/>
                    </a:moveTo>
                    <a:lnTo>
                      <a:pt x="7799" y="0"/>
                    </a:lnTo>
                    <a:cubicBezTo>
                      <a:pt x="6042" y="447"/>
                      <a:pt x="3806" y="2471"/>
                      <a:pt x="3360" y="7739"/>
                    </a:cubicBezTo>
                    <a:cubicBezTo>
                      <a:pt x="3271" y="3901"/>
                      <a:pt x="2466" y="1603"/>
                      <a:pt x="0" y="923"/>
                    </a:cubicBezTo>
                    <a:lnTo>
                      <a:pt x="0" y="923"/>
                    </a:lnTo>
                    <a:cubicBezTo>
                      <a:pt x="3513" y="3107"/>
                      <a:pt x="1399" y="9560"/>
                      <a:pt x="1399" y="9560"/>
                    </a:cubicBezTo>
                    <a:lnTo>
                      <a:pt x="5835" y="9560"/>
                    </a:lnTo>
                    <a:cubicBezTo>
                      <a:pt x="5835" y="9560"/>
                      <a:pt x="3186" y="2144"/>
                      <a:pt x="7799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5"/>
              <p:cNvSpPr/>
              <p:nvPr/>
            </p:nvSpPr>
            <p:spPr>
              <a:xfrm>
                <a:off x="2321682" y="3399054"/>
                <a:ext cx="152388" cy="183605"/>
              </a:xfrm>
              <a:custGeom>
                <a:avLst/>
                <a:gdLst/>
                <a:ahLst/>
                <a:cxnLst/>
                <a:rect l="l" t="t" r="r" b="b"/>
                <a:pathLst>
                  <a:path w="6513" h="7838" extrusionOk="0">
                    <a:moveTo>
                      <a:pt x="6513" y="0"/>
                    </a:moveTo>
                    <a:lnTo>
                      <a:pt x="6513" y="0"/>
                    </a:lnTo>
                    <a:cubicBezTo>
                      <a:pt x="2237" y="1667"/>
                      <a:pt x="2572" y="6951"/>
                      <a:pt x="2572" y="6951"/>
                    </a:cubicBezTo>
                    <a:cubicBezTo>
                      <a:pt x="2572" y="6951"/>
                      <a:pt x="1771" y="2944"/>
                      <a:pt x="3140" y="1174"/>
                    </a:cubicBezTo>
                    <a:lnTo>
                      <a:pt x="3140" y="1174"/>
                    </a:lnTo>
                    <a:cubicBezTo>
                      <a:pt x="1" y="2977"/>
                      <a:pt x="1069" y="7838"/>
                      <a:pt x="1069" y="7838"/>
                    </a:cubicBezTo>
                    <a:lnTo>
                      <a:pt x="1069" y="7837"/>
                    </a:lnTo>
                    <a:lnTo>
                      <a:pt x="5578" y="7837"/>
                    </a:lnTo>
                    <a:cubicBezTo>
                      <a:pt x="5578" y="7837"/>
                      <a:pt x="3707" y="3277"/>
                      <a:pt x="6513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>
                <a:off x="2514150" y="3328451"/>
                <a:ext cx="164414" cy="254208"/>
              </a:xfrm>
              <a:custGeom>
                <a:avLst/>
                <a:gdLst/>
                <a:ahLst/>
                <a:cxnLst/>
                <a:rect l="l" t="t" r="r" b="b"/>
                <a:pathLst>
                  <a:path w="7027" h="10852" extrusionOk="0">
                    <a:moveTo>
                      <a:pt x="7027" y="0"/>
                    </a:moveTo>
                    <a:lnTo>
                      <a:pt x="7027" y="0"/>
                    </a:lnTo>
                    <a:cubicBezTo>
                      <a:pt x="3755" y="1988"/>
                      <a:pt x="2954" y="9623"/>
                      <a:pt x="2954" y="9623"/>
                    </a:cubicBezTo>
                    <a:cubicBezTo>
                      <a:pt x="2954" y="9623"/>
                      <a:pt x="1950" y="2100"/>
                      <a:pt x="1" y="1563"/>
                    </a:cubicBezTo>
                    <a:lnTo>
                      <a:pt x="1" y="1563"/>
                    </a:lnTo>
                    <a:cubicBezTo>
                      <a:pt x="2751" y="6649"/>
                      <a:pt x="831" y="10852"/>
                      <a:pt x="831" y="10852"/>
                    </a:cubicBezTo>
                    <a:lnTo>
                      <a:pt x="5468" y="10852"/>
                    </a:lnTo>
                    <a:cubicBezTo>
                      <a:pt x="5468" y="10852"/>
                      <a:pt x="2924" y="5144"/>
                      <a:pt x="7027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" name="Google Shape;44;p5"/>
            <p:cNvGrpSpPr/>
            <p:nvPr/>
          </p:nvGrpSpPr>
          <p:grpSpPr>
            <a:xfrm>
              <a:off x="2631902" y="3737325"/>
              <a:ext cx="767639" cy="575285"/>
              <a:chOff x="1286413" y="3306853"/>
              <a:chExt cx="450519" cy="337648"/>
            </a:xfrm>
          </p:grpSpPr>
          <p:sp>
            <p:nvSpPr>
              <p:cNvPr id="45" name="Google Shape;45;p5"/>
              <p:cNvSpPr/>
              <p:nvPr/>
            </p:nvSpPr>
            <p:spPr>
              <a:xfrm>
                <a:off x="1357869" y="3306853"/>
                <a:ext cx="275108" cy="337625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4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955" y="3231"/>
                      <a:pt x="2962" y="14412"/>
                      <a:pt x="2962" y="14412"/>
                    </a:cubicBezTo>
                    <a:lnTo>
                      <a:pt x="9648" y="14412"/>
                    </a:lnTo>
                    <a:cubicBezTo>
                      <a:pt x="9648" y="14412"/>
                      <a:pt x="6461" y="4682"/>
                      <a:pt x="11757" y="1391"/>
                    </a:cubicBezTo>
                    <a:lnTo>
                      <a:pt x="11757" y="1391"/>
                    </a:lnTo>
                    <a:cubicBezTo>
                      <a:pt x="8039" y="2415"/>
                      <a:pt x="6825" y="5880"/>
                      <a:pt x="6691" y="11668"/>
                    </a:cubicBezTo>
                    <a:cubicBezTo>
                      <a:pt x="6018" y="3724"/>
                      <a:pt x="2648" y="673"/>
                      <a:pt x="0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1286413" y="3412664"/>
                <a:ext cx="192374" cy="23181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9896" extrusionOk="0">
                    <a:moveTo>
                      <a:pt x="8222" y="1"/>
                    </a:moveTo>
                    <a:lnTo>
                      <a:pt x="8222" y="1"/>
                    </a:lnTo>
                    <a:cubicBezTo>
                      <a:pt x="2825" y="2105"/>
                      <a:pt x="3247" y="8774"/>
                      <a:pt x="3247" y="8774"/>
                    </a:cubicBezTo>
                    <a:cubicBezTo>
                      <a:pt x="3247" y="8774"/>
                      <a:pt x="2235" y="3716"/>
                      <a:pt x="3963" y="1482"/>
                    </a:cubicBezTo>
                    <a:lnTo>
                      <a:pt x="3963" y="1482"/>
                    </a:lnTo>
                    <a:cubicBezTo>
                      <a:pt x="1" y="3758"/>
                      <a:pt x="1350" y="9895"/>
                      <a:pt x="1350" y="9895"/>
                    </a:cubicBezTo>
                    <a:lnTo>
                      <a:pt x="1350" y="9894"/>
                    </a:lnTo>
                    <a:lnTo>
                      <a:pt x="7041" y="9894"/>
                    </a:lnTo>
                    <a:cubicBezTo>
                      <a:pt x="7041" y="9894"/>
                      <a:pt x="4682" y="4138"/>
                      <a:pt x="8222" y="1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1529349" y="3323555"/>
                <a:ext cx="207583" cy="320946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13701" extrusionOk="0">
                    <a:moveTo>
                      <a:pt x="8872" y="0"/>
                    </a:moveTo>
                    <a:lnTo>
                      <a:pt x="8872" y="0"/>
                    </a:lnTo>
                    <a:cubicBezTo>
                      <a:pt x="4741" y="2510"/>
                      <a:pt x="3730" y="12147"/>
                      <a:pt x="3730" y="12147"/>
                    </a:cubicBezTo>
                    <a:cubicBezTo>
                      <a:pt x="3730" y="12147"/>
                      <a:pt x="2463" y="2651"/>
                      <a:pt x="1" y="1973"/>
                    </a:cubicBezTo>
                    <a:lnTo>
                      <a:pt x="1" y="1973"/>
                    </a:lnTo>
                    <a:cubicBezTo>
                      <a:pt x="3473" y="8392"/>
                      <a:pt x="1049" y="13699"/>
                      <a:pt x="1049" y="13699"/>
                    </a:cubicBezTo>
                    <a:lnTo>
                      <a:pt x="6905" y="13700"/>
                    </a:lnTo>
                    <a:cubicBezTo>
                      <a:pt x="6905" y="13700"/>
                      <a:pt x="3693" y="6494"/>
                      <a:pt x="8872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" name="Google Shape;48;p5"/>
          <p:cNvGrpSpPr/>
          <p:nvPr/>
        </p:nvGrpSpPr>
        <p:grpSpPr>
          <a:xfrm>
            <a:off x="-1255837" y="4327300"/>
            <a:ext cx="10436575" cy="1197200"/>
            <a:chOff x="-646237" y="3946300"/>
            <a:chExt cx="10436575" cy="1197200"/>
          </a:xfrm>
        </p:grpSpPr>
        <p:grpSp>
          <p:nvGrpSpPr>
            <p:cNvPr id="49" name="Google Shape;49;p5"/>
            <p:cNvGrpSpPr/>
            <p:nvPr/>
          </p:nvGrpSpPr>
          <p:grpSpPr>
            <a:xfrm>
              <a:off x="-646237" y="4340034"/>
              <a:ext cx="10436575" cy="803466"/>
              <a:chOff x="0" y="4340034"/>
              <a:chExt cx="10436575" cy="803466"/>
            </a:xfrm>
          </p:grpSpPr>
          <p:sp>
            <p:nvSpPr>
              <p:cNvPr id="50" name="Google Shape;50;p5"/>
              <p:cNvSpPr/>
              <p:nvPr/>
            </p:nvSpPr>
            <p:spPr>
              <a:xfrm rot="10800000">
                <a:off x="2007684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5"/>
              <p:cNvSpPr/>
              <p:nvPr/>
            </p:nvSpPr>
            <p:spPr>
              <a:xfrm rot="10800000" flipH="1">
                <a:off x="0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5"/>
              <p:cNvSpPr/>
              <p:nvPr/>
            </p:nvSpPr>
            <p:spPr>
              <a:xfrm rot="10800000">
                <a:off x="5184834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5"/>
              <p:cNvSpPr/>
              <p:nvPr/>
            </p:nvSpPr>
            <p:spPr>
              <a:xfrm rot="10800000" flipH="1">
                <a:off x="3177150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 rot="10800000">
                <a:off x="8428909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 rot="10800000" flipH="1">
                <a:off x="6421225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" name="Google Shape;56;p5"/>
            <p:cNvGrpSpPr/>
            <p:nvPr/>
          </p:nvGrpSpPr>
          <p:grpSpPr>
            <a:xfrm>
              <a:off x="3964812" y="4033230"/>
              <a:ext cx="1307895" cy="575273"/>
              <a:chOff x="2161713" y="3315239"/>
              <a:chExt cx="607984" cy="267420"/>
            </a:xfrm>
          </p:grpSpPr>
          <p:sp>
            <p:nvSpPr>
              <p:cNvPr id="57" name="Google Shape;57;p5"/>
              <p:cNvSpPr/>
              <p:nvPr/>
            </p:nvSpPr>
            <p:spPr>
              <a:xfrm>
                <a:off x="2161713" y="3351361"/>
                <a:ext cx="191789" cy="231298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9874" extrusionOk="0">
                    <a:moveTo>
                      <a:pt x="7172" y="1"/>
                    </a:moveTo>
                    <a:lnTo>
                      <a:pt x="7172" y="1"/>
                    </a:lnTo>
                    <a:cubicBezTo>
                      <a:pt x="4099" y="1599"/>
                      <a:pt x="3892" y="4964"/>
                      <a:pt x="3523" y="7464"/>
                    </a:cubicBezTo>
                    <a:cubicBezTo>
                      <a:pt x="3359" y="5580"/>
                      <a:pt x="2090" y="985"/>
                      <a:pt x="0" y="616"/>
                    </a:cubicBezTo>
                    <a:lnTo>
                      <a:pt x="0" y="616"/>
                    </a:lnTo>
                    <a:cubicBezTo>
                      <a:pt x="2705" y="2746"/>
                      <a:pt x="1844" y="9874"/>
                      <a:pt x="1844" y="9874"/>
                    </a:cubicBezTo>
                    <a:lnTo>
                      <a:pt x="7909" y="9874"/>
                    </a:lnTo>
                    <a:cubicBezTo>
                      <a:pt x="8196" y="7044"/>
                      <a:pt x="7172" y="3279"/>
                      <a:pt x="7172" y="3278"/>
                    </a:cubicBezTo>
                    <a:lnTo>
                      <a:pt x="7172" y="3278"/>
                    </a:lnTo>
                    <a:cubicBezTo>
                      <a:pt x="7172" y="3279"/>
                      <a:pt x="7295" y="6966"/>
                      <a:pt x="5819" y="7704"/>
                    </a:cubicBezTo>
                    <a:cubicBezTo>
                      <a:pt x="5123" y="6351"/>
                      <a:pt x="5328" y="2131"/>
                      <a:pt x="7172" y="1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2378304" y="3315239"/>
                <a:ext cx="217878" cy="267420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1141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510" y="2559"/>
                      <a:pt x="2346" y="11416"/>
                      <a:pt x="2346" y="11416"/>
                    </a:cubicBezTo>
                    <a:lnTo>
                      <a:pt x="7642" y="11416"/>
                    </a:lnTo>
                    <a:cubicBezTo>
                      <a:pt x="7642" y="11416"/>
                      <a:pt x="5118" y="3709"/>
                      <a:pt x="9312" y="1102"/>
                    </a:cubicBezTo>
                    <a:lnTo>
                      <a:pt x="9312" y="1102"/>
                    </a:lnTo>
                    <a:cubicBezTo>
                      <a:pt x="6368" y="1913"/>
                      <a:pt x="5407" y="4656"/>
                      <a:pt x="5300" y="9241"/>
                    </a:cubicBezTo>
                    <a:cubicBezTo>
                      <a:pt x="4768" y="2950"/>
                      <a:pt x="2098" y="533"/>
                      <a:pt x="1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2587220" y="3358716"/>
                <a:ext cx="182477" cy="223943"/>
              </a:xfrm>
              <a:custGeom>
                <a:avLst/>
                <a:gdLst/>
                <a:ahLst/>
                <a:cxnLst/>
                <a:rect l="l" t="t" r="r" b="b"/>
                <a:pathLst>
                  <a:path w="7799" h="9560" extrusionOk="0">
                    <a:moveTo>
                      <a:pt x="7799" y="0"/>
                    </a:moveTo>
                    <a:lnTo>
                      <a:pt x="7799" y="0"/>
                    </a:lnTo>
                    <a:cubicBezTo>
                      <a:pt x="6042" y="447"/>
                      <a:pt x="3806" y="2471"/>
                      <a:pt x="3360" y="7739"/>
                    </a:cubicBezTo>
                    <a:cubicBezTo>
                      <a:pt x="3271" y="3901"/>
                      <a:pt x="2466" y="1603"/>
                      <a:pt x="0" y="923"/>
                    </a:cubicBezTo>
                    <a:lnTo>
                      <a:pt x="0" y="923"/>
                    </a:lnTo>
                    <a:cubicBezTo>
                      <a:pt x="3513" y="3107"/>
                      <a:pt x="1399" y="9560"/>
                      <a:pt x="1399" y="9560"/>
                    </a:cubicBezTo>
                    <a:lnTo>
                      <a:pt x="5835" y="9560"/>
                    </a:lnTo>
                    <a:cubicBezTo>
                      <a:pt x="5835" y="9560"/>
                      <a:pt x="3186" y="2144"/>
                      <a:pt x="7799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5"/>
              <p:cNvSpPr/>
              <p:nvPr/>
            </p:nvSpPr>
            <p:spPr>
              <a:xfrm>
                <a:off x="2321682" y="3399054"/>
                <a:ext cx="152388" cy="183605"/>
              </a:xfrm>
              <a:custGeom>
                <a:avLst/>
                <a:gdLst/>
                <a:ahLst/>
                <a:cxnLst/>
                <a:rect l="l" t="t" r="r" b="b"/>
                <a:pathLst>
                  <a:path w="6513" h="7838" extrusionOk="0">
                    <a:moveTo>
                      <a:pt x="6513" y="0"/>
                    </a:moveTo>
                    <a:lnTo>
                      <a:pt x="6513" y="0"/>
                    </a:lnTo>
                    <a:cubicBezTo>
                      <a:pt x="2237" y="1667"/>
                      <a:pt x="2572" y="6951"/>
                      <a:pt x="2572" y="6951"/>
                    </a:cubicBezTo>
                    <a:cubicBezTo>
                      <a:pt x="2572" y="6951"/>
                      <a:pt x="1771" y="2944"/>
                      <a:pt x="3140" y="1174"/>
                    </a:cubicBezTo>
                    <a:lnTo>
                      <a:pt x="3140" y="1174"/>
                    </a:lnTo>
                    <a:cubicBezTo>
                      <a:pt x="1" y="2977"/>
                      <a:pt x="1069" y="7838"/>
                      <a:pt x="1069" y="7838"/>
                    </a:cubicBezTo>
                    <a:lnTo>
                      <a:pt x="1069" y="7837"/>
                    </a:lnTo>
                    <a:lnTo>
                      <a:pt x="5578" y="7837"/>
                    </a:lnTo>
                    <a:cubicBezTo>
                      <a:pt x="5578" y="7837"/>
                      <a:pt x="3707" y="3277"/>
                      <a:pt x="6513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2514150" y="3328451"/>
                <a:ext cx="164414" cy="254208"/>
              </a:xfrm>
              <a:custGeom>
                <a:avLst/>
                <a:gdLst/>
                <a:ahLst/>
                <a:cxnLst/>
                <a:rect l="l" t="t" r="r" b="b"/>
                <a:pathLst>
                  <a:path w="7027" h="10852" extrusionOk="0">
                    <a:moveTo>
                      <a:pt x="7027" y="0"/>
                    </a:moveTo>
                    <a:lnTo>
                      <a:pt x="7027" y="0"/>
                    </a:lnTo>
                    <a:cubicBezTo>
                      <a:pt x="3755" y="1988"/>
                      <a:pt x="2954" y="9623"/>
                      <a:pt x="2954" y="9623"/>
                    </a:cubicBezTo>
                    <a:cubicBezTo>
                      <a:pt x="2954" y="9623"/>
                      <a:pt x="1950" y="2100"/>
                      <a:pt x="1" y="1563"/>
                    </a:cubicBezTo>
                    <a:lnTo>
                      <a:pt x="1" y="1563"/>
                    </a:lnTo>
                    <a:cubicBezTo>
                      <a:pt x="2751" y="6649"/>
                      <a:pt x="831" y="10852"/>
                      <a:pt x="831" y="10852"/>
                    </a:cubicBezTo>
                    <a:lnTo>
                      <a:pt x="5468" y="10852"/>
                    </a:lnTo>
                    <a:cubicBezTo>
                      <a:pt x="5468" y="10852"/>
                      <a:pt x="2924" y="5144"/>
                      <a:pt x="7027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" name="Google Shape;62;p5"/>
            <p:cNvGrpSpPr/>
            <p:nvPr/>
          </p:nvGrpSpPr>
          <p:grpSpPr>
            <a:xfrm>
              <a:off x="218815" y="3946300"/>
              <a:ext cx="767639" cy="575285"/>
              <a:chOff x="1286413" y="3306853"/>
              <a:chExt cx="450519" cy="337648"/>
            </a:xfrm>
          </p:grpSpPr>
          <p:sp>
            <p:nvSpPr>
              <p:cNvPr id="63" name="Google Shape;63;p5"/>
              <p:cNvSpPr/>
              <p:nvPr/>
            </p:nvSpPr>
            <p:spPr>
              <a:xfrm>
                <a:off x="1357869" y="3306853"/>
                <a:ext cx="275108" cy="337625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4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955" y="3231"/>
                      <a:pt x="2962" y="14412"/>
                      <a:pt x="2962" y="14412"/>
                    </a:cubicBezTo>
                    <a:lnTo>
                      <a:pt x="9648" y="14412"/>
                    </a:lnTo>
                    <a:cubicBezTo>
                      <a:pt x="9648" y="14412"/>
                      <a:pt x="6461" y="4682"/>
                      <a:pt x="11757" y="1391"/>
                    </a:cubicBezTo>
                    <a:lnTo>
                      <a:pt x="11757" y="1391"/>
                    </a:lnTo>
                    <a:cubicBezTo>
                      <a:pt x="8039" y="2415"/>
                      <a:pt x="6825" y="5880"/>
                      <a:pt x="6691" y="11668"/>
                    </a:cubicBezTo>
                    <a:cubicBezTo>
                      <a:pt x="6018" y="3724"/>
                      <a:pt x="2648" y="673"/>
                      <a:pt x="0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1286413" y="3412664"/>
                <a:ext cx="192374" cy="23181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9896" extrusionOk="0">
                    <a:moveTo>
                      <a:pt x="8222" y="1"/>
                    </a:moveTo>
                    <a:lnTo>
                      <a:pt x="8222" y="1"/>
                    </a:lnTo>
                    <a:cubicBezTo>
                      <a:pt x="2825" y="2105"/>
                      <a:pt x="3247" y="8774"/>
                      <a:pt x="3247" y="8774"/>
                    </a:cubicBezTo>
                    <a:cubicBezTo>
                      <a:pt x="3247" y="8774"/>
                      <a:pt x="2235" y="3716"/>
                      <a:pt x="3963" y="1482"/>
                    </a:cubicBezTo>
                    <a:lnTo>
                      <a:pt x="3963" y="1482"/>
                    </a:lnTo>
                    <a:cubicBezTo>
                      <a:pt x="1" y="3758"/>
                      <a:pt x="1350" y="9895"/>
                      <a:pt x="1350" y="9895"/>
                    </a:cubicBezTo>
                    <a:lnTo>
                      <a:pt x="1350" y="9894"/>
                    </a:lnTo>
                    <a:lnTo>
                      <a:pt x="7041" y="9894"/>
                    </a:lnTo>
                    <a:cubicBezTo>
                      <a:pt x="7041" y="9894"/>
                      <a:pt x="4682" y="4138"/>
                      <a:pt x="8222" y="1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1529349" y="3323555"/>
                <a:ext cx="207583" cy="320946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13701" extrusionOk="0">
                    <a:moveTo>
                      <a:pt x="8872" y="0"/>
                    </a:moveTo>
                    <a:lnTo>
                      <a:pt x="8872" y="0"/>
                    </a:lnTo>
                    <a:cubicBezTo>
                      <a:pt x="4741" y="2510"/>
                      <a:pt x="3730" y="12147"/>
                      <a:pt x="3730" y="12147"/>
                    </a:cubicBezTo>
                    <a:cubicBezTo>
                      <a:pt x="3730" y="12147"/>
                      <a:pt x="2463" y="2651"/>
                      <a:pt x="1" y="1973"/>
                    </a:cubicBezTo>
                    <a:lnTo>
                      <a:pt x="1" y="1973"/>
                    </a:lnTo>
                    <a:cubicBezTo>
                      <a:pt x="3473" y="8392"/>
                      <a:pt x="1049" y="13699"/>
                      <a:pt x="1049" y="13699"/>
                    </a:cubicBezTo>
                    <a:lnTo>
                      <a:pt x="6905" y="13700"/>
                    </a:lnTo>
                    <a:cubicBezTo>
                      <a:pt x="6905" y="13700"/>
                      <a:pt x="3693" y="6494"/>
                      <a:pt x="8872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" name="Google Shape;66;p5"/>
            <p:cNvGrpSpPr/>
            <p:nvPr/>
          </p:nvGrpSpPr>
          <p:grpSpPr>
            <a:xfrm>
              <a:off x="8251040" y="3946300"/>
              <a:ext cx="767639" cy="575285"/>
              <a:chOff x="1286413" y="3306853"/>
              <a:chExt cx="450519" cy="337648"/>
            </a:xfrm>
          </p:grpSpPr>
          <p:sp>
            <p:nvSpPr>
              <p:cNvPr id="67" name="Google Shape;67;p5"/>
              <p:cNvSpPr/>
              <p:nvPr/>
            </p:nvSpPr>
            <p:spPr>
              <a:xfrm>
                <a:off x="1357869" y="3306853"/>
                <a:ext cx="275108" cy="337625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4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955" y="3231"/>
                      <a:pt x="2962" y="14412"/>
                      <a:pt x="2962" y="14412"/>
                    </a:cubicBezTo>
                    <a:lnTo>
                      <a:pt x="9648" y="14412"/>
                    </a:lnTo>
                    <a:cubicBezTo>
                      <a:pt x="9648" y="14412"/>
                      <a:pt x="6461" y="4682"/>
                      <a:pt x="11757" y="1391"/>
                    </a:cubicBezTo>
                    <a:lnTo>
                      <a:pt x="11757" y="1391"/>
                    </a:lnTo>
                    <a:cubicBezTo>
                      <a:pt x="8039" y="2415"/>
                      <a:pt x="6825" y="5880"/>
                      <a:pt x="6691" y="11668"/>
                    </a:cubicBezTo>
                    <a:cubicBezTo>
                      <a:pt x="6018" y="3724"/>
                      <a:pt x="2648" y="673"/>
                      <a:pt x="0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1286413" y="3412664"/>
                <a:ext cx="192374" cy="23181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9896" extrusionOk="0">
                    <a:moveTo>
                      <a:pt x="8222" y="1"/>
                    </a:moveTo>
                    <a:lnTo>
                      <a:pt x="8222" y="1"/>
                    </a:lnTo>
                    <a:cubicBezTo>
                      <a:pt x="2825" y="2105"/>
                      <a:pt x="3247" y="8774"/>
                      <a:pt x="3247" y="8774"/>
                    </a:cubicBezTo>
                    <a:cubicBezTo>
                      <a:pt x="3247" y="8774"/>
                      <a:pt x="2235" y="3716"/>
                      <a:pt x="3963" y="1482"/>
                    </a:cubicBezTo>
                    <a:lnTo>
                      <a:pt x="3963" y="1482"/>
                    </a:lnTo>
                    <a:cubicBezTo>
                      <a:pt x="1" y="3758"/>
                      <a:pt x="1350" y="9895"/>
                      <a:pt x="1350" y="9895"/>
                    </a:cubicBezTo>
                    <a:lnTo>
                      <a:pt x="1350" y="9894"/>
                    </a:lnTo>
                    <a:lnTo>
                      <a:pt x="7041" y="9894"/>
                    </a:lnTo>
                    <a:cubicBezTo>
                      <a:pt x="7041" y="9894"/>
                      <a:pt x="4682" y="4138"/>
                      <a:pt x="8222" y="1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1529349" y="3323555"/>
                <a:ext cx="207583" cy="320946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13701" extrusionOk="0">
                    <a:moveTo>
                      <a:pt x="8872" y="0"/>
                    </a:moveTo>
                    <a:lnTo>
                      <a:pt x="8872" y="0"/>
                    </a:lnTo>
                    <a:cubicBezTo>
                      <a:pt x="4741" y="2510"/>
                      <a:pt x="3730" y="12147"/>
                      <a:pt x="3730" y="12147"/>
                    </a:cubicBezTo>
                    <a:cubicBezTo>
                      <a:pt x="3730" y="12147"/>
                      <a:pt x="2463" y="2651"/>
                      <a:pt x="1" y="1973"/>
                    </a:cubicBezTo>
                    <a:lnTo>
                      <a:pt x="1" y="1973"/>
                    </a:lnTo>
                    <a:cubicBezTo>
                      <a:pt x="3473" y="8392"/>
                      <a:pt x="1049" y="13699"/>
                      <a:pt x="1049" y="13699"/>
                    </a:cubicBezTo>
                    <a:lnTo>
                      <a:pt x="6905" y="13700"/>
                    </a:lnTo>
                    <a:cubicBezTo>
                      <a:pt x="6905" y="13700"/>
                      <a:pt x="3693" y="6494"/>
                      <a:pt x="8872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/>
          <p:nvPr/>
        </p:nvSpPr>
        <p:spPr>
          <a:xfrm>
            <a:off x="-3834950" y="42126"/>
            <a:ext cx="10584063" cy="5143488"/>
          </a:xfrm>
          <a:custGeom>
            <a:avLst/>
            <a:gdLst/>
            <a:ahLst/>
            <a:cxnLst/>
            <a:rect l="l" t="t" r="r" b="b"/>
            <a:pathLst>
              <a:path w="82047" h="39872" extrusionOk="0">
                <a:moveTo>
                  <a:pt x="47626" y="1"/>
                </a:moveTo>
                <a:cubicBezTo>
                  <a:pt x="45810" y="1"/>
                  <a:pt x="43855" y="305"/>
                  <a:pt x="41768" y="989"/>
                </a:cubicBezTo>
                <a:cubicBezTo>
                  <a:pt x="32602" y="3967"/>
                  <a:pt x="33114" y="12249"/>
                  <a:pt x="26057" y="16080"/>
                </a:cubicBezTo>
                <a:cubicBezTo>
                  <a:pt x="20892" y="18902"/>
                  <a:pt x="14936" y="18406"/>
                  <a:pt x="9539" y="22159"/>
                </a:cubicBezTo>
                <a:cubicBezTo>
                  <a:pt x="4359" y="25742"/>
                  <a:pt x="1" y="31155"/>
                  <a:pt x="2327" y="39871"/>
                </a:cubicBezTo>
                <a:lnTo>
                  <a:pt x="80278" y="39871"/>
                </a:lnTo>
                <a:cubicBezTo>
                  <a:pt x="81395" y="36925"/>
                  <a:pt x="82046" y="27510"/>
                  <a:pt x="74137" y="23338"/>
                </a:cubicBezTo>
                <a:cubicBezTo>
                  <a:pt x="66242" y="19166"/>
                  <a:pt x="64722" y="15025"/>
                  <a:pt x="62287" y="9798"/>
                </a:cubicBezTo>
                <a:cubicBezTo>
                  <a:pt x="60001" y="4939"/>
                  <a:pt x="54946" y="1"/>
                  <a:pt x="47626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3" name="Google Shape;73;p6"/>
          <p:cNvGrpSpPr/>
          <p:nvPr/>
        </p:nvGrpSpPr>
        <p:grpSpPr>
          <a:xfrm flipH="1">
            <a:off x="-570037" y="4089930"/>
            <a:ext cx="10360375" cy="1242270"/>
            <a:chOff x="-12" y="3708930"/>
            <a:chExt cx="10360375" cy="1242270"/>
          </a:xfrm>
        </p:grpSpPr>
        <p:grpSp>
          <p:nvGrpSpPr>
            <p:cNvPr id="74" name="Google Shape;74;p6"/>
            <p:cNvGrpSpPr/>
            <p:nvPr/>
          </p:nvGrpSpPr>
          <p:grpSpPr>
            <a:xfrm>
              <a:off x="-12" y="4147734"/>
              <a:ext cx="10360375" cy="803466"/>
              <a:chOff x="0" y="4340034"/>
              <a:chExt cx="10360375" cy="803466"/>
            </a:xfrm>
          </p:grpSpPr>
          <p:sp>
            <p:nvSpPr>
              <p:cNvPr id="75" name="Google Shape;75;p6"/>
              <p:cNvSpPr/>
              <p:nvPr/>
            </p:nvSpPr>
            <p:spPr>
              <a:xfrm rot="10800000">
                <a:off x="2007684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6"/>
              <p:cNvSpPr/>
              <p:nvPr/>
            </p:nvSpPr>
            <p:spPr>
              <a:xfrm rot="10800000" flipH="1">
                <a:off x="0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6"/>
              <p:cNvSpPr/>
              <p:nvPr/>
            </p:nvSpPr>
            <p:spPr>
              <a:xfrm rot="10800000">
                <a:off x="5184834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6"/>
              <p:cNvSpPr/>
              <p:nvPr/>
            </p:nvSpPr>
            <p:spPr>
              <a:xfrm rot="10800000" flipH="1">
                <a:off x="3177150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6"/>
              <p:cNvSpPr/>
              <p:nvPr/>
            </p:nvSpPr>
            <p:spPr>
              <a:xfrm rot="10800000">
                <a:off x="8352709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6"/>
              <p:cNvSpPr/>
              <p:nvPr/>
            </p:nvSpPr>
            <p:spPr>
              <a:xfrm rot="10800000" flipH="1">
                <a:off x="6421225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6"/>
            <p:cNvGrpSpPr/>
            <p:nvPr/>
          </p:nvGrpSpPr>
          <p:grpSpPr>
            <a:xfrm>
              <a:off x="8602912" y="3708930"/>
              <a:ext cx="1307895" cy="651473"/>
              <a:chOff x="3268723" y="3315239"/>
              <a:chExt cx="607984" cy="302842"/>
            </a:xfrm>
          </p:grpSpPr>
          <p:sp>
            <p:nvSpPr>
              <p:cNvPr id="82" name="Google Shape;82;p6"/>
              <p:cNvSpPr/>
              <p:nvPr/>
            </p:nvSpPr>
            <p:spPr>
              <a:xfrm>
                <a:off x="3268723" y="3386783"/>
                <a:ext cx="191789" cy="231298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9874" extrusionOk="0">
                    <a:moveTo>
                      <a:pt x="7172" y="1"/>
                    </a:moveTo>
                    <a:lnTo>
                      <a:pt x="7172" y="1"/>
                    </a:lnTo>
                    <a:cubicBezTo>
                      <a:pt x="4099" y="1599"/>
                      <a:pt x="3892" y="4964"/>
                      <a:pt x="3523" y="7464"/>
                    </a:cubicBezTo>
                    <a:cubicBezTo>
                      <a:pt x="3359" y="5580"/>
                      <a:pt x="2090" y="985"/>
                      <a:pt x="0" y="616"/>
                    </a:cubicBezTo>
                    <a:lnTo>
                      <a:pt x="0" y="616"/>
                    </a:lnTo>
                    <a:cubicBezTo>
                      <a:pt x="2705" y="2746"/>
                      <a:pt x="1844" y="9874"/>
                      <a:pt x="1844" y="9874"/>
                    </a:cubicBezTo>
                    <a:lnTo>
                      <a:pt x="7909" y="9874"/>
                    </a:lnTo>
                    <a:cubicBezTo>
                      <a:pt x="8196" y="7044"/>
                      <a:pt x="7172" y="3279"/>
                      <a:pt x="7172" y="3278"/>
                    </a:cubicBezTo>
                    <a:lnTo>
                      <a:pt x="7172" y="3278"/>
                    </a:lnTo>
                    <a:cubicBezTo>
                      <a:pt x="7172" y="3279"/>
                      <a:pt x="7295" y="6966"/>
                      <a:pt x="5819" y="7704"/>
                    </a:cubicBezTo>
                    <a:cubicBezTo>
                      <a:pt x="5123" y="6351"/>
                      <a:pt x="5328" y="2131"/>
                      <a:pt x="7172" y="1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6"/>
              <p:cNvSpPr/>
              <p:nvPr/>
            </p:nvSpPr>
            <p:spPr>
              <a:xfrm>
                <a:off x="3485314" y="3315239"/>
                <a:ext cx="217878" cy="267420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1141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510" y="2559"/>
                      <a:pt x="2346" y="11416"/>
                      <a:pt x="2346" y="11416"/>
                    </a:cubicBezTo>
                    <a:lnTo>
                      <a:pt x="7642" y="11416"/>
                    </a:lnTo>
                    <a:cubicBezTo>
                      <a:pt x="7642" y="11416"/>
                      <a:pt x="5118" y="3709"/>
                      <a:pt x="9312" y="1102"/>
                    </a:cubicBezTo>
                    <a:lnTo>
                      <a:pt x="9312" y="1102"/>
                    </a:lnTo>
                    <a:cubicBezTo>
                      <a:pt x="6368" y="1913"/>
                      <a:pt x="5407" y="4656"/>
                      <a:pt x="5300" y="9241"/>
                    </a:cubicBezTo>
                    <a:cubicBezTo>
                      <a:pt x="4768" y="2950"/>
                      <a:pt x="2098" y="533"/>
                      <a:pt x="1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6"/>
              <p:cNvSpPr/>
              <p:nvPr/>
            </p:nvSpPr>
            <p:spPr>
              <a:xfrm>
                <a:off x="3694230" y="3358716"/>
                <a:ext cx="182477" cy="223943"/>
              </a:xfrm>
              <a:custGeom>
                <a:avLst/>
                <a:gdLst/>
                <a:ahLst/>
                <a:cxnLst/>
                <a:rect l="l" t="t" r="r" b="b"/>
                <a:pathLst>
                  <a:path w="7799" h="9560" extrusionOk="0">
                    <a:moveTo>
                      <a:pt x="7799" y="0"/>
                    </a:moveTo>
                    <a:lnTo>
                      <a:pt x="7799" y="0"/>
                    </a:lnTo>
                    <a:cubicBezTo>
                      <a:pt x="6042" y="447"/>
                      <a:pt x="3806" y="2471"/>
                      <a:pt x="3360" y="7739"/>
                    </a:cubicBezTo>
                    <a:cubicBezTo>
                      <a:pt x="3271" y="3901"/>
                      <a:pt x="2466" y="1603"/>
                      <a:pt x="0" y="923"/>
                    </a:cubicBezTo>
                    <a:lnTo>
                      <a:pt x="0" y="923"/>
                    </a:lnTo>
                    <a:cubicBezTo>
                      <a:pt x="3513" y="3107"/>
                      <a:pt x="1399" y="9560"/>
                      <a:pt x="1399" y="9560"/>
                    </a:cubicBezTo>
                    <a:lnTo>
                      <a:pt x="5835" y="9560"/>
                    </a:lnTo>
                    <a:cubicBezTo>
                      <a:pt x="5835" y="9560"/>
                      <a:pt x="3186" y="2144"/>
                      <a:pt x="7799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6"/>
              <p:cNvSpPr/>
              <p:nvPr/>
            </p:nvSpPr>
            <p:spPr>
              <a:xfrm>
                <a:off x="3428692" y="3399054"/>
                <a:ext cx="152388" cy="183605"/>
              </a:xfrm>
              <a:custGeom>
                <a:avLst/>
                <a:gdLst/>
                <a:ahLst/>
                <a:cxnLst/>
                <a:rect l="l" t="t" r="r" b="b"/>
                <a:pathLst>
                  <a:path w="6513" h="7838" extrusionOk="0">
                    <a:moveTo>
                      <a:pt x="6513" y="0"/>
                    </a:moveTo>
                    <a:lnTo>
                      <a:pt x="6513" y="0"/>
                    </a:lnTo>
                    <a:cubicBezTo>
                      <a:pt x="2237" y="1667"/>
                      <a:pt x="2572" y="6951"/>
                      <a:pt x="2572" y="6951"/>
                    </a:cubicBezTo>
                    <a:cubicBezTo>
                      <a:pt x="2572" y="6951"/>
                      <a:pt x="1771" y="2944"/>
                      <a:pt x="3140" y="1174"/>
                    </a:cubicBezTo>
                    <a:lnTo>
                      <a:pt x="3140" y="1174"/>
                    </a:lnTo>
                    <a:cubicBezTo>
                      <a:pt x="1" y="2977"/>
                      <a:pt x="1069" y="7838"/>
                      <a:pt x="1069" y="7838"/>
                    </a:cubicBezTo>
                    <a:lnTo>
                      <a:pt x="1069" y="7837"/>
                    </a:lnTo>
                    <a:lnTo>
                      <a:pt x="5578" y="7837"/>
                    </a:lnTo>
                    <a:cubicBezTo>
                      <a:pt x="5578" y="7837"/>
                      <a:pt x="3707" y="3277"/>
                      <a:pt x="6513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3621160" y="3328451"/>
                <a:ext cx="164414" cy="254208"/>
              </a:xfrm>
              <a:custGeom>
                <a:avLst/>
                <a:gdLst/>
                <a:ahLst/>
                <a:cxnLst/>
                <a:rect l="l" t="t" r="r" b="b"/>
                <a:pathLst>
                  <a:path w="7027" h="10852" extrusionOk="0">
                    <a:moveTo>
                      <a:pt x="7027" y="0"/>
                    </a:moveTo>
                    <a:lnTo>
                      <a:pt x="7027" y="0"/>
                    </a:lnTo>
                    <a:cubicBezTo>
                      <a:pt x="3755" y="1988"/>
                      <a:pt x="2954" y="9623"/>
                      <a:pt x="2954" y="9623"/>
                    </a:cubicBezTo>
                    <a:cubicBezTo>
                      <a:pt x="2954" y="9623"/>
                      <a:pt x="1950" y="2100"/>
                      <a:pt x="1" y="1563"/>
                    </a:cubicBezTo>
                    <a:lnTo>
                      <a:pt x="1" y="1563"/>
                    </a:lnTo>
                    <a:cubicBezTo>
                      <a:pt x="2751" y="6649"/>
                      <a:pt x="831" y="10852"/>
                      <a:pt x="831" y="10852"/>
                    </a:cubicBezTo>
                    <a:lnTo>
                      <a:pt x="5468" y="10852"/>
                    </a:lnTo>
                    <a:cubicBezTo>
                      <a:pt x="5468" y="10852"/>
                      <a:pt x="2924" y="5144"/>
                      <a:pt x="7027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>
              <a:off x="4921452" y="3737325"/>
              <a:ext cx="767639" cy="575285"/>
              <a:chOff x="2630124" y="3306853"/>
              <a:chExt cx="450519" cy="337648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2701580" y="3306853"/>
                <a:ext cx="275108" cy="337625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4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955" y="3231"/>
                      <a:pt x="2962" y="14412"/>
                      <a:pt x="2962" y="14412"/>
                    </a:cubicBezTo>
                    <a:lnTo>
                      <a:pt x="9648" y="14412"/>
                    </a:lnTo>
                    <a:cubicBezTo>
                      <a:pt x="9648" y="14412"/>
                      <a:pt x="6461" y="4682"/>
                      <a:pt x="11757" y="1391"/>
                    </a:cubicBezTo>
                    <a:lnTo>
                      <a:pt x="11757" y="1391"/>
                    </a:lnTo>
                    <a:cubicBezTo>
                      <a:pt x="8039" y="2415"/>
                      <a:pt x="6825" y="5880"/>
                      <a:pt x="6691" y="11668"/>
                    </a:cubicBezTo>
                    <a:cubicBezTo>
                      <a:pt x="6018" y="3724"/>
                      <a:pt x="2648" y="673"/>
                      <a:pt x="0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2630124" y="3412664"/>
                <a:ext cx="192374" cy="23181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9896" extrusionOk="0">
                    <a:moveTo>
                      <a:pt x="8222" y="1"/>
                    </a:moveTo>
                    <a:lnTo>
                      <a:pt x="8222" y="1"/>
                    </a:lnTo>
                    <a:cubicBezTo>
                      <a:pt x="2825" y="2105"/>
                      <a:pt x="3247" y="8774"/>
                      <a:pt x="3247" y="8774"/>
                    </a:cubicBezTo>
                    <a:cubicBezTo>
                      <a:pt x="3247" y="8774"/>
                      <a:pt x="2235" y="3716"/>
                      <a:pt x="3963" y="1482"/>
                    </a:cubicBezTo>
                    <a:lnTo>
                      <a:pt x="3963" y="1482"/>
                    </a:lnTo>
                    <a:cubicBezTo>
                      <a:pt x="1" y="3758"/>
                      <a:pt x="1350" y="9895"/>
                      <a:pt x="1350" y="9895"/>
                    </a:cubicBezTo>
                    <a:lnTo>
                      <a:pt x="1350" y="9894"/>
                    </a:lnTo>
                    <a:lnTo>
                      <a:pt x="7041" y="9894"/>
                    </a:lnTo>
                    <a:cubicBezTo>
                      <a:pt x="7041" y="9894"/>
                      <a:pt x="4682" y="4138"/>
                      <a:pt x="8222" y="1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6"/>
              <p:cNvSpPr/>
              <p:nvPr/>
            </p:nvSpPr>
            <p:spPr>
              <a:xfrm>
                <a:off x="2873060" y="3323555"/>
                <a:ext cx="207583" cy="320946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13701" extrusionOk="0">
                    <a:moveTo>
                      <a:pt x="8872" y="0"/>
                    </a:moveTo>
                    <a:lnTo>
                      <a:pt x="8872" y="0"/>
                    </a:lnTo>
                    <a:cubicBezTo>
                      <a:pt x="4741" y="2510"/>
                      <a:pt x="3730" y="12147"/>
                      <a:pt x="3730" y="12147"/>
                    </a:cubicBezTo>
                    <a:cubicBezTo>
                      <a:pt x="3730" y="12147"/>
                      <a:pt x="2463" y="2651"/>
                      <a:pt x="1" y="1973"/>
                    </a:cubicBezTo>
                    <a:lnTo>
                      <a:pt x="1" y="1973"/>
                    </a:lnTo>
                    <a:cubicBezTo>
                      <a:pt x="3473" y="8392"/>
                      <a:pt x="1049" y="13699"/>
                      <a:pt x="1049" y="13699"/>
                    </a:cubicBezTo>
                    <a:lnTo>
                      <a:pt x="6905" y="13700"/>
                    </a:lnTo>
                    <a:cubicBezTo>
                      <a:pt x="6905" y="13700"/>
                      <a:pt x="3693" y="6494"/>
                      <a:pt x="8872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oogle Shape;91;p6"/>
          <p:cNvGrpSpPr/>
          <p:nvPr/>
        </p:nvGrpSpPr>
        <p:grpSpPr>
          <a:xfrm flipH="1">
            <a:off x="-12" y="4251100"/>
            <a:ext cx="10436575" cy="1197200"/>
            <a:chOff x="-646237" y="3946300"/>
            <a:chExt cx="10436575" cy="1197200"/>
          </a:xfrm>
        </p:grpSpPr>
        <p:grpSp>
          <p:nvGrpSpPr>
            <p:cNvPr id="92" name="Google Shape;92;p6"/>
            <p:cNvGrpSpPr/>
            <p:nvPr/>
          </p:nvGrpSpPr>
          <p:grpSpPr>
            <a:xfrm>
              <a:off x="-646237" y="4340034"/>
              <a:ext cx="10436575" cy="803466"/>
              <a:chOff x="0" y="4340034"/>
              <a:chExt cx="10436575" cy="803466"/>
            </a:xfrm>
          </p:grpSpPr>
          <p:sp>
            <p:nvSpPr>
              <p:cNvPr id="93" name="Google Shape;93;p6"/>
              <p:cNvSpPr/>
              <p:nvPr/>
            </p:nvSpPr>
            <p:spPr>
              <a:xfrm rot="10800000">
                <a:off x="2007684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 rot="10800000" flipH="1">
                <a:off x="0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6"/>
              <p:cNvSpPr/>
              <p:nvPr/>
            </p:nvSpPr>
            <p:spPr>
              <a:xfrm rot="10800000">
                <a:off x="5184834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6"/>
              <p:cNvSpPr/>
              <p:nvPr/>
            </p:nvSpPr>
            <p:spPr>
              <a:xfrm rot="10800000" flipH="1">
                <a:off x="3177150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 rot="10800000">
                <a:off x="8428909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6"/>
              <p:cNvSpPr/>
              <p:nvPr/>
            </p:nvSpPr>
            <p:spPr>
              <a:xfrm rot="10800000" flipH="1">
                <a:off x="6421225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6"/>
            <p:cNvGrpSpPr/>
            <p:nvPr/>
          </p:nvGrpSpPr>
          <p:grpSpPr>
            <a:xfrm>
              <a:off x="4557562" y="4033230"/>
              <a:ext cx="1346145" cy="626573"/>
              <a:chOff x="2437257" y="3315239"/>
              <a:chExt cx="625765" cy="291267"/>
            </a:xfrm>
          </p:grpSpPr>
          <p:sp>
            <p:nvSpPr>
              <p:cNvPr id="100" name="Google Shape;100;p6"/>
              <p:cNvSpPr/>
              <p:nvPr/>
            </p:nvSpPr>
            <p:spPr>
              <a:xfrm>
                <a:off x="2437257" y="3375208"/>
                <a:ext cx="191789" cy="231298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9874" extrusionOk="0">
                    <a:moveTo>
                      <a:pt x="7172" y="1"/>
                    </a:moveTo>
                    <a:lnTo>
                      <a:pt x="7172" y="1"/>
                    </a:lnTo>
                    <a:cubicBezTo>
                      <a:pt x="4099" y="1599"/>
                      <a:pt x="3892" y="4964"/>
                      <a:pt x="3523" y="7464"/>
                    </a:cubicBezTo>
                    <a:cubicBezTo>
                      <a:pt x="3359" y="5580"/>
                      <a:pt x="2090" y="985"/>
                      <a:pt x="0" y="616"/>
                    </a:cubicBezTo>
                    <a:lnTo>
                      <a:pt x="0" y="616"/>
                    </a:lnTo>
                    <a:cubicBezTo>
                      <a:pt x="2705" y="2746"/>
                      <a:pt x="1844" y="9874"/>
                      <a:pt x="1844" y="9874"/>
                    </a:cubicBezTo>
                    <a:lnTo>
                      <a:pt x="7909" y="9874"/>
                    </a:lnTo>
                    <a:cubicBezTo>
                      <a:pt x="8196" y="7044"/>
                      <a:pt x="7172" y="3279"/>
                      <a:pt x="7172" y="3278"/>
                    </a:cubicBezTo>
                    <a:lnTo>
                      <a:pt x="7172" y="3278"/>
                    </a:lnTo>
                    <a:cubicBezTo>
                      <a:pt x="7172" y="3279"/>
                      <a:pt x="7295" y="6966"/>
                      <a:pt x="5819" y="7704"/>
                    </a:cubicBezTo>
                    <a:cubicBezTo>
                      <a:pt x="5123" y="6351"/>
                      <a:pt x="5328" y="2131"/>
                      <a:pt x="7172" y="1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6"/>
              <p:cNvSpPr/>
              <p:nvPr/>
            </p:nvSpPr>
            <p:spPr>
              <a:xfrm>
                <a:off x="2653848" y="3315239"/>
                <a:ext cx="217878" cy="267420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1141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510" y="2559"/>
                      <a:pt x="2346" y="11416"/>
                      <a:pt x="2346" y="11416"/>
                    </a:cubicBezTo>
                    <a:lnTo>
                      <a:pt x="7642" y="11416"/>
                    </a:lnTo>
                    <a:cubicBezTo>
                      <a:pt x="7642" y="11416"/>
                      <a:pt x="5118" y="3709"/>
                      <a:pt x="9312" y="1102"/>
                    </a:cubicBezTo>
                    <a:lnTo>
                      <a:pt x="9312" y="1102"/>
                    </a:lnTo>
                    <a:cubicBezTo>
                      <a:pt x="6368" y="1913"/>
                      <a:pt x="5407" y="4656"/>
                      <a:pt x="5300" y="9241"/>
                    </a:cubicBezTo>
                    <a:cubicBezTo>
                      <a:pt x="4768" y="2950"/>
                      <a:pt x="2098" y="533"/>
                      <a:pt x="1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6"/>
              <p:cNvSpPr/>
              <p:nvPr/>
            </p:nvSpPr>
            <p:spPr>
              <a:xfrm>
                <a:off x="2880545" y="3358716"/>
                <a:ext cx="182477" cy="223943"/>
              </a:xfrm>
              <a:custGeom>
                <a:avLst/>
                <a:gdLst/>
                <a:ahLst/>
                <a:cxnLst/>
                <a:rect l="l" t="t" r="r" b="b"/>
                <a:pathLst>
                  <a:path w="7799" h="9560" extrusionOk="0">
                    <a:moveTo>
                      <a:pt x="7799" y="0"/>
                    </a:moveTo>
                    <a:lnTo>
                      <a:pt x="7799" y="0"/>
                    </a:lnTo>
                    <a:cubicBezTo>
                      <a:pt x="6042" y="447"/>
                      <a:pt x="3806" y="2471"/>
                      <a:pt x="3360" y="7739"/>
                    </a:cubicBezTo>
                    <a:cubicBezTo>
                      <a:pt x="3271" y="3901"/>
                      <a:pt x="2466" y="1603"/>
                      <a:pt x="0" y="923"/>
                    </a:cubicBezTo>
                    <a:lnTo>
                      <a:pt x="0" y="923"/>
                    </a:lnTo>
                    <a:cubicBezTo>
                      <a:pt x="3513" y="3107"/>
                      <a:pt x="1399" y="9560"/>
                      <a:pt x="1399" y="9560"/>
                    </a:cubicBezTo>
                    <a:lnTo>
                      <a:pt x="5835" y="9560"/>
                    </a:lnTo>
                    <a:cubicBezTo>
                      <a:pt x="5835" y="9560"/>
                      <a:pt x="3186" y="2144"/>
                      <a:pt x="7799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6"/>
              <p:cNvSpPr/>
              <p:nvPr/>
            </p:nvSpPr>
            <p:spPr>
              <a:xfrm>
                <a:off x="2597226" y="3363632"/>
                <a:ext cx="152388" cy="183605"/>
              </a:xfrm>
              <a:custGeom>
                <a:avLst/>
                <a:gdLst/>
                <a:ahLst/>
                <a:cxnLst/>
                <a:rect l="l" t="t" r="r" b="b"/>
                <a:pathLst>
                  <a:path w="6513" h="7838" extrusionOk="0">
                    <a:moveTo>
                      <a:pt x="6513" y="0"/>
                    </a:moveTo>
                    <a:lnTo>
                      <a:pt x="6513" y="0"/>
                    </a:lnTo>
                    <a:cubicBezTo>
                      <a:pt x="2237" y="1667"/>
                      <a:pt x="2572" y="6951"/>
                      <a:pt x="2572" y="6951"/>
                    </a:cubicBezTo>
                    <a:cubicBezTo>
                      <a:pt x="2572" y="6951"/>
                      <a:pt x="1771" y="2944"/>
                      <a:pt x="3140" y="1174"/>
                    </a:cubicBezTo>
                    <a:lnTo>
                      <a:pt x="3140" y="1174"/>
                    </a:lnTo>
                    <a:cubicBezTo>
                      <a:pt x="1" y="2977"/>
                      <a:pt x="1069" y="7838"/>
                      <a:pt x="1069" y="7838"/>
                    </a:cubicBezTo>
                    <a:lnTo>
                      <a:pt x="1069" y="7837"/>
                    </a:lnTo>
                    <a:lnTo>
                      <a:pt x="5578" y="7837"/>
                    </a:lnTo>
                    <a:cubicBezTo>
                      <a:pt x="5578" y="7837"/>
                      <a:pt x="3707" y="3277"/>
                      <a:pt x="6513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6"/>
              <p:cNvSpPr/>
              <p:nvPr/>
            </p:nvSpPr>
            <p:spPr>
              <a:xfrm>
                <a:off x="2807474" y="3328451"/>
                <a:ext cx="164414" cy="254208"/>
              </a:xfrm>
              <a:custGeom>
                <a:avLst/>
                <a:gdLst/>
                <a:ahLst/>
                <a:cxnLst/>
                <a:rect l="l" t="t" r="r" b="b"/>
                <a:pathLst>
                  <a:path w="7027" h="10852" extrusionOk="0">
                    <a:moveTo>
                      <a:pt x="7027" y="0"/>
                    </a:moveTo>
                    <a:lnTo>
                      <a:pt x="7027" y="0"/>
                    </a:lnTo>
                    <a:cubicBezTo>
                      <a:pt x="3755" y="1988"/>
                      <a:pt x="2954" y="9623"/>
                      <a:pt x="2954" y="9623"/>
                    </a:cubicBezTo>
                    <a:cubicBezTo>
                      <a:pt x="2954" y="9623"/>
                      <a:pt x="1950" y="2100"/>
                      <a:pt x="1" y="1563"/>
                    </a:cubicBezTo>
                    <a:lnTo>
                      <a:pt x="1" y="1563"/>
                    </a:lnTo>
                    <a:cubicBezTo>
                      <a:pt x="2751" y="6649"/>
                      <a:pt x="831" y="10852"/>
                      <a:pt x="831" y="10852"/>
                    </a:cubicBezTo>
                    <a:lnTo>
                      <a:pt x="5468" y="10852"/>
                    </a:lnTo>
                    <a:cubicBezTo>
                      <a:pt x="5468" y="10852"/>
                      <a:pt x="2924" y="5144"/>
                      <a:pt x="7027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" name="Google Shape;105;p6"/>
            <p:cNvGrpSpPr/>
            <p:nvPr/>
          </p:nvGrpSpPr>
          <p:grpSpPr>
            <a:xfrm>
              <a:off x="598690" y="3946300"/>
              <a:ext cx="767639" cy="575285"/>
              <a:chOff x="1509357" y="3306853"/>
              <a:chExt cx="450519" cy="337648"/>
            </a:xfrm>
          </p:grpSpPr>
          <p:sp>
            <p:nvSpPr>
              <p:cNvPr id="106" name="Google Shape;106;p6"/>
              <p:cNvSpPr/>
              <p:nvPr/>
            </p:nvSpPr>
            <p:spPr>
              <a:xfrm>
                <a:off x="1580813" y="3306853"/>
                <a:ext cx="275108" cy="337625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4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955" y="3231"/>
                      <a:pt x="2962" y="14412"/>
                      <a:pt x="2962" y="14412"/>
                    </a:cubicBezTo>
                    <a:lnTo>
                      <a:pt x="9648" y="14412"/>
                    </a:lnTo>
                    <a:cubicBezTo>
                      <a:pt x="9648" y="14412"/>
                      <a:pt x="6461" y="4682"/>
                      <a:pt x="11757" y="1391"/>
                    </a:cubicBezTo>
                    <a:lnTo>
                      <a:pt x="11757" y="1391"/>
                    </a:lnTo>
                    <a:cubicBezTo>
                      <a:pt x="8039" y="2415"/>
                      <a:pt x="6825" y="5880"/>
                      <a:pt x="6691" y="11668"/>
                    </a:cubicBezTo>
                    <a:cubicBezTo>
                      <a:pt x="6018" y="3724"/>
                      <a:pt x="2648" y="673"/>
                      <a:pt x="0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>
                <a:off x="1509357" y="3412664"/>
                <a:ext cx="192374" cy="23181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9896" extrusionOk="0">
                    <a:moveTo>
                      <a:pt x="8222" y="1"/>
                    </a:moveTo>
                    <a:lnTo>
                      <a:pt x="8222" y="1"/>
                    </a:lnTo>
                    <a:cubicBezTo>
                      <a:pt x="2825" y="2105"/>
                      <a:pt x="3247" y="8774"/>
                      <a:pt x="3247" y="8774"/>
                    </a:cubicBezTo>
                    <a:cubicBezTo>
                      <a:pt x="3247" y="8774"/>
                      <a:pt x="2235" y="3716"/>
                      <a:pt x="3963" y="1482"/>
                    </a:cubicBezTo>
                    <a:lnTo>
                      <a:pt x="3963" y="1482"/>
                    </a:lnTo>
                    <a:cubicBezTo>
                      <a:pt x="1" y="3758"/>
                      <a:pt x="1350" y="9895"/>
                      <a:pt x="1350" y="9895"/>
                    </a:cubicBezTo>
                    <a:lnTo>
                      <a:pt x="1350" y="9894"/>
                    </a:lnTo>
                    <a:lnTo>
                      <a:pt x="7041" y="9894"/>
                    </a:lnTo>
                    <a:cubicBezTo>
                      <a:pt x="7041" y="9894"/>
                      <a:pt x="4682" y="4138"/>
                      <a:pt x="8222" y="1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6"/>
              <p:cNvSpPr/>
              <p:nvPr/>
            </p:nvSpPr>
            <p:spPr>
              <a:xfrm>
                <a:off x="1752293" y="3323555"/>
                <a:ext cx="207583" cy="320946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13701" extrusionOk="0">
                    <a:moveTo>
                      <a:pt x="8872" y="0"/>
                    </a:moveTo>
                    <a:lnTo>
                      <a:pt x="8872" y="0"/>
                    </a:lnTo>
                    <a:cubicBezTo>
                      <a:pt x="4741" y="2510"/>
                      <a:pt x="3730" y="12147"/>
                      <a:pt x="3730" y="12147"/>
                    </a:cubicBezTo>
                    <a:cubicBezTo>
                      <a:pt x="3730" y="12147"/>
                      <a:pt x="2463" y="2651"/>
                      <a:pt x="1" y="1973"/>
                    </a:cubicBezTo>
                    <a:lnTo>
                      <a:pt x="1" y="1973"/>
                    </a:lnTo>
                    <a:cubicBezTo>
                      <a:pt x="3473" y="8392"/>
                      <a:pt x="1049" y="13699"/>
                      <a:pt x="1049" y="13699"/>
                    </a:cubicBezTo>
                    <a:lnTo>
                      <a:pt x="6905" y="13700"/>
                    </a:lnTo>
                    <a:cubicBezTo>
                      <a:pt x="6905" y="13700"/>
                      <a:pt x="3693" y="6494"/>
                      <a:pt x="8872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" name="Google Shape;109;p6"/>
            <p:cNvGrpSpPr/>
            <p:nvPr/>
          </p:nvGrpSpPr>
          <p:grpSpPr>
            <a:xfrm>
              <a:off x="8472090" y="3946300"/>
              <a:ext cx="767639" cy="575285"/>
              <a:chOff x="1416144" y="3306853"/>
              <a:chExt cx="450519" cy="337648"/>
            </a:xfrm>
          </p:grpSpPr>
          <p:sp>
            <p:nvSpPr>
              <p:cNvPr id="110" name="Google Shape;110;p6"/>
              <p:cNvSpPr/>
              <p:nvPr/>
            </p:nvSpPr>
            <p:spPr>
              <a:xfrm>
                <a:off x="1487600" y="3306853"/>
                <a:ext cx="275108" cy="337625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4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955" y="3231"/>
                      <a:pt x="2962" y="14412"/>
                      <a:pt x="2962" y="14412"/>
                    </a:cubicBezTo>
                    <a:lnTo>
                      <a:pt x="9648" y="14412"/>
                    </a:lnTo>
                    <a:cubicBezTo>
                      <a:pt x="9648" y="14412"/>
                      <a:pt x="6461" y="4682"/>
                      <a:pt x="11757" y="1391"/>
                    </a:cubicBezTo>
                    <a:lnTo>
                      <a:pt x="11757" y="1391"/>
                    </a:lnTo>
                    <a:cubicBezTo>
                      <a:pt x="8039" y="2415"/>
                      <a:pt x="6825" y="5880"/>
                      <a:pt x="6691" y="11668"/>
                    </a:cubicBezTo>
                    <a:cubicBezTo>
                      <a:pt x="6018" y="3724"/>
                      <a:pt x="2648" y="673"/>
                      <a:pt x="0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6"/>
              <p:cNvSpPr/>
              <p:nvPr/>
            </p:nvSpPr>
            <p:spPr>
              <a:xfrm>
                <a:off x="1416144" y="3412664"/>
                <a:ext cx="192374" cy="23181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9896" extrusionOk="0">
                    <a:moveTo>
                      <a:pt x="8222" y="1"/>
                    </a:moveTo>
                    <a:lnTo>
                      <a:pt x="8222" y="1"/>
                    </a:lnTo>
                    <a:cubicBezTo>
                      <a:pt x="2825" y="2105"/>
                      <a:pt x="3247" y="8774"/>
                      <a:pt x="3247" y="8774"/>
                    </a:cubicBezTo>
                    <a:cubicBezTo>
                      <a:pt x="3247" y="8774"/>
                      <a:pt x="2235" y="3716"/>
                      <a:pt x="3963" y="1482"/>
                    </a:cubicBezTo>
                    <a:lnTo>
                      <a:pt x="3963" y="1482"/>
                    </a:lnTo>
                    <a:cubicBezTo>
                      <a:pt x="1" y="3758"/>
                      <a:pt x="1350" y="9895"/>
                      <a:pt x="1350" y="9895"/>
                    </a:cubicBezTo>
                    <a:lnTo>
                      <a:pt x="1350" y="9894"/>
                    </a:lnTo>
                    <a:lnTo>
                      <a:pt x="7041" y="9894"/>
                    </a:lnTo>
                    <a:cubicBezTo>
                      <a:pt x="7041" y="9894"/>
                      <a:pt x="4682" y="4138"/>
                      <a:pt x="8222" y="1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6"/>
              <p:cNvSpPr/>
              <p:nvPr/>
            </p:nvSpPr>
            <p:spPr>
              <a:xfrm>
                <a:off x="1659081" y="3323555"/>
                <a:ext cx="207583" cy="320946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13701" extrusionOk="0">
                    <a:moveTo>
                      <a:pt x="8872" y="0"/>
                    </a:moveTo>
                    <a:lnTo>
                      <a:pt x="8872" y="0"/>
                    </a:lnTo>
                    <a:cubicBezTo>
                      <a:pt x="4741" y="2510"/>
                      <a:pt x="3730" y="12147"/>
                      <a:pt x="3730" y="12147"/>
                    </a:cubicBezTo>
                    <a:cubicBezTo>
                      <a:pt x="3730" y="12147"/>
                      <a:pt x="2463" y="2651"/>
                      <a:pt x="1" y="1973"/>
                    </a:cubicBezTo>
                    <a:lnTo>
                      <a:pt x="1" y="1973"/>
                    </a:lnTo>
                    <a:cubicBezTo>
                      <a:pt x="3473" y="8392"/>
                      <a:pt x="1049" y="13699"/>
                      <a:pt x="1049" y="13699"/>
                    </a:cubicBezTo>
                    <a:lnTo>
                      <a:pt x="6905" y="13700"/>
                    </a:lnTo>
                    <a:cubicBezTo>
                      <a:pt x="6905" y="13700"/>
                      <a:pt x="3693" y="6494"/>
                      <a:pt x="8872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/>
          <p:nvPr/>
        </p:nvSpPr>
        <p:spPr>
          <a:xfrm>
            <a:off x="0" y="256224"/>
            <a:ext cx="5487689" cy="4121386"/>
          </a:xfrm>
          <a:custGeom>
            <a:avLst/>
            <a:gdLst/>
            <a:ahLst/>
            <a:cxnLst/>
            <a:rect l="l" t="t" r="r" b="b"/>
            <a:pathLst>
              <a:path w="12885" h="9677" extrusionOk="0">
                <a:moveTo>
                  <a:pt x="0" y="1"/>
                </a:moveTo>
                <a:lnTo>
                  <a:pt x="0" y="9676"/>
                </a:lnTo>
                <a:lnTo>
                  <a:pt x="12885" y="9676"/>
                </a:lnTo>
                <a:cubicBezTo>
                  <a:pt x="12885" y="9676"/>
                  <a:pt x="11278" y="9350"/>
                  <a:pt x="10931" y="5869"/>
                </a:cubicBezTo>
                <a:cubicBezTo>
                  <a:pt x="10680" y="3348"/>
                  <a:pt x="10345" y="2212"/>
                  <a:pt x="8767" y="2212"/>
                </a:cubicBezTo>
                <a:cubicBezTo>
                  <a:pt x="8165" y="2212"/>
                  <a:pt x="7383" y="2377"/>
                  <a:pt x="6356" y="2694"/>
                </a:cubicBezTo>
                <a:cubicBezTo>
                  <a:pt x="5115" y="3076"/>
                  <a:pt x="4259" y="3304"/>
                  <a:pt x="3582" y="3304"/>
                </a:cubicBezTo>
                <a:cubicBezTo>
                  <a:pt x="2229" y="3304"/>
                  <a:pt x="1587" y="2396"/>
                  <a:pt x="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"/>
          <p:cNvSpPr txBox="1">
            <a:spLocks noGrp="1"/>
          </p:cNvSpPr>
          <p:nvPr>
            <p:ph type="title"/>
          </p:nvPr>
        </p:nvSpPr>
        <p:spPr>
          <a:xfrm>
            <a:off x="720251" y="535000"/>
            <a:ext cx="5675700" cy="6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7"/>
          <p:cNvSpPr txBox="1">
            <a:spLocks noGrp="1"/>
          </p:cNvSpPr>
          <p:nvPr>
            <p:ph type="body" idx="1"/>
          </p:nvPr>
        </p:nvSpPr>
        <p:spPr>
          <a:xfrm>
            <a:off x="715100" y="1582725"/>
            <a:ext cx="5675700" cy="16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8"/>
          <p:cNvGrpSpPr/>
          <p:nvPr/>
        </p:nvGrpSpPr>
        <p:grpSpPr>
          <a:xfrm flipH="1">
            <a:off x="3048671" y="874430"/>
            <a:ext cx="6575097" cy="4016700"/>
            <a:chOff x="2682681" y="986909"/>
            <a:chExt cx="1036199" cy="633000"/>
          </a:xfrm>
        </p:grpSpPr>
        <p:sp>
          <p:nvSpPr>
            <p:cNvPr id="119" name="Google Shape;119;p8"/>
            <p:cNvSpPr/>
            <p:nvPr/>
          </p:nvSpPr>
          <p:spPr>
            <a:xfrm>
              <a:off x="2682681" y="986909"/>
              <a:ext cx="1036199" cy="633000"/>
            </a:xfrm>
            <a:custGeom>
              <a:avLst/>
              <a:gdLst/>
              <a:ahLst/>
              <a:cxnLst/>
              <a:rect l="l" t="t" r="r" b="b"/>
              <a:pathLst>
                <a:path w="83279" h="50874" extrusionOk="0">
                  <a:moveTo>
                    <a:pt x="29260" y="1"/>
                  </a:moveTo>
                  <a:cubicBezTo>
                    <a:pt x="29115" y="1"/>
                    <a:pt x="28970" y="2"/>
                    <a:pt x="28825" y="4"/>
                  </a:cubicBezTo>
                  <a:cubicBezTo>
                    <a:pt x="12914" y="237"/>
                    <a:pt x="197" y="13041"/>
                    <a:pt x="70" y="28953"/>
                  </a:cubicBezTo>
                  <a:cubicBezTo>
                    <a:pt x="0" y="37653"/>
                    <a:pt x="3737" y="45481"/>
                    <a:pt x="9713" y="50873"/>
                  </a:cubicBezTo>
                  <a:lnTo>
                    <a:pt x="77469" y="50873"/>
                  </a:lnTo>
                  <a:cubicBezTo>
                    <a:pt x="80684" y="46966"/>
                    <a:pt x="82674" y="42011"/>
                    <a:pt x="82849" y="36597"/>
                  </a:cubicBezTo>
                  <a:cubicBezTo>
                    <a:pt x="83278" y="23371"/>
                    <a:pt x="72587" y="12211"/>
                    <a:pt x="59353" y="12091"/>
                  </a:cubicBezTo>
                  <a:cubicBezTo>
                    <a:pt x="59278" y="12090"/>
                    <a:pt x="59203" y="12090"/>
                    <a:pt x="59126" y="12090"/>
                  </a:cubicBezTo>
                  <a:cubicBezTo>
                    <a:pt x="59125" y="12090"/>
                    <a:pt x="59124" y="12090"/>
                    <a:pt x="59122" y="12090"/>
                  </a:cubicBezTo>
                  <a:cubicBezTo>
                    <a:pt x="55580" y="12090"/>
                    <a:pt x="52158" y="10743"/>
                    <a:pt x="49619" y="8272"/>
                  </a:cubicBezTo>
                  <a:cubicBezTo>
                    <a:pt x="44360" y="3154"/>
                    <a:pt x="37179" y="1"/>
                    <a:pt x="29260" y="1"/>
                  </a:cubicBezTo>
                  <a:close/>
                </a:path>
              </a:pathLst>
            </a:custGeom>
            <a:solidFill>
              <a:srgbClr val="FFFFFF">
                <a:alpha val="3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3313700" y="1000146"/>
              <a:ext cx="155046" cy="109594"/>
            </a:xfrm>
            <a:custGeom>
              <a:avLst/>
              <a:gdLst/>
              <a:ahLst/>
              <a:cxnLst/>
              <a:rect l="l" t="t" r="r" b="b"/>
              <a:pathLst>
                <a:path w="12461" h="8808" extrusionOk="0">
                  <a:moveTo>
                    <a:pt x="5018" y="0"/>
                  </a:moveTo>
                  <a:cubicBezTo>
                    <a:pt x="4258" y="0"/>
                    <a:pt x="3528" y="109"/>
                    <a:pt x="2871" y="327"/>
                  </a:cubicBezTo>
                  <a:cubicBezTo>
                    <a:pt x="1543" y="769"/>
                    <a:pt x="621" y="1623"/>
                    <a:pt x="312" y="2699"/>
                  </a:cubicBezTo>
                  <a:cubicBezTo>
                    <a:pt x="1" y="3776"/>
                    <a:pt x="327" y="4990"/>
                    <a:pt x="1218" y="6070"/>
                  </a:cubicBezTo>
                  <a:cubicBezTo>
                    <a:pt x="2109" y="7152"/>
                    <a:pt x="3492" y="8013"/>
                    <a:pt x="5061" y="8464"/>
                  </a:cubicBezTo>
                  <a:cubicBezTo>
                    <a:pt x="5855" y="8693"/>
                    <a:pt x="6665" y="8808"/>
                    <a:pt x="7443" y="8808"/>
                  </a:cubicBezTo>
                  <a:cubicBezTo>
                    <a:pt x="8203" y="8808"/>
                    <a:pt x="8932" y="8699"/>
                    <a:pt x="9589" y="8480"/>
                  </a:cubicBezTo>
                  <a:cubicBezTo>
                    <a:pt x="10918" y="8038"/>
                    <a:pt x="11840" y="7186"/>
                    <a:pt x="12150" y="6108"/>
                  </a:cubicBezTo>
                  <a:cubicBezTo>
                    <a:pt x="12460" y="5031"/>
                    <a:pt x="12134" y="3819"/>
                    <a:pt x="11243" y="2737"/>
                  </a:cubicBezTo>
                  <a:cubicBezTo>
                    <a:pt x="10352" y="1657"/>
                    <a:pt x="8969" y="795"/>
                    <a:pt x="7400" y="343"/>
                  </a:cubicBezTo>
                  <a:cubicBezTo>
                    <a:pt x="6606" y="114"/>
                    <a:pt x="5796" y="0"/>
                    <a:pt x="5018" y="0"/>
                  </a:cubicBezTo>
                  <a:close/>
                </a:path>
              </a:pathLst>
            </a:custGeom>
            <a:solidFill>
              <a:srgbClr val="FFFFFF">
                <a:alpha val="3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3482832" y="1065361"/>
              <a:ext cx="62611" cy="57036"/>
            </a:xfrm>
            <a:custGeom>
              <a:avLst/>
              <a:gdLst/>
              <a:ahLst/>
              <a:cxnLst/>
              <a:rect l="l" t="t" r="r" b="b"/>
              <a:pathLst>
                <a:path w="5032" h="4584" extrusionOk="0">
                  <a:moveTo>
                    <a:pt x="2516" y="1"/>
                  </a:moveTo>
                  <a:cubicBezTo>
                    <a:pt x="1930" y="1"/>
                    <a:pt x="1343" y="225"/>
                    <a:pt x="896" y="672"/>
                  </a:cubicBezTo>
                  <a:cubicBezTo>
                    <a:pt x="1" y="1567"/>
                    <a:pt x="1" y="3018"/>
                    <a:pt x="896" y="3913"/>
                  </a:cubicBezTo>
                  <a:cubicBezTo>
                    <a:pt x="1343" y="4360"/>
                    <a:pt x="1930" y="4584"/>
                    <a:pt x="2516" y="4584"/>
                  </a:cubicBezTo>
                  <a:cubicBezTo>
                    <a:pt x="3102" y="4584"/>
                    <a:pt x="3689" y="4360"/>
                    <a:pt x="4136" y="3913"/>
                  </a:cubicBezTo>
                  <a:cubicBezTo>
                    <a:pt x="5031" y="3018"/>
                    <a:pt x="5031" y="1567"/>
                    <a:pt x="4136" y="672"/>
                  </a:cubicBezTo>
                  <a:cubicBezTo>
                    <a:pt x="3689" y="225"/>
                    <a:pt x="3102" y="1"/>
                    <a:pt x="2516" y="1"/>
                  </a:cubicBezTo>
                  <a:close/>
                </a:path>
              </a:pathLst>
            </a:custGeom>
            <a:solidFill>
              <a:srgbClr val="FFFFFF">
                <a:alpha val="3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8"/>
          <p:cNvSpPr txBox="1">
            <a:spLocks noGrp="1"/>
          </p:cNvSpPr>
          <p:nvPr>
            <p:ph type="title"/>
          </p:nvPr>
        </p:nvSpPr>
        <p:spPr>
          <a:xfrm>
            <a:off x="715100" y="1032500"/>
            <a:ext cx="4928700" cy="22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1"/>
          <p:cNvGrpSpPr/>
          <p:nvPr/>
        </p:nvGrpSpPr>
        <p:grpSpPr>
          <a:xfrm>
            <a:off x="447051" y="527488"/>
            <a:ext cx="6994654" cy="4273001"/>
            <a:chOff x="2682681" y="986909"/>
            <a:chExt cx="1036199" cy="633000"/>
          </a:xfrm>
        </p:grpSpPr>
        <p:sp>
          <p:nvSpPr>
            <p:cNvPr id="132" name="Google Shape;132;p11"/>
            <p:cNvSpPr/>
            <p:nvPr/>
          </p:nvSpPr>
          <p:spPr>
            <a:xfrm>
              <a:off x="2682681" y="986909"/>
              <a:ext cx="1036199" cy="633000"/>
            </a:xfrm>
            <a:custGeom>
              <a:avLst/>
              <a:gdLst/>
              <a:ahLst/>
              <a:cxnLst/>
              <a:rect l="l" t="t" r="r" b="b"/>
              <a:pathLst>
                <a:path w="83279" h="50874" extrusionOk="0">
                  <a:moveTo>
                    <a:pt x="29260" y="1"/>
                  </a:moveTo>
                  <a:cubicBezTo>
                    <a:pt x="29115" y="1"/>
                    <a:pt x="28970" y="2"/>
                    <a:pt x="28825" y="4"/>
                  </a:cubicBezTo>
                  <a:cubicBezTo>
                    <a:pt x="12914" y="237"/>
                    <a:pt x="197" y="13041"/>
                    <a:pt x="70" y="28953"/>
                  </a:cubicBezTo>
                  <a:cubicBezTo>
                    <a:pt x="0" y="37653"/>
                    <a:pt x="3737" y="45481"/>
                    <a:pt x="9713" y="50873"/>
                  </a:cubicBezTo>
                  <a:lnTo>
                    <a:pt x="77469" y="50873"/>
                  </a:lnTo>
                  <a:cubicBezTo>
                    <a:pt x="80684" y="46966"/>
                    <a:pt x="82674" y="42011"/>
                    <a:pt x="82849" y="36597"/>
                  </a:cubicBezTo>
                  <a:cubicBezTo>
                    <a:pt x="83278" y="23371"/>
                    <a:pt x="72587" y="12211"/>
                    <a:pt x="59353" y="12091"/>
                  </a:cubicBezTo>
                  <a:cubicBezTo>
                    <a:pt x="59278" y="12090"/>
                    <a:pt x="59203" y="12090"/>
                    <a:pt x="59126" y="12090"/>
                  </a:cubicBezTo>
                  <a:cubicBezTo>
                    <a:pt x="59125" y="12090"/>
                    <a:pt x="59124" y="12090"/>
                    <a:pt x="59122" y="12090"/>
                  </a:cubicBezTo>
                  <a:cubicBezTo>
                    <a:pt x="55580" y="12090"/>
                    <a:pt x="52158" y="10743"/>
                    <a:pt x="49619" y="8272"/>
                  </a:cubicBezTo>
                  <a:cubicBezTo>
                    <a:pt x="44360" y="3154"/>
                    <a:pt x="37179" y="1"/>
                    <a:pt x="29260" y="1"/>
                  </a:cubicBezTo>
                  <a:close/>
                </a:path>
              </a:pathLst>
            </a:custGeom>
            <a:solidFill>
              <a:srgbClr val="FFFFFF">
                <a:alpha val="3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3313700" y="1000146"/>
              <a:ext cx="155046" cy="109594"/>
            </a:xfrm>
            <a:custGeom>
              <a:avLst/>
              <a:gdLst/>
              <a:ahLst/>
              <a:cxnLst/>
              <a:rect l="l" t="t" r="r" b="b"/>
              <a:pathLst>
                <a:path w="12461" h="8808" extrusionOk="0">
                  <a:moveTo>
                    <a:pt x="5018" y="0"/>
                  </a:moveTo>
                  <a:cubicBezTo>
                    <a:pt x="4258" y="0"/>
                    <a:pt x="3528" y="109"/>
                    <a:pt x="2871" y="327"/>
                  </a:cubicBezTo>
                  <a:cubicBezTo>
                    <a:pt x="1543" y="769"/>
                    <a:pt x="621" y="1623"/>
                    <a:pt x="312" y="2699"/>
                  </a:cubicBezTo>
                  <a:cubicBezTo>
                    <a:pt x="1" y="3776"/>
                    <a:pt x="327" y="4990"/>
                    <a:pt x="1218" y="6070"/>
                  </a:cubicBezTo>
                  <a:cubicBezTo>
                    <a:pt x="2109" y="7152"/>
                    <a:pt x="3492" y="8013"/>
                    <a:pt x="5061" y="8464"/>
                  </a:cubicBezTo>
                  <a:cubicBezTo>
                    <a:pt x="5855" y="8693"/>
                    <a:pt x="6665" y="8808"/>
                    <a:pt x="7443" y="8808"/>
                  </a:cubicBezTo>
                  <a:cubicBezTo>
                    <a:pt x="8203" y="8808"/>
                    <a:pt x="8932" y="8699"/>
                    <a:pt x="9589" y="8480"/>
                  </a:cubicBezTo>
                  <a:cubicBezTo>
                    <a:pt x="10918" y="8038"/>
                    <a:pt x="11840" y="7186"/>
                    <a:pt x="12150" y="6108"/>
                  </a:cubicBezTo>
                  <a:cubicBezTo>
                    <a:pt x="12460" y="5031"/>
                    <a:pt x="12134" y="3819"/>
                    <a:pt x="11243" y="2737"/>
                  </a:cubicBezTo>
                  <a:cubicBezTo>
                    <a:pt x="10352" y="1657"/>
                    <a:pt x="8969" y="795"/>
                    <a:pt x="7400" y="343"/>
                  </a:cubicBezTo>
                  <a:cubicBezTo>
                    <a:pt x="6606" y="114"/>
                    <a:pt x="5796" y="0"/>
                    <a:pt x="5018" y="0"/>
                  </a:cubicBezTo>
                  <a:close/>
                </a:path>
              </a:pathLst>
            </a:custGeom>
            <a:solidFill>
              <a:srgbClr val="FFFFFF">
                <a:alpha val="3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3482832" y="1065361"/>
              <a:ext cx="62611" cy="57036"/>
            </a:xfrm>
            <a:custGeom>
              <a:avLst/>
              <a:gdLst/>
              <a:ahLst/>
              <a:cxnLst/>
              <a:rect l="l" t="t" r="r" b="b"/>
              <a:pathLst>
                <a:path w="5032" h="4584" extrusionOk="0">
                  <a:moveTo>
                    <a:pt x="2516" y="1"/>
                  </a:moveTo>
                  <a:cubicBezTo>
                    <a:pt x="1930" y="1"/>
                    <a:pt x="1343" y="225"/>
                    <a:pt x="896" y="672"/>
                  </a:cubicBezTo>
                  <a:cubicBezTo>
                    <a:pt x="1" y="1567"/>
                    <a:pt x="1" y="3018"/>
                    <a:pt x="896" y="3913"/>
                  </a:cubicBezTo>
                  <a:cubicBezTo>
                    <a:pt x="1343" y="4360"/>
                    <a:pt x="1930" y="4584"/>
                    <a:pt x="2516" y="4584"/>
                  </a:cubicBezTo>
                  <a:cubicBezTo>
                    <a:pt x="3102" y="4584"/>
                    <a:pt x="3689" y="4360"/>
                    <a:pt x="4136" y="3913"/>
                  </a:cubicBezTo>
                  <a:cubicBezTo>
                    <a:pt x="5031" y="3018"/>
                    <a:pt x="5031" y="1567"/>
                    <a:pt x="4136" y="672"/>
                  </a:cubicBezTo>
                  <a:cubicBezTo>
                    <a:pt x="3689" y="225"/>
                    <a:pt x="3102" y="1"/>
                    <a:pt x="2516" y="1"/>
                  </a:cubicBezTo>
                  <a:close/>
                </a:path>
              </a:pathLst>
            </a:custGeom>
            <a:solidFill>
              <a:srgbClr val="FFFFFF">
                <a:alpha val="3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11"/>
          <p:cNvSpPr txBox="1">
            <a:spLocks noGrp="1"/>
          </p:cNvSpPr>
          <p:nvPr>
            <p:ph type="title" hasCustomPrompt="1"/>
          </p:nvPr>
        </p:nvSpPr>
        <p:spPr>
          <a:xfrm>
            <a:off x="1385050" y="1911175"/>
            <a:ext cx="7044000" cy="122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6" name="Google Shape;136;p11"/>
          <p:cNvSpPr txBox="1">
            <a:spLocks noGrp="1"/>
          </p:cNvSpPr>
          <p:nvPr>
            <p:ph type="subTitle" idx="1"/>
          </p:nvPr>
        </p:nvSpPr>
        <p:spPr>
          <a:xfrm>
            <a:off x="1385050" y="3135650"/>
            <a:ext cx="7044000" cy="4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/>
          <p:nvPr/>
        </p:nvSpPr>
        <p:spPr>
          <a:xfrm>
            <a:off x="-220875" y="5950"/>
            <a:ext cx="5953683" cy="4526339"/>
          </a:xfrm>
          <a:custGeom>
            <a:avLst/>
            <a:gdLst/>
            <a:ahLst/>
            <a:cxnLst/>
            <a:rect l="l" t="t" r="r" b="b"/>
            <a:pathLst>
              <a:path w="11672" h="11148" extrusionOk="0">
                <a:moveTo>
                  <a:pt x="4224" y="0"/>
                </a:moveTo>
                <a:cubicBezTo>
                  <a:pt x="3446" y="0"/>
                  <a:pt x="2645" y="288"/>
                  <a:pt x="2046" y="770"/>
                </a:cubicBezTo>
                <a:cubicBezTo>
                  <a:pt x="1067" y="1562"/>
                  <a:pt x="556" y="2767"/>
                  <a:pt x="344" y="3970"/>
                </a:cubicBezTo>
                <a:cubicBezTo>
                  <a:pt x="0" y="5922"/>
                  <a:pt x="350" y="7917"/>
                  <a:pt x="701" y="9869"/>
                </a:cubicBezTo>
                <a:lnTo>
                  <a:pt x="754" y="11147"/>
                </a:lnTo>
                <a:lnTo>
                  <a:pt x="11413" y="11123"/>
                </a:lnTo>
                <a:cubicBezTo>
                  <a:pt x="11672" y="10650"/>
                  <a:pt x="11379" y="9991"/>
                  <a:pt x="10843" y="9832"/>
                </a:cubicBezTo>
                <a:cubicBezTo>
                  <a:pt x="10732" y="9800"/>
                  <a:pt x="10611" y="9784"/>
                  <a:pt x="10521" y="9715"/>
                </a:cubicBezTo>
                <a:cubicBezTo>
                  <a:pt x="10389" y="9614"/>
                  <a:pt x="10369" y="9426"/>
                  <a:pt x="10414" y="9271"/>
                </a:cubicBezTo>
                <a:cubicBezTo>
                  <a:pt x="10461" y="9116"/>
                  <a:pt x="10558" y="8982"/>
                  <a:pt x="10633" y="8838"/>
                </a:cubicBezTo>
                <a:cubicBezTo>
                  <a:pt x="10891" y="8346"/>
                  <a:pt x="10860" y="7730"/>
                  <a:pt x="10556" y="7264"/>
                </a:cubicBezTo>
                <a:cubicBezTo>
                  <a:pt x="10250" y="6798"/>
                  <a:pt x="9681" y="6497"/>
                  <a:pt x="9101" y="6497"/>
                </a:cubicBezTo>
                <a:cubicBezTo>
                  <a:pt x="8939" y="6497"/>
                  <a:pt x="8771" y="6517"/>
                  <a:pt x="8608" y="6517"/>
                </a:cubicBezTo>
                <a:cubicBezTo>
                  <a:pt x="8444" y="6517"/>
                  <a:pt x="8285" y="6497"/>
                  <a:pt x="8146" y="6415"/>
                </a:cubicBezTo>
                <a:cubicBezTo>
                  <a:pt x="7875" y="6255"/>
                  <a:pt x="7792" y="5923"/>
                  <a:pt x="7732" y="5626"/>
                </a:cubicBezTo>
                <a:cubicBezTo>
                  <a:pt x="7602" y="4975"/>
                  <a:pt x="7472" y="4325"/>
                  <a:pt x="7341" y="3673"/>
                </a:cubicBezTo>
                <a:cubicBezTo>
                  <a:pt x="7217" y="3054"/>
                  <a:pt x="7092" y="2429"/>
                  <a:pt x="6838" y="1846"/>
                </a:cubicBezTo>
                <a:cubicBezTo>
                  <a:pt x="6584" y="1261"/>
                  <a:pt x="6191" y="716"/>
                  <a:pt x="5629" y="374"/>
                </a:cubicBezTo>
                <a:cubicBezTo>
                  <a:pt x="5208" y="117"/>
                  <a:pt x="4720" y="0"/>
                  <a:pt x="4224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515602"/>
            <a:ext cx="669600" cy="6696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"/>
          </p:nvPr>
        </p:nvSpPr>
        <p:spPr>
          <a:xfrm>
            <a:off x="1549350" y="1706376"/>
            <a:ext cx="2336400" cy="57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title" idx="2" hasCustomPrompt="1"/>
          </p:nvPr>
        </p:nvSpPr>
        <p:spPr>
          <a:xfrm>
            <a:off x="4572050" y="1515602"/>
            <a:ext cx="669600" cy="669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3"/>
          </p:nvPr>
        </p:nvSpPr>
        <p:spPr>
          <a:xfrm>
            <a:off x="5394150" y="1706361"/>
            <a:ext cx="2336400" cy="57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2735452"/>
            <a:ext cx="669600" cy="6696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5"/>
          </p:nvPr>
        </p:nvSpPr>
        <p:spPr>
          <a:xfrm>
            <a:off x="1542000" y="2926025"/>
            <a:ext cx="2336400" cy="57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 idx="6" hasCustomPrompt="1"/>
          </p:nvPr>
        </p:nvSpPr>
        <p:spPr>
          <a:xfrm>
            <a:off x="4572150" y="2735452"/>
            <a:ext cx="669600" cy="669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 txBox="1">
            <a:spLocks noGrp="1"/>
          </p:cNvSpPr>
          <p:nvPr>
            <p:ph type="subTitle" idx="7"/>
          </p:nvPr>
        </p:nvSpPr>
        <p:spPr>
          <a:xfrm>
            <a:off x="5399050" y="2928720"/>
            <a:ext cx="2336400" cy="57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8"/>
          </p:nvPr>
        </p:nvSpPr>
        <p:spPr>
          <a:xfrm>
            <a:off x="720000" y="544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subTitle" idx="9"/>
          </p:nvPr>
        </p:nvSpPr>
        <p:spPr>
          <a:xfrm>
            <a:off x="1544450" y="1424425"/>
            <a:ext cx="2336400" cy="43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500">
                <a:latin typeface="Alatsi"/>
                <a:ea typeface="Alatsi"/>
                <a:cs typeface="Alatsi"/>
                <a:sym typeface="Alats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13"/>
          </p:nvPr>
        </p:nvSpPr>
        <p:spPr>
          <a:xfrm>
            <a:off x="5394150" y="1424413"/>
            <a:ext cx="2336400" cy="43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500">
                <a:latin typeface="Alatsi"/>
                <a:ea typeface="Alatsi"/>
                <a:cs typeface="Alatsi"/>
                <a:sym typeface="Alats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subTitle" idx="14"/>
          </p:nvPr>
        </p:nvSpPr>
        <p:spPr>
          <a:xfrm>
            <a:off x="1546900" y="2644063"/>
            <a:ext cx="2336400" cy="43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500">
                <a:latin typeface="Alatsi"/>
                <a:ea typeface="Alatsi"/>
                <a:cs typeface="Alatsi"/>
                <a:sym typeface="Alats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15"/>
          </p:nvPr>
        </p:nvSpPr>
        <p:spPr>
          <a:xfrm>
            <a:off x="5394150" y="2641763"/>
            <a:ext cx="2336400" cy="43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500">
                <a:latin typeface="Alatsi"/>
                <a:ea typeface="Alatsi"/>
                <a:cs typeface="Alatsi"/>
                <a:sym typeface="Alats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8" r:id="rId8"/>
    <p:sldLayoutId id="2147483659" r:id="rId9"/>
    <p:sldLayoutId id="2147483661" r:id="rId10"/>
    <p:sldLayoutId id="2147483666" r:id="rId11"/>
    <p:sldLayoutId id="2147483668" r:id="rId12"/>
    <p:sldLayoutId id="2147483669" r:id="rId13"/>
    <p:sldLayoutId id="2147483680" r:id="rId14"/>
    <p:sldLayoutId id="2147483681" r:id="rId15"/>
    <p:sldLayoutId id="2147483682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726">
          <p15:clr>
            <a:srgbClr val="EA4335"/>
          </p15:clr>
        </p15:guide>
        <p15:guide id="7" orient="horz" pos="1816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3EF"/>
        </a:solidFill>
        <a:effectLst/>
      </p:bgPr>
    </p:bg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2" name="Google Shape;1492;p40"/>
          <p:cNvGrpSpPr/>
          <p:nvPr/>
        </p:nvGrpSpPr>
        <p:grpSpPr>
          <a:xfrm>
            <a:off x="-12" y="3708930"/>
            <a:ext cx="10360375" cy="1242270"/>
            <a:chOff x="76188" y="3708930"/>
            <a:chExt cx="10360375" cy="1242270"/>
          </a:xfrm>
        </p:grpSpPr>
        <p:grpSp>
          <p:nvGrpSpPr>
            <p:cNvPr id="1493" name="Google Shape;1493;p40"/>
            <p:cNvGrpSpPr/>
            <p:nvPr/>
          </p:nvGrpSpPr>
          <p:grpSpPr>
            <a:xfrm>
              <a:off x="76188" y="4147734"/>
              <a:ext cx="10360375" cy="803466"/>
              <a:chOff x="76200" y="4340034"/>
              <a:chExt cx="10360375" cy="803466"/>
            </a:xfrm>
          </p:grpSpPr>
          <p:sp>
            <p:nvSpPr>
              <p:cNvPr id="1494" name="Google Shape;1494;p40"/>
              <p:cNvSpPr/>
              <p:nvPr/>
            </p:nvSpPr>
            <p:spPr>
              <a:xfrm rot="10800000">
                <a:off x="2007684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40"/>
              <p:cNvSpPr/>
              <p:nvPr/>
            </p:nvSpPr>
            <p:spPr>
              <a:xfrm rot="10800000" flipH="1">
                <a:off x="76200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40"/>
              <p:cNvSpPr/>
              <p:nvPr/>
            </p:nvSpPr>
            <p:spPr>
              <a:xfrm rot="10800000">
                <a:off x="5184834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40"/>
              <p:cNvSpPr/>
              <p:nvPr/>
            </p:nvSpPr>
            <p:spPr>
              <a:xfrm rot="10800000" flipH="1">
                <a:off x="3177150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40"/>
              <p:cNvSpPr/>
              <p:nvPr/>
            </p:nvSpPr>
            <p:spPr>
              <a:xfrm rot="10800000">
                <a:off x="8428909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40"/>
              <p:cNvSpPr/>
              <p:nvPr/>
            </p:nvSpPr>
            <p:spPr>
              <a:xfrm rot="10800000" flipH="1">
                <a:off x="6421225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0" name="Google Shape;1500;p40"/>
            <p:cNvGrpSpPr/>
            <p:nvPr/>
          </p:nvGrpSpPr>
          <p:grpSpPr>
            <a:xfrm>
              <a:off x="6221512" y="3708930"/>
              <a:ext cx="1307895" cy="575273"/>
              <a:chOff x="2161713" y="3315239"/>
              <a:chExt cx="607984" cy="267420"/>
            </a:xfrm>
          </p:grpSpPr>
          <p:sp>
            <p:nvSpPr>
              <p:cNvPr id="1501" name="Google Shape;1501;p40"/>
              <p:cNvSpPr/>
              <p:nvPr/>
            </p:nvSpPr>
            <p:spPr>
              <a:xfrm>
                <a:off x="2161713" y="3351361"/>
                <a:ext cx="191789" cy="231298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9874" extrusionOk="0">
                    <a:moveTo>
                      <a:pt x="7172" y="1"/>
                    </a:moveTo>
                    <a:lnTo>
                      <a:pt x="7172" y="1"/>
                    </a:lnTo>
                    <a:cubicBezTo>
                      <a:pt x="4099" y="1599"/>
                      <a:pt x="3892" y="4964"/>
                      <a:pt x="3523" y="7464"/>
                    </a:cubicBezTo>
                    <a:cubicBezTo>
                      <a:pt x="3359" y="5580"/>
                      <a:pt x="2090" y="985"/>
                      <a:pt x="0" y="616"/>
                    </a:cubicBezTo>
                    <a:lnTo>
                      <a:pt x="0" y="616"/>
                    </a:lnTo>
                    <a:cubicBezTo>
                      <a:pt x="2705" y="2746"/>
                      <a:pt x="1844" y="9874"/>
                      <a:pt x="1844" y="9874"/>
                    </a:cubicBezTo>
                    <a:lnTo>
                      <a:pt x="7909" y="9874"/>
                    </a:lnTo>
                    <a:cubicBezTo>
                      <a:pt x="8196" y="7044"/>
                      <a:pt x="7172" y="3279"/>
                      <a:pt x="7172" y="3278"/>
                    </a:cubicBezTo>
                    <a:lnTo>
                      <a:pt x="7172" y="3278"/>
                    </a:lnTo>
                    <a:cubicBezTo>
                      <a:pt x="7172" y="3279"/>
                      <a:pt x="7295" y="6966"/>
                      <a:pt x="5819" y="7704"/>
                    </a:cubicBezTo>
                    <a:cubicBezTo>
                      <a:pt x="5123" y="6351"/>
                      <a:pt x="5328" y="2131"/>
                      <a:pt x="7172" y="1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40"/>
              <p:cNvSpPr/>
              <p:nvPr/>
            </p:nvSpPr>
            <p:spPr>
              <a:xfrm>
                <a:off x="2378304" y="3315239"/>
                <a:ext cx="217878" cy="267420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1141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510" y="2559"/>
                      <a:pt x="2346" y="11416"/>
                      <a:pt x="2346" y="11416"/>
                    </a:cubicBezTo>
                    <a:lnTo>
                      <a:pt x="7642" y="11416"/>
                    </a:lnTo>
                    <a:cubicBezTo>
                      <a:pt x="7642" y="11416"/>
                      <a:pt x="5118" y="3709"/>
                      <a:pt x="9312" y="1102"/>
                    </a:cubicBezTo>
                    <a:lnTo>
                      <a:pt x="9312" y="1102"/>
                    </a:lnTo>
                    <a:cubicBezTo>
                      <a:pt x="6368" y="1913"/>
                      <a:pt x="5407" y="4656"/>
                      <a:pt x="5300" y="9241"/>
                    </a:cubicBezTo>
                    <a:cubicBezTo>
                      <a:pt x="4768" y="2950"/>
                      <a:pt x="2098" y="533"/>
                      <a:pt x="1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40"/>
              <p:cNvSpPr/>
              <p:nvPr/>
            </p:nvSpPr>
            <p:spPr>
              <a:xfrm>
                <a:off x="2587220" y="3358716"/>
                <a:ext cx="182477" cy="223943"/>
              </a:xfrm>
              <a:custGeom>
                <a:avLst/>
                <a:gdLst/>
                <a:ahLst/>
                <a:cxnLst/>
                <a:rect l="l" t="t" r="r" b="b"/>
                <a:pathLst>
                  <a:path w="7799" h="9560" extrusionOk="0">
                    <a:moveTo>
                      <a:pt x="7799" y="0"/>
                    </a:moveTo>
                    <a:lnTo>
                      <a:pt x="7799" y="0"/>
                    </a:lnTo>
                    <a:cubicBezTo>
                      <a:pt x="6042" y="447"/>
                      <a:pt x="3806" y="2471"/>
                      <a:pt x="3360" y="7739"/>
                    </a:cubicBezTo>
                    <a:cubicBezTo>
                      <a:pt x="3271" y="3901"/>
                      <a:pt x="2466" y="1603"/>
                      <a:pt x="0" y="923"/>
                    </a:cubicBezTo>
                    <a:lnTo>
                      <a:pt x="0" y="923"/>
                    </a:lnTo>
                    <a:cubicBezTo>
                      <a:pt x="3513" y="3107"/>
                      <a:pt x="1399" y="9560"/>
                      <a:pt x="1399" y="9560"/>
                    </a:cubicBezTo>
                    <a:lnTo>
                      <a:pt x="5835" y="9560"/>
                    </a:lnTo>
                    <a:cubicBezTo>
                      <a:pt x="5835" y="9560"/>
                      <a:pt x="3186" y="2144"/>
                      <a:pt x="7799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40"/>
              <p:cNvSpPr/>
              <p:nvPr/>
            </p:nvSpPr>
            <p:spPr>
              <a:xfrm>
                <a:off x="2321682" y="3399054"/>
                <a:ext cx="152388" cy="183605"/>
              </a:xfrm>
              <a:custGeom>
                <a:avLst/>
                <a:gdLst/>
                <a:ahLst/>
                <a:cxnLst/>
                <a:rect l="l" t="t" r="r" b="b"/>
                <a:pathLst>
                  <a:path w="6513" h="7838" extrusionOk="0">
                    <a:moveTo>
                      <a:pt x="6513" y="0"/>
                    </a:moveTo>
                    <a:lnTo>
                      <a:pt x="6513" y="0"/>
                    </a:lnTo>
                    <a:cubicBezTo>
                      <a:pt x="2237" y="1667"/>
                      <a:pt x="2572" y="6951"/>
                      <a:pt x="2572" y="6951"/>
                    </a:cubicBezTo>
                    <a:cubicBezTo>
                      <a:pt x="2572" y="6951"/>
                      <a:pt x="1771" y="2944"/>
                      <a:pt x="3140" y="1174"/>
                    </a:cubicBezTo>
                    <a:lnTo>
                      <a:pt x="3140" y="1174"/>
                    </a:lnTo>
                    <a:cubicBezTo>
                      <a:pt x="1" y="2977"/>
                      <a:pt x="1069" y="7838"/>
                      <a:pt x="1069" y="7838"/>
                    </a:cubicBezTo>
                    <a:lnTo>
                      <a:pt x="1069" y="7837"/>
                    </a:lnTo>
                    <a:lnTo>
                      <a:pt x="5578" y="7837"/>
                    </a:lnTo>
                    <a:cubicBezTo>
                      <a:pt x="5578" y="7837"/>
                      <a:pt x="3707" y="3277"/>
                      <a:pt x="6513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40"/>
              <p:cNvSpPr/>
              <p:nvPr/>
            </p:nvSpPr>
            <p:spPr>
              <a:xfrm>
                <a:off x="2514150" y="3328451"/>
                <a:ext cx="164414" cy="254208"/>
              </a:xfrm>
              <a:custGeom>
                <a:avLst/>
                <a:gdLst/>
                <a:ahLst/>
                <a:cxnLst/>
                <a:rect l="l" t="t" r="r" b="b"/>
                <a:pathLst>
                  <a:path w="7027" h="10852" extrusionOk="0">
                    <a:moveTo>
                      <a:pt x="7027" y="0"/>
                    </a:moveTo>
                    <a:lnTo>
                      <a:pt x="7027" y="0"/>
                    </a:lnTo>
                    <a:cubicBezTo>
                      <a:pt x="3755" y="1988"/>
                      <a:pt x="2954" y="9623"/>
                      <a:pt x="2954" y="9623"/>
                    </a:cubicBezTo>
                    <a:cubicBezTo>
                      <a:pt x="2954" y="9623"/>
                      <a:pt x="1950" y="2100"/>
                      <a:pt x="1" y="1563"/>
                    </a:cubicBezTo>
                    <a:lnTo>
                      <a:pt x="1" y="1563"/>
                    </a:lnTo>
                    <a:cubicBezTo>
                      <a:pt x="2751" y="6649"/>
                      <a:pt x="831" y="10852"/>
                      <a:pt x="831" y="10852"/>
                    </a:cubicBezTo>
                    <a:lnTo>
                      <a:pt x="5468" y="10852"/>
                    </a:lnTo>
                    <a:cubicBezTo>
                      <a:pt x="5468" y="10852"/>
                      <a:pt x="2924" y="5144"/>
                      <a:pt x="7027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6" name="Google Shape;1506;p40"/>
            <p:cNvGrpSpPr/>
            <p:nvPr/>
          </p:nvGrpSpPr>
          <p:grpSpPr>
            <a:xfrm>
              <a:off x="2631902" y="3737325"/>
              <a:ext cx="767639" cy="575285"/>
              <a:chOff x="1286413" y="3306853"/>
              <a:chExt cx="450519" cy="337648"/>
            </a:xfrm>
          </p:grpSpPr>
          <p:sp>
            <p:nvSpPr>
              <p:cNvPr id="1507" name="Google Shape;1507;p40"/>
              <p:cNvSpPr/>
              <p:nvPr/>
            </p:nvSpPr>
            <p:spPr>
              <a:xfrm>
                <a:off x="1357869" y="3306853"/>
                <a:ext cx="275108" cy="337625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4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955" y="3231"/>
                      <a:pt x="2962" y="14412"/>
                      <a:pt x="2962" y="14412"/>
                    </a:cubicBezTo>
                    <a:lnTo>
                      <a:pt x="9648" y="14412"/>
                    </a:lnTo>
                    <a:cubicBezTo>
                      <a:pt x="9648" y="14412"/>
                      <a:pt x="6461" y="4682"/>
                      <a:pt x="11757" y="1391"/>
                    </a:cubicBezTo>
                    <a:lnTo>
                      <a:pt x="11757" y="1391"/>
                    </a:lnTo>
                    <a:cubicBezTo>
                      <a:pt x="8039" y="2415"/>
                      <a:pt x="6825" y="5880"/>
                      <a:pt x="6691" y="11668"/>
                    </a:cubicBezTo>
                    <a:cubicBezTo>
                      <a:pt x="6018" y="3724"/>
                      <a:pt x="2648" y="673"/>
                      <a:pt x="0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40"/>
              <p:cNvSpPr/>
              <p:nvPr/>
            </p:nvSpPr>
            <p:spPr>
              <a:xfrm>
                <a:off x="1286413" y="3412664"/>
                <a:ext cx="192374" cy="23181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9896" extrusionOk="0">
                    <a:moveTo>
                      <a:pt x="8222" y="1"/>
                    </a:moveTo>
                    <a:lnTo>
                      <a:pt x="8222" y="1"/>
                    </a:lnTo>
                    <a:cubicBezTo>
                      <a:pt x="2825" y="2105"/>
                      <a:pt x="3247" y="8774"/>
                      <a:pt x="3247" y="8774"/>
                    </a:cubicBezTo>
                    <a:cubicBezTo>
                      <a:pt x="3247" y="8774"/>
                      <a:pt x="2235" y="3716"/>
                      <a:pt x="3963" y="1482"/>
                    </a:cubicBezTo>
                    <a:lnTo>
                      <a:pt x="3963" y="1482"/>
                    </a:lnTo>
                    <a:cubicBezTo>
                      <a:pt x="1" y="3758"/>
                      <a:pt x="1350" y="9895"/>
                      <a:pt x="1350" y="9895"/>
                    </a:cubicBezTo>
                    <a:lnTo>
                      <a:pt x="1350" y="9894"/>
                    </a:lnTo>
                    <a:lnTo>
                      <a:pt x="7041" y="9894"/>
                    </a:lnTo>
                    <a:cubicBezTo>
                      <a:pt x="7041" y="9894"/>
                      <a:pt x="4682" y="4138"/>
                      <a:pt x="8222" y="1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40"/>
              <p:cNvSpPr/>
              <p:nvPr/>
            </p:nvSpPr>
            <p:spPr>
              <a:xfrm>
                <a:off x="1529349" y="3323555"/>
                <a:ext cx="207583" cy="320946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13701" extrusionOk="0">
                    <a:moveTo>
                      <a:pt x="8872" y="0"/>
                    </a:moveTo>
                    <a:lnTo>
                      <a:pt x="8872" y="0"/>
                    </a:lnTo>
                    <a:cubicBezTo>
                      <a:pt x="4741" y="2510"/>
                      <a:pt x="3730" y="12147"/>
                      <a:pt x="3730" y="12147"/>
                    </a:cubicBezTo>
                    <a:cubicBezTo>
                      <a:pt x="3730" y="12147"/>
                      <a:pt x="2463" y="2651"/>
                      <a:pt x="1" y="1973"/>
                    </a:cubicBezTo>
                    <a:lnTo>
                      <a:pt x="1" y="1973"/>
                    </a:lnTo>
                    <a:cubicBezTo>
                      <a:pt x="3473" y="8392"/>
                      <a:pt x="1049" y="13699"/>
                      <a:pt x="1049" y="13699"/>
                    </a:cubicBezTo>
                    <a:lnTo>
                      <a:pt x="6905" y="13700"/>
                    </a:lnTo>
                    <a:cubicBezTo>
                      <a:pt x="6905" y="13700"/>
                      <a:pt x="3693" y="6494"/>
                      <a:pt x="8872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10" name="Google Shape;1510;p40"/>
          <p:cNvSpPr txBox="1">
            <a:spLocks noGrp="1"/>
          </p:cNvSpPr>
          <p:nvPr>
            <p:ph type="ctrTitle"/>
          </p:nvPr>
        </p:nvSpPr>
        <p:spPr>
          <a:xfrm>
            <a:off x="3563100" y="545650"/>
            <a:ext cx="4865700" cy="25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Sahillerde Drone ile Teslimat Projesi</a:t>
            </a:r>
            <a:endParaRPr dirty="0"/>
          </a:p>
        </p:txBody>
      </p:sp>
      <p:grpSp>
        <p:nvGrpSpPr>
          <p:cNvPr id="1512" name="Google Shape;1512;p40"/>
          <p:cNvGrpSpPr/>
          <p:nvPr/>
        </p:nvGrpSpPr>
        <p:grpSpPr>
          <a:xfrm>
            <a:off x="102290" y="527532"/>
            <a:ext cx="2450065" cy="2803943"/>
            <a:chOff x="102290" y="527532"/>
            <a:chExt cx="2450065" cy="2803943"/>
          </a:xfrm>
        </p:grpSpPr>
        <p:grpSp>
          <p:nvGrpSpPr>
            <p:cNvPr id="1513" name="Google Shape;1513;p40"/>
            <p:cNvGrpSpPr/>
            <p:nvPr/>
          </p:nvGrpSpPr>
          <p:grpSpPr>
            <a:xfrm>
              <a:off x="201255" y="1440643"/>
              <a:ext cx="2351100" cy="1890832"/>
              <a:chOff x="74805" y="1836043"/>
              <a:chExt cx="2351100" cy="1890832"/>
            </a:xfrm>
          </p:grpSpPr>
          <p:sp>
            <p:nvSpPr>
              <p:cNvPr id="1514" name="Google Shape;1514;p40"/>
              <p:cNvSpPr/>
              <p:nvPr/>
            </p:nvSpPr>
            <p:spPr>
              <a:xfrm>
                <a:off x="550116" y="1836043"/>
                <a:ext cx="1400100" cy="214200"/>
              </a:xfrm>
              <a:prstGeom prst="ellipse">
                <a:avLst/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40"/>
              <p:cNvSpPr/>
              <p:nvPr/>
            </p:nvSpPr>
            <p:spPr>
              <a:xfrm>
                <a:off x="371278" y="2354720"/>
                <a:ext cx="1758300" cy="254400"/>
              </a:xfrm>
              <a:prstGeom prst="ellipse">
                <a:avLst/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40"/>
              <p:cNvSpPr/>
              <p:nvPr/>
            </p:nvSpPr>
            <p:spPr>
              <a:xfrm>
                <a:off x="205745" y="2913597"/>
                <a:ext cx="2089500" cy="254400"/>
              </a:xfrm>
              <a:prstGeom prst="ellipse">
                <a:avLst/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40"/>
              <p:cNvSpPr/>
              <p:nvPr/>
            </p:nvSpPr>
            <p:spPr>
              <a:xfrm>
                <a:off x="74805" y="3472475"/>
                <a:ext cx="2351100" cy="254400"/>
              </a:xfrm>
              <a:prstGeom prst="ellipse">
                <a:avLst/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40"/>
            <p:cNvGrpSpPr/>
            <p:nvPr/>
          </p:nvGrpSpPr>
          <p:grpSpPr>
            <a:xfrm>
              <a:off x="102290" y="527532"/>
              <a:ext cx="2296130" cy="608633"/>
              <a:chOff x="5929275" y="535002"/>
              <a:chExt cx="2136332" cy="566276"/>
            </a:xfrm>
          </p:grpSpPr>
          <p:sp>
            <p:nvSpPr>
              <p:cNvPr id="1519" name="Google Shape;1519;p40"/>
              <p:cNvSpPr/>
              <p:nvPr/>
            </p:nvSpPr>
            <p:spPr>
              <a:xfrm>
                <a:off x="6878418" y="1067968"/>
                <a:ext cx="773264" cy="33310"/>
              </a:xfrm>
              <a:custGeom>
                <a:avLst/>
                <a:gdLst/>
                <a:ahLst/>
                <a:cxnLst/>
                <a:rect l="l" t="t" r="r" b="b"/>
                <a:pathLst>
                  <a:path w="33049" h="1422" extrusionOk="0">
                    <a:moveTo>
                      <a:pt x="711" y="1"/>
                    </a:moveTo>
                    <a:cubicBezTo>
                      <a:pt x="318" y="1"/>
                      <a:pt x="0" y="319"/>
                      <a:pt x="0" y="712"/>
                    </a:cubicBezTo>
                    <a:cubicBezTo>
                      <a:pt x="0" y="1103"/>
                      <a:pt x="318" y="1421"/>
                      <a:pt x="711" y="1421"/>
                    </a:cubicBezTo>
                    <a:lnTo>
                      <a:pt x="32339" y="1421"/>
                    </a:lnTo>
                    <a:cubicBezTo>
                      <a:pt x="32731" y="1421"/>
                      <a:pt x="33049" y="1103"/>
                      <a:pt x="33049" y="712"/>
                    </a:cubicBezTo>
                    <a:cubicBezTo>
                      <a:pt x="33049" y="319"/>
                      <a:pt x="32731" y="1"/>
                      <a:pt x="323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20" name="Google Shape;1520;p40"/>
              <p:cNvGrpSpPr/>
              <p:nvPr/>
            </p:nvGrpSpPr>
            <p:grpSpPr>
              <a:xfrm>
                <a:off x="6876827" y="921163"/>
                <a:ext cx="776516" cy="180115"/>
                <a:chOff x="6876827" y="921163"/>
                <a:chExt cx="776516" cy="180115"/>
              </a:xfrm>
            </p:grpSpPr>
            <p:sp>
              <p:nvSpPr>
                <p:cNvPr id="1521" name="Google Shape;1521;p40"/>
                <p:cNvSpPr/>
                <p:nvPr/>
              </p:nvSpPr>
              <p:spPr>
                <a:xfrm>
                  <a:off x="6876827" y="921163"/>
                  <a:ext cx="776516" cy="180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88" h="7689" extrusionOk="0">
                      <a:moveTo>
                        <a:pt x="8890" y="1"/>
                      </a:moveTo>
                      <a:cubicBezTo>
                        <a:pt x="7500" y="1"/>
                        <a:pt x="6195" y="543"/>
                        <a:pt x="5211" y="1525"/>
                      </a:cubicBezTo>
                      <a:lnTo>
                        <a:pt x="277" y="6459"/>
                      </a:lnTo>
                      <a:cubicBezTo>
                        <a:pt x="1" y="6738"/>
                        <a:pt x="1" y="7187"/>
                        <a:pt x="277" y="7464"/>
                      </a:cubicBezTo>
                      <a:cubicBezTo>
                        <a:pt x="416" y="7602"/>
                        <a:pt x="598" y="7671"/>
                        <a:pt x="779" y="7671"/>
                      </a:cubicBezTo>
                      <a:cubicBezTo>
                        <a:pt x="961" y="7671"/>
                        <a:pt x="1143" y="7602"/>
                        <a:pt x="1281" y="7464"/>
                      </a:cubicBezTo>
                      <a:lnTo>
                        <a:pt x="6215" y="2530"/>
                      </a:lnTo>
                      <a:cubicBezTo>
                        <a:pt x="6929" y="1816"/>
                        <a:pt x="7879" y="1422"/>
                        <a:pt x="8889" y="1422"/>
                      </a:cubicBezTo>
                      <a:lnTo>
                        <a:pt x="24395" y="1422"/>
                      </a:lnTo>
                      <a:cubicBezTo>
                        <a:pt x="25331" y="1422"/>
                        <a:pt x="26210" y="1786"/>
                        <a:pt x="26871" y="2448"/>
                      </a:cubicBezTo>
                      <a:lnTo>
                        <a:pt x="31905" y="7481"/>
                      </a:lnTo>
                      <a:cubicBezTo>
                        <a:pt x="32043" y="7620"/>
                        <a:pt x="32225" y="7688"/>
                        <a:pt x="32407" y="7688"/>
                      </a:cubicBezTo>
                      <a:cubicBezTo>
                        <a:pt x="32589" y="7688"/>
                        <a:pt x="32771" y="7620"/>
                        <a:pt x="32911" y="7479"/>
                      </a:cubicBezTo>
                      <a:cubicBezTo>
                        <a:pt x="33188" y="7203"/>
                        <a:pt x="33188" y="6753"/>
                        <a:pt x="32911" y="6476"/>
                      </a:cubicBezTo>
                      <a:lnTo>
                        <a:pt x="27876" y="1442"/>
                      </a:lnTo>
                      <a:cubicBezTo>
                        <a:pt x="26947" y="512"/>
                        <a:pt x="25711" y="1"/>
                        <a:pt x="2439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522;p40"/>
                <p:cNvSpPr/>
                <p:nvPr/>
              </p:nvSpPr>
              <p:spPr>
                <a:xfrm>
                  <a:off x="6876827" y="921163"/>
                  <a:ext cx="776516" cy="180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88" h="7689" extrusionOk="0">
                      <a:moveTo>
                        <a:pt x="8890" y="1"/>
                      </a:moveTo>
                      <a:cubicBezTo>
                        <a:pt x="7500" y="1"/>
                        <a:pt x="6195" y="543"/>
                        <a:pt x="5211" y="1525"/>
                      </a:cubicBezTo>
                      <a:lnTo>
                        <a:pt x="277" y="6459"/>
                      </a:lnTo>
                      <a:cubicBezTo>
                        <a:pt x="1" y="6738"/>
                        <a:pt x="1" y="7187"/>
                        <a:pt x="277" y="7464"/>
                      </a:cubicBezTo>
                      <a:cubicBezTo>
                        <a:pt x="416" y="7602"/>
                        <a:pt x="598" y="7671"/>
                        <a:pt x="779" y="7671"/>
                      </a:cubicBezTo>
                      <a:cubicBezTo>
                        <a:pt x="961" y="7671"/>
                        <a:pt x="1143" y="7602"/>
                        <a:pt x="1281" y="7464"/>
                      </a:cubicBezTo>
                      <a:lnTo>
                        <a:pt x="6215" y="2530"/>
                      </a:lnTo>
                      <a:cubicBezTo>
                        <a:pt x="6929" y="1816"/>
                        <a:pt x="7879" y="1422"/>
                        <a:pt x="8889" y="1422"/>
                      </a:cubicBezTo>
                      <a:lnTo>
                        <a:pt x="24395" y="1422"/>
                      </a:lnTo>
                      <a:cubicBezTo>
                        <a:pt x="25331" y="1422"/>
                        <a:pt x="26210" y="1786"/>
                        <a:pt x="26871" y="2448"/>
                      </a:cubicBezTo>
                      <a:lnTo>
                        <a:pt x="31905" y="7481"/>
                      </a:lnTo>
                      <a:cubicBezTo>
                        <a:pt x="32043" y="7620"/>
                        <a:pt x="32225" y="7688"/>
                        <a:pt x="32407" y="7688"/>
                      </a:cubicBezTo>
                      <a:cubicBezTo>
                        <a:pt x="32589" y="7688"/>
                        <a:pt x="32771" y="7620"/>
                        <a:pt x="32911" y="7479"/>
                      </a:cubicBezTo>
                      <a:cubicBezTo>
                        <a:pt x="33188" y="7203"/>
                        <a:pt x="33188" y="6753"/>
                        <a:pt x="32911" y="6476"/>
                      </a:cubicBezTo>
                      <a:lnTo>
                        <a:pt x="27876" y="1442"/>
                      </a:lnTo>
                      <a:cubicBezTo>
                        <a:pt x="26947" y="512"/>
                        <a:pt x="25711" y="1"/>
                        <a:pt x="24397" y="1"/>
                      </a:cubicBezTo>
                      <a:close/>
                    </a:path>
                  </a:pathLst>
                </a:custGeom>
                <a:solidFill>
                  <a:srgbClr val="000000">
                    <a:alpha val="202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23" name="Google Shape;1523;p40"/>
              <p:cNvSpPr/>
              <p:nvPr/>
            </p:nvSpPr>
            <p:spPr>
              <a:xfrm>
                <a:off x="6696245" y="603333"/>
                <a:ext cx="245627" cy="21059"/>
              </a:xfrm>
              <a:custGeom>
                <a:avLst/>
                <a:gdLst/>
                <a:ahLst/>
                <a:cxnLst/>
                <a:rect l="l" t="t" r="r" b="b"/>
                <a:pathLst>
                  <a:path w="10498" h="899" extrusionOk="0">
                    <a:moveTo>
                      <a:pt x="121" y="1"/>
                    </a:moveTo>
                    <a:cubicBezTo>
                      <a:pt x="55" y="1"/>
                      <a:pt x="0" y="56"/>
                      <a:pt x="0" y="123"/>
                    </a:cubicBezTo>
                    <a:cubicBezTo>
                      <a:pt x="1" y="181"/>
                      <a:pt x="43" y="231"/>
                      <a:pt x="101" y="241"/>
                    </a:cubicBezTo>
                    <a:lnTo>
                      <a:pt x="3767" y="821"/>
                    </a:lnTo>
                    <a:cubicBezTo>
                      <a:pt x="4097" y="873"/>
                      <a:pt x="4431" y="899"/>
                      <a:pt x="4764" y="899"/>
                    </a:cubicBezTo>
                    <a:lnTo>
                      <a:pt x="7523" y="899"/>
                    </a:lnTo>
                    <a:cubicBezTo>
                      <a:pt x="8565" y="899"/>
                      <a:pt x="9585" y="609"/>
                      <a:pt x="10471" y="60"/>
                    </a:cubicBezTo>
                    <a:cubicBezTo>
                      <a:pt x="10498" y="43"/>
                      <a:pt x="10486" y="1"/>
                      <a:pt x="104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40"/>
              <p:cNvSpPr/>
              <p:nvPr/>
            </p:nvSpPr>
            <p:spPr>
              <a:xfrm>
                <a:off x="6680475" y="622448"/>
                <a:ext cx="350705" cy="198316"/>
              </a:xfrm>
              <a:custGeom>
                <a:avLst/>
                <a:gdLst/>
                <a:ahLst/>
                <a:cxnLst/>
                <a:rect l="l" t="t" r="r" b="b"/>
                <a:pathLst>
                  <a:path w="14989" h="8466" extrusionOk="0">
                    <a:moveTo>
                      <a:pt x="419" y="0"/>
                    </a:moveTo>
                    <a:cubicBezTo>
                      <a:pt x="200" y="0"/>
                      <a:pt x="0" y="177"/>
                      <a:pt x="0" y="419"/>
                    </a:cubicBezTo>
                    <a:lnTo>
                      <a:pt x="0" y="789"/>
                    </a:lnTo>
                    <a:cubicBezTo>
                      <a:pt x="0" y="945"/>
                      <a:pt x="88" y="1089"/>
                      <a:pt x="227" y="1161"/>
                    </a:cubicBezTo>
                    <a:lnTo>
                      <a:pt x="488" y="1294"/>
                    </a:lnTo>
                    <a:lnTo>
                      <a:pt x="14379" y="8419"/>
                    </a:lnTo>
                    <a:cubicBezTo>
                      <a:pt x="14442" y="8451"/>
                      <a:pt x="14507" y="8466"/>
                      <a:pt x="14570" y="8466"/>
                    </a:cubicBezTo>
                    <a:cubicBezTo>
                      <a:pt x="14711" y="8466"/>
                      <a:pt x="14844" y="8393"/>
                      <a:pt x="14921" y="8276"/>
                    </a:cubicBezTo>
                    <a:cubicBezTo>
                      <a:pt x="14963" y="8211"/>
                      <a:pt x="14989" y="8134"/>
                      <a:pt x="14989" y="8046"/>
                    </a:cubicBezTo>
                    <a:cubicBezTo>
                      <a:pt x="14989" y="7664"/>
                      <a:pt x="14774" y="7312"/>
                      <a:pt x="14433" y="7135"/>
                    </a:cubicBezTo>
                    <a:lnTo>
                      <a:pt x="1475" y="489"/>
                    </a:lnTo>
                    <a:lnTo>
                      <a:pt x="786" y="137"/>
                    </a:lnTo>
                    <a:lnTo>
                      <a:pt x="611" y="47"/>
                    </a:lnTo>
                    <a:cubicBezTo>
                      <a:pt x="548" y="15"/>
                      <a:pt x="483" y="0"/>
                      <a:pt x="4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40"/>
              <p:cNvSpPr/>
              <p:nvPr/>
            </p:nvSpPr>
            <p:spPr>
              <a:xfrm>
                <a:off x="6667373" y="610525"/>
                <a:ext cx="42958" cy="58258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2487" extrusionOk="0">
                    <a:moveTo>
                      <a:pt x="226" y="0"/>
                    </a:moveTo>
                    <a:cubicBezTo>
                      <a:pt x="102" y="0"/>
                      <a:pt x="0" y="101"/>
                      <a:pt x="0" y="226"/>
                    </a:cubicBezTo>
                    <a:lnTo>
                      <a:pt x="0" y="2261"/>
                    </a:lnTo>
                    <a:cubicBezTo>
                      <a:pt x="0" y="2385"/>
                      <a:pt x="102" y="2486"/>
                      <a:pt x="226" y="2486"/>
                    </a:cubicBezTo>
                    <a:lnTo>
                      <a:pt x="1610" y="2486"/>
                    </a:lnTo>
                    <a:cubicBezTo>
                      <a:pt x="1735" y="2486"/>
                      <a:pt x="1835" y="2385"/>
                      <a:pt x="1835" y="2261"/>
                    </a:cubicBezTo>
                    <a:lnTo>
                      <a:pt x="1835" y="226"/>
                    </a:lnTo>
                    <a:cubicBezTo>
                      <a:pt x="1835" y="101"/>
                      <a:pt x="1735" y="1"/>
                      <a:pt x="16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40"/>
              <p:cNvSpPr/>
              <p:nvPr/>
            </p:nvSpPr>
            <p:spPr>
              <a:xfrm>
                <a:off x="6667373" y="610525"/>
                <a:ext cx="26392" cy="58258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2487" extrusionOk="0">
                    <a:moveTo>
                      <a:pt x="226" y="0"/>
                    </a:moveTo>
                    <a:cubicBezTo>
                      <a:pt x="102" y="0"/>
                      <a:pt x="0" y="101"/>
                      <a:pt x="0" y="226"/>
                    </a:cubicBezTo>
                    <a:lnTo>
                      <a:pt x="0" y="2261"/>
                    </a:lnTo>
                    <a:cubicBezTo>
                      <a:pt x="0" y="2385"/>
                      <a:pt x="102" y="2486"/>
                      <a:pt x="226" y="2486"/>
                    </a:cubicBezTo>
                    <a:lnTo>
                      <a:pt x="902" y="2486"/>
                    </a:lnTo>
                    <a:cubicBezTo>
                      <a:pt x="1026" y="2486"/>
                      <a:pt x="1128" y="2385"/>
                      <a:pt x="1128" y="2261"/>
                    </a:cubicBezTo>
                    <a:lnTo>
                      <a:pt x="1128" y="226"/>
                    </a:lnTo>
                    <a:cubicBezTo>
                      <a:pt x="1128" y="101"/>
                      <a:pt x="1026" y="1"/>
                      <a:pt x="902" y="0"/>
                    </a:cubicBezTo>
                    <a:close/>
                  </a:path>
                </a:pathLst>
              </a:cu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40"/>
              <p:cNvSpPr/>
              <p:nvPr/>
            </p:nvSpPr>
            <p:spPr>
              <a:xfrm>
                <a:off x="6673760" y="602349"/>
                <a:ext cx="30206" cy="8199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350" extrusionOk="0">
                    <a:moveTo>
                      <a:pt x="0" y="0"/>
                    </a:moveTo>
                    <a:lnTo>
                      <a:pt x="0" y="349"/>
                    </a:lnTo>
                    <a:lnTo>
                      <a:pt x="1290" y="349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40"/>
              <p:cNvSpPr/>
              <p:nvPr/>
            </p:nvSpPr>
            <p:spPr>
              <a:xfrm>
                <a:off x="6667396" y="590121"/>
                <a:ext cx="42934" cy="12251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523" extrusionOk="0">
                    <a:moveTo>
                      <a:pt x="79" y="0"/>
                    </a:moveTo>
                    <a:cubicBezTo>
                      <a:pt x="35" y="0"/>
                      <a:pt x="0" y="35"/>
                      <a:pt x="0" y="78"/>
                    </a:cubicBezTo>
                    <a:lnTo>
                      <a:pt x="0" y="445"/>
                    </a:lnTo>
                    <a:cubicBezTo>
                      <a:pt x="0" y="488"/>
                      <a:pt x="35" y="522"/>
                      <a:pt x="79" y="522"/>
                    </a:cubicBezTo>
                    <a:lnTo>
                      <a:pt x="1756" y="522"/>
                    </a:lnTo>
                    <a:cubicBezTo>
                      <a:pt x="1799" y="522"/>
                      <a:pt x="1834" y="488"/>
                      <a:pt x="1834" y="445"/>
                    </a:cubicBezTo>
                    <a:lnTo>
                      <a:pt x="1834" y="78"/>
                    </a:lnTo>
                    <a:cubicBezTo>
                      <a:pt x="1834" y="35"/>
                      <a:pt x="1799" y="0"/>
                      <a:pt x="17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40"/>
              <p:cNvSpPr/>
              <p:nvPr/>
            </p:nvSpPr>
            <p:spPr>
              <a:xfrm>
                <a:off x="6667396" y="590121"/>
                <a:ext cx="31657" cy="12251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523" extrusionOk="0">
                    <a:moveTo>
                      <a:pt x="79" y="0"/>
                    </a:moveTo>
                    <a:cubicBezTo>
                      <a:pt x="35" y="0"/>
                      <a:pt x="0" y="35"/>
                      <a:pt x="0" y="78"/>
                    </a:cubicBezTo>
                    <a:lnTo>
                      <a:pt x="0" y="445"/>
                    </a:lnTo>
                    <a:cubicBezTo>
                      <a:pt x="0" y="488"/>
                      <a:pt x="35" y="522"/>
                      <a:pt x="79" y="522"/>
                    </a:cubicBezTo>
                    <a:lnTo>
                      <a:pt x="1274" y="522"/>
                    </a:lnTo>
                    <a:cubicBezTo>
                      <a:pt x="1317" y="522"/>
                      <a:pt x="1352" y="488"/>
                      <a:pt x="1352" y="445"/>
                    </a:cubicBezTo>
                    <a:lnTo>
                      <a:pt x="1352" y="78"/>
                    </a:lnTo>
                    <a:cubicBezTo>
                      <a:pt x="1352" y="35"/>
                      <a:pt x="1317" y="0"/>
                      <a:pt x="1274" y="0"/>
                    </a:cubicBezTo>
                    <a:close/>
                  </a:path>
                </a:pathLst>
              </a:cu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40"/>
              <p:cNvSpPr/>
              <p:nvPr/>
            </p:nvSpPr>
            <p:spPr>
              <a:xfrm>
                <a:off x="6433913" y="603333"/>
                <a:ext cx="245674" cy="21059"/>
              </a:xfrm>
              <a:custGeom>
                <a:avLst/>
                <a:gdLst/>
                <a:ahLst/>
                <a:cxnLst/>
                <a:rect l="l" t="t" r="r" b="b"/>
                <a:pathLst>
                  <a:path w="10500" h="899" extrusionOk="0">
                    <a:moveTo>
                      <a:pt x="45" y="1"/>
                    </a:moveTo>
                    <a:cubicBezTo>
                      <a:pt x="13" y="1"/>
                      <a:pt x="1" y="43"/>
                      <a:pt x="28" y="60"/>
                    </a:cubicBezTo>
                    <a:cubicBezTo>
                      <a:pt x="914" y="609"/>
                      <a:pt x="1934" y="899"/>
                      <a:pt x="2977" y="899"/>
                    </a:cubicBezTo>
                    <a:lnTo>
                      <a:pt x="5736" y="899"/>
                    </a:lnTo>
                    <a:cubicBezTo>
                      <a:pt x="6069" y="899"/>
                      <a:pt x="6402" y="873"/>
                      <a:pt x="6732" y="821"/>
                    </a:cubicBezTo>
                    <a:lnTo>
                      <a:pt x="10398" y="241"/>
                    </a:lnTo>
                    <a:cubicBezTo>
                      <a:pt x="10455" y="231"/>
                      <a:pt x="10499" y="181"/>
                      <a:pt x="10499" y="123"/>
                    </a:cubicBezTo>
                    <a:cubicBezTo>
                      <a:pt x="10499" y="56"/>
                      <a:pt x="10444" y="1"/>
                      <a:pt x="103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40"/>
              <p:cNvSpPr/>
              <p:nvPr/>
            </p:nvSpPr>
            <p:spPr>
              <a:xfrm>
                <a:off x="6710284" y="631490"/>
                <a:ext cx="319306" cy="189297"/>
              </a:xfrm>
              <a:custGeom>
                <a:avLst/>
                <a:gdLst/>
                <a:ahLst/>
                <a:cxnLst/>
                <a:rect l="l" t="t" r="r" b="b"/>
                <a:pathLst>
                  <a:path w="13647" h="8081" extrusionOk="0">
                    <a:moveTo>
                      <a:pt x="0" y="0"/>
                    </a:moveTo>
                    <a:lnTo>
                      <a:pt x="0" y="1312"/>
                    </a:lnTo>
                    <a:lnTo>
                      <a:pt x="13104" y="8034"/>
                    </a:lnTo>
                    <a:cubicBezTo>
                      <a:pt x="13166" y="8066"/>
                      <a:pt x="13232" y="8081"/>
                      <a:pt x="13294" y="8081"/>
                    </a:cubicBezTo>
                    <a:cubicBezTo>
                      <a:pt x="13436" y="8081"/>
                      <a:pt x="13569" y="8008"/>
                      <a:pt x="13646" y="7891"/>
                    </a:cubicBezTo>
                    <a:lnTo>
                      <a:pt x="1094" y="1557"/>
                    </a:lnTo>
                    <a:cubicBezTo>
                      <a:pt x="546" y="1280"/>
                      <a:pt x="200" y="718"/>
                      <a:pt x="200" y="1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40"/>
              <p:cNvSpPr/>
              <p:nvPr/>
            </p:nvSpPr>
            <p:spPr>
              <a:xfrm>
                <a:off x="7097442" y="603333"/>
                <a:ext cx="245650" cy="21059"/>
              </a:xfrm>
              <a:custGeom>
                <a:avLst/>
                <a:gdLst/>
                <a:ahLst/>
                <a:cxnLst/>
                <a:rect l="l" t="t" r="r" b="b"/>
                <a:pathLst>
                  <a:path w="10499" h="899" extrusionOk="0">
                    <a:moveTo>
                      <a:pt x="44" y="1"/>
                    </a:moveTo>
                    <a:cubicBezTo>
                      <a:pt x="12" y="1"/>
                      <a:pt x="0" y="43"/>
                      <a:pt x="27" y="60"/>
                    </a:cubicBezTo>
                    <a:cubicBezTo>
                      <a:pt x="913" y="609"/>
                      <a:pt x="1934" y="899"/>
                      <a:pt x="2976" y="899"/>
                    </a:cubicBezTo>
                    <a:lnTo>
                      <a:pt x="5734" y="899"/>
                    </a:lnTo>
                    <a:cubicBezTo>
                      <a:pt x="6068" y="899"/>
                      <a:pt x="6401" y="873"/>
                      <a:pt x="6730" y="821"/>
                    </a:cubicBezTo>
                    <a:lnTo>
                      <a:pt x="10397" y="241"/>
                    </a:lnTo>
                    <a:cubicBezTo>
                      <a:pt x="10455" y="231"/>
                      <a:pt x="10498" y="181"/>
                      <a:pt x="10498" y="123"/>
                    </a:cubicBezTo>
                    <a:cubicBezTo>
                      <a:pt x="10498" y="56"/>
                      <a:pt x="10444" y="1"/>
                      <a:pt x="10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40"/>
              <p:cNvSpPr/>
              <p:nvPr/>
            </p:nvSpPr>
            <p:spPr>
              <a:xfrm>
                <a:off x="7008134" y="622448"/>
                <a:ext cx="350705" cy="198316"/>
              </a:xfrm>
              <a:custGeom>
                <a:avLst/>
                <a:gdLst/>
                <a:ahLst/>
                <a:cxnLst/>
                <a:rect l="l" t="t" r="r" b="b"/>
                <a:pathLst>
                  <a:path w="14989" h="8466" extrusionOk="0">
                    <a:moveTo>
                      <a:pt x="14570" y="0"/>
                    </a:moveTo>
                    <a:cubicBezTo>
                      <a:pt x="14507" y="0"/>
                      <a:pt x="14441" y="15"/>
                      <a:pt x="14379" y="47"/>
                    </a:cubicBezTo>
                    <a:lnTo>
                      <a:pt x="14203" y="137"/>
                    </a:lnTo>
                    <a:lnTo>
                      <a:pt x="13515" y="489"/>
                    </a:lnTo>
                    <a:lnTo>
                      <a:pt x="557" y="7135"/>
                    </a:lnTo>
                    <a:cubicBezTo>
                      <a:pt x="215" y="7312"/>
                      <a:pt x="0" y="7664"/>
                      <a:pt x="0" y="8046"/>
                    </a:cubicBezTo>
                    <a:cubicBezTo>
                      <a:pt x="0" y="8134"/>
                      <a:pt x="26" y="8211"/>
                      <a:pt x="69" y="8276"/>
                    </a:cubicBezTo>
                    <a:cubicBezTo>
                      <a:pt x="146" y="8393"/>
                      <a:pt x="279" y="8466"/>
                      <a:pt x="420" y="8466"/>
                    </a:cubicBezTo>
                    <a:cubicBezTo>
                      <a:pt x="484" y="8466"/>
                      <a:pt x="548" y="8451"/>
                      <a:pt x="611" y="8419"/>
                    </a:cubicBezTo>
                    <a:lnTo>
                      <a:pt x="14502" y="1294"/>
                    </a:lnTo>
                    <a:lnTo>
                      <a:pt x="14762" y="1161"/>
                    </a:lnTo>
                    <a:cubicBezTo>
                      <a:pt x="14902" y="1089"/>
                      <a:pt x="14989" y="945"/>
                      <a:pt x="14989" y="789"/>
                    </a:cubicBezTo>
                    <a:lnTo>
                      <a:pt x="14989" y="419"/>
                    </a:lnTo>
                    <a:cubicBezTo>
                      <a:pt x="14989" y="177"/>
                      <a:pt x="14790" y="0"/>
                      <a:pt x="145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40"/>
              <p:cNvSpPr/>
              <p:nvPr/>
            </p:nvSpPr>
            <p:spPr>
              <a:xfrm>
                <a:off x="7329007" y="610525"/>
                <a:ext cx="42911" cy="58258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2487" extrusionOk="0">
                    <a:moveTo>
                      <a:pt x="226" y="0"/>
                    </a:moveTo>
                    <a:cubicBezTo>
                      <a:pt x="101" y="1"/>
                      <a:pt x="0" y="101"/>
                      <a:pt x="0" y="226"/>
                    </a:cubicBezTo>
                    <a:lnTo>
                      <a:pt x="0" y="2261"/>
                    </a:lnTo>
                    <a:cubicBezTo>
                      <a:pt x="0" y="2385"/>
                      <a:pt x="100" y="2486"/>
                      <a:pt x="226" y="2486"/>
                    </a:cubicBezTo>
                    <a:lnTo>
                      <a:pt x="1608" y="2486"/>
                    </a:lnTo>
                    <a:cubicBezTo>
                      <a:pt x="1733" y="2486"/>
                      <a:pt x="1834" y="2385"/>
                      <a:pt x="1834" y="2261"/>
                    </a:cubicBezTo>
                    <a:lnTo>
                      <a:pt x="1834" y="226"/>
                    </a:lnTo>
                    <a:cubicBezTo>
                      <a:pt x="1834" y="101"/>
                      <a:pt x="1734" y="0"/>
                      <a:pt x="16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40"/>
              <p:cNvSpPr/>
              <p:nvPr/>
            </p:nvSpPr>
            <p:spPr>
              <a:xfrm>
                <a:off x="7345573" y="610525"/>
                <a:ext cx="26392" cy="58258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2487" extrusionOk="0">
                    <a:moveTo>
                      <a:pt x="226" y="0"/>
                    </a:moveTo>
                    <a:cubicBezTo>
                      <a:pt x="100" y="1"/>
                      <a:pt x="1" y="101"/>
                      <a:pt x="1" y="226"/>
                    </a:cubicBezTo>
                    <a:lnTo>
                      <a:pt x="1" y="2261"/>
                    </a:lnTo>
                    <a:cubicBezTo>
                      <a:pt x="1" y="2385"/>
                      <a:pt x="102" y="2486"/>
                      <a:pt x="226" y="2486"/>
                    </a:cubicBezTo>
                    <a:lnTo>
                      <a:pt x="902" y="2486"/>
                    </a:lnTo>
                    <a:cubicBezTo>
                      <a:pt x="1026" y="2486"/>
                      <a:pt x="1128" y="2385"/>
                      <a:pt x="1128" y="2261"/>
                    </a:cubicBezTo>
                    <a:lnTo>
                      <a:pt x="1128" y="226"/>
                    </a:lnTo>
                    <a:cubicBezTo>
                      <a:pt x="1128" y="101"/>
                      <a:pt x="1027" y="0"/>
                      <a:pt x="902" y="0"/>
                    </a:cubicBezTo>
                    <a:close/>
                  </a:path>
                </a:pathLst>
              </a:cu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40"/>
              <p:cNvSpPr/>
              <p:nvPr/>
            </p:nvSpPr>
            <p:spPr>
              <a:xfrm>
                <a:off x="7335371" y="602373"/>
                <a:ext cx="30206" cy="8199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350" extrusionOk="0">
                    <a:moveTo>
                      <a:pt x="1" y="1"/>
                    </a:moveTo>
                    <a:lnTo>
                      <a:pt x="1" y="349"/>
                    </a:lnTo>
                    <a:lnTo>
                      <a:pt x="1290" y="349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40"/>
              <p:cNvSpPr/>
              <p:nvPr/>
            </p:nvSpPr>
            <p:spPr>
              <a:xfrm>
                <a:off x="7329007" y="590121"/>
                <a:ext cx="42888" cy="12251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523" extrusionOk="0">
                    <a:moveTo>
                      <a:pt x="78" y="0"/>
                    </a:moveTo>
                    <a:cubicBezTo>
                      <a:pt x="36" y="0"/>
                      <a:pt x="0" y="35"/>
                      <a:pt x="0" y="78"/>
                    </a:cubicBezTo>
                    <a:lnTo>
                      <a:pt x="0" y="445"/>
                    </a:lnTo>
                    <a:cubicBezTo>
                      <a:pt x="0" y="488"/>
                      <a:pt x="34" y="522"/>
                      <a:pt x="78" y="522"/>
                    </a:cubicBezTo>
                    <a:lnTo>
                      <a:pt x="1755" y="522"/>
                    </a:lnTo>
                    <a:cubicBezTo>
                      <a:pt x="1798" y="522"/>
                      <a:pt x="1833" y="488"/>
                      <a:pt x="1833" y="445"/>
                    </a:cubicBezTo>
                    <a:lnTo>
                      <a:pt x="1833" y="78"/>
                    </a:lnTo>
                    <a:cubicBezTo>
                      <a:pt x="1833" y="35"/>
                      <a:pt x="1798" y="0"/>
                      <a:pt x="17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40"/>
              <p:cNvSpPr/>
              <p:nvPr/>
            </p:nvSpPr>
            <p:spPr>
              <a:xfrm>
                <a:off x="7340262" y="590121"/>
                <a:ext cx="31633" cy="12251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523" extrusionOk="0">
                    <a:moveTo>
                      <a:pt x="79" y="0"/>
                    </a:moveTo>
                    <a:cubicBezTo>
                      <a:pt x="37" y="0"/>
                      <a:pt x="0" y="35"/>
                      <a:pt x="0" y="78"/>
                    </a:cubicBezTo>
                    <a:lnTo>
                      <a:pt x="0" y="445"/>
                    </a:lnTo>
                    <a:cubicBezTo>
                      <a:pt x="0" y="488"/>
                      <a:pt x="35" y="522"/>
                      <a:pt x="79" y="522"/>
                    </a:cubicBezTo>
                    <a:lnTo>
                      <a:pt x="1274" y="522"/>
                    </a:lnTo>
                    <a:cubicBezTo>
                      <a:pt x="1317" y="522"/>
                      <a:pt x="1352" y="488"/>
                      <a:pt x="1352" y="445"/>
                    </a:cubicBezTo>
                    <a:lnTo>
                      <a:pt x="1352" y="78"/>
                    </a:lnTo>
                    <a:cubicBezTo>
                      <a:pt x="1352" y="35"/>
                      <a:pt x="1317" y="0"/>
                      <a:pt x="1274" y="0"/>
                    </a:cubicBezTo>
                    <a:close/>
                  </a:path>
                </a:pathLst>
              </a:cu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40"/>
              <p:cNvSpPr/>
              <p:nvPr/>
            </p:nvSpPr>
            <p:spPr>
              <a:xfrm>
                <a:off x="7359728" y="603333"/>
                <a:ext cx="245650" cy="21059"/>
              </a:xfrm>
              <a:custGeom>
                <a:avLst/>
                <a:gdLst/>
                <a:ahLst/>
                <a:cxnLst/>
                <a:rect l="l" t="t" r="r" b="b"/>
                <a:pathLst>
                  <a:path w="10499" h="899" extrusionOk="0">
                    <a:moveTo>
                      <a:pt x="122" y="1"/>
                    </a:moveTo>
                    <a:cubicBezTo>
                      <a:pt x="54" y="1"/>
                      <a:pt x="1" y="56"/>
                      <a:pt x="1" y="123"/>
                    </a:cubicBezTo>
                    <a:cubicBezTo>
                      <a:pt x="2" y="181"/>
                      <a:pt x="44" y="231"/>
                      <a:pt x="102" y="241"/>
                    </a:cubicBezTo>
                    <a:lnTo>
                      <a:pt x="3769" y="821"/>
                    </a:lnTo>
                    <a:cubicBezTo>
                      <a:pt x="4098" y="873"/>
                      <a:pt x="4431" y="899"/>
                      <a:pt x="4765" y="899"/>
                    </a:cubicBezTo>
                    <a:lnTo>
                      <a:pt x="7523" y="899"/>
                    </a:lnTo>
                    <a:cubicBezTo>
                      <a:pt x="8565" y="899"/>
                      <a:pt x="9586" y="609"/>
                      <a:pt x="10472" y="60"/>
                    </a:cubicBezTo>
                    <a:cubicBezTo>
                      <a:pt x="10498" y="43"/>
                      <a:pt x="10487" y="1"/>
                      <a:pt x="104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40"/>
              <p:cNvSpPr/>
              <p:nvPr/>
            </p:nvSpPr>
            <p:spPr>
              <a:xfrm>
                <a:off x="7009748" y="631490"/>
                <a:ext cx="319306" cy="189297"/>
              </a:xfrm>
              <a:custGeom>
                <a:avLst/>
                <a:gdLst/>
                <a:ahLst/>
                <a:cxnLst/>
                <a:rect l="l" t="t" r="r" b="b"/>
                <a:pathLst>
                  <a:path w="13647" h="8081" extrusionOk="0">
                    <a:moveTo>
                      <a:pt x="13646" y="0"/>
                    </a:moveTo>
                    <a:lnTo>
                      <a:pt x="13446" y="103"/>
                    </a:lnTo>
                    <a:cubicBezTo>
                      <a:pt x="13446" y="718"/>
                      <a:pt x="13099" y="1280"/>
                      <a:pt x="12551" y="1557"/>
                    </a:cubicBezTo>
                    <a:lnTo>
                      <a:pt x="0" y="7891"/>
                    </a:lnTo>
                    <a:cubicBezTo>
                      <a:pt x="77" y="8008"/>
                      <a:pt x="210" y="8081"/>
                      <a:pt x="351" y="8081"/>
                    </a:cubicBezTo>
                    <a:cubicBezTo>
                      <a:pt x="415" y="8081"/>
                      <a:pt x="479" y="8066"/>
                      <a:pt x="542" y="8034"/>
                    </a:cubicBezTo>
                    <a:lnTo>
                      <a:pt x="13646" y="1312"/>
                    </a:lnTo>
                    <a:lnTo>
                      <a:pt x="13646" y="0"/>
                    </a:ln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0"/>
              <p:cNvSpPr/>
              <p:nvPr/>
            </p:nvSpPr>
            <p:spPr>
              <a:xfrm>
                <a:off x="6804997" y="705419"/>
                <a:ext cx="866737" cy="271871"/>
              </a:xfrm>
              <a:custGeom>
                <a:avLst/>
                <a:gdLst/>
                <a:ahLst/>
                <a:cxnLst/>
                <a:rect l="l" t="t" r="r" b="b"/>
                <a:pathLst>
                  <a:path w="37044" h="11606" extrusionOk="0">
                    <a:moveTo>
                      <a:pt x="2759" y="0"/>
                    </a:moveTo>
                    <a:cubicBezTo>
                      <a:pt x="1235" y="0"/>
                      <a:pt x="0" y="1236"/>
                      <a:pt x="0" y="2759"/>
                    </a:cubicBezTo>
                    <a:lnTo>
                      <a:pt x="0" y="5770"/>
                    </a:lnTo>
                    <a:cubicBezTo>
                      <a:pt x="0" y="8993"/>
                      <a:pt x="2613" y="11605"/>
                      <a:pt x="5835" y="11605"/>
                    </a:cubicBezTo>
                    <a:lnTo>
                      <a:pt x="23230" y="11605"/>
                    </a:lnTo>
                    <a:cubicBezTo>
                      <a:pt x="25218" y="11605"/>
                      <a:pt x="27186" y="11214"/>
                      <a:pt x="29022" y="10452"/>
                    </a:cubicBezTo>
                    <a:lnTo>
                      <a:pt x="35520" y="7757"/>
                    </a:lnTo>
                    <a:cubicBezTo>
                      <a:pt x="36442" y="7375"/>
                      <a:pt x="37043" y="6475"/>
                      <a:pt x="37043" y="5478"/>
                    </a:cubicBezTo>
                    <a:cubicBezTo>
                      <a:pt x="37043" y="4503"/>
                      <a:pt x="36521" y="3601"/>
                      <a:pt x="35674" y="3114"/>
                    </a:cubicBezTo>
                    <a:lnTo>
                      <a:pt x="32841" y="1484"/>
                    </a:lnTo>
                    <a:cubicBezTo>
                      <a:pt x="31150" y="513"/>
                      <a:pt x="29232" y="0"/>
                      <a:pt x="272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42" name="Google Shape;1542;p40"/>
              <p:cNvGrpSpPr/>
              <p:nvPr/>
            </p:nvGrpSpPr>
            <p:grpSpPr>
              <a:xfrm>
                <a:off x="6586301" y="705419"/>
                <a:ext cx="866784" cy="271871"/>
                <a:chOff x="6586301" y="705419"/>
                <a:chExt cx="866784" cy="271871"/>
              </a:xfrm>
            </p:grpSpPr>
            <p:sp>
              <p:nvSpPr>
                <p:cNvPr id="1543" name="Google Shape;1543;p40"/>
                <p:cNvSpPr/>
                <p:nvPr/>
              </p:nvSpPr>
              <p:spPr>
                <a:xfrm>
                  <a:off x="6586301" y="705419"/>
                  <a:ext cx="866784" cy="271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46" h="11606" extrusionOk="0">
                      <a:moveTo>
                        <a:pt x="2759" y="0"/>
                      </a:moveTo>
                      <a:cubicBezTo>
                        <a:pt x="1235" y="0"/>
                        <a:pt x="0" y="1236"/>
                        <a:pt x="0" y="2759"/>
                      </a:cubicBezTo>
                      <a:lnTo>
                        <a:pt x="0" y="5770"/>
                      </a:lnTo>
                      <a:cubicBezTo>
                        <a:pt x="0" y="8993"/>
                        <a:pt x="2613" y="11605"/>
                        <a:pt x="5835" y="11605"/>
                      </a:cubicBezTo>
                      <a:lnTo>
                        <a:pt x="22557" y="11605"/>
                      </a:lnTo>
                      <a:cubicBezTo>
                        <a:pt x="24990" y="11605"/>
                        <a:pt x="27398" y="11126"/>
                        <a:pt x="29646" y="10194"/>
                      </a:cubicBezTo>
                      <a:lnTo>
                        <a:pt x="35521" y="7757"/>
                      </a:lnTo>
                      <a:cubicBezTo>
                        <a:pt x="36443" y="7375"/>
                        <a:pt x="37045" y="6475"/>
                        <a:pt x="37045" y="5478"/>
                      </a:cubicBezTo>
                      <a:cubicBezTo>
                        <a:pt x="37043" y="4503"/>
                        <a:pt x="36522" y="3601"/>
                        <a:pt x="35674" y="3114"/>
                      </a:cubicBezTo>
                      <a:lnTo>
                        <a:pt x="32841" y="1484"/>
                      </a:lnTo>
                      <a:cubicBezTo>
                        <a:pt x="31150" y="513"/>
                        <a:pt x="29233" y="0"/>
                        <a:pt x="272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4" name="Google Shape;1544;p40"/>
                <p:cNvSpPr/>
                <p:nvPr/>
              </p:nvSpPr>
              <p:spPr>
                <a:xfrm>
                  <a:off x="6586301" y="705419"/>
                  <a:ext cx="866784" cy="271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46" h="11606" extrusionOk="0">
                      <a:moveTo>
                        <a:pt x="2759" y="0"/>
                      </a:moveTo>
                      <a:cubicBezTo>
                        <a:pt x="1235" y="0"/>
                        <a:pt x="0" y="1236"/>
                        <a:pt x="0" y="2759"/>
                      </a:cubicBezTo>
                      <a:lnTo>
                        <a:pt x="0" y="5770"/>
                      </a:lnTo>
                      <a:cubicBezTo>
                        <a:pt x="0" y="8993"/>
                        <a:pt x="2613" y="11605"/>
                        <a:pt x="5835" y="11605"/>
                      </a:cubicBezTo>
                      <a:lnTo>
                        <a:pt x="22557" y="11605"/>
                      </a:lnTo>
                      <a:cubicBezTo>
                        <a:pt x="24990" y="11605"/>
                        <a:pt x="27398" y="11126"/>
                        <a:pt x="29646" y="10194"/>
                      </a:cubicBezTo>
                      <a:lnTo>
                        <a:pt x="35521" y="7757"/>
                      </a:lnTo>
                      <a:cubicBezTo>
                        <a:pt x="36443" y="7375"/>
                        <a:pt x="37045" y="6475"/>
                        <a:pt x="37045" y="5478"/>
                      </a:cubicBezTo>
                      <a:cubicBezTo>
                        <a:pt x="37043" y="4503"/>
                        <a:pt x="36522" y="3601"/>
                        <a:pt x="35674" y="3114"/>
                      </a:cubicBezTo>
                      <a:lnTo>
                        <a:pt x="32841" y="1484"/>
                      </a:lnTo>
                      <a:cubicBezTo>
                        <a:pt x="31150" y="513"/>
                        <a:pt x="29233" y="0"/>
                        <a:pt x="272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02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45" name="Google Shape;1545;p40"/>
              <p:cNvSpPr/>
              <p:nvPr/>
            </p:nvSpPr>
            <p:spPr>
              <a:xfrm>
                <a:off x="6602632" y="717202"/>
                <a:ext cx="843199" cy="248328"/>
              </a:xfrm>
              <a:custGeom>
                <a:avLst/>
                <a:gdLst/>
                <a:ahLst/>
                <a:cxnLst/>
                <a:rect l="l" t="t" r="r" b="b"/>
                <a:pathLst>
                  <a:path w="36038" h="10601" extrusionOk="0">
                    <a:moveTo>
                      <a:pt x="2258" y="1"/>
                    </a:moveTo>
                    <a:cubicBezTo>
                      <a:pt x="1014" y="1"/>
                      <a:pt x="0" y="1014"/>
                      <a:pt x="0" y="2257"/>
                    </a:cubicBezTo>
                    <a:lnTo>
                      <a:pt x="0" y="5268"/>
                    </a:lnTo>
                    <a:cubicBezTo>
                      <a:pt x="0" y="8209"/>
                      <a:pt x="2393" y="10601"/>
                      <a:pt x="5334" y="10601"/>
                    </a:cubicBezTo>
                    <a:lnTo>
                      <a:pt x="22054" y="10601"/>
                    </a:lnTo>
                    <a:cubicBezTo>
                      <a:pt x="24432" y="10601"/>
                      <a:pt x="26753" y="10139"/>
                      <a:pt x="28950" y="9229"/>
                    </a:cubicBezTo>
                    <a:lnTo>
                      <a:pt x="34826" y="6791"/>
                    </a:lnTo>
                    <a:cubicBezTo>
                      <a:pt x="35563" y="6485"/>
                      <a:pt x="36038" y="5774"/>
                      <a:pt x="36038" y="4976"/>
                    </a:cubicBezTo>
                    <a:cubicBezTo>
                      <a:pt x="36038" y="4183"/>
                      <a:pt x="35610" y="3442"/>
                      <a:pt x="34922" y="3047"/>
                    </a:cubicBezTo>
                    <a:lnTo>
                      <a:pt x="32088" y="1417"/>
                    </a:lnTo>
                    <a:cubicBezTo>
                      <a:pt x="30476" y="491"/>
                      <a:pt x="28640" y="1"/>
                      <a:pt x="26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40"/>
              <p:cNvSpPr/>
              <p:nvPr/>
            </p:nvSpPr>
            <p:spPr>
              <a:xfrm>
                <a:off x="6596829" y="717202"/>
                <a:ext cx="843199" cy="248328"/>
              </a:xfrm>
              <a:custGeom>
                <a:avLst/>
                <a:gdLst/>
                <a:ahLst/>
                <a:cxnLst/>
                <a:rect l="l" t="t" r="r" b="b"/>
                <a:pathLst>
                  <a:path w="36038" h="10601" extrusionOk="0">
                    <a:moveTo>
                      <a:pt x="2257" y="1"/>
                    </a:moveTo>
                    <a:cubicBezTo>
                      <a:pt x="1012" y="1"/>
                      <a:pt x="0" y="1014"/>
                      <a:pt x="0" y="2257"/>
                    </a:cubicBezTo>
                    <a:lnTo>
                      <a:pt x="0" y="5268"/>
                    </a:lnTo>
                    <a:cubicBezTo>
                      <a:pt x="0" y="8209"/>
                      <a:pt x="2393" y="10601"/>
                      <a:pt x="5333" y="10601"/>
                    </a:cubicBezTo>
                    <a:lnTo>
                      <a:pt x="22055" y="10601"/>
                    </a:lnTo>
                    <a:cubicBezTo>
                      <a:pt x="24433" y="10601"/>
                      <a:pt x="26753" y="10139"/>
                      <a:pt x="28951" y="9229"/>
                    </a:cubicBezTo>
                    <a:lnTo>
                      <a:pt x="34826" y="6791"/>
                    </a:lnTo>
                    <a:cubicBezTo>
                      <a:pt x="35561" y="6485"/>
                      <a:pt x="36037" y="5774"/>
                      <a:pt x="36037" y="4976"/>
                    </a:cubicBezTo>
                    <a:cubicBezTo>
                      <a:pt x="36037" y="4183"/>
                      <a:pt x="35609" y="3442"/>
                      <a:pt x="34920" y="3047"/>
                    </a:cubicBezTo>
                    <a:lnTo>
                      <a:pt x="32088" y="1417"/>
                    </a:lnTo>
                    <a:cubicBezTo>
                      <a:pt x="30475" y="491"/>
                      <a:pt x="28639" y="1"/>
                      <a:pt x="267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40"/>
              <p:cNvSpPr/>
              <p:nvPr/>
            </p:nvSpPr>
            <p:spPr>
              <a:xfrm>
                <a:off x="6259671" y="551658"/>
                <a:ext cx="309432" cy="26541"/>
              </a:xfrm>
              <a:custGeom>
                <a:avLst/>
                <a:gdLst/>
                <a:ahLst/>
                <a:cxnLst/>
                <a:rect l="l" t="t" r="r" b="b"/>
                <a:pathLst>
                  <a:path w="13225" h="1133" extrusionOk="0">
                    <a:moveTo>
                      <a:pt x="154" y="1"/>
                    </a:moveTo>
                    <a:cubicBezTo>
                      <a:pt x="69" y="1"/>
                      <a:pt x="0" y="69"/>
                      <a:pt x="0" y="154"/>
                    </a:cubicBezTo>
                    <a:cubicBezTo>
                      <a:pt x="1" y="228"/>
                      <a:pt x="56" y="292"/>
                      <a:pt x="128" y="303"/>
                    </a:cubicBezTo>
                    <a:lnTo>
                      <a:pt x="4745" y="1033"/>
                    </a:lnTo>
                    <a:cubicBezTo>
                      <a:pt x="5161" y="1099"/>
                      <a:pt x="5580" y="1133"/>
                      <a:pt x="6001" y="1133"/>
                    </a:cubicBezTo>
                    <a:lnTo>
                      <a:pt x="9476" y="1133"/>
                    </a:lnTo>
                    <a:cubicBezTo>
                      <a:pt x="10789" y="1133"/>
                      <a:pt x="12075" y="766"/>
                      <a:pt x="13190" y="74"/>
                    </a:cubicBezTo>
                    <a:cubicBezTo>
                      <a:pt x="13225" y="53"/>
                      <a:pt x="13209" y="1"/>
                      <a:pt x="131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40"/>
              <p:cNvSpPr/>
              <p:nvPr/>
            </p:nvSpPr>
            <p:spPr>
              <a:xfrm>
                <a:off x="6651252" y="775366"/>
                <a:ext cx="74427" cy="81472"/>
              </a:xfrm>
              <a:custGeom>
                <a:avLst/>
                <a:gdLst/>
                <a:ahLst/>
                <a:cxnLst/>
                <a:rect l="l" t="t" r="r" b="b"/>
                <a:pathLst>
                  <a:path w="3181" h="3478" extrusionOk="0">
                    <a:moveTo>
                      <a:pt x="2700" y="1"/>
                    </a:moveTo>
                    <a:cubicBezTo>
                      <a:pt x="2700" y="1"/>
                      <a:pt x="2699" y="1"/>
                      <a:pt x="2699" y="1"/>
                    </a:cubicBezTo>
                    <a:lnTo>
                      <a:pt x="482" y="1"/>
                    </a:lnTo>
                    <a:cubicBezTo>
                      <a:pt x="216" y="1"/>
                      <a:pt x="0" y="216"/>
                      <a:pt x="0" y="483"/>
                    </a:cubicBezTo>
                    <a:lnTo>
                      <a:pt x="0" y="2995"/>
                    </a:lnTo>
                    <a:cubicBezTo>
                      <a:pt x="0" y="3262"/>
                      <a:pt x="216" y="3477"/>
                      <a:pt x="482" y="3477"/>
                    </a:cubicBezTo>
                    <a:lnTo>
                      <a:pt x="2699" y="3477"/>
                    </a:lnTo>
                    <a:cubicBezTo>
                      <a:pt x="2965" y="3477"/>
                      <a:pt x="3181" y="3262"/>
                      <a:pt x="3181" y="2995"/>
                    </a:cubicBezTo>
                    <a:lnTo>
                      <a:pt x="3181" y="483"/>
                    </a:lnTo>
                    <a:cubicBezTo>
                      <a:pt x="3181" y="217"/>
                      <a:pt x="2966" y="1"/>
                      <a:pt x="27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49" name="Google Shape;1549;p40"/>
              <p:cNvGrpSpPr/>
              <p:nvPr/>
            </p:nvGrpSpPr>
            <p:grpSpPr>
              <a:xfrm>
                <a:off x="6642174" y="775366"/>
                <a:ext cx="74427" cy="81472"/>
                <a:chOff x="6642174" y="775366"/>
                <a:chExt cx="74427" cy="81472"/>
              </a:xfrm>
            </p:grpSpPr>
            <p:sp>
              <p:nvSpPr>
                <p:cNvPr id="1550" name="Google Shape;1550;p40"/>
                <p:cNvSpPr/>
                <p:nvPr/>
              </p:nvSpPr>
              <p:spPr>
                <a:xfrm>
                  <a:off x="6642174" y="775366"/>
                  <a:ext cx="74427" cy="81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1" h="3478" extrusionOk="0">
                      <a:moveTo>
                        <a:pt x="2701" y="1"/>
                      </a:moveTo>
                      <a:cubicBezTo>
                        <a:pt x="2700" y="1"/>
                        <a:pt x="2699" y="1"/>
                        <a:pt x="2699" y="1"/>
                      </a:cubicBezTo>
                      <a:lnTo>
                        <a:pt x="483" y="1"/>
                      </a:lnTo>
                      <a:cubicBezTo>
                        <a:pt x="217" y="1"/>
                        <a:pt x="1" y="216"/>
                        <a:pt x="1" y="483"/>
                      </a:cubicBezTo>
                      <a:lnTo>
                        <a:pt x="1" y="2995"/>
                      </a:lnTo>
                      <a:cubicBezTo>
                        <a:pt x="1" y="3262"/>
                        <a:pt x="216" y="3477"/>
                        <a:pt x="483" y="3477"/>
                      </a:cubicBezTo>
                      <a:lnTo>
                        <a:pt x="2699" y="3477"/>
                      </a:lnTo>
                      <a:cubicBezTo>
                        <a:pt x="2965" y="3477"/>
                        <a:pt x="3181" y="3262"/>
                        <a:pt x="3181" y="2995"/>
                      </a:cubicBezTo>
                      <a:lnTo>
                        <a:pt x="3181" y="483"/>
                      </a:lnTo>
                      <a:cubicBezTo>
                        <a:pt x="3181" y="217"/>
                        <a:pt x="2967" y="1"/>
                        <a:pt x="270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1" name="Google Shape;1551;p40"/>
                <p:cNvSpPr/>
                <p:nvPr/>
              </p:nvSpPr>
              <p:spPr>
                <a:xfrm>
                  <a:off x="6642174" y="775366"/>
                  <a:ext cx="74427" cy="81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1" h="3478" extrusionOk="0">
                      <a:moveTo>
                        <a:pt x="2701" y="1"/>
                      </a:moveTo>
                      <a:cubicBezTo>
                        <a:pt x="2700" y="1"/>
                        <a:pt x="2699" y="1"/>
                        <a:pt x="2699" y="1"/>
                      </a:cubicBezTo>
                      <a:lnTo>
                        <a:pt x="483" y="1"/>
                      </a:lnTo>
                      <a:cubicBezTo>
                        <a:pt x="217" y="1"/>
                        <a:pt x="1" y="216"/>
                        <a:pt x="1" y="483"/>
                      </a:cubicBezTo>
                      <a:lnTo>
                        <a:pt x="1" y="2995"/>
                      </a:lnTo>
                      <a:cubicBezTo>
                        <a:pt x="1" y="3262"/>
                        <a:pt x="216" y="3477"/>
                        <a:pt x="483" y="3477"/>
                      </a:cubicBezTo>
                      <a:lnTo>
                        <a:pt x="2699" y="3477"/>
                      </a:lnTo>
                      <a:cubicBezTo>
                        <a:pt x="2965" y="3477"/>
                        <a:pt x="3181" y="3262"/>
                        <a:pt x="3181" y="2995"/>
                      </a:cubicBezTo>
                      <a:lnTo>
                        <a:pt x="3181" y="483"/>
                      </a:lnTo>
                      <a:cubicBezTo>
                        <a:pt x="3181" y="217"/>
                        <a:pt x="2967" y="1"/>
                        <a:pt x="270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24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52" name="Google Shape;1552;p40"/>
              <p:cNvSpPr/>
              <p:nvPr/>
            </p:nvSpPr>
            <p:spPr>
              <a:xfrm>
                <a:off x="6239807" y="575738"/>
                <a:ext cx="441721" cy="249781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0663" extrusionOk="0">
                    <a:moveTo>
                      <a:pt x="527" y="1"/>
                    </a:moveTo>
                    <a:cubicBezTo>
                      <a:pt x="250" y="1"/>
                      <a:pt x="0" y="222"/>
                      <a:pt x="0" y="528"/>
                    </a:cubicBezTo>
                    <a:lnTo>
                      <a:pt x="0" y="994"/>
                    </a:lnTo>
                    <a:cubicBezTo>
                      <a:pt x="0" y="1192"/>
                      <a:pt x="112" y="1373"/>
                      <a:pt x="287" y="1464"/>
                    </a:cubicBezTo>
                    <a:lnTo>
                      <a:pt x="614" y="1631"/>
                    </a:lnTo>
                    <a:lnTo>
                      <a:pt x="18109" y="10603"/>
                    </a:lnTo>
                    <a:cubicBezTo>
                      <a:pt x="18188" y="10644"/>
                      <a:pt x="18270" y="10663"/>
                      <a:pt x="18350" y="10663"/>
                    </a:cubicBezTo>
                    <a:cubicBezTo>
                      <a:pt x="18529" y="10663"/>
                      <a:pt x="18695" y="10571"/>
                      <a:pt x="18792" y="10424"/>
                    </a:cubicBezTo>
                    <a:cubicBezTo>
                      <a:pt x="18847" y="10342"/>
                      <a:pt x="18878" y="10243"/>
                      <a:pt x="18878" y="10135"/>
                    </a:cubicBezTo>
                    <a:cubicBezTo>
                      <a:pt x="18878" y="9651"/>
                      <a:pt x="18608" y="9209"/>
                      <a:pt x="18176" y="8988"/>
                    </a:cubicBezTo>
                    <a:lnTo>
                      <a:pt x="1856" y="619"/>
                    </a:lnTo>
                    <a:lnTo>
                      <a:pt x="990" y="173"/>
                    </a:lnTo>
                    <a:lnTo>
                      <a:pt x="768" y="60"/>
                    </a:lnTo>
                    <a:cubicBezTo>
                      <a:pt x="689" y="19"/>
                      <a:pt x="607" y="1"/>
                      <a:pt x="5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40"/>
              <p:cNvSpPr/>
              <p:nvPr/>
            </p:nvSpPr>
            <p:spPr>
              <a:xfrm>
                <a:off x="6223358" y="560723"/>
                <a:ext cx="54072" cy="73344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3131" extrusionOk="0">
                    <a:moveTo>
                      <a:pt x="285" y="0"/>
                    </a:moveTo>
                    <a:cubicBezTo>
                      <a:pt x="128" y="0"/>
                      <a:pt x="1" y="127"/>
                      <a:pt x="1" y="284"/>
                    </a:cubicBezTo>
                    <a:lnTo>
                      <a:pt x="1" y="2846"/>
                    </a:lnTo>
                    <a:cubicBezTo>
                      <a:pt x="1" y="3003"/>
                      <a:pt x="128" y="3130"/>
                      <a:pt x="285" y="3130"/>
                    </a:cubicBezTo>
                    <a:lnTo>
                      <a:pt x="2026" y="3130"/>
                    </a:lnTo>
                    <a:cubicBezTo>
                      <a:pt x="2183" y="3130"/>
                      <a:pt x="2310" y="3003"/>
                      <a:pt x="2310" y="2846"/>
                    </a:cubicBezTo>
                    <a:lnTo>
                      <a:pt x="2310" y="284"/>
                    </a:lnTo>
                    <a:cubicBezTo>
                      <a:pt x="2310" y="127"/>
                      <a:pt x="2183" y="0"/>
                      <a:pt x="20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40"/>
              <p:cNvSpPr/>
              <p:nvPr/>
            </p:nvSpPr>
            <p:spPr>
              <a:xfrm>
                <a:off x="6223358" y="560723"/>
                <a:ext cx="33178" cy="73344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3131" extrusionOk="0">
                    <a:moveTo>
                      <a:pt x="285" y="0"/>
                    </a:moveTo>
                    <a:cubicBezTo>
                      <a:pt x="128" y="0"/>
                      <a:pt x="1" y="127"/>
                      <a:pt x="1" y="284"/>
                    </a:cubicBezTo>
                    <a:lnTo>
                      <a:pt x="1" y="2846"/>
                    </a:lnTo>
                    <a:cubicBezTo>
                      <a:pt x="1" y="3003"/>
                      <a:pt x="128" y="3130"/>
                      <a:pt x="285" y="3130"/>
                    </a:cubicBezTo>
                    <a:lnTo>
                      <a:pt x="1134" y="3130"/>
                    </a:lnTo>
                    <a:cubicBezTo>
                      <a:pt x="1291" y="3130"/>
                      <a:pt x="1418" y="3003"/>
                      <a:pt x="1418" y="2846"/>
                    </a:cubicBezTo>
                    <a:lnTo>
                      <a:pt x="1418" y="284"/>
                    </a:lnTo>
                    <a:cubicBezTo>
                      <a:pt x="1418" y="127"/>
                      <a:pt x="1291" y="0"/>
                      <a:pt x="1134" y="0"/>
                    </a:cubicBezTo>
                    <a:close/>
                  </a:path>
                </a:pathLst>
              </a:cu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40"/>
              <p:cNvSpPr/>
              <p:nvPr/>
            </p:nvSpPr>
            <p:spPr>
              <a:xfrm>
                <a:off x="6231384" y="550416"/>
                <a:ext cx="38044" cy="10330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441" extrusionOk="0">
                    <a:moveTo>
                      <a:pt x="0" y="0"/>
                    </a:moveTo>
                    <a:lnTo>
                      <a:pt x="0" y="440"/>
                    </a:lnTo>
                    <a:lnTo>
                      <a:pt x="1626" y="440"/>
                    </a:lnTo>
                    <a:lnTo>
                      <a:pt x="16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40"/>
              <p:cNvSpPr/>
              <p:nvPr/>
            </p:nvSpPr>
            <p:spPr>
              <a:xfrm>
                <a:off x="6223335" y="535002"/>
                <a:ext cx="54095" cy="15484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661" extrusionOk="0">
                    <a:moveTo>
                      <a:pt x="99" y="1"/>
                    </a:moveTo>
                    <a:cubicBezTo>
                      <a:pt x="45" y="1"/>
                      <a:pt x="1" y="45"/>
                      <a:pt x="1" y="100"/>
                    </a:cubicBezTo>
                    <a:lnTo>
                      <a:pt x="1" y="562"/>
                    </a:lnTo>
                    <a:cubicBezTo>
                      <a:pt x="1" y="616"/>
                      <a:pt x="45" y="660"/>
                      <a:pt x="99" y="660"/>
                    </a:cubicBezTo>
                    <a:lnTo>
                      <a:pt x="2212" y="660"/>
                    </a:lnTo>
                    <a:cubicBezTo>
                      <a:pt x="2267" y="660"/>
                      <a:pt x="2311" y="615"/>
                      <a:pt x="2311" y="562"/>
                    </a:cubicBezTo>
                    <a:lnTo>
                      <a:pt x="2311" y="100"/>
                    </a:lnTo>
                    <a:cubicBezTo>
                      <a:pt x="2311" y="45"/>
                      <a:pt x="2267" y="1"/>
                      <a:pt x="22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40"/>
              <p:cNvSpPr/>
              <p:nvPr/>
            </p:nvSpPr>
            <p:spPr>
              <a:xfrm>
                <a:off x="6223335" y="535002"/>
                <a:ext cx="39846" cy="15484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661" extrusionOk="0">
                    <a:moveTo>
                      <a:pt x="99" y="1"/>
                    </a:moveTo>
                    <a:cubicBezTo>
                      <a:pt x="45" y="1"/>
                      <a:pt x="1" y="45"/>
                      <a:pt x="1" y="100"/>
                    </a:cubicBezTo>
                    <a:lnTo>
                      <a:pt x="1" y="562"/>
                    </a:lnTo>
                    <a:cubicBezTo>
                      <a:pt x="1" y="616"/>
                      <a:pt x="45" y="660"/>
                      <a:pt x="99" y="660"/>
                    </a:cubicBezTo>
                    <a:lnTo>
                      <a:pt x="1604" y="660"/>
                    </a:lnTo>
                    <a:cubicBezTo>
                      <a:pt x="1660" y="660"/>
                      <a:pt x="1703" y="615"/>
                      <a:pt x="1703" y="562"/>
                    </a:cubicBezTo>
                    <a:lnTo>
                      <a:pt x="1703" y="100"/>
                    </a:lnTo>
                    <a:cubicBezTo>
                      <a:pt x="1703" y="45"/>
                      <a:pt x="1660" y="1"/>
                      <a:pt x="1604" y="1"/>
                    </a:cubicBezTo>
                    <a:close/>
                  </a:path>
                </a:pathLst>
              </a:cu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40"/>
              <p:cNvSpPr/>
              <p:nvPr/>
            </p:nvSpPr>
            <p:spPr>
              <a:xfrm>
                <a:off x="5929275" y="551658"/>
                <a:ext cx="309385" cy="26541"/>
              </a:xfrm>
              <a:custGeom>
                <a:avLst/>
                <a:gdLst/>
                <a:ahLst/>
                <a:cxnLst/>
                <a:rect l="l" t="t" r="r" b="b"/>
                <a:pathLst>
                  <a:path w="13223" h="1133" extrusionOk="0">
                    <a:moveTo>
                      <a:pt x="56" y="1"/>
                    </a:moveTo>
                    <a:cubicBezTo>
                      <a:pt x="16" y="1"/>
                      <a:pt x="0" y="53"/>
                      <a:pt x="35" y="74"/>
                    </a:cubicBezTo>
                    <a:cubicBezTo>
                      <a:pt x="1150" y="766"/>
                      <a:pt x="2436" y="1133"/>
                      <a:pt x="3749" y="1133"/>
                    </a:cubicBezTo>
                    <a:lnTo>
                      <a:pt x="7224" y="1133"/>
                    </a:lnTo>
                    <a:cubicBezTo>
                      <a:pt x="7645" y="1133"/>
                      <a:pt x="8064" y="1099"/>
                      <a:pt x="8479" y="1033"/>
                    </a:cubicBezTo>
                    <a:lnTo>
                      <a:pt x="13097" y="303"/>
                    </a:lnTo>
                    <a:cubicBezTo>
                      <a:pt x="13169" y="292"/>
                      <a:pt x="13222" y="228"/>
                      <a:pt x="13223" y="154"/>
                    </a:cubicBezTo>
                    <a:cubicBezTo>
                      <a:pt x="13223" y="69"/>
                      <a:pt x="13153" y="1"/>
                      <a:pt x="130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40"/>
              <p:cNvSpPr/>
              <p:nvPr/>
            </p:nvSpPr>
            <p:spPr>
              <a:xfrm>
                <a:off x="6277360" y="587146"/>
                <a:ext cx="402156" cy="238373"/>
              </a:xfrm>
              <a:custGeom>
                <a:avLst/>
                <a:gdLst/>
                <a:ahLst/>
                <a:cxnLst/>
                <a:rect l="l" t="t" r="r" b="b"/>
                <a:pathLst>
                  <a:path w="17188" h="10176" extrusionOk="0">
                    <a:moveTo>
                      <a:pt x="0" y="0"/>
                    </a:moveTo>
                    <a:lnTo>
                      <a:pt x="0" y="1651"/>
                    </a:lnTo>
                    <a:lnTo>
                      <a:pt x="16504" y="10116"/>
                    </a:lnTo>
                    <a:cubicBezTo>
                      <a:pt x="16583" y="10157"/>
                      <a:pt x="16665" y="10176"/>
                      <a:pt x="16745" y="10176"/>
                    </a:cubicBezTo>
                    <a:cubicBezTo>
                      <a:pt x="16924" y="10176"/>
                      <a:pt x="17090" y="10084"/>
                      <a:pt x="17187" y="9937"/>
                    </a:cubicBezTo>
                    <a:lnTo>
                      <a:pt x="1378" y="1962"/>
                    </a:lnTo>
                    <a:cubicBezTo>
                      <a:pt x="687" y="1614"/>
                      <a:pt x="251" y="905"/>
                      <a:pt x="251" y="13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40"/>
              <p:cNvSpPr/>
              <p:nvPr/>
            </p:nvSpPr>
            <p:spPr>
              <a:xfrm>
                <a:off x="7425756" y="551658"/>
                <a:ext cx="309432" cy="26541"/>
              </a:xfrm>
              <a:custGeom>
                <a:avLst/>
                <a:gdLst/>
                <a:ahLst/>
                <a:cxnLst/>
                <a:rect l="l" t="t" r="r" b="b"/>
                <a:pathLst>
                  <a:path w="13225" h="1133" extrusionOk="0">
                    <a:moveTo>
                      <a:pt x="56" y="1"/>
                    </a:moveTo>
                    <a:cubicBezTo>
                      <a:pt x="16" y="1"/>
                      <a:pt x="0" y="53"/>
                      <a:pt x="35" y="74"/>
                    </a:cubicBezTo>
                    <a:cubicBezTo>
                      <a:pt x="1150" y="766"/>
                      <a:pt x="2436" y="1133"/>
                      <a:pt x="3749" y="1133"/>
                    </a:cubicBezTo>
                    <a:lnTo>
                      <a:pt x="7224" y="1133"/>
                    </a:lnTo>
                    <a:cubicBezTo>
                      <a:pt x="7645" y="1133"/>
                      <a:pt x="8064" y="1099"/>
                      <a:pt x="8479" y="1033"/>
                    </a:cubicBezTo>
                    <a:lnTo>
                      <a:pt x="13096" y="303"/>
                    </a:lnTo>
                    <a:cubicBezTo>
                      <a:pt x="13169" y="292"/>
                      <a:pt x="13224" y="228"/>
                      <a:pt x="13225" y="154"/>
                    </a:cubicBezTo>
                    <a:cubicBezTo>
                      <a:pt x="13225" y="69"/>
                      <a:pt x="13156" y="1"/>
                      <a:pt x="130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40"/>
              <p:cNvSpPr/>
              <p:nvPr/>
            </p:nvSpPr>
            <p:spPr>
              <a:xfrm>
                <a:off x="7286003" y="775366"/>
                <a:ext cx="74451" cy="81472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3478" extrusionOk="0">
                    <a:moveTo>
                      <a:pt x="480" y="1"/>
                    </a:moveTo>
                    <a:cubicBezTo>
                      <a:pt x="215" y="1"/>
                      <a:pt x="0" y="217"/>
                      <a:pt x="0" y="483"/>
                    </a:cubicBezTo>
                    <a:lnTo>
                      <a:pt x="0" y="2995"/>
                    </a:lnTo>
                    <a:cubicBezTo>
                      <a:pt x="0" y="3262"/>
                      <a:pt x="216" y="3477"/>
                      <a:pt x="482" y="3477"/>
                    </a:cubicBezTo>
                    <a:lnTo>
                      <a:pt x="2700" y="3477"/>
                    </a:lnTo>
                    <a:cubicBezTo>
                      <a:pt x="2966" y="3477"/>
                      <a:pt x="3182" y="3262"/>
                      <a:pt x="3182" y="2995"/>
                    </a:cubicBezTo>
                    <a:lnTo>
                      <a:pt x="3182" y="483"/>
                    </a:lnTo>
                    <a:cubicBezTo>
                      <a:pt x="3182" y="216"/>
                      <a:pt x="2966" y="1"/>
                      <a:pt x="2700" y="1"/>
                    </a:cubicBezTo>
                    <a:lnTo>
                      <a:pt x="482" y="1"/>
                    </a:lnTo>
                    <a:cubicBezTo>
                      <a:pt x="482" y="1"/>
                      <a:pt x="481" y="1"/>
                      <a:pt x="4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62" name="Google Shape;1562;p40"/>
              <p:cNvGrpSpPr/>
              <p:nvPr/>
            </p:nvGrpSpPr>
            <p:grpSpPr>
              <a:xfrm>
                <a:off x="7278258" y="775366"/>
                <a:ext cx="74427" cy="81472"/>
                <a:chOff x="7278258" y="775366"/>
                <a:chExt cx="74427" cy="81472"/>
              </a:xfrm>
            </p:grpSpPr>
            <p:sp>
              <p:nvSpPr>
                <p:cNvPr id="1563" name="Google Shape;1563;p40"/>
                <p:cNvSpPr/>
                <p:nvPr/>
              </p:nvSpPr>
              <p:spPr>
                <a:xfrm>
                  <a:off x="7278258" y="775366"/>
                  <a:ext cx="74427" cy="81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1" h="3478" extrusionOk="0">
                      <a:moveTo>
                        <a:pt x="480" y="1"/>
                      </a:moveTo>
                      <a:cubicBezTo>
                        <a:pt x="213" y="1"/>
                        <a:pt x="0" y="217"/>
                        <a:pt x="0" y="483"/>
                      </a:cubicBezTo>
                      <a:lnTo>
                        <a:pt x="0" y="2995"/>
                      </a:lnTo>
                      <a:cubicBezTo>
                        <a:pt x="0" y="3262"/>
                        <a:pt x="216" y="3477"/>
                        <a:pt x="482" y="3477"/>
                      </a:cubicBezTo>
                      <a:lnTo>
                        <a:pt x="2698" y="3477"/>
                      </a:lnTo>
                      <a:cubicBezTo>
                        <a:pt x="2965" y="3477"/>
                        <a:pt x="3180" y="3262"/>
                        <a:pt x="3180" y="2995"/>
                      </a:cubicBezTo>
                      <a:lnTo>
                        <a:pt x="3180" y="483"/>
                      </a:lnTo>
                      <a:cubicBezTo>
                        <a:pt x="3180" y="216"/>
                        <a:pt x="2965" y="1"/>
                        <a:pt x="2698" y="1"/>
                      </a:cubicBezTo>
                      <a:lnTo>
                        <a:pt x="482" y="1"/>
                      </a:lnTo>
                      <a:cubicBezTo>
                        <a:pt x="481" y="1"/>
                        <a:pt x="481" y="1"/>
                        <a:pt x="48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4" name="Google Shape;1564;p40"/>
                <p:cNvSpPr/>
                <p:nvPr/>
              </p:nvSpPr>
              <p:spPr>
                <a:xfrm>
                  <a:off x="7278258" y="775366"/>
                  <a:ext cx="74427" cy="81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1" h="3478" extrusionOk="0">
                      <a:moveTo>
                        <a:pt x="480" y="1"/>
                      </a:moveTo>
                      <a:cubicBezTo>
                        <a:pt x="213" y="1"/>
                        <a:pt x="0" y="217"/>
                        <a:pt x="0" y="483"/>
                      </a:cubicBezTo>
                      <a:lnTo>
                        <a:pt x="0" y="2995"/>
                      </a:lnTo>
                      <a:cubicBezTo>
                        <a:pt x="0" y="3262"/>
                        <a:pt x="216" y="3477"/>
                        <a:pt x="482" y="3477"/>
                      </a:cubicBezTo>
                      <a:lnTo>
                        <a:pt x="2698" y="3477"/>
                      </a:lnTo>
                      <a:cubicBezTo>
                        <a:pt x="2965" y="3477"/>
                        <a:pt x="3180" y="3262"/>
                        <a:pt x="3180" y="2995"/>
                      </a:cubicBezTo>
                      <a:lnTo>
                        <a:pt x="3180" y="483"/>
                      </a:lnTo>
                      <a:cubicBezTo>
                        <a:pt x="3180" y="216"/>
                        <a:pt x="2965" y="1"/>
                        <a:pt x="2698" y="1"/>
                      </a:cubicBezTo>
                      <a:lnTo>
                        <a:pt x="482" y="1"/>
                      </a:lnTo>
                      <a:cubicBezTo>
                        <a:pt x="481" y="1"/>
                        <a:pt x="481" y="1"/>
                        <a:pt x="480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24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65" name="Google Shape;1565;p40"/>
              <p:cNvSpPr/>
              <p:nvPr/>
            </p:nvSpPr>
            <p:spPr>
              <a:xfrm>
                <a:off x="7313331" y="575738"/>
                <a:ext cx="441721" cy="249781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0663" extrusionOk="0">
                    <a:moveTo>
                      <a:pt x="18352" y="1"/>
                    </a:moveTo>
                    <a:cubicBezTo>
                      <a:pt x="18272" y="1"/>
                      <a:pt x="18189" y="19"/>
                      <a:pt x="18111" y="60"/>
                    </a:cubicBezTo>
                    <a:lnTo>
                      <a:pt x="17889" y="173"/>
                    </a:lnTo>
                    <a:lnTo>
                      <a:pt x="17023" y="619"/>
                    </a:lnTo>
                    <a:lnTo>
                      <a:pt x="703" y="8988"/>
                    </a:lnTo>
                    <a:cubicBezTo>
                      <a:pt x="272" y="9209"/>
                      <a:pt x="0" y="9651"/>
                      <a:pt x="0" y="10135"/>
                    </a:cubicBezTo>
                    <a:cubicBezTo>
                      <a:pt x="0" y="10243"/>
                      <a:pt x="32" y="10342"/>
                      <a:pt x="87" y="10424"/>
                    </a:cubicBezTo>
                    <a:cubicBezTo>
                      <a:pt x="184" y="10571"/>
                      <a:pt x="350" y="10663"/>
                      <a:pt x="529" y="10663"/>
                    </a:cubicBezTo>
                    <a:cubicBezTo>
                      <a:pt x="609" y="10663"/>
                      <a:pt x="691" y="10644"/>
                      <a:pt x="770" y="10603"/>
                    </a:cubicBezTo>
                    <a:lnTo>
                      <a:pt x="18265" y="1631"/>
                    </a:lnTo>
                    <a:lnTo>
                      <a:pt x="18592" y="1464"/>
                    </a:lnTo>
                    <a:cubicBezTo>
                      <a:pt x="18767" y="1373"/>
                      <a:pt x="18879" y="1192"/>
                      <a:pt x="18879" y="994"/>
                    </a:cubicBezTo>
                    <a:lnTo>
                      <a:pt x="18879" y="528"/>
                    </a:lnTo>
                    <a:cubicBezTo>
                      <a:pt x="18879" y="222"/>
                      <a:pt x="18628" y="1"/>
                      <a:pt x="183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40"/>
              <p:cNvSpPr/>
              <p:nvPr/>
            </p:nvSpPr>
            <p:spPr>
              <a:xfrm>
                <a:off x="7717429" y="560723"/>
                <a:ext cx="54072" cy="73344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3131" extrusionOk="0">
                    <a:moveTo>
                      <a:pt x="285" y="0"/>
                    </a:moveTo>
                    <a:cubicBezTo>
                      <a:pt x="128" y="0"/>
                      <a:pt x="1" y="127"/>
                      <a:pt x="1" y="284"/>
                    </a:cubicBezTo>
                    <a:lnTo>
                      <a:pt x="1" y="2846"/>
                    </a:lnTo>
                    <a:cubicBezTo>
                      <a:pt x="1" y="3003"/>
                      <a:pt x="128" y="3130"/>
                      <a:pt x="285" y="3130"/>
                    </a:cubicBezTo>
                    <a:lnTo>
                      <a:pt x="2026" y="3130"/>
                    </a:lnTo>
                    <a:cubicBezTo>
                      <a:pt x="2183" y="3130"/>
                      <a:pt x="2310" y="3003"/>
                      <a:pt x="2310" y="2846"/>
                    </a:cubicBezTo>
                    <a:lnTo>
                      <a:pt x="2310" y="284"/>
                    </a:lnTo>
                    <a:cubicBezTo>
                      <a:pt x="2310" y="127"/>
                      <a:pt x="2183" y="0"/>
                      <a:pt x="20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40"/>
              <p:cNvSpPr/>
              <p:nvPr/>
            </p:nvSpPr>
            <p:spPr>
              <a:xfrm>
                <a:off x="7738323" y="560723"/>
                <a:ext cx="33178" cy="73344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3131" extrusionOk="0">
                    <a:moveTo>
                      <a:pt x="284" y="0"/>
                    </a:moveTo>
                    <a:cubicBezTo>
                      <a:pt x="127" y="0"/>
                      <a:pt x="0" y="127"/>
                      <a:pt x="0" y="284"/>
                    </a:cubicBezTo>
                    <a:lnTo>
                      <a:pt x="0" y="2846"/>
                    </a:lnTo>
                    <a:cubicBezTo>
                      <a:pt x="0" y="3003"/>
                      <a:pt x="127" y="3130"/>
                      <a:pt x="284" y="3130"/>
                    </a:cubicBezTo>
                    <a:lnTo>
                      <a:pt x="1133" y="3130"/>
                    </a:lnTo>
                    <a:cubicBezTo>
                      <a:pt x="1290" y="3130"/>
                      <a:pt x="1417" y="3003"/>
                      <a:pt x="1417" y="2846"/>
                    </a:cubicBezTo>
                    <a:lnTo>
                      <a:pt x="1417" y="284"/>
                    </a:lnTo>
                    <a:cubicBezTo>
                      <a:pt x="1417" y="127"/>
                      <a:pt x="1290" y="0"/>
                      <a:pt x="1133" y="0"/>
                    </a:cubicBezTo>
                    <a:close/>
                  </a:path>
                </a:pathLst>
              </a:cu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40"/>
              <p:cNvSpPr/>
              <p:nvPr/>
            </p:nvSpPr>
            <p:spPr>
              <a:xfrm>
                <a:off x="7725455" y="550439"/>
                <a:ext cx="38044" cy="10330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441" extrusionOk="0">
                    <a:moveTo>
                      <a:pt x="0" y="0"/>
                    </a:moveTo>
                    <a:lnTo>
                      <a:pt x="0" y="440"/>
                    </a:lnTo>
                    <a:lnTo>
                      <a:pt x="1626" y="440"/>
                    </a:lnTo>
                    <a:lnTo>
                      <a:pt x="16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40"/>
              <p:cNvSpPr/>
              <p:nvPr/>
            </p:nvSpPr>
            <p:spPr>
              <a:xfrm>
                <a:off x="7717429" y="535002"/>
                <a:ext cx="54095" cy="15484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661" extrusionOk="0">
                    <a:moveTo>
                      <a:pt x="100" y="1"/>
                    </a:moveTo>
                    <a:cubicBezTo>
                      <a:pt x="46" y="1"/>
                      <a:pt x="1" y="45"/>
                      <a:pt x="1" y="100"/>
                    </a:cubicBezTo>
                    <a:lnTo>
                      <a:pt x="1" y="562"/>
                    </a:lnTo>
                    <a:cubicBezTo>
                      <a:pt x="1" y="615"/>
                      <a:pt x="45" y="660"/>
                      <a:pt x="100" y="660"/>
                    </a:cubicBezTo>
                    <a:lnTo>
                      <a:pt x="2213" y="660"/>
                    </a:lnTo>
                    <a:cubicBezTo>
                      <a:pt x="2267" y="660"/>
                      <a:pt x="2311" y="616"/>
                      <a:pt x="2311" y="562"/>
                    </a:cubicBezTo>
                    <a:lnTo>
                      <a:pt x="2311" y="100"/>
                    </a:lnTo>
                    <a:cubicBezTo>
                      <a:pt x="2311" y="45"/>
                      <a:pt x="2267" y="1"/>
                      <a:pt x="22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40"/>
              <p:cNvSpPr/>
              <p:nvPr/>
            </p:nvSpPr>
            <p:spPr>
              <a:xfrm>
                <a:off x="7731655" y="535002"/>
                <a:ext cx="39869" cy="15484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661" extrusionOk="0">
                    <a:moveTo>
                      <a:pt x="99" y="1"/>
                    </a:moveTo>
                    <a:cubicBezTo>
                      <a:pt x="44" y="1"/>
                      <a:pt x="1" y="45"/>
                      <a:pt x="1" y="100"/>
                    </a:cubicBezTo>
                    <a:lnTo>
                      <a:pt x="1" y="562"/>
                    </a:lnTo>
                    <a:cubicBezTo>
                      <a:pt x="1" y="615"/>
                      <a:pt x="44" y="660"/>
                      <a:pt x="99" y="660"/>
                    </a:cubicBezTo>
                    <a:lnTo>
                      <a:pt x="1605" y="660"/>
                    </a:lnTo>
                    <a:cubicBezTo>
                      <a:pt x="1659" y="660"/>
                      <a:pt x="1703" y="616"/>
                      <a:pt x="1703" y="562"/>
                    </a:cubicBezTo>
                    <a:lnTo>
                      <a:pt x="1703" y="100"/>
                    </a:lnTo>
                    <a:cubicBezTo>
                      <a:pt x="1703" y="45"/>
                      <a:pt x="1659" y="1"/>
                      <a:pt x="1605" y="1"/>
                    </a:cubicBezTo>
                    <a:close/>
                  </a:path>
                </a:pathLst>
              </a:cu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40"/>
              <p:cNvSpPr/>
              <p:nvPr/>
            </p:nvSpPr>
            <p:spPr>
              <a:xfrm>
                <a:off x="7756176" y="551658"/>
                <a:ext cx="309432" cy="26541"/>
              </a:xfrm>
              <a:custGeom>
                <a:avLst/>
                <a:gdLst/>
                <a:ahLst/>
                <a:cxnLst/>
                <a:rect l="l" t="t" r="r" b="b"/>
                <a:pathLst>
                  <a:path w="13225" h="1133" extrusionOk="0">
                    <a:moveTo>
                      <a:pt x="154" y="1"/>
                    </a:moveTo>
                    <a:cubicBezTo>
                      <a:pt x="70" y="1"/>
                      <a:pt x="0" y="69"/>
                      <a:pt x="0" y="154"/>
                    </a:cubicBezTo>
                    <a:cubicBezTo>
                      <a:pt x="1" y="228"/>
                      <a:pt x="55" y="292"/>
                      <a:pt x="128" y="303"/>
                    </a:cubicBezTo>
                    <a:lnTo>
                      <a:pt x="4746" y="1033"/>
                    </a:lnTo>
                    <a:cubicBezTo>
                      <a:pt x="5162" y="1099"/>
                      <a:pt x="5580" y="1133"/>
                      <a:pt x="6001" y="1133"/>
                    </a:cubicBezTo>
                    <a:lnTo>
                      <a:pt x="9476" y="1133"/>
                    </a:lnTo>
                    <a:cubicBezTo>
                      <a:pt x="10789" y="1133"/>
                      <a:pt x="12075" y="766"/>
                      <a:pt x="13190" y="74"/>
                    </a:cubicBezTo>
                    <a:cubicBezTo>
                      <a:pt x="13225" y="53"/>
                      <a:pt x="13209" y="1"/>
                      <a:pt x="131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40"/>
              <p:cNvSpPr/>
              <p:nvPr/>
            </p:nvSpPr>
            <p:spPr>
              <a:xfrm>
                <a:off x="7315343" y="587146"/>
                <a:ext cx="402156" cy="238373"/>
              </a:xfrm>
              <a:custGeom>
                <a:avLst/>
                <a:gdLst/>
                <a:ahLst/>
                <a:cxnLst/>
                <a:rect l="l" t="t" r="r" b="b"/>
                <a:pathLst>
                  <a:path w="17188" h="10176" extrusionOk="0">
                    <a:moveTo>
                      <a:pt x="17188" y="0"/>
                    </a:moveTo>
                    <a:lnTo>
                      <a:pt x="16937" y="131"/>
                    </a:lnTo>
                    <a:cubicBezTo>
                      <a:pt x="16937" y="905"/>
                      <a:pt x="16501" y="1614"/>
                      <a:pt x="15810" y="1962"/>
                    </a:cubicBezTo>
                    <a:lnTo>
                      <a:pt x="1" y="9937"/>
                    </a:lnTo>
                    <a:cubicBezTo>
                      <a:pt x="98" y="10084"/>
                      <a:pt x="264" y="10176"/>
                      <a:pt x="443" y="10176"/>
                    </a:cubicBezTo>
                    <a:cubicBezTo>
                      <a:pt x="523" y="10176"/>
                      <a:pt x="605" y="10157"/>
                      <a:pt x="684" y="10116"/>
                    </a:cubicBezTo>
                    <a:lnTo>
                      <a:pt x="17188" y="1651"/>
                    </a:lnTo>
                    <a:lnTo>
                      <a:pt x="17188" y="0"/>
                    </a:ln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40"/>
              <p:cNvSpPr/>
              <p:nvPr/>
            </p:nvSpPr>
            <p:spPr>
              <a:xfrm>
                <a:off x="6895943" y="846695"/>
                <a:ext cx="38816" cy="60530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2584" extrusionOk="0">
                    <a:moveTo>
                      <a:pt x="252" y="0"/>
                    </a:moveTo>
                    <a:cubicBezTo>
                      <a:pt x="174" y="0"/>
                      <a:pt x="101" y="38"/>
                      <a:pt x="56" y="103"/>
                    </a:cubicBezTo>
                    <a:cubicBezTo>
                      <a:pt x="11" y="169"/>
                      <a:pt x="1" y="251"/>
                      <a:pt x="30" y="323"/>
                    </a:cubicBezTo>
                    <a:lnTo>
                      <a:pt x="821" y="2428"/>
                    </a:lnTo>
                    <a:cubicBezTo>
                      <a:pt x="857" y="2522"/>
                      <a:pt x="947" y="2584"/>
                      <a:pt x="1046" y="2584"/>
                    </a:cubicBezTo>
                    <a:lnTo>
                      <a:pt x="1408" y="2584"/>
                    </a:lnTo>
                    <a:cubicBezTo>
                      <a:pt x="1486" y="2584"/>
                      <a:pt x="1559" y="2545"/>
                      <a:pt x="1604" y="2481"/>
                    </a:cubicBezTo>
                    <a:cubicBezTo>
                      <a:pt x="1649" y="2417"/>
                      <a:pt x="1658" y="2334"/>
                      <a:pt x="1630" y="2261"/>
                    </a:cubicBezTo>
                    <a:lnTo>
                      <a:pt x="840" y="155"/>
                    </a:lnTo>
                    <a:cubicBezTo>
                      <a:pt x="804" y="63"/>
                      <a:pt x="714" y="0"/>
                      <a:pt x="6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40"/>
              <p:cNvSpPr/>
              <p:nvPr/>
            </p:nvSpPr>
            <p:spPr>
              <a:xfrm>
                <a:off x="6898540" y="849460"/>
                <a:ext cx="33716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2348" extrusionOk="0">
                    <a:moveTo>
                      <a:pt x="144" y="0"/>
                    </a:moveTo>
                    <a:cubicBezTo>
                      <a:pt x="58" y="0"/>
                      <a:pt x="1" y="84"/>
                      <a:pt x="30" y="164"/>
                    </a:cubicBezTo>
                    <a:lnTo>
                      <a:pt x="821" y="2270"/>
                    </a:lnTo>
                    <a:cubicBezTo>
                      <a:pt x="839" y="2317"/>
                      <a:pt x="885" y="2348"/>
                      <a:pt x="935" y="2348"/>
                    </a:cubicBezTo>
                    <a:lnTo>
                      <a:pt x="1298" y="2348"/>
                    </a:lnTo>
                    <a:cubicBezTo>
                      <a:pt x="1382" y="2348"/>
                      <a:pt x="1441" y="2263"/>
                      <a:pt x="1412" y="2184"/>
                    </a:cubicBezTo>
                    <a:lnTo>
                      <a:pt x="621" y="78"/>
                    </a:lnTo>
                    <a:cubicBezTo>
                      <a:pt x="603" y="31"/>
                      <a:pt x="556" y="0"/>
                      <a:pt x="5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40"/>
              <p:cNvSpPr/>
              <p:nvPr/>
            </p:nvSpPr>
            <p:spPr>
              <a:xfrm>
                <a:off x="6898540" y="849460"/>
                <a:ext cx="26088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348" extrusionOk="0">
                    <a:moveTo>
                      <a:pt x="144" y="0"/>
                    </a:moveTo>
                    <a:cubicBezTo>
                      <a:pt x="58" y="0"/>
                      <a:pt x="1" y="84"/>
                      <a:pt x="30" y="164"/>
                    </a:cubicBezTo>
                    <a:lnTo>
                      <a:pt x="821" y="2270"/>
                    </a:lnTo>
                    <a:cubicBezTo>
                      <a:pt x="839" y="2317"/>
                      <a:pt x="885" y="2348"/>
                      <a:pt x="935" y="2348"/>
                    </a:cubicBezTo>
                    <a:lnTo>
                      <a:pt x="971" y="2348"/>
                    </a:lnTo>
                    <a:cubicBezTo>
                      <a:pt x="1056" y="2348"/>
                      <a:pt x="1114" y="2263"/>
                      <a:pt x="1088" y="2184"/>
                    </a:cubicBezTo>
                    <a:lnTo>
                      <a:pt x="295" y="78"/>
                    </a:lnTo>
                    <a:cubicBezTo>
                      <a:pt x="278" y="31"/>
                      <a:pt x="231" y="0"/>
                      <a:pt x="181" y="0"/>
                    </a:cubicBezTo>
                    <a:close/>
                  </a:path>
                </a:pathLst>
              </a:cu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40"/>
              <p:cNvSpPr/>
              <p:nvPr/>
            </p:nvSpPr>
            <p:spPr>
              <a:xfrm>
                <a:off x="6934175" y="846695"/>
                <a:ext cx="38793" cy="6053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2584" extrusionOk="0">
                    <a:moveTo>
                      <a:pt x="252" y="0"/>
                    </a:moveTo>
                    <a:cubicBezTo>
                      <a:pt x="174" y="0"/>
                      <a:pt x="100" y="38"/>
                      <a:pt x="56" y="103"/>
                    </a:cubicBezTo>
                    <a:cubicBezTo>
                      <a:pt x="11" y="169"/>
                      <a:pt x="1" y="251"/>
                      <a:pt x="28" y="323"/>
                    </a:cubicBezTo>
                    <a:lnTo>
                      <a:pt x="820" y="2428"/>
                    </a:lnTo>
                    <a:cubicBezTo>
                      <a:pt x="856" y="2522"/>
                      <a:pt x="945" y="2584"/>
                      <a:pt x="1044" y="2584"/>
                    </a:cubicBezTo>
                    <a:lnTo>
                      <a:pt x="1407" y="2584"/>
                    </a:lnTo>
                    <a:cubicBezTo>
                      <a:pt x="1485" y="2584"/>
                      <a:pt x="1558" y="2545"/>
                      <a:pt x="1603" y="2481"/>
                    </a:cubicBezTo>
                    <a:cubicBezTo>
                      <a:pt x="1648" y="2417"/>
                      <a:pt x="1658" y="2334"/>
                      <a:pt x="1630" y="2261"/>
                    </a:cubicBezTo>
                    <a:lnTo>
                      <a:pt x="838" y="155"/>
                    </a:lnTo>
                    <a:cubicBezTo>
                      <a:pt x="803" y="63"/>
                      <a:pt x="713" y="0"/>
                      <a:pt x="6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40"/>
              <p:cNvSpPr/>
              <p:nvPr/>
            </p:nvSpPr>
            <p:spPr>
              <a:xfrm>
                <a:off x="6936725" y="849460"/>
                <a:ext cx="33739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2348" extrusionOk="0">
                    <a:moveTo>
                      <a:pt x="144" y="0"/>
                    </a:moveTo>
                    <a:cubicBezTo>
                      <a:pt x="58" y="0"/>
                      <a:pt x="0" y="84"/>
                      <a:pt x="30" y="164"/>
                    </a:cubicBezTo>
                    <a:lnTo>
                      <a:pt x="821" y="2270"/>
                    </a:lnTo>
                    <a:cubicBezTo>
                      <a:pt x="838" y="2317"/>
                      <a:pt x="884" y="2348"/>
                      <a:pt x="935" y="2348"/>
                    </a:cubicBezTo>
                    <a:lnTo>
                      <a:pt x="1298" y="2348"/>
                    </a:lnTo>
                    <a:cubicBezTo>
                      <a:pt x="1383" y="2348"/>
                      <a:pt x="1441" y="2263"/>
                      <a:pt x="1411" y="2184"/>
                    </a:cubicBezTo>
                    <a:lnTo>
                      <a:pt x="621" y="78"/>
                    </a:lnTo>
                    <a:cubicBezTo>
                      <a:pt x="603" y="31"/>
                      <a:pt x="557" y="0"/>
                      <a:pt x="5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40"/>
              <p:cNvSpPr/>
              <p:nvPr/>
            </p:nvSpPr>
            <p:spPr>
              <a:xfrm>
                <a:off x="6936725" y="849460"/>
                <a:ext cx="26088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348" extrusionOk="0">
                    <a:moveTo>
                      <a:pt x="144" y="0"/>
                    </a:moveTo>
                    <a:cubicBezTo>
                      <a:pt x="58" y="0"/>
                      <a:pt x="0" y="84"/>
                      <a:pt x="30" y="164"/>
                    </a:cubicBezTo>
                    <a:lnTo>
                      <a:pt x="821" y="2270"/>
                    </a:lnTo>
                    <a:cubicBezTo>
                      <a:pt x="839" y="2317"/>
                      <a:pt x="885" y="2348"/>
                      <a:pt x="935" y="2348"/>
                    </a:cubicBezTo>
                    <a:lnTo>
                      <a:pt x="973" y="2348"/>
                    </a:lnTo>
                    <a:cubicBezTo>
                      <a:pt x="1057" y="2348"/>
                      <a:pt x="1114" y="2263"/>
                      <a:pt x="1087" y="2184"/>
                    </a:cubicBezTo>
                    <a:lnTo>
                      <a:pt x="296" y="78"/>
                    </a:lnTo>
                    <a:cubicBezTo>
                      <a:pt x="277" y="31"/>
                      <a:pt x="231" y="0"/>
                      <a:pt x="181" y="0"/>
                    </a:cubicBezTo>
                    <a:close/>
                  </a:path>
                </a:pathLst>
              </a:cu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40"/>
              <p:cNvSpPr/>
              <p:nvPr/>
            </p:nvSpPr>
            <p:spPr>
              <a:xfrm>
                <a:off x="6972359" y="846695"/>
                <a:ext cx="38793" cy="6053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2584" extrusionOk="0">
                    <a:moveTo>
                      <a:pt x="252" y="0"/>
                    </a:moveTo>
                    <a:cubicBezTo>
                      <a:pt x="174" y="0"/>
                      <a:pt x="100" y="38"/>
                      <a:pt x="56" y="103"/>
                    </a:cubicBezTo>
                    <a:cubicBezTo>
                      <a:pt x="11" y="169"/>
                      <a:pt x="0" y="251"/>
                      <a:pt x="28" y="323"/>
                    </a:cubicBezTo>
                    <a:lnTo>
                      <a:pt x="821" y="2428"/>
                    </a:lnTo>
                    <a:cubicBezTo>
                      <a:pt x="856" y="2522"/>
                      <a:pt x="945" y="2584"/>
                      <a:pt x="1044" y="2584"/>
                    </a:cubicBezTo>
                    <a:lnTo>
                      <a:pt x="1406" y="2584"/>
                    </a:lnTo>
                    <a:cubicBezTo>
                      <a:pt x="1485" y="2584"/>
                      <a:pt x="1558" y="2545"/>
                      <a:pt x="1603" y="2481"/>
                    </a:cubicBezTo>
                    <a:cubicBezTo>
                      <a:pt x="1647" y="2417"/>
                      <a:pt x="1658" y="2334"/>
                      <a:pt x="1630" y="2261"/>
                    </a:cubicBezTo>
                    <a:lnTo>
                      <a:pt x="839" y="155"/>
                    </a:lnTo>
                    <a:cubicBezTo>
                      <a:pt x="802" y="63"/>
                      <a:pt x="713" y="0"/>
                      <a:pt x="6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40"/>
              <p:cNvSpPr/>
              <p:nvPr/>
            </p:nvSpPr>
            <p:spPr>
              <a:xfrm>
                <a:off x="6974886" y="849460"/>
                <a:ext cx="33739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2348" extrusionOk="0">
                    <a:moveTo>
                      <a:pt x="145" y="0"/>
                    </a:moveTo>
                    <a:cubicBezTo>
                      <a:pt x="59" y="0"/>
                      <a:pt x="1" y="84"/>
                      <a:pt x="31" y="164"/>
                    </a:cubicBezTo>
                    <a:lnTo>
                      <a:pt x="821" y="2270"/>
                    </a:lnTo>
                    <a:cubicBezTo>
                      <a:pt x="840" y="2317"/>
                      <a:pt x="886" y="2348"/>
                      <a:pt x="936" y="2348"/>
                    </a:cubicBezTo>
                    <a:lnTo>
                      <a:pt x="1298" y="2348"/>
                    </a:lnTo>
                    <a:cubicBezTo>
                      <a:pt x="1383" y="2348"/>
                      <a:pt x="1442" y="2263"/>
                      <a:pt x="1413" y="2184"/>
                    </a:cubicBezTo>
                    <a:lnTo>
                      <a:pt x="621" y="78"/>
                    </a:lnTo>
                    <a:cubicBezTo>
                      <a:pt x="604" y="31"/>
                      <a:pt x="558" y="0"/>
                      <a:pt x="5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40"/>
              <p:cNvSpPr/>
              <p:nvPr/>
            </p:nvSpPr>
            <p:spPr>
              <a:xfrm>
                <a:off x="6974886" y="849460"/>
                <a:ext cx="26135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2348" extrusionOk="0">
                    <a:moveTo>
                      <a:pt x="145" y="0"/>
                    </a:moveTo>
                    <a:cubicBezTo>
                      <a:pt x="59" y="0"/>
                      <a:pt x="1" y="84"/>
                      <a:pt x="31" y="164"/>
                    </a:cubicBezTo>
                    <a:lnTo>
                      <a:pt x="821" y="2270"/>
                    </a:lnTo>
                    <a:cubicBezTo>
                      <a:pt x="840" y="2317"/>
                      <a:pt x="886" y="2348"/>
                      <a:pt x="936" y="2348"/>
                    </a:cubicBezTo>
                    <a:lnTo>
                      <a:pt x="973" y="2348"/>
                    </a:lnTo>
                    <a:cubicBezTo>
                      <a:pt x="1057" y="2348"/>
                      <a:pt x="1117" y="2263"/>
                      <a:pt x="1088" y="2184"/>
                    </a:cubicBezTo>
                    <a:lnTo>
                      <a:pt x="296" y="78"/>
                    </a:lnTo>
                    <a:cubicBezTo>
                      <a:pt x="278" y="31"/>
                      <a:pt x="232" y="0"/>
                      <a:pt x="182" y="0"/>
                    </a:cubicBezTo>
                    <a:close/>
                  </a:path>
                </a:pathLst>
              </a:cu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40"/>
              <p:cNvSpPr/>
              <p:nvPr/>
            </p:nvSpPr>
            <p:spPr>
              <a:xfrm>
                <a:off x="7010567" y="846695"/>
                <a:ext cx="38816" cy="60530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2584" extrusionOk="0">
                    <a:moveTo>
                      <a:pt x="252" y="0"/>
                    </a:moveTo>
                    <a:cubicBezTo>
                      <a:pt x="173" y="0"/>
                      <a:pt x="100" y="38"/>
                      <a:pt x="55" y="103"/>
                    </a:cubicBezTo>
                    <a:cubicBezTo>
                      <a:pt x="11" y="169"/>
                      <a:pt x="1" y="251"/>
                      <a:pt x="29" y="323"/>
                    </a:cubicBezTo>
                    <a:lnTo>
                      <a:pt x="819" y="2428"/>
                    </a:lnTo>
                    <a:cubicBezTo>
                      <a:pt x="854" y="2522"/>
                      <a:pt x="944" y="2584"/>
                      <a:pt x="1043" y="2584"/>
                    </a:cubicBezTo>
                    <a:lnTo>
                      <a:pt x="1407" y="2584"/>
                    </a:lnTo>
                    <a:cubicBezTo>
                      <a:pt x="1485" y="2584"/>
                      <a:pt x="1558" y="2545"/>
                      <a:pt x="1603" y="2481"/>
                    </a:cubicBezTo>
                    <a:cubicBezTo>
                      <a:pt x="1648" y="2417"/>
                      <a:pt x="1658" y="2334"/>
                      <a:pt x="1630" y="2261"/>
                    </a:cubicBezTo>
                    <a:lnTo>
                      <a:pt x="839" y="155"/>
                    </a:lnTo>
                    <a:cubicBezTo>
                      <a:pt x="803" y="63"/>
                      <a:pt x="714" y="0"/>
                      <a:pt x="6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40"/>
              <p:cNvSpPr/>
              <p:nvPr/>
            </p:nvSpPr>
            <p:spPr>
              <a:xfrm>
                <a:off x="7013094" y="849460"/>
                <a:ext cx="33739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2348" extrusionOk="0">
                    <a:moveTo>
                      <a:pt x="144" y="0"/>
                    </a:moveTo>
                    <a:cubicBezTo>
                      <a:pt x="58" y="0"/>
                      <a:pt x="1" y="84"/>
                      <a:pt x="29" y="164"/>
                    </a:cubicBezTo>
                    <a:lnTo>
                      <a:pt x="821" y="2270"/>
                    </a:lnTo>
                    <a:cubicBezTo>
                      <a:pt x="839" y="2317"/>
                      <a:pt x="885" y="2348"/>
                      <a:pt x="935" y="2348"/>
                    </a:cubicBezTo>
                    <a:lnTo>
                      <a:pt x="1298" y="2348"/>
                    </a:lnTo>
                    <a:cubicBezTo>
                      <a:pt x="1382" y="2348"/>
                      <a:pt x="1442" y="2263"/>
                      <a:pt x="1412" y="2184"/>
                    </a:cubicBezTo>
                    <a:lnTo>
                      <a:pt x="621" y="78"/>
                    </a:lnTo>
                    <a:cubicBezTo>
                      <a:pt x="603" y="31"/>
                      <a:pt x="557" y="0"/>
                      <a:pt x="5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40"/>
              <p:cNvSpPr/>
              <p:nvPr/>
            </p:nvSpPr>
            <p:spPr>
              <a:xfrm>
                <a:off x="7013094" y="849460"/>
                <a:ext cx="26112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2348" extrusionOk="0">
                    <a:moveTo>
                      <a:pt x="144" y="0"/>
                    </a:moveTo>
                    <a:cubicBezTo>
                      <a:pt x="58" y="0"/>
                      <a:pt x="1" y="84"/>
                      <a:pt x="29" y="164"/>
                    </a:cubicBezTo>
                    <a:lnTo>
                      <a:pt x="821" y="2270"/>
                    </a:lnTo>
                    <a:cubicBezTo>
                      <a:pt x="839" y="2317"/>
                      <a:pt x="885" y="2348"/>
                      <a:pt x="935" y="2348"/>
                    </a:cubicBezTo>
                    <a:lnTo>
                      <a:pt x="972" y="2348"/>
                    </a:lnTo>
                    <a:cubicBezTo>
                      <a:pt x="1057" y="2348"/>
                      <a:pt x="1115" y="2263"/>
                      <a:pt x="1085" y="2184"/>
                    </a:cubicBezTo>
                    <a:lnTo>
                      <a:pt x="294" y="78"/>
                    </a:lnTo>
                    <a:cubicBezTo>
                      <a:pt x="275" y="31"/>
                      <a:pt x="229" y="0"/>
                      <a:pt x="180" y="0"/>
                    </a:cubicBezTo>
                    <a:close/>
                  </a:path>
                </a:pathLst>
              </a:cu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40"/>
              <p:cNvSpPr/>
              <p:nvPr/>
            </p:nvSpPr>
            <p:spPr>
              <a:xfrm>
                <a:off x="7480249" y="816079"/>
                <a:ext cx="164204" cy="25346"/>
              </a:xfrm>
              <a:custGeom>
                <a:avLst/>
                <a:gdLst/>
                <a:ahLst/>
                <a:cxnLst/>
                <a:rect l="l" t="t" r="r" b="b"/>
                <a:pathLst>
                  <a:path w="7018" h="1082" extrusionOk="0">
                    <a:moveTo>
                      <a:pt x="361" y="1"/>
                    </a:moveTo>
                    <a:cubicBezTo>
                      <a:pt x="162" y="1"/>
                      <a:pt x="0" y="163"/>
                      <a:pt x="0" y="361"/>
                    </a:cubicBezTo>
                    <a:lnTo>
                      <a:pt x="0" y="722"/>
                    </a:lnTo>
                    <a:cubicBezTo>
                      <a:pt x="0" y="749"/>
                      <a:pt x="3" y="774"/>
                      <a:pt x="9" y="800"/>
                    </a:cubicBezTo>
                    <a:cubicBezTo>
                      <a:pt x="45" y="962"/>
                      <a:pt x="189" y="1082"/>
                      <a:pt x="360" y="1082"/>
                    </a:cubicBezTo>
                    <a:lnTo>
                      <a:pt x="6477" y="1082"/>
                    </a:lnTo>
                    <a:cubicBezTo>
                      <a:pt x="6626" y="1082"/>
                      <a:pt x="6762" y="1020"/>
                      <a:pt x="6859" y="923"/>
                    </a:cubicBezTo>
                    <a:cubicBezTo>
                      <a:pt x="6957" y="825"/>
                      <a:pt x="7017" y="690"/>
                      <a:pt x="7017" y="541"/>
                    </a:cubicBezTo>
                    <a:cubicBezTo>
                      <a:pt x="7017" y="295"/>
                      <a:pt x="6854" y="88"/>
                      <a:pt x="6629" y="22"/>
                    </a:cubicBezTo>
                    <a:cubicBezTo>
                      <a:pt x="6581" y="9"/>
                      <a:pt x="6530" y="1"/>
                      <a:pt x="6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40"/>
              <p:cNvSpPr/>
              <p:nvPr/>
            </p:nvSpPr>
            <p:spPr>
              <a:xfrm>
                <a:off x="7480296" y="816079"/>
                <a:ext cx="156365" cy="18740"/>
              </a:xfrm>
              <a:custGeom>
                <a:avLst/>
                <a:gdLst/>
                <a:ahLst/>
                <a:cxnLst/>
                <a:rect l="l" t="t" r="r" b="b"/>
                <a:pathLst>
                  <a:path w="6683" h="800" extrusionOk="0">
                    <a:moveTo>
                      <a:pt x="360" y="1"/>
                    </a:moveTo>
                    <a:cubicBezTo>
                      <a:pt x="161" y="1"/>
                      <a:pt x="0" y="163"/>
                      <a:pt x="0" y="361"/>
                    </a:cubicBezTo>
                    <a:lnTo>
                      <a:pt x="0" y="722"/>
                    </a:lnTo>
                    <a:cubicBezTo>
                      <a:pt x="0" y="749"/>
                      <a:pt x="2" y="774"/>
                      <a:pt x="8" y="800"/>
                    </a:cubicBezTo>
                    <a:lnTo>
                      <a:pt x="6143" y="800"/>
                    </a:lnTo>
                    <a:cubicBezTo>
                      <a:pt x="6292" y="800"/>
                      <a:pt x="6426" y="738"/>
                      <a:pt x="6525" y="641"/>
                    </a:cubicBezTo>
                    <a:cubicBezTo>
                      <a:pt x="6622" y="543"/>
                      <a:pt x="6683" y="408"/>
                      <a:pt x="6683" y="259"/>
                    </a:cubicBezTo>
                    <a:cubicBezTo>
                      <a:pt x="6683" y="174"/>
                      <a:pt x="6663" y="93"/>
                      <a:pt x="6628" y="22"/>
                    </a:cubicBezTo>
                    <a:cubicBezTo>
                      <a:pt x="6580" y="9"/>
                      <a:pt x="6529" y="1"/>
                      <a:pt x="64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40"/>
              <p:cNvSpPr/>
              <p:nvPr/>
            </p:nvSpPr>
            <p:spPr>
              <a:xfrm>
                <a:off x="6878418" y="775366"/>
                <a:ext cx="173025" cy="40736"/>
              </a:xfrm>
              <a:custGeom>
                <a:avLst/>
                <a:gdLst/>
                <a:ahLst/>
                <a:cxnLst/>
                <a:rect l="l" t="t" r="r" b="b"/>
                <a:pathLst>
                  <a:path w="7395" h="1739" extrusionOk="0">
                    <a:moveTo>
                      <a:pt x="31" y="1"/>
                    </a:moveTo>
                    <a:cubicBezTo>
                      <a:pt x="15" y="1"/>
                      <a:pt x="0" y="15"/>
                      <a:pt x="0" y="31"/>
                    </a:cubicBezTo>
                    <a:lnTo>
                      <a:pt x="0" y="1708"/>
                    </a:lnTo>
                    <a:cubicBezTo>
                      <a:pt x="0" y="1726"/>
                      <a:pt x="15" y="1739"/>
                      <a:pt x="31" y="1739"/>
                    </a:cubicBezTo>
                    <a:lnTo>
                      <a:pt x="7364" y="1739"/>
                    </a:lnTo>
                    <a:cubicBezTo>
                      <a:pt x="7382" y="1739"/>
                      <a:pt x="7394" y="1726"/>
                      <a:pt x="7394" y="1708"/>
                    </a:cubicBezTo>
                    <a:lnTo>
                      <a:pt x="7394" y="31"/>
                    </a:lnTo>
                    <a:cubicBezTo>
                      <a:pt x="7394" y="15"/>
                      <a:pt x="7380" y="1"/>
                      <a:pt x="7364" y="1"/>
                    </a:cubicBezTo>
                    <a:close/>
                  </a:path>
                </a:pathLst>
              </a:custGeom>
              <a:solidFill>
                <a:srgbClr val="8BAA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0"/>
              <p:cNvSpPr/>
              <p:nvPr/>
            </p:nvSpPr>
            <p:spPr>
              <a:xfrm>
                <a:off x="6874277" y="775343"/>
                <a:ext cx="173048" cy="40760"/>
              </a:xfrm>
              <a:custGeom>
                <a:avLst/>
                <a:gdLst/>
                <a:ahLst/>
                <a:cxnLst/>
                <a:rect l="l" t="t" r="r" b="b"/>
                <a:pathLst>
                  <a:path w="7396" h="1740" extrusionOk="0">
                    <a:moveTo>
                      <a:pt x="467" y="1"/>
                    </a:moveTo>
                    <a:cubicBezTo>
                      <a:pt x="209" y="1"/>
                      <a:pt x="1" y="210"/>
                      <a:pt x="1" y="467"/>
                    </a:cubicBezTo>
                    <a:lnTo>
                      <a:pt x="1" y="1273"/>
                    </a:lnTo>
                    <a:cubicBezTo>
                      <a:pt x="1" y="1532"/>
                      <a:pt x="209" y="1740"/>
                      <a:pt x="467" y="1740"/>
                    </a:cubicBezTo>
                    <a:lnTo>
                      <a:pt x="6928" y="1740"/>
                    </a:lnTo>
                    <a:cubicBezTo>
                      <a:pt x="7186" y="1740"/>
                      <a:pt x="7395" y="1532"/>
                      <a:pt x="7395" y="1273"/>
                    </a:cubicBezTo>
                    <a:lnTo>
                      <a:pt x="7395" y="467"/>
                    </a:lnTo>
                    <a:cubicBezTo>
                      <a:pt x="7395" y="210"/>
                      <a:pt x="7186" y="1"/>
                      <a:pt x="69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0"/>
              <p:cNvSpPr/>
              <p:nvPr/>
            </p:nvSpPr>
            <p:spPr>
              <a:xfrm>
                <a:off x="6874277" y="775343"/>
                <a:ext cx="158963" cy="27267"/>
              </a:xfrm>
              <a:custGeom>
                <a:avLst/>
                <a:gdLst/>
                <a:ahLst/>
                <a:cxnLst/>
                <a:rect l="l" t="t" r="r" b="b"/>
                <a:pathLst>
                  <a:path w="6794" h="1164" extrusionOk="0">
                    <a:moveTo>
                      <a:pt x="467" y="1"/>
                    </a:moveTo>
                    <a:cubicBezTo>
                      <a:pt x="209" y="1"/>
                      <a:pt x="1" y="210"/>
                      <a:pt x="1" y="467"/>
                    </a:cubicBezTo>
                    <a:lnTo>
                      <a:pt x="1" y="708"/>
                    </a:lnTo>
                    <a:cubicBezTo>
                      <a:pt x="1" y="959"/>
                      <a:pt x="204" y="1164"/>
                      <a:pt x="455" y="1164"/>
                    </a:cubicBezTo>
                    <a:lnTo>
                      <a:pt x="6326" y="1164"/>
                    </a:lnTo>
                    <a:cubicBezTo>
                      <a:pt x="6584" y="1164"/>
                      <a:pt x="6793" y="954"/>
                      <a:pt x="6793" y="697"/>
                    </a:cubicBezTo>
                    <a:lnTo>
                      <a:pt x="6793" y="514"/>
                    </a:lnTo>
                    <a:cubicBezTo>
                      <a:pt x="6793" y="230"/>
                      <a:pt x="6562" y="1"/>
                      <a:pt x="6279" y="1"/>
                    </a:cubicBezTo>
                    <a:close/>
                  </a:path>
                </a:pathLst>
              </a:cu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90" name="Google Shape;1590;p40"/>
              <p:cNvGrpSpPr/>
              <p:nvPr/>
            </p:nvGrpSpPr>
            <p:grpSpPr>
              <a:xfrm>
                <a:off x="6586020" y="1067968"/>
                <a:ext cx="773287" cy="33310"/>
                <a:chOff x="6586020" y="1067968"/>
                <a:chExt cx="773287" cy="33310"/>
              </a:xfrm>
            </p:grpSpPr>
            <p:sp>
              <p:nvSpPr>
                <p:cNvPr id="1591" name="Google Shape;1591;p40"/>
                <p:cNvSpPr/>
                <p:nvPr/>
              </p:nvSpPr>
              <p:spPr>
                <a:xfrm>
                  <a:off x="6586020" y="1067968"/>
                  <a:ext cx="773287" cy="33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50" h="1422" extrusionOk="0">
                      <a:moveTo>
                        <a:pt x="710" y="1"/>
                      </a:moveTo>
                      <a:cubicBezTo>
                        <a:pt x="319" y="1"/>
                        <a:pt x="1" y="319"/>
                        <a:pt x="1" y="712"/>
                      </a:cubicBezTo>
                      <a:cubicBezTo>
                        <a:pt x="1" y="1103"/>
                        <a:pt x="319" y="1421"/>
                        <a:pt x="710" y="1421"/>
                      </a:cubicBezTo>
                      <a:lnTo>
                        <a:pt x="32339" y="1421"/>
                      </a:lnTo>
                      <a:cubicBezTo>
                        <a:pt x="32731" y="1421"/>
                        <a:pt x="33049" y="1103"/>
                        <a:pt x="33049" y="712"/>
                      </a:cubicBezTo>
                      <a:cubicBezTo>
                        <a:pt x="33049" y="319"/>
                        <a:pt x="32731" y="1"/>
                        <a:pt x="3233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2" name="Google Shape;1592;p40"/>
                <p:cNvSpPr/>
                <p:nvPr/>
              </p:nvSpPr>
              <p:spPr>
                <a:xfrm>
                  <a:off x="6586020" y="1067968"/>
                  <a:ext cx="773287" cy="33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50" h="1422" extrusionOk="0">
                      <a:moveTo>
                        <a:pt x="710" y="1"/>
                      </a:moveTo>
                      <a:cubicBezTo>
                        <a:pt x="319" y="1"/>
                        <a:pt x="1" y="319"/>
                        <a:pt x="1" y="712"/>
                      </a:cubicBezTo>
                      <a:cubicBezTo>
                        <a:pt x="1" y="1103"/>
                        <a:pt x="319" y="1421"/>
                        <a:pt x="710" y="1421"/>
                      </a:cubicBezTo>
                      <a:lnTo>
                        <a:pt x="32339" y="1421"/>
                      </a:lnTo>
                      <a:cubicBezTo>
                        <a:pt x="32731" y="1421"/>
                        <a:pt x="33049" y="1103"/>
                        <a:pt x="33049" y="712"/>
                      </a:cubicBezTo>
                      <a:cubicBezTo>
                        <a:pt x="33049" y="319"/>
                        <a:pt x="32731" y="1"/>
                        <a:pt x="3233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202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93" name="Google Shape;1593;p40"/>
              <p:cNvGrpSpPr/>
              <p:nvPr/>
            </p:nvGrpSpPr>
            <p:grpSpPr>
              <a:xfrm>
                <a:off x="6584452" y="921163"/>
                <a:ext cx="776516" cy="180115"/>
                <a:chOff x="6584452" y="921163"/>
                <a:chExt cx="776516" cy="180115"/>
              </a:xfrm>
            </p:grpSpPr>
            <p:sp>
              <p:nvSpPr>
                <p:cNvPr id="1594" name="Google Shape;1594;p40"/>
                <p:cNvSpPr/>
                <p:nvPr/>
              </p:nvSpPr>
              <p:spPr>
                <a:xfrm>
                  <a:off x="6584452" y="921163"/>
                  <a:ext cx="776516" cy="180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88" h="7689" extrusionOk="0">
                      <a:moveTo>
                        <a:pt x="8891" y="1"/>
                      </a:moveTo>
                      <a:cubicBezTo>
                        <a:pt x="7501" y="1"/>
                        <a:pt x="6194" y="543"/>
                        <a:pt x="5211" y="1525"/>
                      </a:cubicBezTo>
                      <a:lnTo>
                        <a:pt x="277" y="6459"/>
                      </a:lnTo>
                      <a:cubicBezTo>
                        <a:pt x="0" y="6738"/>
                        <a:pt x="0" y="7187"/>
                        <a:pt x="277" y="7464"/>
                      </a:cubicBezTo>
                      <a:cubicBezTo>
                        <a:pt x="415" y="7602"/>
                        <a:pt x="597" y="7671"/>
                        <a:pt x="779" y="7671"/>
                      </a:cubicBezTo>
                      <a:cubicBezTo>
                        <a:pt x="961" y="7671"/>
                        <a:pt x="1143" y="7602"/>
                        <a:pt x="1281" y="7464"/>
                      </a:cubicBezTo>
                      <a:lnTo>
                        <a:pt x="6215" y="2530"/>
                      </a:lnTo>
                      <a:cubicBezTo>
                        <a:pt x="6929" y="1816"/>
                        <a:pt x="7878" y="1422"/>
                        <a:pt x="8889" y="1422"/>
                      </a:cubicBezTo>
                      <a:lnTo>
                        <a:pt x="24395" y="1422"/>
                      </a:lnTo>
                      <a:cubicBezTo>
                        <a:pt x="25329" y="1422"/>
                        <a:pt x="26209" y="1786"/>
                        <a:pt x="26871" y="2448"/>
                      </a:cubicBezTo>
                      <a:lnTo>
                        <a:pt x="31904" y="7481"/>
                      </a:lnTo>
                      <a:cubicBezTo>
                        <a:pt x="32043" y="7620"/>
                        <a:pt x="32224" y="7688"/>
                        <a:pt x="32406" y="7688"/>
                      </a:cubicBezTo>
                      <a:cubicBezTo>
                        <a:pt x="32588" y="7688"/>
                        <a:pt x="32771" y="7620"/>
                        <a:pt x="32910" y="7479"/>
                      </a:cubicBezTo>
                      <a:cubicBezTo>
                        <a:pt x="33187" y="7203"/>
                        <a:pt x="33187" y="6753"/>
                        <a:pt x="32910" y="6476"/>
                      </a:cubicBezTo>
                      <a:lnTo>
                        <a:pt x="27876" y="1442"/>
                      </a:lnTo>
                      <a:cubicBezTo>
                        <a:pt x="26947" y="512"/>
                        <a:pt x="25711" y="1"/>
                        <a:pt x="2439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5" name="Google Shape;1595;p40"/>
                <p:cNvSpPr/>
                <p:nvPr/>
              </p:nvSpPr>
              <p:spPr>
                <a:xfrm>
                  <a:off x="6584452" y="921163"/>
                  <a:ext cx="776516" cy="180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88" h="7689" extrusionOk="0">
                      <a:moveTo>
                        <a:pt x="8891" y="1"/>
                      </a:moveTo>
                      <a:cubicBezTo>
                        <a:pt x="7501" y="1"/>
                        <a:pt x="6194" y="543"/>
                        <a:pt x="5211" y="1525"/>
                      </a:cubicBezTo>
                      <a:lnTo>
                        <a:pt x="277" y="6459"/>
                      </a:lnTo>
                      <a:cubicBezTo>
                        <a:pt x="0" y="6738"/>
                        <a:pt x="0" y="7187"/>
                        <a:pt x="277" y="7464"/>
                      </a:cubicBezTo>
                      <a:cubicBezTo>
                        <a:pt x="415" y="7602"/>
                        <a:pt x="597" y="7671"/>
                        <a:pt x="779" y="7671"/>
                      </a:cubicBezTo>
                      <a:cubicBezTo>
                        <a:pt x="961" y="7671"/>
                        <a:pt x="1143" y="7602"/>
                        <a:pt x="1281" y="7464"/>
                      </a:cubicBezTo>
                      <a:lnTo>
                        <a:pt x="6215" y="2530"/>
                      </a:lnTo>
                      <a:cubicBezTo>
                        <a:pt x="6929" y="1816"/>
                        <a:pt x="7878" y="1422"/>
                        <a:pt x="8889" y="1422"/>
                      </a:cubicBezTo>
                      <a:lnTo>
                        <a:pt x="24395" y="1422"/>
                      </a:lnTo>
                      <a:cubicBezTo>
                        <a:pt x="25329" y="1422"/>
                        <a:pt x="26209" y="1786"/>
                        <a:pt x="26871" y="2448"/>
                      </a:cubicBezTo>
                      <a:lnTo>
                        <a:pt x="31904" y="7481"/>
                      </a:lnTo>
                      <a:cubicBezTo>
                        <a:pt x="32043" y="7620"/>
                        <a:pt x="32224" y="7688"/>
                        <a:pt x="32406" y="7688"/>
                      </a:cubicBezTo>
                      <a:cubicBezTo>
                        <a:pt x="32588" y="7688"/>
                        <a:pt x="32771" y="7620"/>
                        <a:pt x="32910" y="7479"/>
                      </a:cubicBezTo>
                      <a:cubicBezTo>
                        <a:pt x="33187" y="7203"/>
                        <a:pt x="33187" y="6753"/>
                        <a:pt x="32910" y="6476"/>
                      </a:cubicBezTo>
                      <a:lnTo>
                        <a:pt x="27876" y="1442"/>
                      </a:lnTo>
                      <a:cubicBezTo>
                        <a:pt x="26947" y="512"/>
                        <a:pt x="25711" y="1"/>
                        <a:pt x="24397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24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596" name="Google Shape;1596;p40"/>
          <p:cNvGrpSpPr/>
          <p:nvPr/>
        </p:nvGrpSpPr>
        <p:grpSpPr>
          <a:xfrm>
            <a:off x="-646237" y="3946300"/>
            <a:ext cx="10436575" cy="1197200"/>
            <a:chOff x="-646237" y="3946300"/>
            <a:chExt cx="10436575" cy="1197200"/>
          </a:xfrm>
        </p:grpSpPr>
        <p:grpSp>
          <p:nvGrpSpPr>
            <p:cNvPr id="1597" name="Google Shape;1597;p40"/>
            <p:cNvGrpSpPr/>
            <p:nvPr/>
          </p:nvGrpSpPr>
          <p:grpSpPr>
            <a:xfrm>
              <a:off x="-646237" y="4340034"/>
              <a:ext cx="10436575" cy="803466"/>
              <a:chOff x="0" y="4340034"/>
              <a:chExt cx="10436575" cy="803466"/>
            </a:xfrm>
          </p:grpSpPr>
          <p:sp>
            <p:nvSpPr>
              <p:cNvPr id="1598" name="Google Shape;1598;p40"/>
              <p:cNvSpPr/>
              <p:nvPr/>
            </p:nvSpPr>
            <p:spPr>
              <a:xfrm rot="10800000">
                <a:off x="2007684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 rot="10800000" flipH="1">
                <a:off x="0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40"/>
              <p:cNvSpPr/>
              <p:nvPr/>
            </p:nvSpPr>
            <p:spPr>
              <a:xfrm rot="10800000">
                <a:off x="5184834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0"/>
              <p:cNvSpPr/>
              <p:nvPr/>
            </p:nvSpPr>
            <p:spPr>
              <a:xfrm rot="10800000" flipH="1">
                <a:off x="3177150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 rot="10800000">
                <a:off x="8428909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40"/>
              <p:cNvSpPr/>
              <p:nvPr/>
            </p:nvSpPr>
            <p:spPr>
              <a:xfrm rot="10800000" flipH="1">
                <a:off x="6421225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4" name="Google Shape;1604;p40"/>
            <p:cNvGrpSpPr/>
            <p:nvPr/>
          </p:nvGrpSpPr>
          <p:grpSpPr>
            <a:xfrm>
              <a:off x="3964812" y="4033230"/>
              <a:ext cx="1307895" cy="575273"/>
              <a:chOff x="2161713" y="3315239"/>
              <a:chExt cx="607984" cy="267420"/>
            </a:xfrm>
          </p:grpSpPr>
          <p:sp>
            <p:nvSpPr>
              <p:cNvPr id="1605" name="Google Shape;1605;p40"/>
              <p:cNvSpPr/>
              <p:nvPr/>
            </p:nvSpPr>
            <p:spPr>
              <a:xfrm>
                <a:off x="2161713" y="3351361"/>
                <a:ext cx="191789" cy="231298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9874" extrusionOk="0">
                    <a:moveTo>
                      <a:pt x="7172" y="1"/>
                    </a:moveTo>
                    <a:lnTo>
                      <a:pt x="7172" y="1"/>
                    </a:lnTo>
                    <a:cubicBezTo>
                      <a:pt x="4099" y="1599"/>
                      <a:pt x="3892" y="4964"/>
                      <a:pt x="3523" y="7464"/>
                    </a:cubicBezTo>
                    <a:cubicBezTo>
                      <a:pt x="3359" y="5580"/>
                      <a:pt x="2090" y="985"/>
                      <a:pt x="0" y="616"/>
                    </a:cubicBezTo>
                    <a:lnTo>
                      <a:pt x="0" y="616"/>
                    </a:lnTo>
                    <a:cubicBezTo>
                      <a:pt x="2705" y="2746"/>
                      <a:pt x="1844" y="9874"/>
                      <a:pt x="1844" y="9874"/>
                    </a:cubicBezTo>
                    <a:lnTo>
                      <a:pt x="7909" y="9874"/>
                    </a:lnTo>
                    <a:cubicBezTo>
                      <a:pt x="8196" y="7044"/>
                      <a:pt x="7172" y="3279"/>
                      <a:pt x="7172" y="3278"/>
                    </a:cubicBezTo>
                    <a:lnTo>
                      <a:pt x="7172" y="3278"/>
                    </a:lnTo>
                    <a:cubicBezTo>
                      <a:pt x="7172" y="3279"/>
                      <a:pt x="7295" y="6966"/>
                      <a:pt x="5819" y="7704"/>
                    </a:cubicBezTo>
                    <a:cubicBezTo>
                      <a:pt x="5123" y="6351"/>
                      <a:pt x="5328" y="2131"/>
                      <a:pt x="7172" y="1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40"/>
              <p:cNvSpPr/>
              <p:nvPr/>
            </p:nvSpPr>
            <p:spPr>
              <a:xfrm>
                <a:off x="2378304" y="3315239"/>
                <a:ext cx="217878" cy="267420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1141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510" y="2559"/>
                      <a:pt x="2346" y="11416"/>
                      <a:pt x="2346" y="11416"/>
                    </a:cubicBezTo>
                    <a:lnTo>
                      <a:pt x="7642" y="11416"/>
                    </a:lnTo>
                    <a:cubicBezTo>
                      <a:pt x="7642" y="11416"/>
                      <a:pt x="5118" y="3709"/>
                      <a:pt x="9312" y="1102"/>
                    </a:cubicBezTo>
                    <a:lnTo>
                      <a:pt x="9312" y="1102"/>
                    </a:lnTo>
                    <a:cubicBezTo>
                      <a:pt x="6368" y="1913"/>
                      <a:pt x="5407" y="4656"/>
                      <a:pt x="5300" y="9241"/>
                    </a:cubicBezTo>
                    <a:cubicBezTo>
                      <a:pt x="4768" y="2950"/>
                      <a:pt x="2098" y="533"/>
                      <a:pt x="1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2587220" y="3358716"/>
                <a:ext cx="182477" cy="223943"/>
              </a:xfrm>
              <a:custGeom>
                <a:avLst/>
                <a:gdLst/>
                <a:ahLst/>
                <a:cxnLst/>
                <a:rect l="l" t="t" r="r" b="b"/>
                <a:pathLst>
                  <a:path w="7799" h="9560" extrusionOk="0">
                    <a:moveTo>
                      <a:pt x="7799" y="0"/>
                    </a:moveTo>
                    <a:lnTo>
                      <a:pt x="7799" y="0"/>
                    </a:lnTo>
                    <a:cubicBezTo>
                      <a:pt x="6042" y="447"/>
                      <a:pt x="3806" y="2471"/>
                      <a:pt x="3360" y="7739"/>
                    </a:cubicBezTo>
                    <a:cubicBezTo>
                      <a:pt x="3271" y="3901"/>
                      <a:pt x="2466" y="1603"/>
                      <a:pt x="0" y="923"/>
                    </a:cubicBezTo>
                    <a:lnTo>
                      <a:pt x="0" y="923"/>
                    </a:lnTo>
                    <a:cubicBezTo>
                      <a:pt x="3513" y="3107"/>
                      <a:pt x="1399" y="9560"/>
                      <a:pt x="1399" y="9560"/>
                    </a:cubicBezTo>
                    <a:lnTo>
                      <a:pt x="5835" y="9560"/>
                    </a:lnTo>
                    <a:cubicBezTo>
                      <a:pt x="5835" y="9560"/>
                      <a:pt x="3186" y="2144"/>
                      <a:pt x="7799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2321682" y="3399054"/>
                <a:ext cx="152388" cy="183605"/>
              </a:xfrm>
              <a:custGeom>
                <a:avLst/>
                <a:gdLst/>
                <a:ahLst/>
                <a:cxnLst/>
                <a:rect l="l" t="t" r="r" b="b"/>
                <a:pathLst>
                  <a:path w="6513" h="7838" extrusionOk="0">
                    <a:moveTo>
                      <a:pt x="6513" y="0"/>
                    </a:moveTo>
                    <a:lnTo>
                      <a:pt x="6513" y="0"/>
                    </a:lnTo>
                    <a:cubicBezTo>
                      <a:pt x="2237" y="1667"/>
                      <a:pt x="2572" y="6951"/>
                      <a:pt x="2572" y="6951"/>
                    </a:cubicBezTo>
                    <a:cubicBezTo>
                      <a:pt x="2572" y="6951"/>
                      <a:pt x="1771" y="2944"/>
                      <a:pt x="3140" y="1174"/>
                    </a:cubicBezTo>
                    <a:lnTo>
                      <a:pt x="3140" y="1174"/>
                    </a:lnTo>
                    <a:cubicBezTo>
                      <a:pt x="1" y="2977"/>
                      <a:pt x="1069" y="7838"/>
                      <a:pt x="1069" y="7838"/>
                    </a:cubicBezTo>
                    <a:lnTo>
                      <a:pt x="1069" y="7837"/>
                    </a:lnTo>
                    <a:lnTo>
                      <a:pt x="5578" y="7837"/>
                    </a:lnTo>
                    <a:cubicBezTo>
                      <a:pt x="5578" y="7837"/>
                      <a:pt x="3707" y="3277"/>
                      <a:pt x="6513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2514150" y="3328451"/>
                <a:ext cx="164414" cy="254208"/>
              </a:xfrm>
              <a:custGeom>
                <a:avLst/>
                <a:gdLst/>
                <a:ahLst/>
                <a:cxnLst/>
                <a:rect l="l" t="t" r="r" b="b"/>
                <a:pathLst>
                  <a:path w="7027" h="10852" extrusionOk="0">
                    <a:moveTo>
                      <a:pt x="7027" y="0"/>
                    </a:moveTo>
                    <a:lnTo>
                      <a:pt x="7027" y="0"/>
                    </a:lnTo>
                    <a:cubicBezTo>
                      <a:pt x="3755" y="1988"/>
                      <a:pt x="2954" y="9623"/>
                      <a:pt x="2954" y="9623"/>
                    </a:cubicBezTo>
                    <a:cubicBezTo>
                      <a:pt x="2954" y="9623"/>
                      <a:pt x="1950" y="2100"/>
                      <a:pt x="1" y="1563"/>
                    </a:cubicBezTo>
                    <a:lnTo>
                      <a:pt x="1" y="1563"/>
                    </a:lnTo>
                    <a:cubicBezTo>
                      <a:pt x="2751" y="6649"/>
                      <a:pt x="831" y="10852"/>
                      <a:pt x="831" y="10852"/>
                    </a:cubicBezTo>
                    <a:lnTo>
                      <a:pt x="5468" y="10852"/>
                    </a:lnTo>
                    <a:cubicBezTo>
                      <a:pt x="5468" y="10852"/>
                      <a:pt x="2924" y="5144"/>
                      <a:pt x="7027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0" name="Google Shape;1610;p40"/>
            <p:cNvGrpSpPr/>
            <p:nvPr/>
          </p:nvGrpSpPr>
          <p:grpSpPr>
            <a:xfrm>
              <a:off x="218815" y="3946300"/>
              <a:ext cx="767639" cy="575285"/>
              <a:chOff x="1286413" y="3306853"/>
              <a:chExt cx="450519" cy="337648"/>
            </a:xfrm>
          </p:grpSpPr>
          <p:sp>
            <p:nvSpPr>
              <p:cNvPr id="1611" name="Google Shape;1611;p40"/>
              <p:cNvSpPr/>
              <p:nvPr/>
            </p:nvSpPr>
            <p:spPr>
              <a:xfrm>
                <a:off x="1357869" y="3306853"/>
                <a:ext cx="275108" cy="337625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4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955" y="3231"/>
                      <a:pt x="2962" y="14412"/>
                      <a:pt x="2962" y="14412"/>
                    </a:cubicBezTo>
                    <a:lnTo>
                      <a:pt x="9648" y="14412"/>
                    </a:lnTo>
                    <a:cubicBezTo>
                      <a:pt x="9648" y="14412"/>
                      <a:pt x="6461" y="4682"/>
                      <a:pt x="11757" y="1391"/>
                    </a:cubicBezTo>
                    <a:lnTo>
                      <a:pt x="11757" y="1391"/>
                    </a:lnTo>
                    <a:cubicBezTo>
                      <a:pt x="8039" y="2415"/>
                      <a:pt x="6825" y="5880"/>
                      <a:pt x="6691" y="11668"/>
                    </a:cubicBezTo>
                    <a:cubicBezTo>
                      <a:pt x="6018" y="3724"/>
                      <a:pt x="2648" y="673"/>
                      <a:pt x="0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286413" y="3412664"/>
                <a:ext cx="192374" cy="23181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9896" extrusionOk="0">
                    <a:moveTo>
                      <a:pt x="8222" y="1"/>
                    </a:moveTo>
                    <a:lnTo>
                      <a:pt x="8222" y="1"/>
                    </a:lnTo>
                    <a:cubicBezTo>
                      <a:pt x="2825" y="2105"/>
                      <a:pt x="3247" y="8774"/>
                      <a:pt x="3247" y="8774"/>
                    </a:cubicBezTo>
                    <a:cubicBezTo>
                      <a:pt x="3247" y="8774"/>
                      <a:pt x="2235" y="3716"/>
                      <a:pt x="3963" y="1482"/>
                    </a:cubicBezTo>
                    <a:lnTo>
                      <a:pt x="3963" y="1482"/>
                    </a:lnTo>
                    <a:cubicBezTo>
                      <a:pt x="1" y="3758"/>
                      <a:pt x="1350" y="9895"/>
                      <a:pt x="1350" y="9895"/>
                    </a:cubicBezTo>
                    <a:lnTo>
                      <a:pt x="1350" y="9894"/>
                    </a:lnTo>
                    <a:lnTo>
                      <a:pt x="7041" y="9894"/>
                    </a:lnTo>
                    <a:cubicBezTo>
                      <a:pt x="7041" y="9894"/>
                      <a:pt x="4682" y="4138"/>
                      <a:pt x="8222" y="1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40"/>
              <p:cNvSpPr/>
              <p:nvPr/>
            </p:nvSpPr>
            <p:spPr>
              <a:xfrm>
                <a:off x="1529349" y="3323555"/>
                <a:ext cx="207583" cy="320946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13701" extrusionOk="0">
                    <a:moveTo>
                      <a:pt x="8872" y="0"/>
                    </a:moveTo>
                    <a:lnTo>
                      <a:pt x="8872" y="0"/>
                    </a:lnTo>
                    <a:cubicBezTo>
                      <a:pt x="4741" y="2510"/>
                      <a:pt x="3730" y="12147"/>
                      <a:pt x="3730" y="12147"/>
                    </a:cubicBezTo>
                    <a:cubicBezTo>
                      <a:pt x="3730" y="12147"/>
                      <a:pt x="2463" y="2651"/>
                      <a:pt x="1" y="1973"/>
                    </a:cubicBezTo>
                    <a:lnTo>
                      <a:pt x="1" y="1973"/>
                    </a:lnTo>
                    <a:cubicBezTo>
                      <a:pt x="3473" y="8392"/>
                      <a:pt x="1049" y="13699"/>
                      <a:pt x="1049" y="13699"/>
                    </a:cubicBezTo>
                    <a:lnTo>
                      <a:pt x="6905" y="13700"/>
                    </a:lnTo>
                    <a:cubicBezTo>
                      <a:pt x="6905" y="13700"/>
                      <a:pt x="3693" y="6494"/>
                      <a:pt x="8872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40"/>
            <p:cNvGrpSpPr/>
            <p:nvPr/>
          </p:nvGrpSpPr>
          <p:grpSpPr>
            <a:xfrm>
              <a:off x="8251040" y="3946300"/>
              <a:ext cx="767639" cy="575285"/>
              <a:chOff x="1286413" y="3306853"/>
              <a:chExt cx="450519" cy="337648"/>
            </a:xfrm>
          </p:grpSpPr>
          <p:sp>
            <p:nvSpPr>
              <p:cNvPr id="1615" name="Google Shape;1615;p40"/>
              <p:cNvSpPr/>
              <p:nvPr/>
            </p:nvSpPr>
            <p:spPr>
              <a:xfrm>
                <a:off x="1357869" y="3306853"/>
                <a:ext cx="275108" cy="337625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4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955" y="3231"/>
                      <a:pt x="2962" y="14412"/>
                      <a:pt x="2962" y="14412"/>
                    </a:cubicBezTo>
                    <a:lnTo>
                      <a:pt x="9648" y="14412"/>
                    </a:lnTo>
                    <a:cubicBezTo>
                      <a:pt x="9648" y="14412"/>
                      <a:pt x="6461" y="4682"/>
                      <a:pt x="11757" y="1391"/>
                    </a:cubicBezTo>
                    <a:lnTo>
                      <a:pt x="11757" y="1391"/>
                    </a:lnTo>
                    <a:cubicBezTo>
                      <a:pt x="8039" y="2415"/>
                      <a:pt x="6825" y="5880"/>
                      <a:pt x="6691" y="11668"/>
                    </a:cubicBezTo>
                    <a:cubicBezTo>
                      <a:pt x="6018" y="3724"/>
                      <a:pt x="2648" y="673"/>
                      <a:pt x="0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1286413" y="3412664"/>
                <a:ext cx="192374" cy="23181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9896" extrusionOk="0">
                    <a:moveTo>
                      <a:pt x="8222" y="1"/>
                    </a:moveTo>
                    <a:lnTo>
                      <a:pt x="8222" y="1"/>
                    </a:lnTo>
                    <a:cubicBezTo>
                      <a:pt x="2825" y="2105"/>
                      <a:pt x="3247" y="8774"/>
                      <a:pt x="3247" y="8774"/>
                    </a:cubicBezTo>
                    <a:cubicBezTo>
                      <a:pt x="3247" y="8774"/>
                      <a:pt x="2235" y="3716"/>
                      <a:pt x="3963" y="1482"/>
                    </a:cubicBezTo>
                    <a:lnTo>
                      <a:pt x="3963" y="1482"/>
                    </a:lnTo>
                    <a:cubicBezTo>
                      <a:pt x="1" y="3758"/>
                      <a:pt x="1350" y="9895"/>
                      <a:pt x="1350" y="9895"/>
                    </a:cubicBezTo>
                    <a:lnTo>
                      <a:pt x="1350" y="9894"/>
                    </a:lnTo>
                    <a:lnTo>
                      <a:pt x="7041" y="9894"/>
                    </a:lnTo>
                    <a:cubicBezTo>
                      <a:pt x="7041" y="9894"/>
                      <a:pt x="4682" y="4138"/>
                      <a:pt x="8222" y="1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40"/>
              <p:cNvSpPr/>
              <p:nvPr/>
            </p:nvSpPr>
            <p:spPr>
              <a:xfrm>
                <a:off x="1529349" y="3323555"/>
                <a:ext cx="207583" cy="320946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13701" extrusionOk="0">
                    <a:moveTo>
                      <a:pt x="8872" y="0"/>
                    </a:moveTo>
                    <a:lnTo>
                      <a:pt x="8872" y="0"/>
                    </a:lnTo>
                    <a:cubicBezTo>
                      <a:pt x="4741" y="2510"/>
                      <a:pt x="3730" y="12147"/>
                      <a:pt x="3730" y="12147"/>
                    </a:cubicBezTo>
                    <a:cubicBezTo>
                      <a:pt x="3730" y="12147"/>
                      <a:pt x="2463" y="2651"/>
                      <a:pt x="1" y="1973"/>
                    </a:cubicBezTo>
                    <a:lnTo>
                      <a:pt x="1" y="1973"/>
                    </a:lnTo>
                    <a:cubicBezTo>
                      <a:pt x="3473" y="8392"/>
                      <a:pt x="1049" y="13699"/>
                      <a:pt x="1049" y="13699"/>
                    </a:cubicBezTo>
                    <a:lnTo>
                      <a:pt x="6905" y="13700"/>
                    </a:lnTo>
                    <a:cubicBezTo>
                      <a:pt x="6905" y="13700"/>
                      <a:pt x="3693" y="6494"/>
                      <a:pt x="8872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8" name="Google Shape;1618;p40"/>
          <p:cNvGrpSpPr/>
          <p:nvPr/>
        </p:nvGrpSpPr>
        <p:grpSpPr>
          <a:xfrm flipH="1">
            <a:off x="2033750" y="1019193"/>
            <a:ext cx="1875013" cy="3823907"/>
            <a:chOff x="640550" y="1023118"/>
            <a:chExt cx="1875013" cy="3823907"/>
          </a:xfrm>
        </p:grpSpPr>
        <p:sp>
          <p:nvSpPr>
            <p:cNvPr id="1619" name="Google Shape;1619;p40"/>
            <p:cNvSpPr/>
            <p:nvPr/>
          </p:nvSpPr>
          <p:spPr>
            <a:xfrm>
              <a:off x="640550" y="4655925"/>
              <a:ext cx="1653900" cy="191100"/>
            </a:xfrm>
            <a:prstGeom prst="ellipse">
              <a:avLst/>
            </a:prstGeom>
            <a:solidFill>
              <a:srgbClr val="0000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0"/>
            <p:cNvSpPr/>
            <p:nvPr/>
          </p:nvSpPr>
          <p:spPr>
            <a:xfrm>
              <a:off x="1864567" y="2322841"/>
              <a:ext cx="469048" cy="249437"/>
            </a:xfrm>
            <a:custGeom>
              <a:avLst/>
              <a:gdLst/>
              <a:ahLst/>
              <a:cxnLst/>
              <a:rect l="l" t="t" r="r" b="b"/>
              <a:pathLst>
                <a:path w="8404" h="4464" extrusionOk="0">
                  <a:moveTo>
                    <a:pt x="1604" y="1"/>
                  </a:moveTo>
                  <a:lnTo>
                    <a:pt x="1" y="1219"/>
                  </a:lnTo>
                  <a:lnTo>
                    <a:pt x="5898" y="4464"/>
                  </a:lnTo>
                  <a:lnTo>
                    <a:pt x="8403" y="3410"/>
                  </a:lnTo>
                  <a:lnTo>
                    <a:pt x="1604" y="1"/>
                  </a:lnTo>
                  <a:close/>
                </a:path>
              </a:pathLst>
            </a:custGeom>
            <a:solidFill>
              <a:srgbClr val="FCA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0"/>
            <p:cNvSpPr/>
            <p:nvPr/>
          </p:nvSpPr>
          <p:spPr>
            <a:xfrm>
              <a:off x="1794801" y="2093238"/>
              <a:ext cx="251938" cy="351693"/>
            </a:xfrm>
            <a:custGeom>
              <a:avLst/>
              <a:gdLst/>
              <a:ahLst/>
              <a:cxnLst/>
              <a:rect l="l" t="t" r="r" b="b"/>
              <a:pathLst>
                <a:path w="4514" h="6294" extrusionOk="0">
                  <a:moveTo>
                    <a:pt x="1314" y="0"/>
                  </a:moveTo>
                  <a:cubicBezTo>
                    <a:pt x="1039" y="0"/>
                    <a:pt x="795" y="37"/>
                    <a:pt x="608" y="88"/>
                  </a:cubicBezTo>
                  <a:cubicBezTo>
                    <a:pt x="572" y="238"/>
                    <a:pt x="538" y="391"/>
                    <a:pt x="504" y="544"/>
                  </a:cubicBezTo>
                  <a:cubicBezTo>
                    <a:pt x="468" y="703"/>
                    <a:pt x="433" y="864"/>
                    <a:pt x="401" y="1024"/>
                  </a:cubicBezTo>
                  <a:cubicBezTo>
                    <a:pt x="61" y="2639"/>
                    <a:pt x="85" y="3596"/>
                    <a:pt x="1" y="4861"/>
                  </a:cubicBezTo>
                  <a:lnTo>
                    <a:pt x="2478" y="6293"/>
                  </a:lnTo>
                  <a:cubicBezTo>
                    <a:pt x="2478" y="6293"/>
                    <a:pt x="3259" y="4355"/>
                    <a:pt x="4207" y="1652"/>
                  </a:cubicBezTo>
                  <a:cubicBezTo>
                    <a:pt x="4288" y="1422"/>
                    <a:pt x="4368" y="1192"/>
                    <a:pt x="4446" y="962"/>
                  </a:cubicBezTo>
                  <a:cubicBezTo>
                    <a:pt x="4468" y="896"/>
                    <a:pt x="4492" y="831"/>
                    <a:pt x="4513" y="764"/>
                  </a:cubicBezTo>
                  <a:cubicBezTo>
                    <a:pt x="4257" y="659"/>
                    <a:pt x="3405" y="628"/>
                    <a:pt x="2510" y="242"/>
                  </a:cubicBezTo>
                  <a:cubicBezTo>
                    <a:pt x="2096" y="64"/>
                    <a:pt x="1678" y="0"/>
                    <a:pt x="1314" y="0"/>
                  </a:cubicBezTo>
                  <a:close/>
                </a:path>
              </a:pathLst>
            </a:custGeom>
            <a:solidFill>
              <a:srgbClr val="FCA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0"/>
            <p:cNvSpPr/>
            <p:nvPr/>
          </p:nvSpPr>
          <p:spPr>
            <a:xfrm>
              <a:off x="1806857" y="1762720"/>
              <a:ext cx="321368" cy="377732"/>
            </a:xfrm>
            <a:custGeom>
              <a:avLst/>
              <a:gdLst/>
              <a:ahLst/>
              <a:cxnLst/>
              <a:rect l="l" t="t" r="r" b="b"/>
              <a:pathLst>
                <a:path w="5758" h="6760" extrusionOk="0">
                  <a:moveTo>
                    <a:pt x="4120" y="1"/>
                  </a:moveTo>
                  <a:cubicBezTo>
                    <a:pt x="4034" y="1"/>
                    <a:pt x="3946" y="5"/>
                    <a:pt x="3855" y="13"/>
                  </a:cubicBezTo>
                  <a:cubicBezTo>
                    <a:pt x="1123" y="250"/>
                    <a:pt x="36" y="6028"/>
                    <a:pt x="1" y="6213"/>
                  </a:cubicBezTo>
                  <a:cubicBezTo>
                    <a:pt x="9" y="6178"/>
                    <a:pt x="56" y="6136"/>
                    <a:pt x="135" y="6095"/>
                  </a:cubicBezTo>
                  <a:cubicBezTo>
                    <a:pt x="201" y="6062"/>
                    <a:pt x="288" y="6030"/>
                    <a:pt x="391" y="6003"/>
                  </a:cubicBezTo>
                  <a:cubicBezTo>
                    <a:pt x="578" y="5952"/>
                    <a:pt x="821" y="5915"/>
                    <a:pt x="1096" y="5915"/>
                  </a:cubicBezTo>
                  <a:cubicBezTo>
                    <a:pt x="1392" y="5915"/>
                    <a:pt x="1725" y="5958"/>
                    <a:pt x="2062" y="6070"/>
                  </a:cubicBezTo>
                  <a:cubicBezTo>
                    <a:pt x="2139" y="6096"/>
                    <a:pt x="2216" y="6124"/>
                    <a:pt x="2293" y="6157"/>
                  </a:cubicBezTo>
                  <a:cubicBezTo>
                    <a:pt x="3188" y="6543"/>
                    <a:pt x="4040" y="6575"/>
                    <a:pt x="4296" y="6680"/>
                  </a:cubicBezTo>
                  <a:cubicBezTo>
                    <a:pt x="4343" y="6700"/>
                    <a:pt x="4370" y="6721"/>
                    <a:pt x="4374" y="6747"/>
                  </a:cubicBezTo>
                  <a:cubicBezTo>
                    <a:pt x="4375" y="6751"/>
                    <a:pt x="4375" y="6754"/>
                    <a:pt x="4375" y="6759"/>
                  </a:cubicBezTo>
                  <a:cubicBezTo>
                    <a:pt x="5386" y="4210"/>
                    <a:pt x="5757" y="2861"/>
                    <a:pt x="5609" y="1555"/>
                  </a:cubicBezTo>
                  <a:cubicBezTo>
                    <a:pt x="5493" y="519"/>
                    <a:pt x="5048" y="108"/>
                    <a:pt x="4409" y="19"/>
                  </a:cubicBezTo>
                  <a:cubicBezTo>
                    <a:pt x="4316" y="7"/>
                    <a:pt x="4220" y="1"/>
                    <a:pt x="41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0"/>
            <p:cNvSpPr/>
            <p:nvPr/>
          </p:nvSpPr>
          <p:spPr>
            <a:xfrm>
              <a:off x="1817126" y="2093294"/>
              <a:ext cx="229613" cy="92254"/>
            </a:xfrm>
            <a:custGeom>
              <a:avLst/>
              <a:gdLst/>
              <a:ahLst/>
              <a:cxnLst/>
              <a:rect l="l" t="t" r="r" b="b"/>
              <a:pathLst>
                <a:path w="4114" h="1651" extrusionOk="0">
                  <a:moveTo>
                    <a:pt x="915" y="0"/>
                  </a:moveTo>
                  <a:cubicBezTo>
                    <a:pt x="640" y="0"/>
                    <a:pt x="395" y="37"/>
                    <a:pt x="208" y="88"/>
                  </a:cubicBezTo>
                  <a:cubicBezTo>
                    <a:pt x="172" y="240"/>
                    <a:pt x="138" y="391"/>
                    <a:pt x="104" y="544"/>
                  </a:cubicBezTo>
                  <a:cubicBezTo>
                    <a:pt x="68" y="703"/>
                    <a:pt x="33" y="864"/>
                    <a:pt x="1" y="1025"/>
                  </a:cubicBezTo>
                  <a:cubicBezTo>
                    <a:pt x="199" y="952"/>
                    <a:pt x="488" y="876"/>
                    <a:pt x="831" y="876"/>
                  </a:cubicBezTo>
                  <a:cubicBezTo>
                    <a:pt x="1187" y="876"/>
                    <a:pt x="1602" y="958"/>
                    <a:pt x="2035" y="1211"/>
                  </a:cubicBezTo>
                  <a:cubicBezTo>
                    <a:pt x="2638" y="1562"/>
                    <a:pt x="3282" y="1651"/>
                    <a:pt x="3781" y="1651"/>
                  </a:cubicBezTo>
                  <a:cubicBezTo>
                    <a:pt x="3790" y="1651"/>
                    <a:pt x="3799" y="1651"/>
                    <a:pt x="3807" y="1651"/>
                  </a:cubicBezTo>
                  <a:cubicBezTo>
                    <a:pt x="3888" y="1421"/>
                    <a:pt x="3968" y="1191"/>
                    <a:pt x="4046" y="961"/>
                  </a:cubicBezTo>
                  <a:cubicBezTo>
                    <a:pt x="4068" y="895"/>
                    <a:pt x="4092" y="830"/>
                    <a:pt x="4113" y="763"/>
                  </a:cubicBezTo>
                  <a:cubicBezTo>
                    <a:pt x="3857" y="658"/>
                    <a:pt x="3005" y="627"/>
                    <a:pt x="2110" y="242"/>
                  </a:cubicBezTo>
                  <a:cubicBezTo>
                    <a:pt x="1697" y="64"/>
                    <a:pt x="1279" y="0"/>
                    <a:pt x="915" y="0"/>
                  </a:cubicBezTo>
                  <a:close/>
                </a:path>
              </a:pathLst>
            </a:custGeom>
            <a:solidFill>
              <a:srgbClr val="FC9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0"/>
            <p:cNvSpPr/>
            <p:nvPr/>
          </p:nvSpPr>
          <p:spPr>
            <a:xfrm>
              <a:off x="1806968" y="1762831"/>
              <a:ext cx="246022" cy="347335"/>
            </a:xfrm>
            <a:custGeom>
              <a:avLst/>
              <a:gdLst/>
              <a:ahLst/>
              <a:cxnLst/>
              <a:rect l="l" t="t" r="r" b="b"/>
              <a:pathLst>
                <a:path w="4408" h="6216" extrusionOk="0">
                  <a:moveTo>
                    <a:pt x="4118" y="1"/>
                  </a:moveTo>
                  <a:cubicBezTo>
                    <a:pt x="4033" y="1"/>
                    <a:pt x="3945" y="5"/>
                    <a:pt x="3854" y="12"/>
                  </a:cubicBezTo>
                  <a:cubicBezTo>
                    <a:pt x="1119" y="250"/>
                    <a:pt x="33" y="6035"/>
                    <a:pt x="1" y="6212"/>
                  </a:cubicBezTo>
                  <a:lnTo>
                    <a:pt x="1" y="6212"/>
                  </a:lnTo>
                  <a:cubicBezTo>
                    <a:pt x="15" y="6147"/>
                    <a:pt x="161" y="6062"/>
                    <a:pt x="390" y="6001"/>
                  </a:cubicBezTo>
                  <a:cubicBezTo>
                    <a:pt x="577" y="5949"/>
                    <a:pt x="822" y="5912"/>
                    <a:pt x="1097" y="5912"/>
                  </a:cubicBezTo>
                  <a:cubicBezTo>
                    <a:pt x="1393" y="5912"/>
                    <a:pt x="1725" y="5955"/>
                    <a:pt x="2061" y="6067"/>
                  </a:cubicBezTo>
                  <a:cubicBezTo>
                    <a:pt x="1798" y="984"/>
                    <a:pt x="4373" y="38"/>
                    <a:pt x="4408" y="18"/>
                  </a:cubicBezTo>
                  <a:cubicBezTo>
                    <a:pt x="4315" y="6"/>
                    <a:pt x="4218" y="1"/>
                    <a:pt x="4118" y="1"/>
                  </a:cubicBezTo>
                  <a:close/>
                  <a:moveTo>
                    <a:pt x="1" y="6212"/>
                  </a:moveTo>
                  <a:cubicBezTo>
                    <a:pt x="0" y="6213"/>
                    <a:pt x="0" y="6215"/>
                    <a:pt x="0" y="6216"/>
                  </a:cubicBezTo>
                  <a:cubicBezTo>
                    <a:pt x="0" y="6216"/>
                    <a:pt x="0" y="6215"/>
                    <a:pt x="1" y="6212"/>
                  </a:cubicBezTo>
                  <a:close/>
                </a:path>
              </a:pathLst>
            </a:custGeom>
            <a:solidFill>
              <a:srgbClr val="6D7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0"/>
            <p:cNvSpPr/>
            <p:nvPr/>
          </p:nvSpPr>
          <p:spPr>
            <a:xfrm>
              <a:off x="1722915" y="4573830"/>
              <a:ext cx="359656" cy="168582"/>
            </a:xfrm>
            <a:custGeom>
              <a:avLst/>
              <a:gdLst/>
              <a:ahLst/>
              <a:cxnLst/>
              <a:rect l="l" t="t" r="r" b="b"/>
              <a:pathLst>
                <a:path w="6444" h="3017" extrusionOk="0">
                  <a:moveTo>
                    <a:pt x="2685" y="0"/>
                  </a:moveTo>
                  <a:cubicBezTo>
                    <a:pt x="2096" y="0"/>
                    <a:pt x="1253" y="349"/>
                    <a:pt x="295" y="349"/>
                  </a:cubicBezTo>
                  <a:cubicBezTo>
                    <a:pt x="271" y="349"/>
                    <a:pt x="247" y="349"/>
                    <a:pt x="223" y="348"/>
                  </a:cubicBezTo>
                  <a:cubicBezTo>
                    <a:pt x="0" y="856"/>
                    <a:pt x="18" y="1227"/>
                    <a:pt x="18" y="1774"/>
                  </a:cubicBezTo>
                  <a:cubicBezTo>
                    <a:pt x="18" y="2319"/>
                    <a:pt x="305" y="3017"/>
                    <a:pt x="305" y="3017"/>
                  </a:cubicBezTo>
                  <a:lnTo>
                    <a:pt x="5874" y="3017"/>
                  </a:lnTo>
                  <a:cubicBezTo>
                    <a:pt x="6044" y="3017"/>
                    <a:pt x="6196" y="2909"/>
                    <a:pt x="6252" y="2749"/>
                  </a:cubicBezTo>
                  <a:lnTo>
                    <a:pt x="6316" y="2568"/>
                  </a:lnTo>
                  <a:cubicBezTo>
                    <a:pt x="6443" y="2209"/>
                    <a:pt x="6249" y="1815"/>
                    <a:pt x="5888" y="1694"/>
                  </a:cubicBezTo>
                  <a:cubicBezTo>
                    <a:pt x="5067" y="1422"/>
                    <a:pt x="3734" y="1114"/>
                    <a:pt x="3395" y="412"/>
                  </a:cubicBezTo>
                  <a:cubicBezTo>
                    <a:pt x="3246" y="101"/>
                    <a:pt x="3002" y="0"/>
                    <a:pt x="2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1433751" y="2724994"/>
              <a:ext cx="607463" cy="954555"/>
            </a:xfrm>
            <a:custGeom>
              <a:avLst/>
              <a:gdLst/>
              <a:ahLst/>
              <a:cxnLst/>
              <a:rect l="l" t="t" r="r" b="b"/>
              <a:pathLst>
                <a:path w="10884" h="17083" extrusionOk="0">
                  <a:moveTo>
                    <a:pt x="0" y="0"/>
                  </a:moveTo>
                  <a:cubicBezTo>
                    <a:pt x="0" y="391"/>
                    <a:pt x="29" y="808"/>
                    <a:pt x="79" y="1250"/>
                  </a:cubicBezTo>
                  <a:cubicBezTo>
                    <a:pt x="117" y="1580"/>
                    <a:pt x="169" y="1922"/>
                    <a:pt x="230" y="2275"/>
                  </a:cubicBezTo>
                  <a:cubicBezTo>
                    <a:pt x="420" y="3355"/>
                    <a:pt x="717" y="4531"/>
                    <a:pt x="1076" y="5735"/>
                  </a:cubicBezTo>
                  <a:cubicBezTo>
                    <a:pt x="2081" y="9110"/>
                    <a:pt x="3571" y="12693"/>
                    <a:pt x="4549" y="14910"/>
                  </a:cubicBezTo>
                  <a:cubicBezTo>
                    <a:pt x="4552" y="14915"/>
                    <a:pt x="4553" y="14919"/>
                    <a:pt x="4554" y="14921"/>
                  </a:cubicBezTo>
                  <a:cubicBezTo>
                    <a:pt x="4554" y="14924"/>
                    <a:pt x="4556" y="14926"/>
                    <a:pt x="4557" y="14929"/>
                  </a:cubicBezTo>
                  <a:cubicBezTo>
                    <a:pt x="5140" y="16252"/>
                    <a:pt x="5538" y="17083"/>
                    <a:pt x="5538" y="17083"/>
                  </a:cubicBezTo>
                  <a:lnTo>
                    <a:pt x="10884" y="17083"/>
                  </a:lnTo>
                  <a:cubicBezTo>
                    <a:pt x="10884" y="17083"/>
                    <a:pt x="10150" y="9100"/>
                    <a:pt x="7875" y="850"/>
                  </a:cubicBezTo>
                  <a:cubicBezTo>
                    <a:pt x="7797" y="567"/>
                    <a:pt x="7717" y="284"/>
                    <a:pt x="7635" y="0"/>
                  </a:cubicBezTo>
                  <a:close/>
                </a:path>
              </a:pathLst>
            </a:custGeom>
            <a:solidFill>
              <a:srgbClr val="EC9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0"/>
            <p:cNvSpPr/>
            <p:nvPr/>
          </p:nvSpPr>
          <p:spPr>
            <a:xfrm>
              <a:off x="892761" y="2724994"/>
              <a:ext cx="645192" cy="954499"/>
            </a:xfrm>
            <a:custGeom>
              <a:avLst/>
              <a:gdLst/>
              <a:ahLst/>
              <a:cxnLst/>
              <a:rect l="l" t="t" r="r" b="b"/>
              <a:pathLst>
                <a:path w="11560" h="17082" extrusionOk="0">
                  <a:moveTo>
                    <a:pt x="3517" y="0"/>
                  </a:moveTo>
                  <a:cubicBezTo>
                    <a:pt x="3512" y="20"/>
                    <a:pt x="3507" y="39"/>
                    <a:pt x="3502" y="58"/>
                  </a:cubicBezTo>
                  <a:cubicBezTo>
                    <a:pt x="3391" y="479"/>
                    <a:pt x="3284" y="895"/>
                    <a:pt x="3180" y="1308"/>
                  </a:cubicBezTo>
                  <a:cubicBezTo>
                    <a:pt x="872" y="10432"/>
                    <a:pt x="1" y="17082"/>
                    <a:pt x="1" y="17082"/>
                  </a:cubicBezTo>
                  <a:lnTo>
                    <a:pt x="6200" y="17082"/>
                  </a:lnTo>
                  <a:cubicBezTo>
                    <a:pt x="6200" y="17082"/>
                    <a:pt x="10251" y="7043"/>
                    <a:pt x="10726" y="5840"/>
                  </a:cubicBezTo>
                  <a:cubicBezTo>
                    <a:pt x="11180" y="4686"/>
                    <a:pt x="11452" y="3470"/>
                    <a:pt x="11533" y="2235"/>
                  </a:cubicBezTo>
                  <a:cubicBezTo>
                    <a:pt x="11538" y="2161"/>
                    <a:pt x="11542" y="2085"/>
                    <a:pt x="11547" y="2009"/>
                  </a:cubicBezTo>
                  <a:cubicBezTo>
                    <a:pt x="11555" y="1819"/>
                    <a:pt x="11560" y="1630"/>
                    <a:pt x="11560" y="1440"/>
                  </a:cubicBezTo>
                  <a:lnTo>
                    <a:pt x="11560" y="2"/>
                  </a:lnTo>
                  <a:lnTo>
                    <a:pt x="11560" y="0"/>
                  </a:lnTo>
                  <a:close/>
                </a:path>
              </a:pathLst>
            </a:custGeom>
            <a:solidFill>
              <a:srgbClr val="EC9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0"/>
            <p:cNvSpPr/>
            <p:nvPr/>
          </p:nvSpPr>
          <p:spPr>
            <a:xfrm>
              <a:off x="1678097" y="3677751"/>
              <a:ext cx="363116" cy="922593"/>
            </a:xfrm>
            <a:custGeom>
              <a:avLst/>
              <a:gdLst/>
              <a:ahLst/>
              <a:cxnLst/>
              <a:rect l="l" t="t" r="r" b="b"/>
              <a:pathLst>
                <a:path w="6506" h="16511" extrusionOk="0">
                  <a:moveTo>
                    <a:pt x="1160" y="1"/>
                  </a:moveTo>
                  <a:cubicBezTo>
                    <a:pt x="1160" y="1"/>
                    <a:pt x="630" y="1346"/>
                    <a:pt x="630" y="3791"/>
                  </a:cubicBezTo>
                  <a:cubicBezTo>
                    <a:pt x="630" y="6237"/>
                    <a:pt x="0" y="8349"/>
                    <a:pt x="630" y="16353"/>
                  </a:cubicBezTo>
                  <a:cubicBezTo>
                    <a:pt x="630" y="16353"/>
                    <a:pt x="1263" y="16510"/>
                    <a:pt x="2342" y="16510"/>
                  </a:cubicBezTo>
                  <a:cubicBezTo>
                    <a:pt x="2881" y="16510"/>
                    <a:pt x="3532" y="16471"/>
                    <a:pt x="4271" y="16353"/>
                  </a:cubicBezTo>
                  <a:cubicBezTo>
                    <a:pt x="4400" y="14432"/>
                    <a:pt x="5222" y="5235"/>
                    <a:pt x="6506" y="1"/>
                  </a:cubicBezTo>
                  <a:close/>
                </a:path>
              </a:pathLst>
            </a:custGeom>
            <a:solidFill>
              <a:srgbClr val="EC9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0"/>
            <p:cNvSpPr/>
            <p:nvPr/>
          </p:nvSpPr>
          <p:spPr>
            <a:xfrm>
              <a:off x="1088216" y="1556977"/>
              <a:ext cx="1024271" cy="1237966"/>
            </a:xfrm>
            <a:custGeom>
              <a:avLst/>
              <a:gdLst/>
              <a:ahLst/>
              <a:cxnLst/>
              <a:rect l="l" t="t" r="r" b="b"/>
              <a:pathLst>
                <a:path w="18352" h="22155" extrusionOk="0">
                  <a:moveTo>
                    <a:pt x="12014" y="0"/>
                  </a:moveTo>
                  <a:cubicBezTo>
                    <a:pt x="9568" y="0"/>
                    <a:pt x="7314" y="470"/>
                    <a:pt x="7314" y="470"/>
                  </a:cubicBezTo>
                  <a:lnTo>
                    <a:pt x="5354" y="2985"/>
                  </a:lnTo>
                  <a:lnTo>
                    <a:pt x="5152" y="3185"/>
                  </a:lnTo>
                  <a:cubicBezTo>
                    <a:pt x="5152" y="3185"/>
                    <a:pt x="4954" y="3814"/>
                    <a:pt x="4632" y="4859"/>
                  </a:cubicBezTo>
                  <a:cubicBezTo>
                    <a:pt x="4175" y="6336"/>
                    <a:pt x="3471" y="8642"/>
                    <a:pt x="2723" y="11170"/>
                  </a:cubicBezTo>
                  <a:lnTo>
                    <a:pt x="2720" y="11175"/>
                  </a:lnTo>
                  <a:cubicBezTo>
                    <a:pt x="2312" y="12556"/>
                    <a:pt x="1889" y="14002"/>
                    <a:pt x="1488" y="15415"/>
                  </a:cubicBezTo>
                  <a:cubicBezTo>
                    <a:pt x="919" y="17424"/>
                    <a:pt x="391" y="19367"/>
                    <a:pt x="0" y="20961"/>
                  </a:cubicBezTo>
                  <a:cubicBezTo>
                    <a:pt x="0" y="20961"/>
                    <a:pt x="400" y="21102"/>
                    <a:pt x="1273" y="21341"/>
                  </a:cubicBezTo>
                  <a:cubicBezTo>
                    <a:pt x="2596" y="21700"/>
                    <a:pt x="4623" y="22155"/>
                    <a:pt x="6447" y="22155"/>
                  </a:cubicBezTo>
                  <a:cubicBezTo>
                    <a:pt x="6793" y="22155"/>
                    <a:pt x="7132" y="22138"/>
                    <a:pt x="7457" y="22102"/>
                  </a:cubicBezTo>
                  <a:cubicBezTo>
                    <a:pt x="10568" y="21753"/>
                    <a:pt x="13710" y="20935"/>
                    <a:pt x="13822" y="20905"/>
                  </a:cubicBezTo>
                  <a:lnTo>
                    <a:pt x="13825" y="20904"/>
                  </a:lnTo>
                  <a:cubicBezTo>
                    <a:pt x="13825" y="20904"/>
                    <a:pt x="13825" y="20901"/>
                    <a:pt x="13824" y="20899"/>
                  </a:cubicBezTo>
                  <a:cubicBezTo>
                    <a:pt x="13683" y="20245"/>
                    <a:pt x="13263" y="18805"/>
                    <a:pt x="13140" y="17392"/>
                  </a:cubicBezTo>
                  <a:cubicBezTo>
                    <a:pt x="13109" y="17030"/>
                    <a:pt x="13107" y="16653"/>
                    <a:pt x="13132" y="16259"/>
                  </a:cubicBezTo>
                  <a:cubicBezTo>
                    <a:pt x="13157" y="15895"/>
                    <a:pt x="13206" y="15517"/>
                    <a:pt x="13285" y="15126"/>
                  </a:cubicBezTo>
                  <a:cubicBezTo>
                    <a:pt x="13295" y="15075"/>
                    <a:pt x="13307" y="15024"/>
                    <a:pt x="13318" y="14972"/>
                  </a:cubicBezTo>
                  <a:cubicBezTo>
                    <a:pt x="13619" y="13592"/>
                    <a:pt x="14312" y="12039"/>
                    <a:pt x="15683" y="10301"/>
                  </a:cubicBezTo>
                  <a:cubicBezTo>
                    <a:pt x="15968" y="9941"/>
                    <a:pt x="16221" y="9590"/>
                    <a:pt x="16447" y="9251"/>
                  </a:cubicBezTo>
                  <a:cubicBezTo>
                    <a:pt x="18226" y="6590"/>
                    <a:pt x="18351" y="4640"/>
                    <a:pt x="18351" y="4640"/>
                  </a:cubicBezTo>
                  <a:cubicBezTo>
                    <a:pt x="18351" y="4640"/>
                    <a:pt x="18234" y="4420"/>
                    <a:pt x="18008" y="4080"/>
                  </a:cubicBezTo>
                  <a:cubicBezTo>
                    <a:pt x="17883" y="3895"/>
                    <a:pt x="17729" y="3677"/>
                    <a:pt x="17542" y="3439"/>
                  </a:cubicBezTo>
                  <a:cubicBezTo>
                    <a:pt x="17542" y="3437"/>
                    <a:pt x="17541" y="3437"/>
                    <a:pt x="17541" y="3437"/>
                  </a:cubicBezTo>
                  <a:cubicBezTo>
                    <a:pt x="17507" y="3396"/>
                    <a:pt x="17476" y="3354"/>
                    <a:pt x="17441" y="3312"/>
                  </a:cubicBezTo>
                  <a:cubicBezTo>
                    <a:pt x="17347" y="3196"/>
                    <a:pt x="17246" y="3077"/>
                    <a:pt x="17138" y="2955"/>
                  </a:cubicBezTo>
                  <a:lnTo>
                    <a:pt x="17138" y="2954"/>
                  </a:lnTo>
                  <a:cubicBezTo>
                    <a:pt x="17032" y="2834"/>
                    <a:pt x="16921" y="2713"/>
                    <a:pt x="16803" y="2590"/>
                  </a:cubicBezTo>
                  <a:cubicBezTo>
                    <a:pt x="16712" y="2496"/>
                    <a:pt x="16618" y="2403"/>
                    <a:pt x="16519" y="2309"/>
                  </a:cubicBezTo>
                  <a:cubicBezTo>
                    <a:pt x="16040" y="1851"/>
                    <a:pt x="15470" y="1400"/>
                    <a:pt x="14813" y="1035"/>
                  </a:cubicBezTo>
                  <a:cubicBezTo>
                    <a:pt x="14108" y="642"/>
                    <a:pt x="13198" y="323"/>
                    <a:pt x="12273" y="70"/>
                  </a:cubicBezTo>
                  <a:cubicBezTo>
                    <a:pt x="12188" y="45"/>
                    <a:pt x="12101" y="22"/>
                    <a:pt x="120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0"/>
            <p:cNvSpPr/>
            <p:nvPr/>
          </p:nvSpPr>
          <p:spPr>
            <a:xfrm>
              <a:off x="1327372" y="1892077"/>
              <a:ext cx="245910" cy="52581"/>
            </a:xfrm>
            <a:custGeom>
              <a:avLst/>
              <a:gdLst/>
              <a:ahLst/>
              <a:cxnLst/>
              <a:rect l="l" t="t" r="r" b="b"/>
              <a:pathLst>
                <a:path w="4406" h="941" extrusionOk="0">
                  <a:moveTo>
                    <a:pt x="1437" y="0"/>
                  </a:moveTo>
                  <a:cubicBezTo>
                    <a:pt x="1002" y="0"/>
                    <a:pt x="621" y="91"/>
                    <a:pt x="361" y="198"/>
                  </a:cubicBezTo>
                  <a:lnTo>
                    <a:pt x="360" y="198"/>
                  </a:lnTo>
                  <a:cubicBezTo>
                    <a:pt x="135" y="290"/>
                    <a:pt x="1" y="392"/>
                    <a:pt x="1" y="459"/>
                  </a:cubicBezTo>
                  <a:cubicBezTo>
                    <a:pt x="1" y="521"/>
                    <a:pt x="116" y="592"/>
                    <a:pt x="313" y="663"/>
                  </a:cubicBezTo>
                  <a:cubicBezTo>
                    <a:pt x="722" y="808"/>
                    <a:pt x="1480" y="940"/>
                    <a:pt x="2276" y="940"/>
                  </a:cubicBezTo>
                  <a:cubicBezTo>
                    <a:pt x="3199" y="940"/>
                    <a:pt x="3977" y="763"/>
                    <a:pt x="4275" y="595"/>
                  </a:cubicBezTo>
                  <a:cubicBezTo>
                    <a:pt x="4361" y="546"/>
                    <a:pt x="4406" y="500"/>
                    <a:pt x="4406" y="459"/>
                  </a:cubicBezTo>
                  <a:cubicBezTo>
                    <a:pt x="4406" y="426"/>
                    <a:pt x="4375" y="403"/>
                    <a:pt x="4318" y="388"/>
                  </a:cubicBezTo>
                  <a:cubicBezTo>
                    <a:pt x="4052" y="317"/>
                    <a:pt x="3203" y="390"/>
                    <a:pt x="2267" y="117"/>
                  </a:cubicBezTo>
                  <a:cubicBezTo>
                    <a:pt x="1981" y="34"/>
                    <a:pt x="1699" y="0"/>
                    <a:pt x="1437" y="0"/>
                  </a:cubicBezTo>
                  <a:close/>
                </a:path>
              </a:pathLst>
            </a:custGeom>
            <a:solidFill>
              <a:srgbClr val="292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0"/>
            <p:cNvSpPr/>
            <p:nvPr/>
          </p:nvSpPr>
          <p:spPr>
            <a:xfrm>
              <a:off x="715110" y="4577127"/>
              <a:ext cx="305685" cy="157686"/>
            </a:xfrm>
            <a:custGeom>
              <a:avLst/>
              <a:gdLst/>
              <a:ahLst/>
              <a:cxnLst/>
              <a:rect l="l" t="t" r="r" b="b"/>
              <a:pathLst>
                <a:path w="5477" h="2822" extrusionOk="0">
                  <a:moveTo>
                    <a:pt x="2852" y="0"/>
                  </a:moveTo>
                  <a:cubicBezTo>
                    <a:pt x="2801" y="0"/>
                    <a:pt x="2743" y="9"/>
                    <a:pt x="2676" y="29"/>
                  </a:cubicBezTo>
                  <a:cubicBezTo>
                    <a:pt x="2084" y="205"/>
                    <a:pt x="1302" y="254"/>
                    <a:pt x="790" y="267"/>
                  </a:cubicBezTo>
                  <a:cubicBezTo>
                    <a:pt x="462" y="276"/>
                    <a:pt x="188" y="519"/>
                    <a:pt x="137" y="843"/>
                  </a:cubicBezTo>
                  <a:cubicBezTo>
                    <a:pt x="56" y="1353"/>
                    <a:pt x="1" y="2125"/>
                    <a:pt x="220" y="2821"/>
                  </a:cubicBezTo>
                  <a:lnTo>
                    <a:pt x="4964" y="2821"/>
                  </a:lnTo>
                  <a:cubicBezTo>
                    <a:pt x="5130" y="2821"/>
                    <a:pt x="5277" y="2717"/>
                    <a:pt x="5332" y="2561"/>
                  </a:cubicBezTo>
                  <a:cubicBezTo>
                    <a:pt x="5361" y="2483"/>
                    <a:pt x="5388" y="2391"/>
                    <a:pt x="5405" y="2283"/>
                  </a:cubicBezTo>
                  <a:cubicBezTo>
                    <a:pt x="5477" y="1873"/>
                    <a:pt x="5209" y="1406"/>
                    <a:pt x="4821" y="1253"/>
                  </a:cubicBezTo>
                  <a:cubicBezTo>
                    <a:pt x="4563" y="1152"/>
                    <a:pt x="4331" y="1050"/>
                    <a:pt x="4127" y="955"/>
                  </a:cubicBezTo>
                  <a:cubicBezTo>
                    <a:pt x="3722" y="763"/>
                    <a:pt x="3384" y="464"/>
                    <a:pt x="3105" y="113"/>
                  </a:cubicBezTo>
                  <a:cubicBezTo>
                    <a:pt x="3052" y="49"/>
                    <a:pt x="2973" y="0"/>
                    <a:pt x="2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0"/>
            <p:cNvSpPr/>
            <p:nvPr/>
          </p:nvSpPr>
          <p:spPr>
            <a:xfrm>
              <a:off x="723650" y="3677751"/>
              <a:ext cx="515261" cy="944218"/>
            </a:xfrm>
            <a:custGeom>
              <a:avLst/>
              <a:gdLst/>
              <a:ahLst/>
              <a:cxnLst/>
              <a:rect l="l" t="t" r="r" b="b"/>
              <a:pathLst>
                <a:path w="9232" h="16898" extrusionOk="0">
                  <a:moveTo>
                    <a:pt x="3031" y="1"/>
                  </a:moveTo>
                  <a:cubicBezTo>
                    <a:pt x="3031" y="1"/>
                    <a:pt x="2481" y="2644"/>
                    <a:pt x="2150" y="5066"/>
                  </a:cubicBezTo>
                  <a:cubicBezTo>
                    <a:pt x="1468" y="10055"/>
                    <a:pt x="251" y="14898"/>
                    <a:pt x="0" y="16447"/>
                  </a:cubicBezTo>
                  <a:cubicBezTo>
                    <a:pt x="728" y="16733"/>
                    <a:pt x="1525" y="16897"/>
                    <a:pt x="2341" y="16897"/>
                  </a:cubicBezTo>
                  <a:cubicBezTo>
                    <a:pt x="2895" y="16897"/>
                    <a:pt x="3457" y="16821"/>
                    <a:pt x="4011" y="16656"/>
                  </a:cubicBezTo>
                  <a:cubicBezTo>
                    <a:pt x="5194" y="13770"/>
                    <a:pt x="6804" y="7374"/>
                    <a:pt x="9231" y="1"/>
                  </a:cubicBezTo>
                  <a:close/>
                </a:path>
              </a:pathLst>
            </a:custGeom>
            <a:solidFill>
              <a:srgbClr val="EC9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0"/>
            <p:cNvSpPr/>
            <p:nvPr/>
          </p:nvSpPr>
          <p:spPr>
            <a:xfrm>
              <a:off x="1751044" y="1556977"/>
              <a:ext cx="275323" cy="249772"/>
            </a:xfrm>
            <a:custGeom>
              <a:avLst/>
              <a:gdLst/>
              <a:ahLst/>
              <a:cxnLst/>
              <a:rect l="l" t="t" r="r" b="b"/>
              <a:pathLst>
                <a:path w="4933" h="4470" extrusionOk="0">
                  <a:moveTo>
                    <a:pt x="137" y="0"/>
                  </a:moveTo>
                  <a:lnTo>
                    <a:pt x="134" y="55"/>
                  </a:lnTo>
                  <a:cubicBezTo>
                    <a:pt x="128" y="154"/>
                    <a:pt x="0" y="2512"/>
                    <a:pt x="1115" y="3741"/>
                  </a:cubicBezTo>
                  <a:cubicBezTo>
                    <a:pt x="1530" y="4199"/>
                    <a:pt x="2063" y="4444"/>
                    <a:pt x="2698" y="4466"/>
                  </a:cubicBezTo>
                  <a:cubicBezTo>
                    <a:pt x="2753" y="4468"/>
                    <a:pt x="2806" y="4470"/>
                    <a:pt x="2857" y="4470"/>
                  </a:cubicBezTo>
                  <a:cubicBezTo>
                    <a:pt x="3604" y="4470"/>
                    <a:pt x="4161" y="4265"/>
                    <a:pt x="4515" y="3862"/>
                  </a:cubicBezTo>
                  <a:cubicBezTo>
                    <a:pt x="4858" y="3472"/>
                    <a:pt x="4933" y="2972"/>
                    <a:pt x="4927" y="2591"/>
                  </a:cubicBezTo>
                  <a:cubicBezTo>
                    <a:pt x="4836" y="2498"/>
                    <a:pt x="4742" y="2404"/>
                    <a:pt x="4643" y="2311"/>
                  </a:cubicBezTo>
                  <a:cubicBezTo>
                    <a:pt x="4164" y="1852"/>
                    <a:pt x="3594" y="1401"/>
                    <a:pt x="2937" y="1036"/>
                  </a:cubicBezTo>
                  <a:cubicBezTo>
                    <a:pt x="2232" y="644"/>
                    <a:pt x="1320" y="323"/>
                    <a:pt x="397" y="70"/>
                  </a:cubicBezTo>
                  <a:cubicBezTo>
                    <a:pt x="310" y="46"/>
                    <a:pt x="223" y="23"/>
                    <a:pt x="1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0"/>
            <p:cNvSpPr/>
            <p:nvPr/>
          </p:nvSpPr>
          <p:spPr>
            <a:xfrm>
              <a:off x="1765165" y="1371071"/>
              <a:ext cx="270802" cy="420925"/>
            </a:xfrm>
            <a:custGeom>
              <a:avLst/>
              <a:gdLst/>
              <a:ahLst/>
              <a:cxnLst/>
              <a:rect l="l" t="t" r="r" b="b"/>
              <a:pathLst>
                <a:path w="4852" h="7533" extrusionOk="0">
                  <a:moveTo>
                    <a:pt x="1830" y="0"/>
                  </a:moveTo>
                  <a:cubicBezTo>
                    <a:pt x="1830" y="0"/>
                    <a:pt x="1746" y="429"/>
                    <a:pt x="1600" y="983"/>
                  </a:cubicBezTo>
                  <a:cubicBezTo>
                    <a:pt x="1552" y="1169"/>
                    <a:pt x="1498" y="1368"/>
                    <a:pt x="1438" y="1571"/>
                  </a:cubicBezTo>
                  <a:cubicBezTo>
                    <a:pt x="1436" y="1573"/>
                    <a:pt x="1435" y="1578"/>
                    <a:pt x="1435" y="1580"/>
                  </a:cubicBezTo>
                  <a:cubicBezTo>
                    <a:pt x="1415" y="1648"/>
                    <a:pt x="1394" y="1717"/>
                    <a:pt x="1373" y="1787"/>
                  </a:cubicBezTo>
                  <a:cubicBezTo>
                    <a:pt x="1353" y="1844"/>
                    <a:pt x="1336" y="1902"/>
                    <a:pt x="1315" y="1959"/>
                  </a:cubicBezTo>
                  <a:cubicBezTo>
                    <a:pt x="1306" y="1990"/>
                    <a:pt x="1296" y="2019"/>
                    <a:pt x="1284" y="2049"/>
                  </a:cubicBezTo>
                  <a:cubicBezTo>
                    <a:pt x="1270" y="2089"/>
                    <a:pt x="1256" y="2128"/>
                    <a:pt x="1240" y="2167"/>
                  </a:cubicBezTo>
                  <a:cubicBezTo>
                    <a:pt x="1224" y="2215"/>
                    <a:pt x="1205" y="2265"/>
                    <a:pt x="1188" y="2312"/>
                  </a:cubicBezTo>
                  <a:cubicBezTo>
                    <a:pt x="1172" y="2356"/>
                    <a:pt x="1153" y="2398"/>
                    <a:pt x="1137" y="2439"/>
                  </a:cubicBezTo>
                  <a:cubicBezTo>
                    <a:pt x="1118" y="2482"/>
                    <a:pt x="1101" y="2528"/>
                    <a:pt x="1082" y="2571"/>
                  </a:cubicBezTo>
                  <a:cubicBezTo>
                    <a:pt x="959" y="2853"/>
                    <a:pt x="828" y="3092"/>
                    <a:pt x="690" y="3244"/>
                  </a:cubicBezTo>
                  <a:cubicBezTo>
                    <a:pt x="586" y="3357"/>
                    <a:pt x="441" y="3417"/>
                    <a:pt x="293" y="3417"/>
                  </a:cubicBezTo>
                  <a:cubicBezTo>
                    <a:pt x="245" y="3417"/>
                    <a:pt x="197" y="3411"/>
                    <a:pt x="149" y="3398"/>
                  </a:cubicBezTo>
                  <a:lnTo>
                    <a:pt x="143" y="3397"/>
                  </a:lnTo>
                  <a:lnTo>
                    <a:pt x="143" y="3397"/>
                  </a:lnTo>
                  <a:cubicBezTo>
                    <a:pt x="143" y="3397"/>
                    <a:pt x="0" y="5766"/>
                    <a:pt x="1082" y="6918"/>
                  </a:cubicBezTo>
                  <a:lnTo>
                    <a:pt x="1082" y="6920"/>
                  </a:lnTo>
                  <a:cubicBezTo>
                    <a:pt x="1175" y="7018"/>
                    <a:pt x="1276" y="7106"/>
                    <a:pt x="1388" y="7183"/>
                  </a:cubicBezTo>
                  <a:cubicBezTo>
                    <a:pt x="1673" y="7386"/>
                    <a:pt x="2025" y="7515"/>
                    <a:pt x="2455" y="7530"/>
                  </a:cubicBezTo>
                  <a:cubicBezTo>
                    <a:pt x="2505" y="7532"/>
                    <a:pt x="2555" y="7533"/>
                    <a:pt x="2603" y="7533"/>
                  </a:cubicBezTo>
                  <a:cubicBezTo>
                    <a:pt x="4422" y="7533"/>
                    <a:pt x="4469" y="6242"/>
                    <a:pt x="4390" y="5638"/>
                  </a:cubicBezTo>
                  <a:cubicBezTo>
                    <a:pt x="4389" y="5636"/>
                    <a:pt x="4388" y="5636"/>
                    <a:pt x="4388" y="5635"/>
                  </a:cubicBezTo>
                  <a:cubicBezTo>
                    <a:pt x="4251" y="5507"/>
                    <a:pt x="4196" y="5315"/>
                    <a:pt x="4249" y="5136"/>
                  </a:cubicBezTo>
                  <a:cubicBezTo>
                    <a:pt x="4261" y="5100"/>
                    <a:pt x="4272" y="5064"/>
                    <a:pt x="4282" y="5029"/>
                  </a:cubicBezTo>
                  <a:cubicBezTo>
                    <a:pt x="4325" y="4881"/>
                    <a:pt x="4363" y="4734"/>
                    <a:pt x="4400" y="4592"/>
                  </a:cubicBezTo>
                  <a:cubicBezTo>
                    <a:pt x="4523" y="4107"/>
                    <a:pt x="4612" y="3651"/>
                    <a:pt x="4679" y="3254"/>
                  </a:cubicBezTo>
                  <a:cubicBezTo>
                    <a:pt x="4830" y="2333"/>
                    <a:pt x="4851" y="1715"/>
                    <a:pt x="4851" y="1715"/>
                  </a:cubicBezTo>
                  <a:lnTo>
                    <a:pt x="1830" y="0"/>
                  </a:lnTo>
                  <a:close/>
                </a:path>
              </a:pathLst>
            </a:custGeom>
            <a:solidFill>
              <a:srgbClr val="FEB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0"/>
            <p:cNvSpPr/>
            <p:nvPr/>
          </p:nvSpPr>
          <p:spPr>
            <a:xfrm>
              <a:off x="1811768" y="1098274"/>
              <a:ext cx="400399" cy="555478"/>
            </a:xfrm>
            <a:custGeom>
              <a:avLst/>
              <a:gdLst/>
              <a:ahLst/>
              <a:cxnLst/>
              <a:rect l="l" t="t" r="r" b="b"/>
              <a:pathLst>
                <a:path w="7174" h="9941" extrusionOk="0">
                  <a:moveTo>
                    <a:pt x="4614" y="0"/>
                  </a:moveTo>
                  <a:cubicBezTo>
                    <a:pt x="3507" y="0"/>
                    <a:pt x="2113" y="942"/>
                    <a:pt x="1336" y="1619"/>
                  </a:cubicBezTo>
                  <a:cubicBezTo>
                    <a:pt x="1343" y="1936"/>
                    <a:pt x="1446" y="2913"/>
                    <a:pt x="1429" y="3247"/>
                  </a:cubicBezTo>
                  <a:cubicBezTo>
                    <a:pt x="1429" y="3247"/>
                    <a:pt x="365" y="3861"/>
                    <a:pt x="60" y="3977"/>
                  </a:cubicBezTo>
                  <a:cubicBezTo>
                    <a:pt x="60" y="3977"/>
                    <a:pt x="0" y="4956"/>
                    <a:pt x="247" y="6144"/>
                  </a:cubicBezTo>
                  <a:cubicBezTo>
                    <a:pt x="385" y="6805"/>
                    <a:pt x="619" y="7532"/>
                    <a:pt x="1008" y="8192"/>
                  </a:cubicBezTo>
                  <a:cubicBezTo>
                    <a:pt x="1060" y="8280"/>
                    <a:pt x="1134" y="8349"/>
                    <a:pt x="1225" y="8395"/>
                  </a:cubicBezTo>
                  <a:cubicBezTo>
                    <a:pt x="2086" y="8840"/>
                    <a:pt x="3016" y="9253"/>
                    <a:pt x="3762" y="9540"/>
                  </a:cubicBezTo>
                  <a:cubicBezTo>
                    <a:pt x="4194" y="9707"/>
                    <a:pt x="4564" y="9831"/>
                    <a:pt x="4820" y="9892"/>
                  </a:cubicBezTo>
                  <a:cubicBezTo>
                    <a:pt x="4950" y="9924"/>
                    <a:pt x="5081" y="9940"/>
                    <a:pt x="5213" y="9940"/>
                  </a:cubicBezTo>
                  <a:cubicBezTo>
                    <a:pt x="5356" y="9940"/>
                    <a:pt x="5499" y="9921"/>
                    <a:pt x="5639" y="9884"/>
                  </a:cubicBezTo>
                  <a:cubicBezTo>
                    <a:pt x="5768" y="9848"/>
                    <a:pt x="5946" y="9804"/>
                    <a:pt x="6193" y="9747"/>
                  </a:cubicBezTo>
                  <a:cubicBezTo>
                    <a:pt x="6282" y="9726"/>
                    <a:pt x="6353" y="9659"/>
                    <a:pt x="6384" y="9571"/>
                  </a:cubicBezTo>
                  <a:cubicBezTo>
                    <a:pt x="7083" y="7530"/>
                    <a:pt x="7174" y="6676"/>
                    <a:pt x="7083" y="5877"/>
                  </a:cubicBezTo>
                  <a:cubicBezTo>
                    <a:pt x="7040" y="5487"/>
                    <a:pt x="6874" y="5153"/>
                    <a:pt x="6769" y="4871"/>
                  </a:cubicBezTo>
                  <a:cubicBezTo>
                    <a:pt x="6606" y="4439"/>
                    <a:pt x="6528" y="3977"/>
                    <a:pt x="6546" y="3512"/>
                  </a:cubicBezTo>
                  <a:cubicBezTo>
                    <a:pt x="6592" y="2270"/>
                    <a:pt x="6300" y="1533"/>
                    <a:pt x="5979" y="1101"/>
                  </a:cubicBezTo>
                  <a:cubicBezTo>
                    <a:pt x="5626" y="625"/>
                    <a:pt x="5240" y="521"/>
                    <a:pt x="5234" y="518"/>
                  </a:cubicBezTo>
                  <a:cubicBezTo>
                    <a:pt x="5230" y="533"/>
                    <a:pt x="5228" y="549"/>
                    <a:pt x="5224" y="565"/>
                  </a:cubicBezTo>
                  <a:cubicBezTo>
                    <a:pt x="5205" y="665"/>
                    <a:pt x="5178" y="765"/>
                    <a:pt x="5138" y="856"/>
                  </a:cubicBezTo>
                  <a:cubicBezTo>
                    <a:pt x="5138" y="856"/>
                    <a:pt x="5086" y="40"/>
                    <a:pt x="4804" y="10"/>
                  </a:cubicBezTo>
                  <a:cubicBezTo>
                    <a:pt x="4742" y="3"/>
                    <a:pt x="4678" y="0"/>
                    <a:pt x="4614" y="0"/>
                  </a:cubicBezTo>
                  <a:close/>
                </a:path>
              </a:pathLst>
            </a:custGeom>
            <a:solidFill>
              <a:srgbClr val="FEB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0"/>
            <p:cNvSpPr/>
            <p:nvPr/>
          </p:nvSpPr>
          <p:spPr>
            <a:xfrm>
              <a:off x="1923951" y="1128281"/>
              <a:ext cx="14623" cy="49284"/>
            </a:xfrm>
            <a:custGeom>
              <a:avLst/>
              <a:gdLst/>
              <a:ahLst/>
              <a:cxnLst/>
              <a:rect l="l" t="t" r="r" b="b"/>
              <a:pathLst>
                <a:path w="262" h="882" extrusionOk="0">
                  <a:moveTo>
                    <a:pt x="262" y="0"/>
                  </a:moveTo>
                  <a:cubicBezTo>
                    <a:pt x="219" y="57"/>
                    <a:pt x="178" y="118"/>
                    <a:pt x="143" y="184"/>
                  </a:cubicBezTo>
                  <a:cubicBezTo>
                    <a:pt x="107" y="247"/>
                    <a:pt x="80" y="317"/>
                    <a:pt x="56" y="387"/>
                  </a:cubicBezTo>
                  <a:cubicBezTo>
                    <a:pt x="34" y="457"/>
                    <a:pt x="17" y="532"/>
                    <a:pt x="9" y="606"/>
                  </a:cubicBezTo>
                  <a:cubicBezTo>
                    <a:pt x="1" y="683"/>
                    <a:pt x="0" y="756"/>
                    <a:pt x="15" y="838"/>
                  </a:cubicBezTo>
                  <a:lnTo>
                    <a:pt x="15" y="844"/>
                  </a:lnTo>
                  <a:cubicBezTo>
                    <a:pt x="22" y="867"/>
                    <a:pt x="42" y="881"/>
                    <a:pt x="64" y="881"/>
                  </a:cubicBezTo>
                  <a:cubicBezTo>
                    <a:pt x="68" y="881"/>
                    <a:pt x="73" y="880"/>
                    <a:pt x="78" y="879"/>
                  </a:cubicBezTo>
                  <a:cubicBezTo>
                    <a:pt x="106" y="870"/>
                    <a:pt x="121" y="842"/>
                    <a:pt x="113" y="815"/>
                  </a:cubicBezTo>
                  <a:lnTo>
                    <a:pt x="112" y="811"/>
                  </a:lnTo>
                  <a:cubicBezTo>
                    <a:pt x="94" y="753"/>
                    <a:pt x="86" y="679"/>
                    <a:pt x="85" y="610"/>
                  </a:cubicBezTo>
                  <a:cubicBezTo>
                    <a:pt x="83" y="540"/>
                    <a:pt x="90" y="469"/>
                    <a:pt x="104" y="400"/>
                  </a:cubicBezTo>
                  <a:cubicBezTo>
                    <a:pt x="119" y="330"/>
                    <a:pt x="138" y="262"/>
                    <a:pt x="165" y="195"/>
                  </a:cubicBezTo>
                  <a:cubicBezTo>
                    <a:pt x="191" y="127"/>
                    <a:pt x="226" y="63"/>
                    <a:pt x="2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0"/>
            <p:cNvSpPr/>
            <p:nvPr/>
          </p:nvSpPr>
          <p:spPr>
            <a:xfrm>
              <a:off x="1698301" y="1042508"/>
              <a:ext cx="247138" cy="401592"/>
            </a:xfrm>
            <a:custGeom>
              <a:avLst/>
              <a:gdLst/>
              <a:ahLst/>
              <a:cxnLst/>
              <a:rect l="l" t="t" r="r" b="b"/>
              <a:pathLst>
                <a:path w="4428" h="7187" extrusionOk="0">
                  <a:moveTo>
                    <a:pt x="4428" y="1"/>
                  </a:moveTo>
                  <a:lnTo>
                    <a:pt x="4428" y="1"/>
                  </a:lnTo>
                  <a:cubicBezTo>
                    <a:pt x="3805" y="68"/>
                    <a:pt x="2192" y="296"/>
                    <a:pt x="1141" y="904"/>
                  </a:cubicBezTo>
                  <a:cubicBezTo>
                    <a:pt x="469" y="1766"/>
                    <a:pt x="383" y="2551"/>
                    <a:pt x="207" y="3474"/>
                  </a:cubicBezTo>
                  <a:cubicBezTo>
                    <a:pt x="234" y="3677"/>
                    <a:pt x="258" y="3833"/>
                    <a:pt x="277" y="3951"/>
                  </a:cubicBezTo>
                  <a:cubicBezTo>
                    <a:pt x="313" y="4177"/>
                    <a:pt x="263" y="4409"/>
                    <a:pt x="139" y="4597"/>
                  </a:cubicBezTo>
                  <a:cubicBezTo>
                    <a:pt x="32" y="4756"/>
                    <a:pt x="1" y="4959"/>
                    <a:pt x="53" y="5146"/>
                  </a:cubicBezTo>
                  <a:cubicBezTo>
                    <a:pt x="286" y="5967"/>
                    <a:pt x="725" y="6765"/>
                    <a:pt x="725" y="6765"/>
                  </a:cubicBezTo>
                  <a:cubicBezTo>
                    <a:pt x="867" y="7074"/>
                    <a:pt x="1135" y="7187"/>
                    <a:pt x="1475" y="7187"/>
                  </a:cubicBezTo>
                  <a:cubicBezTo>
                    <a:pt x="1922" y="7187"/>
                    <a:pt x="2491" y="6993"/>
                    <a:pt x="3062" y="6793"/>
                  </a:cubicBezTo>
                  <a:cubicBezTo>
                    <a:pt x="3063" y="6793"/>
                    <a:pt x="3524" y="6509"/>
                    <a:pt x="3483" y="6232"/>
                  </a:cubicBezTo>
                  <a:cubicBezTo>
                    <a:pt x="3403" y="5698"/>
                    <a:pt x="3314" y="5339"/>
                    <a:pt x="3236" y="5101"/>
                  </a:cubicBezTo>
                  <a:cubicBezTo>
                    <a:pt x="3155" y="4857"/>
                    <a:pt x="3238" y="4585"/>
                    <a:pt x="3442" y="4436"/>
                  </a:cubicBezTo>
                  <a:cubicBezTo>
                    <a:pt x="3577" y="4337"/>
                    <a:pt x="3657" y="4254"/>
                    <a:pt x="3657" y="4254"/>
                  </a:cubicBezTo>
                  <a:cubicBezTo>
                    <a:pt x="3677" y="3847"/>
                    <a:pt x="3662" y="2943"/>
                    <a:pt x="3654" y="2556"/>
                  </a:cubicBezTo>
                  <a:cubicBezTo>
                    <a:pt x="3621" y="2479"/>
                    <a:pt x="3588" y="2395"/>
                    <a:pt x="3557" y="2308"/>
                  </a:cubicBezTo>
                  <a:cubicBezTo>
                    <a:pt x="3460" y="2024"/>
                    <a:pt x="3380" y="1690"/>
                    <a:pt x="3335" y="1322"/>
                  </a:cubicBezTo>
                  <a:cubicBezTo>
                    <a:pt x="3682" y="785"/>
                    <a:pt x="4065" y="337"/>
                    <a:pt x="4428" y="1"/>
                  </a:cubicBezTo>
                  <a:close/>
                </a:path>
              </a:pathLst>
            </a:custGeom>
            <a:solidFill>
              <a:srgbClr val="663D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0"/>
            <p:cNvSpPr/>
            <p:nvPr/>
          </p:nvSpPr>
          <p:spPr>
            <a:xfrm>
              <a:off x="2067221" y="1570108"/>
              <a:ext cx="63012" cy="9164"/>
            </a:xfrm>
            <a:custGeom>
              <a:avLst/>
              <a:gdLst/>
              <a:ahLst/>
              <a:cxnLst/>
              <a:rect l="l" t="t" r="r" b="b"/>
              <a:pathLst>
                <a:path w="1129" h="164" extrusionOk="0">
                  <a:moveTo>
                    <a:pt x="39" y="0"/>
                  </a:moveTo>
                  <a:cubicBezTo>
                    <a:pt x="23" y="0"/>
                    <a:pt x="7" y="13"/>
                    <a:pt x="3" y="31"/>
                  </a:cubicBezTo>
                  <a:cubicBezTo>
                    <a:pt x="0" y="51"/>
                    <a:pt x="13" y="72"/>
                    <a:pt x="32" y="77"/>
                  </a:cubicBezTo>
                  <a:cubicBezTo>
                    <a:pt x="362" y="148"/>
                    <a:pt x="654" y="164"/>
                    <a:pt x="848" y="164"/>
                  </a:cubicBezTo>
                  <a:cubicBezTo>
                    <a:pt x="868" y="164"/>
                    <a:pt x="888" y="163"/>
                    <a:pt x="906" y="163"/>
                  </a:cubicBezTo>
                  <a:cubicBezTo>
                    <a:pt x="1023" y="160"/>
                    <a:pt x="1092" y="153"/>
                    <a:pt x="1093" y="153"/>
                  </a:cubicBezTo>
                  <a:cubicBezTo>
                    <a:pt x="1114" y="150"/>
                    <a:pt x="1128" y="130"/>
                    <a:pt x="1125" y="110"/>
                  </a:cubicBezTo>
                  <a:cubicBezTo>
                    <a:pt x="1123" y="90"/>
                    <a:pt x="1108" y="77"/>
                    <a:pt x="1090" y="77"/>
                  </a:cubicBezTo>
                  <a:cubicBezTo>
                    <a:pt x="1088" y="77"/>
                    <a:pt x="1086" y="77"/>
                    <a:pt x="1084" y="77"/>
                  </a:cubicBezTo>
                  <a:cubicBezTo>
                    <a:pt x="1082" y="77"/>
                    <a:pt x="989" y="88"/>
                    <a:pt x="836" y="88"/>
                  </a:cubicBezTo>
                  <a:cubicBezTo>
                    <a:pt x="647" y="88"/>
                    <a:pt x="366" y="72"/>
                    <a:pt x="47" y="1"/>
                  </a:cubicBezTo>
                  <a:cubicBezTo>
                    <a:pt x="45" y="0"/>
                    <a:pt x="42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0"/>
            <p:cNvSpPr/>
            <p:nvPr/>
          </p:nvSpPr>
          <p:spPr>
            <a:xfrm>
              <a:off x="1810931" y="1023118"/>
              <a:ext cx="297815" cy="256198"/>
            </a:xfrm>
            <a:custGeom>
              <a:avLst/>
              <a:gdLst/>
              <a:ahLst/>
              <a:cxnLst/>
              <a:rect l="l" t="t" r="r" b="b"/>
              <a:pathLst>
                <a:path w="5336" h="4585" extrusionOk="0">
                  <a:moveTo>
                    <a:pt x="3896" y="0"/>
                  </a:moveTo>
                  <a:cubicBezTo>
                    <a:pt x="3344" y="5"/>
                    <a:pt x="2978" y="373"/>
                    <a:pt x="2978" y="373"/>
                  </a:cubicBezTo>
                  <a:cubicBezTo>
                    <a:pt x="2978" y="373"/>
                    <a:pt x="2706" y="57"/>
                    <a:pt x="2430" y="57"/>
                  </a:cubicBezTo>
                  <a:cubicBezTo>
                    <a:pt x="2428" y="57"/>
                    <a:pt x="2426" y="58"/>
                    <a:pt x="2424" y="58"/>
                  </a:cubicBezTo>
                  <a:cubicBezTo>
                    <a:pt x="2129" y="82"/>
                    <a:pt x="1662" y="351"/>
                    <a:pt x="1159" y="820"/>
                  </a:cubicBezTo>
                  <a:cubicBezTo>
                    <a:pt x="775" y="1175"/>
                    <a:pt x="369" y="1650"/>
                    <a:pt x="1" y="2219"/>
                  </a:cubicBezTo>
                  <a:cubicBezTo>
                    <a:pt x="49" y="2610"/>
                    <a:pt x="133" y="2964"/>
                    <a:pt x="237" y="3265"/>
                  </a:cubicBezTo>
                  <a:cubicBezTo>
                    <a:pt x="269" y="3359"/>
                    <a:pt x="303" y="3447"/>
                    <a:pt x="338" y="3529"/>
                  </a:cubicBezTo>
                  <a:cubicBezTo>
                    <a:pt x="473" y="3845"/>
                    <a:pt x="628" y="4078"/>
                    <a:pt x="770" y="4200"/>
                  </a:cubicBezTo>
                  <a:cubicBezTo>
                    <a:pt x="666" y="3402"/>
                    <a:pt x="837" y="3211"/>
                    <a:pt x="837" y="3211"/>
                  </a:cubicBezTo>
                  <a:cubicBezTo>
                    <a:pt x="837" y="3211"/>
                    <a:pt x="1194" y="4214"/>
                    <a:pt x="1772" y="4584"/>
                  </a:cubicBezTo>
                  <a:cubicBezTo>
                    <a:pt x="1641" y="3420"/>
                    <a:pt x="1614" y="2975"/>
                    <a:pt x="2087" y="2708"/>
                  </a:cubicBezTo>
                  <a:cubicBezTo>
                    <a:pt x="2147" y="3315"/>
                    <a:pt x="2327" y="3436"/>
                    <a:pt x="2630" y="3778"/>
                  </a:cubicBezTo>
                  <a:cubicBezTo>
                    <a:pt x="2960" y="2960"/>
                    <a:pt x="3295" y="2368"/>
                    <a:pt x="3604" y="1954"/>
                  </a:cubicBezTo>
                  <a:cubicBezTo>
                    <a:pt x="4042" y="1362"/>
                    <a:pt x="4425" y="1134"/>
                    <a:pt x="4655" y="1134"/>
                  </a:cubicBezTo>
                  <a:cubicBezTo>
                    <a:pt x="4675" y="1134"/>
                    <a:pt x="4694" y="1136"/>
                    <a:pt x="4711" y="1139"/>
                  </a:cubicBezTo>
                  <a:cubicBezTo>
                    <a:pt x="5072" y="1209"/>
                    <a:pt x="5144" y="2236"/>
                    <a:pt x="5144" y="2236"/>
                  </a:cubicBezTo>
                  <a:cubicBezTo>
                    <a:pt x="5195" y="2118"/>
                    <a:pt x="5231" y="1990"/>
                    <a:pt x="5256" y="1860"/>
                  </a:cubicBezTo>
                  <a:cubicBezTo>
                    <a:pt x="5260" y="1840"/>
                    <a:pt x="5264" y="1819"/>
                    <a:pt x="5266" y="1797"/>
                  </a:cubicBezTo>
                  <a:cubicBezTo>
                    <a:pt x="5336" y="1375"/>
                    <a:pt x="5292" y="971"/>
                    <a:pt x="5292" y="971"/>
                  </a:cubicBezTo>
                  <a:cubicBezTo>
                    <a:pt x="5292" y="971"/>
                    <a:pt x="4163" y="6"/>
                    <a:pt x="3896" y="0"/>
                  </a:cubicBezTo>
                  <a:close/>
                </a:path>
              </a:pathLst>
            </a:custGeom>
            <a:solidFill>
              <a:srgbClr val="7A4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0"/>
            <p:cNvSpPr/>
            <p:nvPr/>
          </p:nvSpPr>
          <p:spPr>
            <a:xfrm>
              <a:off x="2098141" y="1063798"/>
              <a:ext cx="145782" cy="155339"/>
            </a:xfrm>
            <a:custGeom>
              <a:avLst/>
              <a:gdLst/>
              <a:ahLst/>
              <a:cxnLst/>
              <a:rect l="l" t="t" r="r" b="b"/>
              <a:pathLst>
                <a:path w="2612" h="2780" extrusionOk="0">
                  <a:moveTo>
                    <a:pt x="1049" y="0"/>
                  </a:moveTo>
                  <a:cubicBezTo>
                    <a:pt x="555" y="0"/>
                    <a:pt x="148" y="242"/>
                    <a:pt x="148" y="242"/>
                  </a:cubicBezTo>
                  <a:cubicBezTo>
                    <a:pt x="148" y="242"/>
                    <a:pt x="191" y="646"/>
                    <a:pt x="122" y="1068"/>
                  </a:cubicBezTo>
                  <a:cubicBezTo>
                    <a:pt x="120" y="1088"/>
                    <a:pt x="116" y="1109"/>
                    <a:pt x="112" y="1130"/>
                  </a:cubicBezTo>
                  <a:cubicBezTo>
                    <a:pt x="87" y="1259"/>
                    <a:pt x="51" y="1389"/>
                    <a:pt x="0" y="1506"/>
                  </a:cubicBezTo>
                  <a:cubicBezTo>
                    <a:pt x="46" y="1498"/>
                    <a:pt x="92" y="1495"/>
                    <a:pt x="137" y="1495"/>
                  </a:cubicBezTo>
                  <a:cubicBezTo>
                    <a:pt x="425" y="1495"/>
                    <a:pt x="674" y="1632"/>
                    <a:pt x="849" y="1718"/>
                  </a:cubicBezTo>
                  <a:cubicBezTo>
                    <a:pt x="1085" y="1832"/>
                    <a:pt x="1232" y="1915"/>
                    <a:pt x="1386" y="2018"/>
                  </a:cubicBezTo>
                  <a:cubicBezTo>
                    <a:pt x="1655" y="2200"/>
                    <a:pt x="1948" y="2446"/>
                    <a:pt x="2242" y="2780"/>
                  </a:cubicBezTo>
                  <a:cubicBezTo>
                    <a:pt x="2286" y="1423"/>
                    <a:pt x="1915" y="1069"/>
                    <a:pt x="1401" y="723"/>
                  </a:cubicBezTo>
                  <a:cubicBezTo>
                    <a:pt x="1434" y="720"/>
                    <a:pt x="1467" y="718"/>
                    <a:pt x="1500" y="718"/>
                  </a:cubicBezTo>
                  <a:cubicBezTo>
                    <a:pt x="2099" y="718"/>
                    <a:pt x="2611" y="1293"/>
                    <a:pt x="2611" y="1293"/>
                  </a:cubicBezTo>
                  <a:cubicBezTo>
                    <a:pt x="2611" y="1293"/>
                    <a:pt x="2391" y="545"/>
                    <a:pt x="1674" y="154"/>
                  </a:cubicBezTo>
                  <a:cubicBezTo>
                    <a:pt x="1466" y="41"/>
                    <a:pt x="1250" y="0"/>
                    <a:pt x="1049" y="0"/>
                  </a:cubicBezTo>
                  <a:close/>
                </a:path>
              </a:pathLst>
            </a:custGeom>
            <a:solidFill>
              <a:srgbClr val="7A4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0"/>
            <p:cNvSpPr/>
            <p:nvPr/>
          </p:nvSpPr>
          <p:spPr>
            <a:xfrm>
              <a:off x="2012079" y="1086372"/>
              <a:ext cx="86174" cy="61521"/>
            </a:xfrm>
            <a:custGeom>
              <a:avLst/>
              <a:gdLst/>
              <a:ahLst/>
              <a:cxnLst/>
              <a:rect l="l" t="t" r="r" b="b"/>
              <a:pathLst>
                <a:path w="1544" h="1101" extrusionOk="0">
                  <a:moveTo>
                    <a:pt x="1055" y="1"/>
                  </a:moveTo>
                  <a:cubicBezTo>
                    <a:pt x="824" y="1"/>
                    <a:pt x="441" y="227"/>
                    <a:pt x="1" y="821"/>
                  </a:cubicBezTo>
                  <a:cubicBezTo>
                    <a:pt x="231" y="749"/>
                    <a:pt x="433" y="720"/>
                    <a:pt x="609" y="720"/>
                  </a:cubicBezTo>
                  <a:cubicBezTo>
                    <a:pt x="1253" y="720"/>
                    <a:pt x="1543" y="1101"/>
                    <a:pt x="1543" y="1101"/>
                  </a:cubicBezTo>
                  <a:cubicBezTo>
                    <a:pt x="1543" y="1101"/>
                    <a:pt x="1470" y="74"/>
                    <a:pt x="1109" y="5"/>
                  </a:cubicBezTo>
                  <a:cubicBezTo>
                    <a:pt x="1092" y="2"/>
                    <a:pt x="1074" y="1"/>
                    <a:pt x="1055" y="1"/>
                  </a:cubicBezTo>
                  <a:close/>
                </a:path>
              </a:pathLst>
            </a:custGeom>
            <a:solidFill>
              <a:srgbClr val="3A2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0"/>
            <p:cNvSpPr/>
            <p:nvPr/>
          </p:nvSpPr>
          <p:spPr>
            <a:xfrm>
              <a:off x="2142791" y="1312902"/>
              <a:ext cx="25506" cy="49452"/>
            </a:xfrm>
            <a:custGeom>
              <a:avLst/>
              <a:gdLst/>
              <a:ahLst/>
              <a:cxnLst/>
              <a:rect l="l" t="t" r="r" b="b"/>
              <a:pathLst>
                <a:path w="457" h="885" extrusionOk="0">
                  <a:moveTo>
                    <a:pt x="220" y="0"/>
                  </a:moveTo>
                  <a:cubicBezTo>
                    <a:pt x="220" y="0"/>
                    <a:pt x="219" y="0"/>
                    <a:pt x="218" y="0"/>
                  </a:cubicBezTo>
                  <a:cubicBezTo>
                    <a:pt x="95" y="3"/>
                    <a:pt x="1" y="203"/>
                    <a:pt x="6" y="446"/>
                  </a:cubicBezTo>
                  <a:cubicBezTo>
                    <a:pt x="11" y="689"/>
                    <a:pt x="114" y="884"/>
                    <a:pt x="236" y="884"/>
                  </a:cubicBezTo>
                  <a:cubicBezTo>
                    <a:pt x="237" y="884"/>
                    <a:pt x="237" y="884"/>
                    <a:pt x="238" y="884"/>
                  </a:cubicBezTo>
                  <a:cubicBezTo>
                    <a:pt x="361" y="881"/>
                    <a:pt x="456" y="681"/>
                    <a:pt x="451" y="438"/>
                  </a:cubicBezTo>
                  <a:cubicBezTo>
                    <a:pt x="446" y="195"/>
                    <a:pt x="343" y="0"/>
                    <a:pt x="220" y="0"/>
                  </a:cubicBezTo>
                  <a:close/>
                </a:path>
              </a:pathLst>
            </a:custGeom>
            <a:solidFill>
              <a:srgbClr val="3A2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0"/>
            <p:cNvSpPr/>
            <p:nvPr/>
          </p:nvSpPr>
          <p:spPr>
            <a:xfrm>
              <a:off x="2035018" y="1319216"/>
              <a:ext cx="25506" cy="49452"/>
            </a:xfrm>
            <a:custGeom>
              <a:avLst/>
              <a:gdLst/>
              <a:ahLst/>
              <a:cxnLst/>
              <a:rect l="l" t="t" r="r" b="b"/>
              <a:pathLst>
                <a:path w="457" h="885" extrusionOk="0">
                  <a:moveTo>
                    <a:pt x="221" y="0"/>
                  </a:moveTo>
                  <a:cubicBezTo>
                    <a:pt x="221" y="0"/>
                    <a:pt x="220" y="0"/>
                    <a:pt x="219" y="0"/>
                  </a:cubicBezTo>
                  <a:cubicBezTo>
                    <a:pt x="96" y="3"/>
                    <a:pt x="1" y="203"/>
                    <a:pt x="6" y="446"/>
                  </a:cubicBezTo>
                  <a:cubicBezTo>
                    <a:pt x="11" y="689"/>
                    <a:pt x="115" y="884"/>
                    <a:pt x="237" y="884"/>
                  </a:cubicBezTo>
                  <a:cubicBezTo>
                    <a:pt x="238" y="884"/>
                    <a:pt x="238" y="884"/>
                    <a:pt x="239" y="884"/>
                  </a:cubicBezTo>
                  <a:cubicBezTo>
                    <a:pt x="362" y="881"/>
                    <a:pt x="456" y="681"/>
                    <a:pt x="451" y="438"/>
                  </a:cubicBezTo>
                  <a:cubicBezTo>
                    <a:pt x="446" y="195"/>
                    <a:pt x="343" y="0"/>
                    <a:pt x="221" y="0"/>
                  </a:cubicBezTo>
                  <a:close/>
                </a:path>
              </a:pathLst>
            </a:custGeom>
            <a:solidFill>
              <a:srgbClr val="3A2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0"/>
            <p:cNvSpPr/>
            <p:nvPr/>
          </p:nvSpPr>
          <p:spPr>
            <a:xfrm>
              <a:off x="1957662" y="1262388"/>
              <a:ext cx="135178" cy="58392"/>
            </a:xfrm>
            <a:custGeom>
              <a:avLst/>
              <a:gdLst/>
              <a:ahLst/>
              <a:cxnLst/>
              <a:rect l="l" t="t" r="r" b="b"/>
              <a:pathLst>
                <a:path w="2422" h="1045" extrusionOk="0">
                  <a:moveTo>
                    <a:pt x="2132" y="1"/>
                  </a:moveTo>
                  <a:cubicBezTo>
                    <a:pt x="2107" y="1"/>
                    <a:pt x="2081" y="1"/>
                    <a:pt x="2056" y="2"/>
                  </a:cubicBezTo>
                  <a:cubicBezTo>
                    <a:pt x="2004" y="4"/>
                    <a:pt x="1954" y="6"/>
                    <a:pt x="1904" y="10"/>
                  </a:cubicBezTo>
                  <a:cubicBezTo>
                    <a:pt x="1804" y="17"/>
                    <a:pt x="1704" y="30"/>
                    <a:pt x="1605" y="47"/>
                  </a:cubicBezTo>
                  <a:cubicBezTo>
                    <a:pt x="1407" y="81"/>
                    <a:pt x="1215" y="132"/>
                    <a:pt x="1026" y="204"/>
                  </a:cubicBezTo>
                  <a:cubicBezTo>
                    <a:pt x="838" y="276"/>
                    <a:pt x="658" y="366"/>
                    <a:pt x="492" y="481"/>
                  </a:cubicBezTo>
                  <a:lnTo>
                    <a:pt x="459" y="501"/>
                  </a:lnTo>
                  <a:lnTo>
                    <a:pt x="428" y="524"/>
                  </a:lnTo>
                  <a:lnTo>
                    <a:pt x="366" y="569"/>
                  </a:lnTo>
                  <a:cubicBezTo>
                    <a:pt x="328" y="601"/>
                    <a:pt x="287" y="632"/>
                    <a:pt x="251" y="666"/>
                  </a:cubicBezTo>
                  <a:cubicBezTo>
                    <a:pt x="174" y="732"/>
                    <a:pt x="104" y="806"/>
                    <a:pt x="36" y="882"/>
                  </a:cubicBezTo>
                  <a:cubicBezTo>
                    <a:pt x="0" y="920"/>
                    <a:pt x="2" y="981"/>
                    <a:pt x="40" y="1019"/>
                  </a:cubicBezTo>
                  <a:cubicBezTo>
                    <a:pt x="58" y="1036"/>
                    <a:pt x="81" y="1045"/>
                    <a:pt x="104" y="1045"/>
                  </a:cubicBezTo>
                  <a:cubicBezTo>
                    <a:pt x="126" y="1045"/>
                    <a:pt x="148" y="1037"/>
                    <a:pt x="165" y="1021"/>
                  </a:cubicBezTo>
                  <a:lnTo>
                    <a:pt x="170" y="1019"/>
                  </a:lnTo>
                  <a:cubicBezTo>
                    <a:pt x="237" y="956"/>
                    <a:pt x="306" y="894"/>
                    <a:pt x="381" y="842"/>
                  </a:cubicBezTo>
                  <a:cubicBezTo>
                    <a:pt x="417" y="814"/>
                    <a:pt x="457" y="789"/>
                    <a:pt x="494" y="764"/>
                  </a:cubicBezTo>
                  <a:lnTo>
                    <a:pt x="552" y="728"/>
                  </a:lnTo>
                  <a:lnTo>
                    <a:pt x="582" y="709"/>
                  </a:lnTo>
                  <a:lnTo>
                    <a:pt x="612" y="693"/>
                  </a:lnTo>
                  <a:cubicBezTo>
                    <a:pt x="770" y="605"/>
                    <a:pt x="940" y="538"/>
                    <a:pt x="1114" y="489"/>
                  </a:cubicBezTo>
                  <a:cubicBezTo>
                    <a:pt x="1288" y="441"/>
                    <a:pt x="1467" y="411"/>
                    <a:pt x="1646" y="397"/>
                  </a:cubicBezTo>
                  <a:cubicBezTo>
                    <a:pt x="1721" y="392"/>
                    <a:pt x="1797" y="389"/>
                    <a:pt x="1872" y="389"/>
                  </a:cubicBezTo>
                  <a:cubicBezTo>
                    <a:pt x="1886" y="389"/>
                    <a:pt x="1901" y="389"/>
                    <a:pt x="1915" y="390"/>
                  </a:cubicBezTo>
                  <a:cubicBezTo>
                    <a:pt x="1960" y="391"/>
                    <a:pt x="2005" y="392"/>
                    <a:pt x="2048" y="395"/>
                  </a:cubicBezTo>
                  <a:cubicBezTo>
                    <a:pt x="2070" y="396"/>
                    <a:pt x="2092" y="399"/>
                    <a:pt x="2114" y="400"/>
                  </a:cubicBezTo>
                  <a:lnTo>
                    <a:pt x="2146" y="404"/>
                  </a:lnTo>
                  <a:cubicBezTo>
                    <a:pt x="2156" y="405"/>
                    <a:pt x="2167" y="406"/>
                    <a:pt x="2174" y="407"/>
                  </a:cubicBezTo>
                  <a:cubicBezTo>
                    <a:pt x="2186" y="409"/>
                    <a:pt x="2198" y="410"/>
                    <a:pt x="2210" y="410"/>
                  </a:cubicBezTo>
                  <a:cubicBezTo>
                    <a:pt x="2302" y="410"/>
                    <a:pt x="2385" y="342"/>
                    <a:pt x="2402" y="244"/>
                  </a:cubicBezTo>
                  <a:cubicBezTo>
                    <a:pt x="2422" y="134"/>
                    <a:pt x="2352" y="27"/>
                    <a:pt x="2246" y="6"/>
                  </a:cubicBezTo>
                  <a:cubicBezTo>
                    <a:pt x="2238" y="5"/>
                    <a:pt x="2231" y="3"/>
                    <a:pt x="2224" y="3"/>
                  </a:cubicBezTo>
                  <a:lnTo>
                    <a:pt x="2216" y="5"/>
                  </a:lnTo>
                  <a:cubicBezTo>
                    <a:pt x="2197" y="4"/>
                    <a:pt x="2186" y="4"/>
                    <a:pt x="2171" y="2"/>
                  </a:cubicBezTo>
                  <a:lnTo>
                    <a:pt x="2132" y="1"/>
                  </a:lnTo>
                  <a:close/>
                </a:path>
              </a:pathLst>
            </a:custGeom>
            <a:solidFill>
              <a:srgbClr val="663D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0"/>
            <p:cNvSpPr/>
            <p:nvPr/>
          </p:nvSpPr>
          <p:spPr>
            <a:xfrm>
              <a:off x="2123034" y="1263394"/>
              <a:ext cx="66305" cy="35315"/>
            </a:xfrm>
            <a:custGeom>
              <a:avLst/>
              <a:gdLst/>
              <a:ahLst/>
              <a:cxnLst/>
              <a:rect l="l" t="t" r="r" b="b"/>
              <a:pathLst>
                <a:path w="1188" h="632" extrusionOk="0">
                  <a:moveTo>
                    <a:pt x="205" y="0"/>
                  </a:moveTo>
                  <a:cubicBezTo>
                    <a:pt x="106" y="0"/>
                    <a:pt x="22" y="78"/>
                    <a:pt x="11" y="183"/>
                  </a:cubicBezTo>
                  <a:cubicBezTo>
                    <a:pt x="0" y="296"/>
                    <a:pt x="78" y="396"/>
                    <a:pt x="187" y="407"/>
                  </a:cubicBezTo>
                  <a:cubicBezTo>
                    <a:pt x="192" y="408"/>
                    <a:pt x="198" y="408"/>
                    <a:pt x="204" y="408"/>
                  </a:cubicBezTo>
                  <a:cubicBezTo>
                    <a:pt x="210" y="408"/>
                    <a:pt x="216" y="408"/>
                    <a:pt x="222" y="407"/>
                  </a:cubicBezTo>
                  <a:lnTo>
                    <a:pt x="231" y="406"/>
                  </a:lnTo>
                  <a:lnTo>
                    <a:pt x="334" y="397"/>
                  </a:lnTo>
                  <a:lnTo>
                    <a:pt x="437" y="396"/>
                  </a:lnTo>
                  <a:cubicBezTo>
                    <a:pt x="505" y="398"/>
                    <a:pt x="572" y="402"/>
                    <a:pt x="637" y="417"/>
                  </a:cubicBezTo>
                  <a:cubicBezTo>
                    <a:pt x="703" y="429"/>
                    <a:pt x="765" y="447"/>
                    <a:pt x="823" y="475"/>
                  </a:cubicBezTo>
                  <a:cubicBezTo>
                    <a:pt x="837" y="483"/>
                    <a:pt x="851" y="489"/>
                    <a:pt x="865" y="497"/>
                  </a:cubicBezTo>
                  <a:cubicBezTo>
                    <a:pt x="878" y="506"/>
                    <a:pt x="892" y="512"/>
                    <a:pt x="904" y="522"/>
                  </a:cubicBezTo>
                  <a:cubicBezTo>
                    <a:pt x="916" y="532"/>
                    <a:pt x="928" y="541"/>
                    <a:pt x="939" y="550"/>
                  </a:cubicBezTo>
                  <a:cubicBezTo>
                    <a:pt x="944" y="555"/>
                    <a:pt x="949" y="560"/>
                    <a:pt x="954" y="563"/>
                  </a:cubicBezTo>
                  <a:lnTo>
                    <a:pt x="960" y="570"/>
                  </a:lnTo>
                  <a:lnTo>
                    <a:pt x="962" y="573"/>
                  </a:lnTo>
                  <a:lnTo>
                    <a:pt x="964" y="574"/>
                  </a:lnTo>
                  <a:lnTo>
                    <a:pt x="964" y="573"/>
                  </a:lnTo>
                  <a:cubicBezTo>
                    <a:pt x="985" y="611"/>
                    <a:pt x="1023" y="632"/>
                    <a:pt x="1061" y="632"/>
                  </a:cubicBezTo>
                  <a:cubicBezTo>
                    <a:pt x="1080" y="632"/>
                    <a:pt x="1099" y="627"/>
                    <a:pt x="1116" y="617"/>
                  </a:cubicBezTo>
                  <a:cubicBezTo>
                    <a:pt x="1170" y="586"/>
                    <a:pt x="1188" y="514"/>
                    <a:pt x="1159" y="459"/>
                  </a:cubicBezTo>
                  <a:lnTo>
                    <a:pt x="1151" y="445"/>
                  </a:lnTo>
                  <a:lnTo>
                    <a:pt x="1146" y="435"/>
                  </a:lnTo>
                  <a:lnTo>
                    <a:pt x="1134" y="419"/>
                  </a:lnTo>
                  <a:cubicBezTo>
                    <a:pt x="1126" y="407"/>
                    <a:pt x="1120" y="398"/>
                    <a:pt x="1113" y="388"/>
                  </a:cubicBezTo>
                  <a:cubicBezTo>
                    <a:pt x="1097" y="368"/>
                    <a:pt x="1082" y="350"/>
                    <a:pt x="1065" y="333"/>
                  </a:cubicBezTo>
                  <a:cubicBezTo>
                    <a:pt x="1048" y="315"/>
                    <a:pt x="1032" y="300"/>
                    <a:pt x="1013" y="284"/>
                  </a:cubicBezTo>
                  <a:cubicBezTo>
                    <a:pt x="996" y="269"/>
                    <a:pt x="977" y="255"/>
                    <a:pt x="960" y="240"/>
                  </a:cubicBezTo>
                  <a:cubicBezTo>
                    <a:pt x="886" y="186"/>
                    <a:pt x="806" y="146"/>
                    <a:pt x="725" y="112"/>
                  </a:cubicBezTo>
                  <a:cubicBezTo>
                    <a:pt x="644" y="78"/>
                    <a:pt x="561" y="58"/>
                    <a:pt x="478" y="37"/>
                  </a:cubicBezTo>
                  <a:cubicBezTo>
                    <a:pt x="437" y="29"/>
                    <a:pt x="395" y="22"/>
                    <a:pt x="352" y="15"/>
                  </a:cubicBezTo>
                  <a:lnTo>
                    <a:pt x="227" y="1"/>
                  </a:lnTo>
                  <a:cubicBezTo>
                    <a:pt x="220" y="0"/>
                    <a:pt x="212" y="0"/>
                    <a:pt x="205" y="0"/>
                  </a:cubicBezTo>
                  <a:close/>
                </a:path>
              </a:pathLst>
            </a:custGeom>
            <a:solidFill>
              <a:srgbClr val="663D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0"/>
            <p:cNvSpPr/>
            <p:nvPr/>
          </p:nvSpPr>
          <p:spPr>
            <a:xfrm>
              <a:off x="1764439" y="1340114"/>
              <a:ext cx="105374" cy="135335"/>
            </a:xfrm>
            <a:custGeom>
              <a:avLst/>
              <a:gdLst/>
              <a:ahLst/>
              <a:cxnLst/>
              <a:rect l="l" t="t" r="r" b="b"/>
              <a:pathLst>
                <a:path w="1888" h="2422" extrusionOk="0">
                  <a:moveTo>
                    <a:pt x="749" y="1"/>
                  </a:moveTo>
                  <a:cubicBezTo>
                    <a:pt x="696" y="1"/>
                    <a:pt x="644" y="9"/>
                    <a:pt x="593" y="25"/>
                  </a:cubicBezTo>
                  <a:cubicBezTo>
                    <a:pt x="177" y="157"/>
                    <a:pt x="0" y="794"/>
                    <a:pt x="192" y="1450"/>
                  </a:cubicBezTo>
                  <a:cubicBezTo>
                    <a:pt x="328" y="1911"/>
                    <a:pt x="613" y="2259"/>
                    <a:pt x="915" y="2377"/>
                  </a:cubicBezTo>
                  <a:cubicBezTo>
                    <a:pt x="988" y="2406"/>
                    <a:pt x="1062" y="2421"/>
                    <a:pt x="1135" y="2421"/>
                  </a:cubicBezTo>
                  <a:cubicBezTo>
                    <a:pt x="1171" y="2421"/>
                    <a:pt x="1207" y="2417"/>
                    <a:pt x="1242" y="2410"/>
                  </a:cubicBezTo>
                  <a:cubicBezTo>
                    <a:pt x="1259" y="2407"/>
                    <a:pt x="1275" y="2402"/>
                    <a:pt x="1292" y="2397"/>
                  </a:cubicBezTo>
                  <a:cubicBezTo>
                    <a:pt x="1708" y="2265"/>
                    <a:pt x="1887" y="1628"/>
                    <a:pt x="1692" y="973"/>
                  </a:cubicBezTo>
                  <a:cubicBezTo>
                    <a:pt x="1523" y="398"/>
                    <a:pt x="1124" y="1"/>
                    <a:pt x="749" y="1"/>
                  </a:cubicBezTo>
                  <a:close/>
                </a:path>
              </a:pathLst>
            </a:custGeom>
            <a:solidFill>
              <a:srgbClr val="FEB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0"/>
            <p:cNvSpPr/>
            <p:nvPr/>
          </p:nvSpPr>
          <p:spPr>
            <a:xfrm>
              <a:off x="1789666" y="1354866"/>
              <a:ext cx="74454" cy="110246"/>
            </a:xfrm>
            <a:custGeom>
              <a:avLst/>
              <a:gdLst/>
              <a:ahLst/>
              <a:cxnLst/>
              <a:rect l="l" t="t" r="r" b="b"/>
              <a:pathLst>
                <a:path w="1334" h="1973" extrusionOk="0">
                  <a:moveTo>
                    <a:pt x="404" y="1"/>
                  </a:moveTo>
                  <a:cubicBezTo>
                    <a:pt x="359" y="1"/>
                    <a:pt x="315" y="8"/>
                    <a:pt x="272" y="22"/>
                  </a:cubicBezTo>
                  <a:cubicBezTo>
                    <a:pt x="166" y="54"/>
                    <a:pt x="74" y="130"/>
                    <a:pt x="6" y="238"/>
                  </a:cubicBezTo>
                  <a:cubicBezTo>
                    <a:pt x="0" y="249"/>
                    <a:pt x="2" y="264"/>
                    <a:pt x="15" y="272"/>
                  </a:cubicBezTo>
                  <a:cubicBezTo>
                    <a:pt x="18" y="274"/>
                    <a:pt x="23" y="275"/>
                    <a:pt x="27" y="275"/>
                  </a:cubicBezTo>
                  <a:cubicBezTo>
                    <a:pt x="35" y="275"/>
                    <a:pt x="43" y="271"/>
                    <a:pt x="47" y="264"/>
                  </a:cubicBezTo>
                  <a:cubicBezTo>
                    <a:pt x="109" y="165"/>
                    <a:pt x="192" y="97"/>
                    <a:pt x="287" y="68"/>
                  </a:cubicBezTo>
                  <a:cubicBezTo>
                    <a:pt x="325" y="56"/>
                    <a:pt x="364" y="49"/>
                    <a:pt x="404" y="49"/>
                  </a:cubicBezTo>
                  <a:cubicBezTo>
                    <a:pt x="478" y="49"/>
                    <a:pt x="555" y="70"/>
                    <a:pt x="632" y="111"/>
                  </a:cubicBezTo>
                  <a:cubicBezTo>
                    <a:pt x="852" y="227"/>
                    <a:pt x="1038" y="487"/>
                    <a:pt x="1133" y="805"/>
                  </a:cubicBezTo>
                  <a:cubicBezTo>
                    <a:pt x="1282" y="1313"/>
                    <a:pt x="1146" y="1807"/>
                    <a:pt x="830" y="1908"/>
                  </a:cubicBezTo>
                  <a:cubicBezTo>
                    <a:pt x="793" y="1919"/>
                    <a:pt x="755" y="1925"/>
                    <a:pt x="715" y="1925"/>
                  </a:cubicBezTo>
                  <a:cubicBezTo>
                    <a:pt x="685" y="1925"/>
                    <a:pt x="654" y="1921"/>
                    <a:pt x="623" y="1915"/>
                  </a:cubicBezTo>
                  <a:cubicBezTo>
                    <a:pt x="621" y="1914"/>
                    <a:pt x="619" y="1914"/>
                    <a:pt x="617" y="1914"/>
                  </a:cubicBezTo>
                  <a:cubicBezTo>
                    <a:pt x="606" y="1914"/>
                    <a:pt x="597" y="1922"/>
                    <a:pt x="595" y="1933"/>
                  </a:cubicBezTo>
                  <a:cubicBezTo>
                    <a:pt x="591" y="1946"/>
                    <a:pt x="600" y="1959"/>
                    <a:pt x="613" y="1961"/>
                  </a:cubicBezTo>
                  <a:cubicBezTo>
                    <a:pt x="646" y="1969"/>
                    <a:pt x="679" y="1972"/>
                    <a:pt x="713" y="1972"/>
                  </a:cubicBezTo>
                  <a:cubicBezTo>
                    <a:pt x="758" y="1972"/>
                    <a:pt x="801" y="1966"/>
                    <a:pt x="842" y="1955"/>
                  </a:cubicBezTo>
                  <a:cubicBezTo>
                    <a:pt x="1184" y="1846"/>
                    <a:pt x="1334" y="1324"/>
                    <a:pt x="1177" y="792"/>
                  </a:cubicBezTo>
                  <a:cubicBezTo>
                    <a:pt x="1079" y="462"/>
                    <a:pt x="884" y="191"/>
                    <a:pt x="654" y="69"/>
                  </a:cubicBezTo>
                  <a:cubicBezTo>
                    <a:pt x="570" y="24"/>
                    <a:pt x="485" y="1"/>
                    <a:pt x="404" y="1"/>
                  </a:cubicBezTo>
                  <a:close/>
                </a:path>
              </a:pathLst>
            </a:custGeom>
            <a:solidFill>
              <a:srgbClr val="FC9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0"/>
            <p:cNvSpPr/>
            <p:nvPr/>
          </p:nvSpPr>
          <p:spPr>
            <a:xfrm>
              <a:off x="2121471" y="1294630"/>
              <a:ext cx="46603" cy="212446"/>
            </a:xfrm>
            <a:custGeom>
              <a:avLst/>
              <a:gdLst/>
              <a:ahLst/>
              <a:cxnLst/>
              <a:rect l="l" t="t" r="r" b="b"/>
              <a:pathLst>
                <a:path w="835" h="3802" extrusionOk="0">
                  <a:moveTo>
                    <a:pt x="47" y="0"/>
                  </a:moveTo>
                  <a:cubicBezTo>
                    <a:pt x="59" y="296"/>
                    <a:pt x="88" y="589"/>
                    <a:pt x="122" y="882"/>
                  </a:cubicBezTo>
                  <a:cubicBezTo>
                    <a:pt x="132" y="956"/>
                    <a:pt x="142" y="1029"/>
                    <a:pt x="152" y="1102"/>
                  </a:cubicBezTo>
                  <a:cubicBezTo>
                    <a:pt x="162" y="1175"/>
                    <a:pt x="172" y="1248"/>
                    <a:pt x="184" y="1321"/>
                  </a:cubicBezTo>
                  <a:cubicBezTo>
                    <a:pt x="195" y="1393"/>
                    <a:pt x="208" y="1466"/>
                    <a:pt x="220" y="1539"/>
                  </a:cubicBezTo>
                  <a:lnTo>
                    <a:pt x="260" y="1757"/>
                  </a:lnTo>
                  <a:cubicBezTo>
                    <a:pt x="274" y="1829"/>
                    <a:pt x="289" y="1902"/>
                    <a:pt x="305" y="1973"/>
                  </a:cubicBezTo>
                  <a:cubicBezTo>
                    <a:pt x="312" y="2009"/>
                    <a:pt x="318" y="2045"/>
                    <a:pt x="328" y="2081"/>
                  </a:cubicBezTo>
                  <a:lnTo>
                    <a:pt x="353" y="2189"/>
                  </a:lnTo>
                  <a:lnTo>
                    <a:pt x="379" y="2296"/>
                  </a:lnTo>
                  <a:cubicBezTo>
                    <a:pt x="388" y="2332"/>
                    <a:pt x="397" y="2368"/>
                    <a:pt x="408" y="2404"/>
                  </a:cubicBezTo>
                  <a:lnTo>
                    <a:pt x="466" y="2618"/>
                  </a:lnTo>
                  <a:cubicBezTo>
                    <a:pt x="547" y="2895"/>
                    <a:pt x="641" y="3168"/>
                    <a:pt x="759" y="3431"/>
                  </a:cubicBezTo>
                  <a:cubicBezTo>
                    <a:pt x="721" y="3485"/>
                    <a:pt x="675" y="3533"/>
                    <a:pt x="622" y="3574"/>
                  </a:cubicBezTo>
                  <a:cubicBezTo>
                    <a:pt x="563" y="3618"/>
                    <a:pt x="498" y="3655"/>
                    <a:pt x="431" y="3686"/>
                  </a:cubicBezTo>
                  <a:cubicBezTo>
                    <a:pt x="363" y="3716"/>
                    <a:pt x="293" y="3740"/>
                    <a:pt x="221" y="3760"/>
                  </a:cubicBezTo>
                  <a:cubicBezTo>
                    <a:pt x="149" y="3778"/>
                    <a:pt x="76" y="3794"/>
                    <a:pt x="0" y="3802"/>
                  </a:cubicBezTo>
                  <a:cubicBezTo>
                    <a:pt x="75" y="3802"/>
                    <a:pt x="151" y="3794"/>
                    <a:pt x="225" y="3781"/>
                  </a:cubicBezTo>
                  <a:cubicBezTo>
                    <a:pt x="300" y="3768"/>
                    <a:pt x="374" y="3749"/>
                    <a:pt x="446" y="3723"/>
                  </a:cubicBezTo>
                  <a:cubicBezTo>
                    <a:pt x="517" y="3696"/>
                    <a:pt x="587" y="3663"/>
                    <a:pt x="652" y="3619"/>
                  </a:cubicBezTo>
                  <a:cubicBezTo>
                    <a:pt x="716" y="3574"/>
                    <a:pt x="775" y="3520"/>
                    <a:pt x="824" y="3454"/>
                  </a:cubicBezTo>
                  <a:lnTo>
                    <a:pt x="834" y="3440"/>
                  </a:lnTo>
                  <a:lnTo>
                    <a:pt x="826" y="3420"/>
                  </a:lnTo>
                  <a:cubicBezTo>
                    <a:pt x="718" y="3152"/>
                    <a:pt x="630" y="2872"/>
                    <a:pt x="551" y="2592"/>
                  </a:cubicBezTo>
                  <a:lnTo>
                    <a:pt x="495" y="2379"/>
                  </a:lnTo>
                  <a:cubicBezTo>
                    <a:pt x="474" y="2310"/>
                    <a:pt x="460" y="2238"/>
                    <a:pt x="441" y="2167"/>
                  </a:cubicBezTo>
                  <a:lnTo>
                    <a:pt x="416" y="2061"/>
                  </a:lnTo>
                  <a:cubicBezTo>
                    <a:pt x="408" y="2025"/>
                    <a:pt x="399" y="1989"/>
                    <a:pt x="392" y="1953"/>
                  </a:cubicBezTo>
                  <a:lnTo>
                    <a:pt x="346" y="1737"/>
                  </a:lnTo>
                  <a:lnTo>
                    <a:pt x="302" y="1522"/>
                  </a:lnTo>
                  <a:cubicBezTo>
                    <a:pt x="288" y="1450"/>
                    <a:pt x="275" y="1378"/>
                    <a:pt x="261" y="1306"/>
                  </a:cubicBezTo>
                  <a:cubicBezTo>
                    <a:pt x="247" y="1234"/>
                    <a:pt x="234" y="1161"/>
                    <a:pt x="221" y="1089"/>
                  </a:cubicBezTo>
                  <a:cubicBezTo>
                    <a:pt x="209" y="1018"/>
                    <a:pt x="195" y="946"/>
                    <a:pt x="184" y="872"/>
                  </a:cubicBezTo>
                  <a:cubicBezTo>
                    <a:pt x="134" y="583"/>
                    <a:pt x="90" y="292"/>
                    <a:pt x="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0"/>
            <p:cNvSpPr/>
            <p:nvPr/>
          </p:nvSpPr>
          <p:spPr>
            <a:xfrm>
              <a:off x="1079844" y="1951252"/>
              <a:ext cx="927380" cy="852132"/>
            </a:xfrm>
            <a:custGeom>
              <a:avLst/>
              <a:gdLst/>
              <a:ahLst/>
              <a:cxnLst/>
              <a:rect l="l" t="t" r="r" b="b"/>
              <a:pathLst>
                <a:path w="16616" h="15250" extrusionOk="0">
                  <a:moveTo>
                    <a:pt x="11779" y="0"/>
                  </a:moveTo>
                  <a:cubicBezTo>
                    <a:pt x="11734" y="0"/>
                    <a:pt x="11692" y="1"/>
                    <a:pt x="11648" y="7"/>
                  </a:cubicBezTo>
                  <a:cubicBezTo>
                    <a:pt x="11571" y="17"/>
                    <a:pt x="11497" y="36"/>
                    <a:pt x="11425" y="62"/>
                  </a:cubicBezTo>
                  <a:cubicBezTo>
                    <a:pt x="11387" y="74"/>
                    <a:pt x="11351" y="91"/>
                    <a:pt x="11315" y="108"/>
                  </a:cubicBezTo>
                  <a:cubicBezTo>
                    <a:pt x="11120" y="201"/>
                    <a:pt x="10954" y="356"/>
                    <a:pt x="10848" y="558"/>
                  </a:cubicBezTo>
                  <a:cubicBezTo>
                    <a:pt x="10095" y="1973"/>
                    <a:pt x="8211" y="5179"/>
                    <a:pt x="6152" y="6102"/>
                  </a:cubicBezTo>
                  <a:cubicBezTo>
                    <a:pt x="5791" y="6264"/>
                    <a:pt x="5426" y="6356"/>
                    <a:pt x="5060" y="6356"/>
                  </a:cubicBezTo>
                  <a:cubicBezTo>
                    <a:pt x="4980" y="6356"/>
                    <a:pt x="4901" y="6352"/>
                    <a:pt x="4822" y="6343"/>
                  </a:cubicBezTo>
                  <a:cubicBezTo>
                    <a:pt x="4816" y="6342"/>
                    <a:pt x="4811" y="6342"/>
                    <a:pt x="4806" y="6340"/>
                  </a:cubicBezTo>
                  <a:cubicBezTo>
                    <a:pt x="4756" y="6335"/>
                    <a:pt x="4709" y="6328"/>
                    <a:pt x="4662" y="6320"/>
                  </a:cubicBezTo>
                  <a:cubicBezTo>
                    <a:pt x="4520" y="6297"/>
                    <a:pt x="4391" y="6267"/>
                    <a:pt x="4272" y="6229"/>
                  </a:cubicBezTo>
                  <a:cubicBezTo>
                    <a:pt x="4248" y="6222"/>
                    <a:pt x="4227" y="6215"/>
                    <a:pt x="4205" y="6207"/>
                  </a:cubicBezTo>
                  <a:cubicBezTo>
                    <a:pt x="4110" y="6174"/>
                    <a:pt x="4022" y="6137"/>
                    <a:pt x="3941" y="6096"/>
                  </a:cubicBezTo>
                  <a:cubicBezTo>
                    <a:pt x="3926" y="6089"/>
                    <a:pt x="3914" y="6082"/>
                    <a:pt x="3901" y="6075"/>
                  </a:cubicBezTo>
                  <a:cubicBezTo>
                    <a:pt x="3882" y="6066"/>
                    <a:pt x="3864" y="6057"/>
                    <a:pt x="3846" y="6046"/>
                  </a:cubicBezTo>
                  <a:cubicBezTo>
                    <a:pt x="3828" y="6035"/>
                    <a:pt x="3810" y="6026"/>
                    <a:pt x="3793" y="6015"/>
                  </a:cubicBezTo>
                  <a:cubicBezTo>
                    <a:pt x="3483" y="5825"/>
                    <a:pt x="3275" y="5576"/>
                    <a:pt x="3139" y="5323"/>
                  </a:cubicBezTo>
                  <a:cubicBezTo>
                    <a:pt x="3123" y="5296"/>
                    <a:pt x="3109" y="5268"/>
                    <a:pt x="3096" y="5242"/>
                  </a:cubicBezTo>
                  <a:cubicBezTo>
                    <a:pt x="3001" y="5045"/>
                    <a:pt x="2945" y="4846"/>
                    <a:pt x="2913" y="4671"/>
                  </a:cubicBezTo>
                  <a:cubicBezTo>
                    <a:pt x="2910" y="4662"/>
                    <a:pt x="2909" y="4652"/>
                    <a:pt x="2906" y="4642"/>
                  </a:cubicBezTo>
                  <a:cubicBezTo>
                    <a:pt x="2903" y="4614"/>
                    <a:pt x="2898" y="4585"/>
                    <a:pt x="2893" y="4559"/>
                  </a:cubicBezTo>
                  <a:cubicBezTo>
                    <a:pt x="2888" y="4528"/>
                    <a:pt x="2884" y="4497"/>
                    <a:pt x="2882" y="4467"/>
                  </a:cubicBezTo>
                  <a:cubicBezTo>
                    <a:pt x="2862" y="4255"/>
                    <a:pt x="2874" y="4114"/>
                    <a:pt x="2874" y="4114"/>
                  </a:cubicBezTo>
                  <a:lnTo>
                    <a:pt x="2874" y="4114"/>
                  </a:lnTo>
                  <a:lnTo>
                    <a:pt x="2872" y="4119"/>
                  </a:lnTo>
                  <a:cubicBezTo>
                    <a:pt x="2457" y="5385"/>
                    <a:pt x="2027" y="6832"/>
                    <a:pt x="1632" y="8231"/>
                  </a:cubicBezTo>
                  <a:cubicBezTo>
                    <a:pt x="729" y="11425"/>
                    <a:pt x="0" y="14371"/>
                    <a:pt x="0" y="14371"/>
                  </a:cubicBezTo>
                  <a:lnTo>
                    <a:pt x="6421" y="15249"/>
                  </a:lnTo>
                  <a:lnTo>
                    <a:pt x="10887" y="14998"/>
                  </a:lnTo>
                  <a:lnTo>
                    <a:pt x="13974" y="13850"/>
                  </a:lnTo>
                  <a:lnTo>
                    <a:pt x="13976" y="13849"/>
                  </a:lnTo>
                  <a:cubicBezTo>
                    <a:pt x="13976" y="13849"/>
                    <a:pt x="13976" y="13846"/>
                    <a:pt x="13975" y="13844"/>
                  </a:cubicBezTo>
                  <a:cubicBezTo>
                    <a:pt x="13950" y="13721"/>
                    <a:pt x="13535" y="11510"/>
                    <a:pt x="13626" y="9229"/>
                  </a:cubicBezTo>
                  <a:cubicBezTo>
                    <a:pt x="13630" y="9162"/>
                    <a:pt x="13632" y="9096"/>
                    <a:pt x="13640" y="9026"/>
                  </a:cubicBezTo>
                  <a:cubicBezTo>
                    <a:pt x="13659" y="8675"/>
                    <a:pt x="13692" y="8323"/>
                    <a:pt x="13739" y="7979"/>
                  </a:cubicBezTo>
                  <a:cubicBezTo>
                    <a:pt x="13759" y="7827"/>
                    <a:pt x="13784" y="7678"/>
                    <a:pt x="13811" y="7533"/>
                  </a:cubicBezTo>
                  <a:cubicBezTo>
                    <a:pt x="14172" y="5563"/>
                    <a:pt x="15610" y="3658"/>
                    <a:pt x="16432" y="2702"/>
                  </a:cubicBezTo>
                  <a:cubicBezTo>
                    <a:pt x="16560" y="2553"/>
                    <a:pt x="16615" y="2369"/>
                    <a:pt x="16604" y="2191"/>
                  </a:cubicBezTo>
                  <a:cubicBezTo>
                    <a:pt x="16601" y="2137"/>
                    <a:pt x="16592" y="2083"/>
                    <a:pt x="16575" y="2031"/>
                  </a:cubicBezTo>
                  <a:cubicBezTo>
                    <a:pt x="16546" y="1927"/>
                    <a:pt x="16492" y="1828"/>
                    <a:pt x="16415" y="1744"/>
                  </a:cubicBezTo>
                  <a:cubicBezTo>
                    <a:pt x="16406" y="1735"/>
                    <a:pt x="16399" y="1727"/>
                    <a:pt x="16390" y="1719"/>
                  </a:cubicBezTo>
                  <a:cubicBezTo>
                    <a:pt x="16380" y="1708"/>
                    <a:pt x="16369" y="1697"/>
                    <a:pt x="16358" y="1688"/>
                  </a:cubicBezTo>
                  <a:cubicBezTo>
                    <a:pt x="16345" y="1677"/>
                    <a:pt x="16332" y="1667"/>
                    <a:pt x="16318" y="1656"/>
                  </a:cubicBezTo>
                  <a:cubicBezTo>
                    <a:pt x="16305" y="1646"/>
                    <a:pt x="16292" y="1637"/>
                    <a:pt x="16279" y="1630"/>
                  </a:cubicBezTo>
                  <a:cubicBezTo>
                    <a:pt x="16262" y="1617"/>
                    <a:pt x="16245" y="1607"/>
                    <a:pt x="16227" y="1597"/>
                  </a:cubicBezTo>
                  <a:cubicBezTo>
                    <a:pt x="16226" y="1597"/>
                    <a:pt x="16226" y="1596"/>
                    <a:pt x="16225" y="1596"/>
                  </a:cubicBezTo>
                  <a:cubicBezTo>
                    <a:pt x="16145" y="1554"/>
                    <a:pt x="16066" y="1510"/>
                    <a:pt x="15986" y="1469"/>
                  </a:cubicBezTo>
                  <a:cubicBezTo>
                    <a:pt x="15887" y="1417"/>
                    <a:pt x="15790" y="1369"/>
                    <a:pt x="15692" y="1320"/>
                  </a:cubicBezTo>
                  <a:cubicBezTo>
                    <a:pt x="15625" y="1286"/>
                    <a:pt x="15559" y="1253"/>
                    <a:pt x="15492" y="1221"/>
                  </a:cubicBezTo>
                  <a:cubicBezTo>
                    <a:pt x="14164" y="587"/>
                    <a:pt x="12935" y="237"/>
                    <a:pt x="12134" y="53"/>
                  </a:cubicBezTo>
                  <a:cubicBezTo>
                    <a:pt x="12089" y="43"/>
                    <a:pt x="12046" y="33"/>
                    <a:pt x="12002" y="25"/>
                  </a:cubicBezTo>
                  <a:cubicBezTo>
                    <a:pt x="11960" y="15"/>
                    <a:pt x="11919" y="9"/>
                    <a:pt x="11879" y="5"/>
                  </a:cubicBezTo>
                  <a:cubicBezTo>
                    <a:pt x="11864" y="4"/>
                    <a:pt x="11851" y="2"/>
                    <a:pt x="11833" y="2"/>
                  </a:cubicBezTo>
                  <a:cubicBezTo>
                    <a:pt x="11815" y="1"/>
                    <a:pt x="11796" y="0"/>
                    <a:pt x="117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0"/>
            <p:cNvSpPr/>
            <p:nvPr/>
          </p:nvSpPr>
          <p:spPr>
            <a:xfrm>
              <a:off x="1070300" y="2725106"/>
              <a:ext cx="802974" cy="833078"/>
            </a:xfrm>
            <a:custGeom>
              <a:avLst/>
              <a:gdLst/>
              <a:ahLst/>
              <a:cxnLst/>
              <a:rect l="l" t="t" r="r" b="b"/>
              <a:pathLst>
                <a:path w="14387" h="14909" extrusionOk="0">
                  <a:moveTo>
                    <a:pt x="14137" y="0"/>
                  </a:moveTo>
                  <a:cubicBezTo>
                    <a:pt x="13500" y="162"/>
                    <a:pt x="10956" y="788"/>
                    <a:pt x="8380" y="1125"/>
                  </a:cubicBezTo>
                  <a:cubicBezTo>
                    <a:pt x="8179" y="1151"/>
                    <a:pt x="7979" y="1175"/>
                    <a:pt x="7779" y="1198"/>
                  </a:cubicBezTo>
                  <a:cubicBezTo>
                    <a:pt x="7458" y="1234"/>
                    <a:pt x="7123" y="1251"/>
                    <a:pt x="6781" y="1251"/>
                  </a:cubicBezTo>
                  <a:cubicBezTo>
                    <a:pt x="6718" y="1251"/>
                    <a:pt x="6654" y="1250"/>
                    <a:pt x="6590" y="1249"/>
                  </a:cubicBezTo>
                  <a:cubicBezTo>
                    <a:pt x="4815" y="1222"/>
                    <a:pt x="2876" y="785"/>
                    <a:pt x="1595" y="436"/>
                  </a:cubicBezTo>
                  <a:cubicBezTo>
                    <a:pt x="1001" y="274"/>
                    <a:pt x="550" y="130"/>
                    <a:pt x="322" y="57"/>
                  </a:cubicBezTo>
                  <a:cubicBezTo>
                    <a:pt x="211" y="478"/>
                    <a:pt x="104" y="895"/>
                    <a:pt x="0" y="1308"/>
                  </a:cubicBezTo>
                  <a:cubicBezTo>
                    <a:pt x="1201" y="1645"/>
                    <a:pt x="3738" y="2242"/>
                    <a:pt x="6741" y="2274"/>
                  </a:cubicBezTo>
                  <a:lnTo>
                    <a:pt x="6756" y="2274"/>
                  </a:lnTo>
                  <a:cubicBezTo>
                    <a:pt x="7638" y="2282"/>
                    <a:pt x="8298" y="3092"/>
                    <a:pt x="8113" y="3955"/>
                  </a:cubicBezTo>
                  <a:cubicBezTo>
                    <a:pt x="7984" y="4560"/>
                    <a:pt x="7809" y="5155"/>
                    <a:pt x="7587" y="5734"/>
                  </a:cubicBezTo>
                  <a:cubicBezTo>
                    <a:pt x="8592" y="9108"/>
                    <a:pt x="10082" y="12692"/>
                    <a:pt x="11060" y="14909"/>
                  </a:cubicBezTo>
                  <a:cubicBezTo>
                    <a:pt x="10941" y="14622"/>
                    <a:pt x="9643" y="11470"/>
                    <a:pt x="9011" y="8424"/>
                  </a:cubicBezTo>
                  <a:cubicBezTo>
                    <a:pt x="8978" y="8262"/>
                    <a:pt x="8947" y="8102"/>
                    <a:pt x="8920" y="7940"/>
                  </a:cubicBezTo>
                  <a:cubicBezTo>
                    <a:pt x="8440" y="5077"/>
                    <a:pt x="10146" y="2293"/>
                    <a:pt x="12911" y="1406"/>
                  </a:cubicBezTo>
                  <a:cubicBezTo>
                    <a:pt x="13406" y="1247"/>
                    <a:pt x="13899" y="1063"/>
                    <a:pt x="14387" y="850"/>
                  </a:cubicBezTo>
                  <a:cubicBezTo>
                    <a:pt x="14309" y="566"/>
                    <a:pt x="14229" y="283"/>
                    <a:pt x="14147" y="0"/>
                  </a:cubicBezTo>
                  <a:close/>
                </a:path>
              </a:pathLst>
            </a:custGeom>
            <a:solidFill>
              <a:srgbClr val="000000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0"/>
            <p:cNvSpPr/>
            <p:nvPr/>
          </p:nvSpPr>
          <p:spPr>
            <a:xfrm>
              <a:off x="1524278" y="1556306"/>
              <a:ext cx="251659" cy="401145"/>
            </a:xfrm>
            <a:custGeom>
              <a:avLst/>
              <a:gdLst/>
              <a:ahLst/>
              <a:cxnLst/>
              <a:rect l="l" t="t" r="r" b="b"/>
              <a:pathLst>
                <a:path w="4509" h="7179" extrusionOk="0">
                  <a:moveTo>
                    <a:pt x="957" y="1"/>
                  </a:moveTo>
                  <a:cubicBezTo>
                    <a:pt x="271" y="1"/>
                    <a:pt x="1" y="389"/>
                    <a:pt x="1" y="389"/>
                  </a:cubicBezTo>
                  <a:cubicBezTo>
                    <a:pt x="167" y="416"/>
                    <a:pt x="328" y="453"/>
                    <a:pt x="485" y="496"/>
                  </a:cubicBezTo>
                  <a:cubicBezTo>
                    <a:pt x="1282" y="716"/>
                    <a:pt x="1945" y="1147"/>
                    <a:pt x="2439" y="1773"/>
                  </a:cubicBezTo>
                  <a:cubicBezTo>
                    <a:pt x="3388" y="2977"/>
                    <a:pt x="3698" y="4828"/>
                    <a:pt x="3350" y="7179"/>
                  </a:cubicBezTo>
                  <a:cubicBezTo>
                    <a:pt x="3491" y="7109"/>
                    <a:pt x="3648" y="7071"/>
                    <a:pt x="3809" y="7071"/>
                  </a:cubicBezTo>
                  <a:cubicBezTo>
                    <a:pt x="3844" y="7071"/>
                    <a:pt x="3879" y="7073"/>
                    <a:pt x="3914" y="7076"/>
                  </a:cubicBezTo>
                  <a:cubicBezTo>
                    <a:pt x="3955" y="7079"/>
                    <a:pt x="3996" y="7086"/>
                    <a:pt x="4037" y="7095"/>
                  </a:cubicBezTo>
                  <a:cubicBezTo>
                    <a:pt x="4079" y="7104"/>
                    <a:pt x="4124" y="7114"/>
                    <a:pt x="4168" y="7124"/>
                  </a:cubicBezTo>
                  <a:cubicBezTo>
                    <a:pt x="4508" y="4628"/>
                    <a:pt x="4136" y="2626"/>
                    <a:pt x="3070" y="1276"/>
                  </a:cubicBezTo>
                  <a:cubicBezTo>
                    <a:pt x="2701" y="809"/>
                    <a:pt x="2259" y="433"/>
                    <a:pt x="1752" y="148"/>
                  </a:cubicBezTo>
                  <a:cubicBezTo>
                    <a:pt x="1751" y="148"/>
                    <a:pt x="1751" y="148"/>
                    <a:pt x="1750" y="147"/>
                  </a:cubicBezTo>
                  <a:cubicBezTo>
                    <a:pt x="1440" y="41"/>
                    <a:pt x="1177" y="1"/>
                    <a:pt x="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0"/>
            <p:cNvSpPr/>
            <p:nvPr/>
          </p:nvSpPr>
          <p:spPr>
            <a:xfrm>
              <a:off x="1971726" y="1749141"/>
              <a:ext cx="140759" cy="315820"/>
            </a:xfrm>
            <a:custGeom>
              <a:avLst/>
              <a:gdLst/>
              <a:ahLst/>
              <a:cxnLst/>
              <a:rect l="l" t="t" r="r" b="b"/>
              <a:pathLst>
                <a:path w="2522" h="5652" extrusionOk="0">
                  <a:moveTo>
                    <a:pt x="1708" y="1"/>
                  </a:moveTo>
                  <a:cubicBezTo>
                    <a:pt x="1722" y="62"/>
                    <a:pt x="2066" y="2304"/>
                    <a:pt x="1" y="5090"/>
                  </a:cubicBezTo>
                  <a:cubicBezTo>
                    <a:pt x="80" y="5131"/>
                    <a:pt x="160" y="5174"/>
                    <a:pt x="239" y="5217"/>
                  </a:cubicBezTo>
                  <a:cubicBezTo>
                    <a:pt x="241" y="5217"/>
                    <a:pt x="241" y="5218"/>
                    <a:pt x="242" y="5218"/>
                  </a:cubicBezTo>
                  <a:cubicBezTo>
                    <a:pt x="314" y="5258"/>
                    <a:pt x="378" y="5308"/>
                    <a:pt x="429" y="5366"/>
                  </a:cubicBezTo>
                  <a:cubicBezTo>
                    <a:pt x="504" y="5449"/>
                    <a:pt x="560" y="5548"/>
                    <a:pt x="589" y="5652"/>
                  </a:cubicBezTo>
                  <a:cubicBezTo>
                    <a:pt x="2042" y="3756"/>
                    <a:pt x="2458" y="2208"/>
                    <a:pt x="2521" y="1201"/>
                  </a:cubicBezTo>
                  <a:cubicBezTo>
                    <a:pt x="2502" y="1115"/>
                    <a:pt x="2476" y="1022"/>
                    <a:pt x="2441" y="930"/>
                  </a:cubicBezTo>
                  <a:cubicBezTo>
                    <a:pt x="2322" y="584"/>
                    <a:pt x="2108" y="208"/>
                    <a:pt x="1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0"/>
            <p:cNvSpPr/>
            <p:nvPr/>
          </p:nvSpPr>
          <p:spPr>
            <a:xfrm>
              <a:off x="1332395" y="1892133"/>
              <a:ext cx="236031" cy="430816"/>
            </a:xfrm>
            <a:custGeom>
              <a:avLst/>
              <a:gdLst/>
              <a:ahLst/>
              <a:cxnLst/>
              <a:rect l="l" t="t" r="r" b="b"/>
              <a:pathLst>
                <a:path w="4229" h="7710" extrusionOk="0">
                  <a:moveTo>
                    <a:pt x="1347" y="1"/>
                  </a:moveTo>
                  <a:cubicBezTo>
                    <a:pt x="1325" y="1"/>
                    <a:pt x="1302" y="1"/>
                    <a:pt x="1280" y="2"/>
                  </a:cubicBezTo>
                  <a:cubicBezTo>
                    <a:pt x="873" y="11"/>
                    <a:pt x="517" y="96"/>
                    <a:pt x="270" y="198"/>
                  </a:cubicBezTo>
                  <a:cubicBezTo>
                    <a:pt x="252" y="352"/>
                    <a:pt x="237" y="508"/>
                    <a:pt x="224" y="663"/>
                  </a:cubicBezTo>
                  <a:cubicBezTo>
                    <a:pt x="208" y="826"/>
                    <a:pt x="194" y="990"/>
                    <a:pt x="180" y="1152"/>
                  </a:cubicBezTo>
                  <a:cubicBezTo>
                    <a:pt x="42" y="2797"/>
                    <a:pt x="0" y="4419"/>
                    <a:pt x="72" y="5684"/>
                  </a:cubicBezTo>
                  <a:cubicBezTo>
                    <a:pt x="112" y="6387"/>
                    <a:pt x="186" y="6980"/>
                    <a:pt x="297" y="7405"/>
                  </a:cubicBezTo>
                  <a:cubicBezTo>
                    <a:pt x="326" y="7518"/>
                    <a:pt x="358" y="7621"/>
                    <a:pt x="393" y="7710"/>
                  </a:cubicBezTo>
                  <a:lnTo>
                    <a:pt x="2708" y="6800"/>
                  </a:lnTo>
                  <a:cubicBezTo>
                    <a:pt x="2708" y="6800"/>
                    <a:pt x="3425" y="4105"/>
                    <a:pt x="4035" y="1305"/>
                  </a:cubicBezTo>
                  <a:cubicBezTo>
                    <a:pt x="4086" y="1068"/>
                    <a:pt x="4137" y="831"/>
                    <a:pt x="4185" y="594"/>
                  </a:cubicBezTo>
                  <a:cubicBezTo>
                    <a:pt x="4200" y="525"/>
                    <a:pt x="4214" y="457"/>
                    <a:pt x="4228" y="387"/>
                  </a:cubicBezTo>
                  <a:cubicBezTo>
                    <a:pt x="3960" y="314"/>
                    <a:pt x="3113" y="387"/>
                    <a:pt x="2175" y="117"/>
                  </a:cubicBezTo>
                  <a:cubicBezTo>
                    <a:pt x="1890" y="34"/>
                    <a:pt x="1609" y="1"/>
                    <a:pt x="1347" y="1"/>
                  </a:cubicBezTo>
                  <a:close/>
                </a:path>
              </a:pathLst>
            </a:custGeom>
            <a:solidFill>
              <a:srgbClr val="FEB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4" name="Google Shape;1654;p40"/>
            <p:cNvGrpSpPr/>
            <p:nvPr/>
          </p:nvGrpSpPr>
          <p:grpSpPr>
            <a:xfrm>
              <a:off x="1327428" y="1581507"/>
              <a:ext cx="298039" cy="336327"/>
              <a:chOff x="1327428" y="1581507"/>
              <a:chExt cx="298039" cy="336327"/>
            </a:xfrm>
          </p:grpSpPr>
          <p:sp>
            <p:nvSpPr>
              <p:cNvPr id="1655" name="Google Shape;1655;p40"/>
              <p:cNvSpPr/>
              <p:nvPr/>
            </p:nvSpPr>
            <p:spPr>
              <a:xfrm>
                <a:off x="1327428" y="1581507"/>
                <a:ext cx="298039" cy="336327"/>
              </a:xfrm>
              <a:custGeom>
                <a:avLst/>
                <a:gdLst/>
                <a:ahLst/>
                <a:cxnLst/>
                <a:rect l="l" t="t" r="r" b="b"/>
                <a:pathLst>
                  <a:path w="5340" h="6019" extrusionOk="0">
                    <a:moveTo>
                      <a:pt x="3398" y="1"/>
                    </a:moveTo>
                    <a:cubicBezTo>
                      <a:pt x="3235" y="1"/>
                      <a:pt x="3061" y="24"/>
                      <a:pt x="2879" y="62"/>
                    </a:cubicBezTo>
                    <a:cubicBezTo>
                      <a:pt x="719" y="523"/>
                      <a:pt x="174" y="3995"/>
                      <a:pt x="42" y="5415"/>
                    </a:cubicBezTo>
                    <a:cubicBezTo>
                      <a:pt x="9" y="5764"/>
                      <a:pt x="2" y="5988"/>
                      <a:pt x="1" y="6015"/>
                    </a:cubicBezTo>
                    <a:lnTo>
                      <a:pt x="1" y="6015"/>
                    </a:lnTo>
                    <a:cubicBezTo>
                      <a:pt x="5" y="5951"/>
                      <a:pt x="138" y="5848"/>
                      <a:pt x="360" y="5757"/>
                    </a:cubicBezTo>
                    <a:cubicBezTo>
                      <a:pt x="393" y="5743"/>
                      <a:pt x="428" y="5730"/>
                      <a:pt x="463" y="5718"/>
                    </a:cubicBezTo>
                    <a:cubicBezTo>
                      <a:pt x="500" y="5705"/>
                      <a:pt x="538" y="5693"/>
                      <a:pt x="577" y="5682"/>
                    </a:cubicBezTo>
                    <a:cubicBezTo>
                      <a:pt x="629" y="5664"/>
                      <a:pt x="684" y="5651"/>
                      <a:pt x="741" y="5638"/>
                    </a:cubicBezTo>
                    <a:cubicBezTo>
                      <a:pt x="762" y="5632"/>
                      <a:pt x="784" y="5627"/>
                      <a:pt x="805" y="5623"/>
                    </a:cubicBezTo>
                    <a:cubicBezTo>
                      <a:pt x="847" y="5615"/>
                      <a:pt x="892" y="5606"/>
                      <a:pt x="936" y="5600"/>
                    </a:cubicBezTo>
                    <a:cubicBezTo>
                      <a:pt x="981" y="5591"/>
                      <a:pt x="1028" y="5585"/>
                      <a:pt x="1075" y="5580"/>
                    </a:cubicBezTo>
                    <a:cubicBezTo>
                      <a:pt x="1167" y="5569"/>
                      <a:pt x="1266" y="5562"/>
                      <a:pt x="1369" y="5560"/>
                    </a:cubicBezTo>
                    <a:cubicBezTo>
                      <a:pt x="1392" y="5559"/>
                      <a:pt x="1416" y="5559"/>
                      <a:pt x="1439" y="5559"/>
                    </a:cubicBezTo>
                    <a:cubicBezTo>
                      <a:pt x="1626" y="5559"/>
                      <a:pt x="1824" y="5577"/>
                      <a:pt x="2026" y="5617"/>
                    </a:cubicBezTo>
                    <a:cubicBezTo>
                      <a:pt x="2105" y="5632"/>
                      <a:pt x="2185" y="5652"/>
                      <a:pt x="2266" y="5675"/>
                    </a:cubicBezTo>
                    <a:cubicBezTo>
                      <a:pt x="3202" y="5948"/>
                      <a:pt x="4051" y="5875"/>
                      <a:pt x="4317" y="5946"/>
                    </a:cubicBezTo>
                    <a:cubicBezTo>
                      <a:pt x="4375" y="5962"/>
                      <a:pt x="4405" y="5984"/>
                      <a:pt x="4405" y="6017"/>
                    </a:cubicBezTo>
                    <a:cubicBezTo>
                      <a:pt x="5340" y="2960"/>
                      <a:pt x="5113" y="2653"/>
                      <a:pt x="4810" y="1376"/>
                    </a:cubicBezTo>
                    <a:cubicBezTo>
                      <a:pt x="4726" y="1028"/>
                      <a:pt x="4613" y="759"/>
                      <a:pt x="4473" y="554"/>
                    </a:cubicBezTo>
                    <a:lnTo>
                      <a:pt x="4473" y="552"/>
                    </a:lnTo>
                    <a:cubicBezTo>
                      <a:pt x="4331" y="342"/>
                      <a:pt x="4161" y="198"/>
                      <a:pt x="3969" y="113"/>
                    </a:cubicBezTo>
                    <a:cubicBezTo>
                      <a:pt x="3806" y="37"/>
                      <a:pt x="3625" y="3"/>
                      <a:pt x="3428" y="1"/>
                    </a:cubicBezTo>
                    <a:cubicBezTo>
                      <a:pt x="3418" y="1"/>
                      <a:pt x="3408" y="1"/>
                      <a:pt x="3398" y="1"/>
                    </a:cubicBezTo>
                    <a:close/>
                    <a:moveTo>
                      <a:pt x="1" y="6015"/>
                    </a:moveTo>
                    <a:lnTo>
                      <a:pt x="1" y="6015"/>
                    </a:lnTo>
                    <a:cubicBezTo>
                      <a:pt x="1" y="6016"/>
                      <a:pt x="1" y="6017"/>
                      <a:pt x="1" y="6018"/>
                    </a:cubicBezTo>
                    <a:cubicBezTo>
                      <a:pt x="1" y="6018"/>
                      <a:pt x="1" y="6017"/>
                      <a:pt x="1" y="60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>
                <a:off x="1327428" y="1581507"/>
                <a:ext cx="298039" cy="336327"/>
              </a:xfrm>
              <a:custGeom>
                <a:avLst/>
                <a:gdLst/>
                <a:ahLst/>
                <a:cxnLst/>
                <a:rect l="l" t="t" r="r" b="b"/>
                <a:pathLst>
                  <a:path w="5340" h="6019" extrusionOk="0">
                    <a:moveTo>
                      <a:pt x="3398" y="1"/>
                    </a:moveTo>
                    <a:cubicBezTo>
                      <a:pt x="3235" y="1"/>
                      <a:pt x="3061" y="24"/>
                      <a:pt x="2879" y="62"/>
                    </a:cubicBezTo>
                    <a:cubicBezTo>
                      <a:pt x="719" y="523"/>
                      <a:pt x="174" y="3995"/>
                      <a:pt x="42" y="5415"/>
                    </a:cubicBezTo>
                    <a:cubicBezTo>
                      <a:pt x="9" y="5764"/>
                      <a:pt x="2" y="5988"/>
                      <a:pt x="1" y="6015"/>
                    </a:cubicBezTo>
                    <a:lnTo>
                      <a:pt x="1" y="6015"/>
                    </a:lnTo>
                    <a:cubicBezTo>
                      <a:pt x="5" y="5951"/>
                      <a:pt x="138" y="5848"/>
                      <a:pt x="360" y="5757"/>
                    </a:cubicBezTo>
                    <a:cubicBezTo>
                      <a:pt x="393" y="5743"/>
                      <a:pt x="428" y="5730"/>
                      <a:pt x="463" y="5718"/>
                    </a:cubicBezTo>
                    <a:cubicBezTo>
                      <a:pt x="500" y="5705"/>
                      <a:pt x="538" y="5693"/>
                      <a:pt x="577" y="5682"/>
                    </a:cubicBezTo>
                    <a:cubicBezTo>
                      <a:pt x="629" y="5664"/>
                      <a:pt x="684" y="5651"/>
                      <a:pt x="741" y="5638"/>
                    </a:cubicBezTo>
                    <a:cubicBezTo>
                      <a:pt x="762" y="5632"/>
                      <a:pt x="784" y="5627"/>
                      <a:pt x="805" y="5623"/>
                    </a:cubicBezTo>
                    <a:cubicBezTo>
                      <a:pt x="847" y="5615"/>
                      <a:pt x="892" y="5606"/>
                      <a:pt x="936" y="5600"/>
                    </a:cubicBezTo>
                    <a:cubicBezTo>
                      <a:pt x="981" y="5591"/>
                      <a:pt x="1028" y="5585"/>
                      <a:pt x="1075" y="5580"/>
                    </a:cubicBezTo>
                    <a:cubicBezTo>
                      <a:pt x="1167" y="5569"/>
                      <a:pt x="1266" y="5562"/>
                      <a:pt x="1369" y="5560"/>
                    </a:cubicBezTo>
                    <a:cubicBezTo>
                      <a:pt x="1392" y="5559"/>
                      <a:pt x="1416" y="5559"/>
                      <a:pt x="1439" y="5559"/>
                    </a:cubicBezTo>
                    <a:cubicBezTo>
                      <a:pt x="1626" y="5559"/>
                      <a:pt x="1824" y="5577"/>
                      <a:pt x="2026" y="5617"/>
                    </a:cubicBezTo>
                    <a:cubicBezTo>
                      <a:pt x="2105" y="5632"/>
                      <a:pt x="2185" y="5652"/>
                      <a:pt x="2266" y="5675"/>
                    </a:cubicBezTo>
                    <a:cubicBezTo>
                      <a:pt x="3202" y="5948"/>
                      <a:pt x="4051" y="5875"/>
                      <a:pt x="4317" y="5946"/>
                    </a:cubicBezTo>
                    <a:cubicBezTo>
                      <a:pt x="4375" y="5962"/>
                      <a:pt x="4405" y="5984"/>
                      <a:pt x="4405" y="6017"/>
                    </a:cubicBezTo>
                    <a:cubicBezTo>
                      <a:pt x="5340" y="2960"/>
                      <a:pt x="5113" y="2653"/>
                      <a:pt x="4810" y="1376"/>
                    </a:cubicBezTo>
                    <a:cubicBezTo>
                      <a:pt x="4726" y="1028"/>
                      <a:pt x="4613" y="759"/>
                      <a:pt x="4473" y="554"/>
                    </a:cubicBezTo>
                    <a:lnTo>
                      <a:pt x="4473" y="552"/>
                    </a:lnTo>
                    <a:cubicBezTo>
                      <a:pt x="4331" y="342"/>
                      <a:pt x="4161" y="198"/>
                      <a:pt x="3969" y="113"/>
                    </a:cubicBezTo>
                    <a:cubicBezTo>
                      <a:pt x="3806" y="37"/>
                      <a:pt x="3625" y="3"/>
                      <a:pt x="3428" y="1"/>
                    </a:cubicBezTo>
                    <a:cubicBezTo>
                      <a:pt x="3418" y="1"/>
                      <a:pt x="3408" y="1"/>
                      <a:pt x="3398" y="1"/>
                    </a:cubicBezTo>
                    <a:close/>
                    <a:moveTo>
                      <a:pt x="1" y="6015"/>
                    </a:moveTo>
                    <a:lnTo>
                      <a:pt x="1" y="6015"/>
                    </a:lnTo>
                    <a:cubicBezTo>
                      <a:pt x="1" y="6016"/>
                      <a:pt x="1" y="6017"/>
                      <a:pt x="1" y="6018"/>
                    </a:cubicBezTo>
                    <a:cubicBezTo>
                      <a:pt x="1" y="6018"/>
                      <a:pt x="1" y="6017"/>
                      <a:pt x="1" y="6015"/>
                    </a:cubicBezTo>
                    <a:close/>
                  </a:path>
                </a:pathLst>
              </a:custGeom>
              <a:solidFill>
                <a:srgbClr val="000000">
                  <a:alpha val="1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7" name="Google Shape;1657;p40"/>
            <p:cNvSpPr/>
            <p:nvPr/>
          </p:nvSpPr>
          <p:spPr>
            <a:xfrm>
              <a:off x="1342386" y="1891965"/>
              <a:ext cx="226041" cy="75099"/>
            </a:xfrm>
            <a:custGeom>
              <a:avLst/>
              <a:gdLst/>
              <a:ahLst/>
              <a:cxnLst/>
              <a:rect l="l" t="t" r="r" b="b"/>
              <a:pathLst>
                <a:path w="4050" h="1344" extrusionOk="0">
                  <a:moveTo>
                    <a:pt x="1165" y="1"/>
                  </a:moveTo>
                  <a:cubicBezTo>
                    <a:pt x="732" y="1"/>
                    <a:pt x="351" y="91"/>
                    <a:pt x="92" y="199"/>
                  </a:cubicBezTo>
                  <a:cubicBezTo>
                    <a:pt x="73" y="353"/>
                    <a:pt x="58" y="508"/>
                    <a:pt x="45" y="664"/>
                  </a:cubicBezTo>
                  <a:cubicBezTo>
                    <a:pt x="29" y="828"/>
                    <a:pt x="15" y="992"/>
                    <a:pt x="1" y="1154"/>
                  </a:cubicBezTo>
                  <a:cubicBezTo>
                    <a:pt x="238" y="1033"/>
                    <a:pt x="618" y="888"/>
                    <a:pt x="1088" y="888"/>
                  </a:cubicBezTo>
                  <a:cubicBezTo>
                    <a:pt x="1376" y="888"/>
                    <a:pt x="1698" y="942"/>
                    <a:pt x="2041" y="1090"/>
                  </a:cubicBezTo>
                  <a:cubicBezTo>
                    <a:pt x="2487" y="1280"/>
                    <a:pt x="2936" y="1343"/>
                    <a:pt x="3334" y="1343"/>
                  </a:cubicBezTo>
                  <a:cubicBezTo>
                    <a:pt x="3521" y="1343"/>
                    <a:pt x="3696" y="1329"/>
                    <a:pt x="3856" y="1308"/>
                  </a:cubicBezTo>
                  <a:cubicBezTo>
                    <a:pt x="3907" y="1071"/>
                    <a:pt x="3957" y="833"/>
                    <a:pt x="4006" y="595"/>
                  </a:cubicBezTo>
                  <a:cubicBezTo>
                    <a:pt x="4021" y="527"/>
                    <a:pt x="4035" y="459"/>
                    <a:pt x="4049" y="390"/>
                  </a:cubicBezTo>
                  <a:cubicBezTo>
                    <a:pt x="3781" y="317"/>
                    <a:pt x="2933" y="390"/>
                    <a:pt x="1998" y="118"/>
                  </a:cubicBezTo>
                  <a:cubicBezTo>
                    <a:pt x="1712" y="34"/>
                    <a:pt x="1429" y="1"/>
                    <a:pt x="1165" y="1"/>
                  </a:cubicBezTo>
                  <a:close/>
                </a:path>
              </a:pathLst>
            </a:custGeom>
            <a:solidFill>
              <a:srgbClr val="FC9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0"/>
            <p:cNvSpPr/>
            <p:nvPr/>
          </p:nvSpPr>
          <p:spPr>
            <a:xfrm>
              <a:off x="1327261" y="1581340"/>
              <a:ext cx="191437" cy="336383"/>
            </a:xfrm>
            <a:custGeom>
              <a:avLst/>
              <a:gdLst/>
              <a:ahLst/>
              <a:cxnLst/>
              <a:rect l="l" t="t" r="r" b="b"/>
              <a:pathLst>
                <a:path w="3430" h="6020" extrusionOk="0">
                  <a:moveTo>
                    <a:pt x="3407" y="1"/>
                  </a:moveTo>
                  <a:cubicBezTo>
                    <a:pt x="3241" y="1"/>
                    <a:pt x="3064" y="23"/>
                    <a:pt x="2879" y="63"/>
                  </a:cubicBezTo>
                  <a:cubicBezTo>
                    <a:pt x="192" y="637"/>
                    <a:pt x="6" y="5870"/>
                    <a:pt x="1" y="6016"/>
                  </a:cubicBezTo>
                  <a:lnTo>
                    <a:pt x="1" y="6016"/>
                  </a:lnTo>
                  <a:cubicBezTo>
                    <a:pt x="5" y="5949"/>
                    <a:pt x="139" y="5846"/>
                    <a:pt x="362" y="5758"/>
                  </a:cubicBezTo>
                  <a:cubicBezTo>
                    <a:pt x="621" y="5651"/>
                    <a:pt x="1001" y="5561"/>
                    <a:pt x="1435" y="5561"/>
                  </a:cubicBezTo>
                  <a:cubicBezTo>
                    <a:pt x="1625" y="5561"/>
                    <a:pt x="1825" y="5578"/>
                    <a:pt x="2029" y="5619"/>
                  </a:cubicBezTo>
                  <a:cubicBezTo>
                    <a:pt x="1141" y="606"/>
                    <a:pt x="3397" y="26"/>
                    <a:pt x="3429" y="1"/>
                  </a:cubicBezTo>
                  <a:cubicBezTo>
                    <a:pt x="3422" y="1"/>
                    <a:pt x="3415" y="1"/>
                    <a:pt x="3407" y="1"/>
                  </a:cubicBezTo>
                  <a:close/>
                  <a:moveTo>
                    <a:pt x="1" y="6016"/>
                  </a:moveTo>
                  <a:cubicBezTo>
                    <a:pt x="1" y="6017"/>
                    <a:pt x="1" y="6018"/>
                    <a:pt x="1" y="6019"/>
                  </a:cubicBezTo>
                  <a:cubicBezTo>
                    <a:pt x="1" y="6019"/>
                    <a:pt x="1" y="6018"/>
                    <a:pt x="1" y="6016"/>
                  </a:cubicBezTo>
                  <a:close/>
                </a:path>
              </a:pathLst>
            </a:custGeom>
            <a:solidFill>
              <a:srgbClr val="000000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0"/>
            <p:cNvSpPr/>
            <p:nvPr/>
          </p:nvSpPr>
          <p:spPr>
            <a:xfrm>
              <a:off x="2053324" y="2389782"/>
              <a:ext cx="77803" cy="57386"/>
            </a:xfrm>
            <a:custGeom>
              <a:avLst/>
              <a:gdLst/>
              <a:ahLst/>
              <a:cxnLst/>
              <a:rect l="l" t="t" r="r" b="b"/>
              <a:pathLst>
                <a:path w="1394" h="1027" extrusionOk="0">
                  <a:moveTo>
                    <a:pt x="0" y="1"/>
                  </a:moveTo>
                  <a:lnTo>
                    <a:pt x="1059" y="1026"/>
                  </a:lnTo>
                  <a:lnTo>
                    <a:pt x="1394" y="2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9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0"/>
            <p:cNvSpPr/>
            <p:nvPr/>
          </p:nvSpPr>
          <p:spPr>
            <a:xfrm>
              <a:off x="1972564" y="2390956"/>
              <a:ext cx="249314" cy="217028"/>
            </a:xfrm>
            <a:custGeom>
              <a:avLst/>
              <a:gdLst/>
              <a:ahLst/>
              <a:cxnLst/>
              <a:rect l="l" t="t" r="r" b="b"/>
              <a:pathLst>
                <a:path w="4467" h="3884" extrusionOk="0">
                  <a:moveTo>
                    <a:pt x="3078" y="0"/>
                  </a:moveTo>
                  <a:cubicBezTo>
                    <a:pt x="2848" y="0"/>
                    <a:pt x="2632" y="98"/>
                    <a:pt x="2479" y="269"/>
                  </a:cubicBezTo>
                  <a:lnTo>
                    <a:pt x="457" y="2555"/>
                  </a:lnTo>
                  <a:cubicBezTo>
                    <a:pt x="1" y="3070"/>
                    <a:pt x="367" y="3884"/>
                    <a:pt x="1056" y="3884"/>
                  </a:cubicBezTo>
                  <a:lnTo>
                    <a:pt x="1390" y="3884"/>
                  </a:lnTo>
                  <a:cubicBezTo>
                    <a:pt x="1619" y="3884"/>
                    <a:pt x="1837" y="3785"/>
                    <a:pt x="1988" y="3615"/>
                  </a:cubicBezTo>
                  <a:lnTo>
                    <a:pt x="4010" y="1329"/>
                  </a:lnTo>
                  <a:cubicBezTo>
                    <a:pt x="4466" y="812"/>
                    <a:pt x="4101" y="0"/>
                    <a:pt x="3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0"/>
            <p:cNvSpPr/>
            <p:nvPr/>
          </p:nvSpPr>
          <p:spPr>
            <a:xfrm>
              <a:off x="2050031" y="2390956"/>
              <a:ext cx="407152" cy="217028"/>
            </a:xfrm>
            <a:custGeom>
              <a:avLst/>
              <a:gdLst/>
              <a:ahLst/>
              <a:cxnLst/>
              <a:rect l="l" t="t" r="r" b="b"/>
              <a:pathLst>
                <a:path w="7295" h="3884" extrusionOk="0">
                  <a:moveTo>
                    <a:pt x="2023" y="0"/>
                  </a:moveTo>
                  <a:cubicBezTo>
                    <a:pt x="2711" y="0"/>
                    <a:pt x="3078" y="812"/>
                    <a:pt x="2622" y="1329"/>
                  </a:cubicBezTo>
                  <a:lnTo>
                    <a:pt x="598" y="3615"/>
                  </a:lnTo>
                  <a:cubicBezTo>
                    <a:pt x="448" y="3785"/>
                    <a:pt x="229" y="3884"/>
                    <a:pt x="1" y="3884"/>
                  </a:cubicBezTo>
                  <a:lnTo>
                    <a:pt x="4217" y="3884"/>
                  </a:lnTo>
                  <a:cubicBezTo>
                    <a:pt x="4446" y="3884"/>
                    <a:pt x="4664" y="3785"/>
                    <a:pt x="4816" y="3615"/>
                  </a:cubicBezTo>
                  <a:lnTo>
                    <a:pt x="6838" y="1329"/>
                  </a:lnTo>
                  <a:cubicBezTo>
                    <a:pt x="7294" y="812"/>
                    <a:pt x="6929" y="0"/>
                    <a:pt x="62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0"/>
            <p:cNvSpPr/>
            <p:nvPr/>
          </p:nvSpPr>
          <p:spPr>
            <a:xfrm>
              <a:off x="1973066" y="2399114"/>
              <a:ext cx="234301" cy="200824"/>
            </a:xfrm>
            <a:custGeom>
              <a:avLst/>
              <a:gdLst/>
              <a:ahLst/>
              <a:cxnLst/>
              <a:rect l="l" t="t" r="r" b="b"/>
              <a:pathLst>
                <a:path w="4198" h="3594" extrusionOk="0">
                  <a:moveTo>
                    <a:pt x="1695" y="1"/>
                  </a:moveTo>
                  <a:lnTo>
                    <a:pt x="63" y="876"/>
                  </a:lnTo>
                  <a:lnTo>
                    <a:pt x="0" y="1911"/>
                  </a:lnTo>
                  <a:cubicBezTo>
                    <a:pt x="0" y="1911"/>
                    <a:pt x="1853" y="3197"/>
                    <a:pt x="2372" y="3557"/>
                  </a:cubicBezTo>
                  <a:cubicBezTo>
                    <a:pt x="2407" y="3582"/>
                    <a:pt x="2447" y="3594"/>
                    <a:pt x="2486" y="3594"/>
                  </a:cubicBezTo>
                  <a:cubicBezTo>
                    <a:pt x="2536" y="3594"/>
                    <a:pt x="2586" y="3574"/>
                    <a:pt x="2626" y="3537"/>
                  </a:cubicBezTo>
                  <a:lnTo>
                    <a:pt x="2629" y="3534"/>
                  </a:lnTo>
                  <a:cubicBezTo>
                    <a:pt x="2710" y="3457"/>
                    <a:pt x="2709" y="3328"/>
                    <a:pt x="2627" y="3252"/>
                  </a:cubicBezTo>
                  <a:lnTo>
                    <a:pt x="1405" y="2124"/>
                  </a:lnTo>
                  <a:lnTo>
                    <a:pt x="1405" y="2124"/>
                  </a:lnTo>
                  <a:cubicBezTo>
                    <a:pt x="1406" y="2124"/>
                    <a:pt x="2606" y="2984"/>
                    <a:pt x="3022" y="3286"/>
                  </a:cubicBezTo>
                  <a:cubicBezTo>
                    <a:pt x="3060" y="3312"/>
                    <a:pt x="3104" y="3325"/>
                    <a:pt x="3147" y="3325"/>
                  </a:cubicBezTo>
                  <a:cubicBezTo>
                    <a:pt x="3200" y="3325"/>
                    <a:pt x="3252" y="3307"/>
                    <a:pt x="3293" y="3269"/>
                  </a:cubicBezTo>
                  <a:lnTo>
                    <a:pt x="3297" y="3265"/>
                  </a:lnTo>
                  <a:cubicBezTo>
                    <a:pt x="3390" y="3179"/>
                    <a:pt x="3388" y="3033"/>
                    <a:pt x="3292" y="2951"/>
                  </a:cubicBezTo>
                  <a:lnTo>
                    <a:pt x="1776" y="1655"/>
                  </a:lnTo>
                  <a:lnTo>
                    <a:pt x="3605" y="2881"/>
                  </a:lnTo>
                  <a:cubicBezTo>
                    <a:pt x="3639" y="2903"/>
                    <a:pt x="3677" y="2914"/>
                    <a:pt x="3715" y="2914"/>
                  </a:cubicBezTo>
                  <a:cubicBezTo>
                    <a:pt x="3781" y="2914"/>
                    <a:pt x="3845" y="2882"/>
                    <a:pt x="3884" y="2823"/>
                  </a:cubicBezTo>
                  <a:cubicBezTo>
                    <a:pt x="3940" y="2734"/>
                    <a:pt x="3921" y="2618"/>
                    <a:pt x="3838" y="2553"/>
                  </a:cubicBezTo>
                  <a:lnTo>
                    <a:pt x="2079" y="1200"/>
                  </a:lnTo>
                  <a:lnTo>
                    <a:pt x="3868" y="2283"/>
                  </a:lnTo>
                  <a:cubicBezTo>
                    <a:pt x="3900" y="2302"/>
                    <a:pt x="3936" y="2312"/>
                    <a:pt x="3972" y="2312"/>
                  </a:cubicBezTo>
                  <a:cubicBezTo>
                    <a:pt x="4031" y="2312"/>
                    <a:pt x="4089" y="2286"/>
                    <a:pt x="4128" y="2239"/>
                  </a:cubicBezTo>
                  <a:cubicBezTo>
                    <a:pt x="4198" y="2152"/>
                    <a:pt x="4185" y="2025"/>
                    <a:pt x="4099" y="1954"/>
                  </a:cubicBezTo>
                  <a:lnTo>
                    <a:pt x="1695" y="1"/>
                  </a:lnTo>
                  <a:close/>
                </a:path>
              </a:pathLst>
            </a:custGeom>
            <a:solidFill>
              <a:srgbClr val="FC9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0"/>
            <p:cNvSpPr/>
            <p:nvPr/>
          </p:nvSpPr>
          <p:spPr>
            <a:xfrm>
              <a:off x="1916807" y="2359441"/>
              <a:ext cx="174861" cy="153943"/>
            </a:xfrm>
            <a:custGeom>
              <a:avLst/>
              <a:gdLst/>
              <a:ahLst/>
              <a:cxnLst/>
              <a:rect l="l" t="t" r="r" b="b"/>
              <a:pathLst>
                <a:path w="3133" h="2755" extrusionOk="0">
                  <a:moveTo>
                    <a:pt x="585" y="0"/>
                  </a:moveTo>
                  <a:lnTo>
                    <a:pt x="0" y="1955"/>
                  </a:lnTo>
                  <a:lnTo>
                    <a:pt x="820" y="2510"/>
                  </a:lnTo>
                  <a:cubicBezTo>
                    <a:pt x="1062" y="2672"/>
                    <a:pt x="1342" y="2754"/>
                    <a:pt x="1622" y="2754"/>
                  </a:cubicBezTo>
                  <a:cubicBezTo>
                    <a:pt x="1889" y="2754"/>
                    <a:pt x="2157" y="2680"/>
                    <a:pt x="2393" y="2531"/>
                  </a:cubicBezTo>
                  <a:cubicBezTo>
                    <a:pt x="2912" y="2203"/>
                    <a:pt x="3132" y="1555"/>
                    <a:pt x="2919" y="979"/>
                  </a:cubicBezTo>
                  <a:cubicBezTo>
                    <a:pt x="2644" y="296"/>
                    <a:pt x="585" y="0"/>
                    <a:pt x="585" y="0"/>
                  </a:cubicBezTo>
                  <a:close/>
                </a:path>
              </a:pathLst>
            </a:custGeom>
            <a:solidFill>
              <a:srgbClr val="FEB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0"/>
            <p:cNvSpPr/>
            <p:nvPr/>
          </p:nvSpPr>
          <p:spPr>
            <a:xfrm>
              <a:off x="1339539" y="2198233"/>
              <a:ext cx="609863" cy="270447"/>
            </a:xfrm>
            <a:custGeom>
              <a:avLst/>
              <a:gdLst/>
              <a:ahLst/>
              <a:cxnLst/>
              <a:rect l="l" t="t" r="r" b="b"/>
              <a:pathLst>
                <a:path w="10927" h="4840" extrusionOk="0">
                  <a:moveTo>
                    <a:pt x="1981" y="0"/>
                  </a:moveTo>
                  <a:cubicBezTo>
                    <a:pt x="927" y="6"/>
                    <a:pt x="30" y="923"/>
                    <a:pt x="1" y="953"/>
                  </a:cubicBezTo>
                  <a:lnTo>
                    <a:pt x="0" y="953"/>
                  </a:lnTo>
                  <a:cubicBezTo>
                    <a:pt x="0" y="953"/>
                    <a:pt x="5" y="1432"/>
                    <a:pt x="150" y="1923"/>
                  </a:cubicBezTo>
                  <a:cubicBezTo>
                    <a:pt x="272" y="2336"/>
                    <a:pt x="493" y="2758"/>
                    <a:pt x="893" y="2912"/>
                  </a:cubicBezTo>
                  <a:cubicBezTo>
                    <a:pt x="1728" y="3234"/>
                    <a:pt x="3113" y="3606"/>
                    <a:pt x="9382" y="4677"/>
                  </a:cubicBezTo>
                  <a:cubicBezTo>
                    <a:pt x="9690" y="4729"/>
                    <a:pt x="10010" y="4783"/>
                    <a:pt x="10341" y="4840"/>
                  </a:cubicBezTo>
                  <a:lnTo>
                    <a:pt x="10927" y="2885"/>
                  </a:lnTo>
                  <a:cubicBezTo>
                    <a:pt x="8522" y="2040"/>
                    <a:pt x="6739" y="1406"/>
                    <a:pt x="5391" y="947"/>
                  </a:cubicBezTo>
                  <a:cubicBezTo>
                    <a:pt x="4045" y="488"/>
                    <a:pt x="3134" y="206"/>
                    <a:pt x="2475" y="63"/>
                  </a:cubicBezTo>
                  <a:cubicBezTo>
                    <a:pt x="2281" y="21"/>
                    <a:pt x="2118" y="0"/>
                    <a:pt x="1981" y="0"/>
                  </a:cubicBezTo>
                  <a:close/>
                </a:path>
              </a:pathLst>
            </a:custGeom>
            <a:solidFill>
              <a:srgbClr val="FEB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0"/>
            <p:cNvSpPr/>
            <p:nvPr/>
          </p:nvSpPr>
          <p:spPr>
            <a:xfrm>
              <a:off x="1336302" y="2190857"/>
              <a:ext cx="141429" cy="60683"/>
            </a:xfrm>
            <a:custGeom>
              <a:avLst/>
              <a:gdLst/>
              <a:ahLst/>
              <a:cxnLst/>
              <a:rect l="l" t="t" r="r" b="b"/>
              <a:pathLst>
                <a:path w="2534" h="1086" extrusionOk="0">
                  <a:moveTo>
                    <a:pt x="1579" y="1"/>
                  </a:moveTo>
                  <a:cubicBezTo>
                    <a:pt x="919" y="1"/>
                    <a:pt x="288" y="221"/>
                    <a:pt x="1" y="337"/>
                  </a:cubicBezTo>
                  <a:cubicBezTo>
                    <a:pt x="16" y="604"/>
                    <a:pt x="36" y="854"/>
                    <a:pt x="61" y="1086"/>
                  </a:cubicBezTo>
                  <a:cubicBezTo>
                    <a:pt x="89" y="1056"/>
                    <a:pt x="987" y="140"/>
                    <a:pt x="2041" y="133"/>
                  </a:cubicBezTo>
                  <a:cubicBezTo>
                    <a:pt x="2176" y="133"/>
                    <a:pt x="2340" y="154"/>
                    <a:pt x="2534" y="197"/>
                  </a:cubicBezTo>
                  <a:cubicBezTo>
                    <a:pt x="2233" y="54"/>
                    <a:pt x="1903" y="1"/>
                    <a:pt x="1579" y="1"/>
                  </a:cubicBezTo>
                  <a:close/>
                </a:path>
              </a:pathLst>
            </a:custGeom>
            <a:solidFill>
              <a:srgbClr val="FC9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0"/>
            <p:cNvSpPr/>
            <p:nvPr/>
          </p:nvSpPr>
          <p:spPr>
            <a:xfrm>
              <a:off x="2418170" y="2443146"/>
              <a:ext cx="28855" cy="28106"/>
            </a:xfrm>
            <a:custGeom>
              <a:avLst/>
              <a:gdLst/>
              <a:ahLst/>
              <a:cxnLst/>
              <a:rect l="l" t="t" r="r" b="b"/>
              <a:pathLst>
                <a:path w="517" h="503" extrusionOk="0">
                  <a:moveTo>
                    <a:pt x="270" y="0"/>
                  </a:moveTo>
                  <a:cubicBezTo>
                    <a:pt x="222" y="0"/>
                    <a:pt x="174" y="20"/>
                    <a:pt x="139" y="59"/>
                  </a:cubicBezTo>
                  <a:lnTo>
                    <a:pt x="91" y="114"/>
                  </a:lnTo>
                  <a:cubicBezTo>
                    <a:pt x="1" y="216"/>
                    <a:pt x="10" y="370"/>
                    <a:pt x="112" y="459"/>
                  </a:cubicBezTo>
                  <a:cubicBezTo>
                    <a:pt x="145" y="488"/>
                    <a:pt x="185" y="502"/>
                    <a:pt x="226" y="502"/>
                  </a:cubicBezTo>
                  <a:cubicBezTo>
                    <a:pt x="275" y="502"/>
                    <a:pt x="323" y="482"/>
                    <a:pt x="358" y="443"/>
                  </a:cubicBezTo>
                  <a:lnTo>
                    <a:pt x="453" y="336"/>
                  </a:lnTo>
                  <a:cubicBezTo>
                    <a:pt x="517" y="264"/>
                    <a:pt x="510" y="154"/>
                    <a:pt x="438" y="90"/>
                  </a:cubicBezTo>
                  <a:lnTo>
                    <a:pt x="386" y="43"/>
                  </a:lnTo>
                  <a:cubicBezTo>
                    <a:pt x="352" y="15"/>
                    <a:pt x="311" y="0"/>
                    <a:pt x="270" y="0"/>
                  </a:cubicBezTo>
                  <a:close/>
                </a:path>
              </a:pathLst>
            </a:custGeom>
            <a:solidFill>
              <a:srgbClr val="FCA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0"/>
            <p:cNvSpPr/>
            <p:nvPr/>
          </p:nvSpPr>
          <p:spPr>
            <a:xfrm>
              <a:off x="2398468" y="2468626"/>
              <a:ext cx="32985" cy="32353"/>
            </a:xfrm>
            <a:custGeom>
              <a:avLst/>
              <a:gdLst/>
              <a:ahLst/>
              <a:cxnLst/>
              <a:rect l="l" t="t" r="r" b="b"/>
              <a:pathLst>
                <a:path w="591" h="579" extrusionOk="0">
                  <a:moveTo>
                    <a:pt x="309" y="0"/>
                  </a:moveTo>
                  <a:cubicBezTo>
                    <a:pt x="254" y="0"/>
                    <a:pt x="198" y="23"/>
                    <a:pt x="159" y="67"/>
                  </a:cubicBezTo>
                  <a:lnTo>
                    <a:pt x="103" y="131"/>
                  </a:lnTo>
                  <a:cubicBezTo>
                    <a:pt x="0" y="247"/>
                    <a:pt x="11" y="425"/>
                    <a:pt x="127" y="528"/>
                  </a:cubicBezTo>
                  <a:cubicBezTo>
                    <a:pt x="165" y="562"/>
                    <a:pt x="213" y="579"/>
                    <a:pt x="260" y="579"/>
                  </a:cubicBezTo>
                  <a:cubicBezTo>
                    <a:pt x="315" y="579"/>
                    <a:pt x="370" y="556"/>
                    <a:pt x="408" y="510"/>
                  </a:cubicBezTo>
                  <a:lnTo>
                    <a:pt x="518" y="386"/>
                  </a:lnTo>
                  <a:cubicBezTo>
                    <a:pt x="591" y="304"/>
                    <a:pt x="584" y="177"/>
                    <a:pt x="502" y="104"/>
                  </a:cubicBezTo>
                  <a:lnTo>
                    <a:pt x="441" y="50"/>
                  </a:lnTo>
                  <a:cubicBezTo>
                    <a:pt x="403" y="17"/>
                    <a:pt x="356" y="0"/>
                    <a:pt x="309" y="0"/>
                  </a:cubicBezTo>
                  <a:close/>
                </a:path>
              </a:pathLst>
            </a:custGeom>
            <a:solidFill>
              <a:srgbClr val="FCA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0"/>
            <p:cNvSpPr/>
            <p:nvPr/>
          </p:nvSpPr>
          <p:spPr>
            <a:xfrm>
              <a:off x="2379771" y="2496174"/>
              <a:ext cx="29636" cy="29056"/>
            </a:xfrm>
            <a:custGeom>
              <a:avLst/>
              <a:gdLst/>
              <a:ahLst/>
              <a:cxnLst/>
              <a:rect l="l" t="t" r="r" b="b"/>
              <a:pathLst>
                <a:path w="531" h="520" extrusionOk="0">
                  <a:moveTo>
                    <a:pt x="277" y="1"/>
                  </a:moveTo>
                  <a:cubicBezTo>
                    <a:pt x="227" y="1"/>
                    <a:pt x="178" y="21"/>
                    <a:pt x="143" y="62"/>
                  </a:cubicBezTo>
                  <a:lnTo>
                    <a:pt x="93" y="119"/>
                  </a:lnTo>
                  <a:cubicBezTo>
                    <a:pt x="1" y="223"/>
                    <a:pt x="11" y="382"/>
                    <a:pt x="115" y="474"/>
                  </a:cubicBezTo>
                  <a:cubicBezTo>
                    <a:pt x="149" y="504"/>
                    <a:pt x="192" y="519"/>
                    <a:pt x="234" y="519"/>
                  </a:cubicBezTo>
                  <a:cubicBezTo>
                    <a:pt x="283" y="519"/>
                    <a:pt x="332" y="499"/>
                    <a:pt x="367" y="458"/>
                  </a:cubicBezTo>
                  <a:lnTo>
                    <a:pt x="466" y="348"/>
                  </a:lnTo>
                  <a:cubicBezTo>
                    <a:pt x="531" y="273"/>
                    <a:pt x="525" y="159"/>
                    <a:pt x="451" y="93"/>
                  </a:cubicBezTo>
                  <a:lnTo>
                    <a:pt x="397" y="46"/>
                  </a:lnTo>
                  <a:cubicBezTo>
                    <a:pt x="363" y="16"/>
                    <a:pt x="320" y="1"/>
                    <a:pt x="277" y="1"/>
                  </a:cubicBezTo>
                  <a:close/>
                </a:path>
              </a:pathLst>
            </a:custGeom>
            <a:solidFill>
              <a:srgbClr val="FCA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0"/>
            <p:cNvSpPr/>
            <p:nvPr/>
          </p:nvSpPr>
          <p:spPr>
            <a:xfrm>
              <a:off x="2363306" y="2520816"/>
              <a:ext cx="26232" cy="25648"/>
            </a:xfrm>
            <a:custGeom>
              <a:avLst/>
              <a:gdLst/>
              <a:ahLst/>
              <a:cxnLst/>
              <a:rect l="l" t="t" r="r" b="b"/>
              <a:pathLst>
                <a:path w="470" h="459" extrusionOk="0">
                  <a:moveTo>
                    <a:pt x="245" y="0"/>
                  </a:moveTo>
                  <a:cubicBezTo>
                    <a:pt x="201" y="0"/>
                    <a:pt x="158" y="19"/>
                    <a:pt x="127" y="53"/>
                  </a:cubicBezTo>
                  <a:lnTo>
                    <a:pt x="81" y="104"/>
                  </a:lnTo>
                  <a:cubicBezTo>
                    <a:pt x="0" y="196"/>
                    <a:pt x="9" y="335"/>
                    <a:pt x="101" y="417"/>
                  </a:cubicBezTo>
                  <a:cubicBezTo>
                    <a:pt x="131" y="445"/>
                    <a:pt x="169" y="458"/>
                    <a:pt x="206" y="458"/>
                  </a:cubicBezTo>
                  <a:cubicBezTo>
                    <a:pt x="249" y="458"/>
                    <a:pt x="292" y="440"/>
                    <a:pt x="322" y="405"/>
                  </a:cubicBezTo>
                  <a:lnTo>
                    <a:pt x="410" y="307"/>
                  </a:lnTo>
                  <a:cubicBezTo>
                    <a:pt x="469" y="241"/>
                    <a:pt x="462" y="141"/>
                    <a:pt x="397" y="83"/>
                  </a:cubicBezTo>
                  <a:lnTo>
                    <a:pt x="349" y="41"/>
                  </a:lnTo>
                  <a:cubicBezTo>
                    <a:pt x="319" y="14"/>
                    <a:pt x="282" y="0"/>
                    <a:pt x="245" y="0"/>
                  </a:cubicBezTo>
                  <a:close/>
                </a:path>
              </a:pathLst>
            </a:custGeom>
            <a:solidFill>
              <a:srgbClr val="FCA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0"/>
            <p:cNvSpPr/>
            <p:nvPr/>
          </p:nvSpPr>
          <p:spPr>
            <a:xfrm>
              <a:off x="2270490" y="2135202"/>
              <a:ext cx="245073" cy="295033"/>
            </a:xfrm>
            <a:custGeom>
              <a:avLst/>
              <a:gdLst/>
              <a:ahLst/>
              <a:cxnLst/>
              <a:rect l="l" t="t" r="r" b="b"/>
              <a:pathLst>
                <a:path w="4391" h="5280" extrusionOk="0">
                  <a:moveTo>
                    <a:pt x="4280" y="0"/>
                  </a:moveTo>
                  <a:cubicBezTo>
                    <a:pt x="4253" y="0"/>
                    <a:pt x="4226" y="11"/>
                    <a:pt x="4207" y="34"/>
                  </a:cubicBezTo>
                  <a:lnTo>
                    <a:pt x="3624" y="702"/>
                  </a:lnTo>
                  <a:lnTo>
                    <a:pt x="134" y="4693"/>
                  </a:lnTo>
                  <a:cubicBezTo>
                    <a:pt x="133" y="4696"/>
                    <a:pt x="130" y="4700"/>
                    <a:pt x="128" y="4702"/>
                  </a:cubicBezTo>
                  <a:cubicBezTo>
                    <a:pt x="124" y="4706"/>
                    <a:pt x="120" y="4711"/>
                    <a:pt x="117" y="4717"/>
                  </a:cubicBezTo>
                  <a:cubicBezTo>
                    <a:pt x="1" y="4872"/>
                    <a:pt x="35" y="5095"/>
                    <a:pt x="192" y="5211"/>
                  </a:cubicBezTo>
                  <a:cubicBezTo>
                    <a:pt x="255" y="5257"/>
                    <a:pt x="329" y="5280"/>
                    <a:pt x="402" y="5280"/>
                  </a:cubicBezTo>
                  <a:cubicBezTo>
                    <a:pt x="510" y="5280"/>
                    <a:pt x="618" y="5230"/>
                    <a:pt x="687" y="5136"/>
                  </a:cubicBezTo>
                  <a:lnTo>
                    <a:pt x="4360" y="154"/>
                  </a:lnTo>
                  <a:cubicBezTo>
                    <a:pt x="4390" y="113"/>
                    <a:pt x="4384" y="57"/>
                    <a:pt x="4343" y="24"/>
                  </a:cubicBezTo>
                  <a:cubicBezTo>
                    <a:pt x="4325" y="8"/>
                    <a:pt x="4303" y="0"/>
                    <a:pt x="4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0"/>
            <p:cNvSpPr/>
            <p:nvPr/>
          </p:nvSpPr>
          <p:spPr>
            <a:xfrm>
              <a:off x="2277746" y="2174373"/>
              <a:ext cx="195176" cy="230886"/>
            </a:xfrm>
            <a:custGeom>
              <a:avLst/>
              <a:gdLst/>
              <a:ahLst/>
              <a:cxnLst/>
              <a:rect l="l" t="t" r="r" b="b"/>
              <a:pathLst>
                <a:path w="3497" h="4132" extrusionOk="0">
                  <a:moveTo>
                    <a:pt x="3496" y="1"/>
                  </a:moveTo>
                  <a:lnTo>
                    <a:pt x="7" y="3992"/>
                  </a:lnTo>
                  <a:cubicBezTo>
                    <a:pt x="5" y="3995"/>
                    <a:pt x="3" y="3999"/>
                    <a:pt x="0" y="4001"/>
                  </a:cubicBezTo>
                  <a:cubicBezTo>
                    <a:pt x="19" y="4023"/>
                    <a:pt x="39" y="4043"/>
                    <a:pt x="64" y="4062"/>
                  </a:cubicBezTo>
                  <a:cubicBezTo>
                    <a:pt x="127" y="4109"/>
                    <a:pt x="200" y="4131"/>
                    <a:pt x="273" y="4131"/>
                  </a:cubicBezTo>
                  <a:cubicBezTo>
                    <a:pt x="382" y="4131"/>
                    <a:pt x="489" y="4081"/>
                    <a:pt x="558" y="3986"/>
                  </a:cubicBezTo>
                  <a:lnTo>
                    <a:pt x="34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0"/>
            <p:cNvSpPr/>
            <p:nvPr/>
          </p:nvSpPr>
          <p:spPr>
            <a:xfrm>
              <a:off x="1230091" y="1883863"/>
              <a:ext cx="118825" cy="421987"/>
            </a:xfrm>
            <a:custGeom>
              <a:avLst/>
              <a:gdLst/>
              <a:ahLst/>
              <a:cxnLst/>
              <a:rect l="l" t="t" r="r" b="b"/>
              <a:pathLst>
                <a:path w="2129" h="7552" extrusionOk="0">
                  <a:moveTo>
                    <a:pt x="1785" y="1"/>
                  </a:moveTo>
                  <a:lnTo>
                    <a:pt x="1785" y="1"/>
                  </a:lnTo>
                  <a:cubicBezTo>
                    <a:pt x="1346" y="1428"/>
                    <a:pt x="777" y="3303"/>
                    <a:pt x="181" y="5320"/>
                  </a:cubicBezTo>
                  <a:cubicBezTo>
                    <a:pt x="181" y="5320"/>
                    <a:pt x="0" y="7313"/>
                    <a:pt x="2128" y="7551"/>
                  </a:cubicBezTo>
                  <a:cubicBezTo>
                    <a:pt x="2018" y="7127"/>
                    <a:pt x="1944" y="6534"/>
                    <a:pt x="1905" y="5830"/>
                  </a:cubicBezTo>
                  <a:cubicBezTo>
                    <a:pt x="1834" y="4566"/>
                    <a:pt x="1875" y="2943"/>
                    <a:pt x="2013" y="1298"/>
                  </a:cubicBezTo>
                  <a:cubicBezTo>
                    <a:pt x="2026" y="1135"/>
                    <a:pt x="2039" y="971"/>
                    <a:pt x="2057" y="808"/>
                  </a:cubicBezTo>
                  <a:cubicBezTo>
                    <a:pt x="1860" y="738"/>
                    <a:pt x="1744" y="667"/>
                    <a:pt x="1744" y="605"/>
                  </a:cubicBezTo>
                  <a:cubicBezTo>
                    <a:pt x="1744" y="605"/>
                    <a:pt x="1750" y="374"/>
                    <a:pt x="1785" y="1"/>
                  </a:cubicBezTo>
                  <a:close/>
                </a:path>
              </a:pathLst>
            </a:custGeom>
            <a:solidFill>
              <a:srgbClr val="000000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0"/>
            <p:cNvSpPr/>
            <p:nvPr/>
          </p:nvSpPr>
          <p:spPr>
            <a:xfrm>
              <a:off x="1170874" y="2181078"/>
              <a:ext cx="670029" cy="285925"/>
            </a:xfrm>
            <a:custGeom>
              <a:avLst/>
              <a:gdLst/>
              <a:ahLst/>
              <a:cxnLst/>
              <a:rect l="l" t="t" r="r" b="b"/>
              <a:pathLst>
                <a:path w="12005" h="5117" extrusionOk="0">
                  <a:moveTo>
                    <a:pt x="1242" y="1"/>
                  </a:moveTo>
                  <a:lnTo>
                    <a:pt x="1239" y="6"/>
                  </a:lnTo>
                  <a:cubicBezTo>
                    <a:pt x="824" y="1272"/>
                    <a:pt x="395" y="2719"/>
                    <a:pt x="0" y="4118"/>
                  </a:cubicBezTo>
                  <a:lnTo>
                    <a:pt x="7" y="4246"/>
                  </a:lnTo>
                  <a:lnTo>
                    <a:pt x="11651" y="5090"/>
                  </a:lnTo>
                  <a:lnTo>
                    <a:pt x="11995" y="5116"/>
                  </a:lnTo>
                  <a:cubicBezTo>
                    <a:pt x="11997" y="5049"/>
                    <a:pt x="12001" y="4983"/>
                    <a:pt x="12004" y="4916"/>
                  </a:cubicBezTo>
                  <a:cubicBezTo>
                    <a:pt x="6076" y="3898"/>
                    <a:pt x="4733" y="3534"/>
                    <a:pt x="3916" y="3216"/>
                  </a:cubicBezTo>
                  <a:cubicBezTo>
                    <a:pt x="3516" y="3062"/>
                    <a:pt x="3295" y="2640"/>
                    <a:pt x="3174" y="2227"/>
                  </a:cubicBezTo>
                  <a:cubicBezTo>
                    <a:pt x="3124" y="2222"/>
                    <a:pt x="3077" y="2215"/>
                    <a:pt x="3028" y="2207"/>
                  </a:cubicBezTo>
                  <a:cubicBezTo>
                    <a:pt x="2888" y="2184"/>
                    <a:pt x="2759" y="2154"/>
                    <a:pt x="2639" y="2116"/>
                  </a:cubicBezTo>
                  <a:cubicBezTo>
                    <a:pt x="2616" y="2109"/>
                    <a:pt x="2595" y="2101"/>
                    <a:pt x="2572" y="2094"/>
                  </a:cubicBezTo>
                  <a:cubicBezTo>
                    <a:pt x="2478" y="2061"/>
                    <a:pt x="2390" y="2024"/>
                    <a:pt x="2309" y="1983"/>
                  </a:cubicBezTo>
                  <a:cubicBezTo>
                    <a:pt x="2294" y="1976"/>
                    <a:pt x="2282" y="1969"/>
                    <a:pt x="2269" y="1962"/>
                  </a:cubicBezTo>
                  <a:cubicBezTo>
                    <a:pt x="2249" y="1953"/>
                    <a:pt x="2232" y="1944"/>
                    <a:pt x="2213" y="1933"/>
                  </a:cubicBezTo>
                  <a:cubicBezTo>
                    <a:pt x="2196" y="1922"/>
                    <a:pt x="2177" y="1913"/>
                    <a:pt x="2161" y="1902"/>
                  </a:cubicBezTo>
                  <a:cubicBezTo>
                    <a:pt x="1851" y="1712"/>
                    <a:pt x="1643" y="1463"/>
                    <a:pt x="1506" y="1210"/>
                  </a:cubicBezTo>
                  <a:cubicBezTo>
                    <a:pt x="1490" y="1183"/>
                    <a:pt x="1477" y="1155"/>
                    <a:pt x="1463" y="1129"/>
                  </a:cubicBezTo>
                  <a:cubicBezTo>
                    <a:pt x="1369" y="932"/>
                    <a:pt x="1313" y="733"/>
                    <a:pt x="1280" y="558"/>
                  </a:cubicBezTo>
                  <a:cubicBezTo>
                    <a:pt x="1278" y="549"/>
                    <a:pt x="1277" y="539"/>
                    <a:pt x="1274" y="529"/>
                  </a:cubicBezTo>
                  <a:cubicBezTo>
                    <a:pt x="1270" y="501"/>
                    <a:pt x="1265" y="472"/>
                    <a:pt x="1261" y="446"/>
                  </a:cubicBezTo>
                  <a:cubicBezTo>
                    <a:pt x="1256" y="414"/>
                    <a:pt x="1252" y="384"/>
                    <a:pt x="1249" y="354"/>
                  </a:cubicBezTo>
                  <a:cubicBezTo>
                    <a:pt x="1229" y="142"/>
                    <a:pt x="1242" y="1"/>
                    <a:pt x="1242" y="1"/>
                  </a:cubicBezTo>
                  <a:close/>
                </a:path>
              </a:pathLst>
            </a:custGeom>
            <a:solidFill>
              <a:srgbClr val="000000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0"/>
            <p:cNvSpPr/>
            <p:nvPr/>
          </p:nvSpPr>
          <p:spPr>
            <a:xfrm>
              <a:off x="1548780" y="1584133"/>
              <a:ext cx="181949" cy="398574"/>
            </a:xfrm>
            <a:custGeom>
              <a:avLst/>
              <a:gdLst/>
              <a:ahLst/>
              <a:cxnLst/>
              <a:rect l="l" t="t" r="r" b="b"/>
              <a:pathLst>
                <a:path w="3260" h="7133" extrusionOk="0">
                  <a:moveTo>
                    <a:pt x="47" y="0"/>
                  </a:moveTo>
                  <a:lnTo>
                    <a:pt x="1" y="64"/>
                  </a:lnTo>
                  <a:cubicBezTo>
                    <a:pt x="194" y="150"/>
                    <a:pt x="364" y="294"/>
                    <a:pt x="506" y="504"/>
                  </a:cubicBezTo>
                  <a:lnTo>
                    <a:pt x="506" y="505"/>
                  </a:lnTo>
                  <a:cubicBezTo>
                    <a:pt x="1422" y="1095"/>
                    <a:pt x="2999" y="2764"/>
                    <a:pt x="2445" y="7132"/>
                  </a:cubicBezTo>
                  <a:cubicBezTo>
                    <a:pt x="2550" y="6929"/>
                    <a:pt x="2717" y="6775"/>
                    <a:pt x="2912" y="6682"/>
                  </a:cubicBezTo>
                  <a:cubicBezTo>
                    <a:pt x="3260" y="4332"/>
                    <a:pt x="2949" y="2481"/>
                    <a:pt x="2001" y="1277"/>
                  </a:cubicBezTo>
                  <a:cubicBezTo>
                    <a:pt x="1508" y="652"/>
                    <a:pt x="845" y="221"/>
                    <a:pt x="47" y="0"/>
                  </a:cubicBez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0"/>
            <p:cNvSpPr/>
            <p:nvPr/>
          </p:nvSpPr>
          <p:spPr>
            <a:xfrm>
              <a:off x="1955429" y="1742045"/>
              <a:ext cx="131717" cy="291457"/>
            </a:xfrm>
            <a:custGeom>
              <a:avLst/>
              <a:gdLst/>
              <a:ahLst/>
              <a:cxnLst/>
              <a:rect l="l" t="t" r="r" b="b"/>
              <a:pathLst>
                <a:path w="2360" h="5216" extrusionOk="0">
                  <a:moveTo>
                    <a:pt x="1902" y="1"/>
                  </a:moveTo>
                  <a:lnTo>
                    <a:pt x="1902" y="1"/>
                  </a:lnTo>
                  <a:cubicBezTo>
                    <a:pt x="1911" y="697"/>
                    <a:pt x="1809" y="3212"/>
                    <a:pt x="0" y="5067"/>
                  </a:cubicBezTo>
                  <a:cubicBezTo>
                    <a:pt x="98" y="5116"/>
                    <a:pt x="195" y="5164"/>
                    <a:pt x="294" y="5216"/>
                  </a:cubicBezTo>
                  <a:cubicBezTo>
                    <a:pt x="2359" y="2430"/>
                    <a:pt x="2017" y="188"/>
                    <a:pt x="2001" y="127"/>
                  </a:cubicBezTo>
                  <a:cubicBezTo>
                    <a:pt x="1968" y="86"/>
                    <a:pt x="1937" y="43"/>
                    <a:pt x="1902" y="1"/>
                  </a:cubicBez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8" name="Google Shape;2518;p47"/>
          <p:cNvSpPr txBox="1">
            <a:spLocks noGrp="1"/>
          </p:cNvSpPr>
          <p:nvPr>
            <p:ph type="subTitle" idx="1"/>
          </p:nvPr>
        </p:nvSpPr>
        <p:spPr>
          <a:xfrm>
            <a:off x="720000" y="2300586"/>
            <a:ext cx="3792098" cy="8838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Müşteriye Nokta Atışı Teslimat Sorunu</a:t>
            </a:r>
            <a:endParaRPr dirty="0"/>
          </a:p>
        </p:txBody>
      </p:sp>
      <p:sp>
        <p:nvSpPr>
          <p:cNvPr id="2520" name="Google Shape;2520;p47"/>
          <p:cNvSpPr txBox="1">
            <a:spLocks noGrp="1"/>
          </p:cNvSpPr>
          <p:nvPr>
            <p:ph type="subTitle" idx="3"/>
          </p:nvPr>
        </p:nvSpPr>
        <p:spPr>
          <a:xfrm>
            <a:off x="720000" y="3084896"/>
            <a:ext cx="2613900" cy="978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dirty="0"/>
              <a:t>Manuel Yönlendirme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dirty="0"/>
              <a:t>Yapay zeka ile yüz tanıma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dirty="0"/>
              <a:t>Mekanik Sensörler</a:t>
            </a:r>
            <a:endParaRPr dirty="0"/>
          </a:p>
        </p:txBody>
      </p:sp>
      <p:sp>
        <p:nvSpPr>
          <p:cNvPr id="51" name="Google Shape;2378;p45">
            <a:extLst>
              <a:ext uri="{FF2B5EF4-FFF2-40B4-BE49-F238E27FC236}">
                <a16:creationId xmlns:a16="http://schemas.microsoft.com/office/drawing/2014/main" id="{29CF2374-FCF4-4800-9F2B-1795836D81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1.4 Kritikler</a:t>
            </a:r>
            <a:endParaRPr dirty="0"/>
          </a:p>
        </p:txBody>
      </p:sp>
      <p:sp>
        <p:nvSpPr>
          <p:cNvPr id="52" name="Google Shape;2378;p45">
            <a:extLst>
              <a:ext uri="{FF2B5EF4-FFF2-40B4-BE49-F238E27FC236}">
                <a16:creationId xmlns:a16="http://schemas.microsoft.com/office/drawing/2014/main" id="{8D448BA3-FDA4-431A-87E2-9D97AA1D3E01}"/>
              </a:ext>
            </a:extLst>
          </p:cNvPr>
          <p:cNvSpPr txBox="1">
            <a:spLocks/>
          </p:cNvSpPr>
          <p:nvPr/>
        </p:nvSpPr>
        <p:spPr>
          <a:xfrm>
            <a:off x="715100" y="327311"/>
            <a:ext cx="3796998" cy="319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9pPr>
          </a:lstStyle>
          <a:p>
            <a:r>
              <a:rPr lang="tr-TR" sz="1100" dirty="0">
                <a:latin typeface="Archivo" panose="020B0604020202020204" charset="-94"/>
                <a:cs typeface="Archivo" panose="020B0604020202020204" charset="-94"/>
              </a:rPr>
              <a:t>01. Prototip Üretim /</a:t>
            </a:r>
          </a:p>
        </p:txBody>
      </p:sp>
      <p:sp>
        <p:nvSpPr>
          <p:cNvPr id="53" name="Google Shape;2518;p47">
            <a:extLst>
              <a:ext uri="{FF2B5EF4-FFF2-40B4-BE49-F238E27FC236}">
                <a16:creationId xmlns:a16="http://schemas.microsoft.com/office/drawing/2014/main" id="{57F0A7F2-AC34-472A-B7BB-780EEDA6B15D}"/>
              </a:ext>
            </a:extLst>
          </p:cNvPr>
          <p:cNvSpPr txBox="1">
            <a:spLocks/>
          </p:cNvSpPr>
          <p:nvPr/>
        </p:nvSpPr>
        <p:spPr>
          <a:xfrm>
            <a:off x="4961991" y="2287169"/>
            <a:ext cx="3792098" cy="88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tr-TR" dirty="0"/>
              <a:t>Drone İçin Şarj Pisti Sorunu</a:t>
            </a:r>
          </a:p>
        </p:txBody>
      </p:sp>
      <p:grpSp>
        <p:nvGrpSpPr>
          <p:cNvPr id="54" name="Google Shape;5628;p75">
            <a:extLst>
              <a:ext uri="{FF2B5EF4-FFF2-40B4-BE49-F238E27FC236}">
                <a16:creationId xmlns:a16="http://schemas.microsoft.com/office/drawing/2014/main" id="{C0313831-BF9A-4244-A1F2-15A5425D8BF7}"/>
              </a:ext>
            </a:extLst>
          </p:cNvPr>
          <p:cNvGrpSpPr/>
          <p:nvPr/>
        </p:nvGrpSpPr>
        <p:grpSpPr>
          <a:xfrm>
            <a:off x="715100" y="1347475"/>
            <a:ext cx="891077" cy="891143"/>
            <a:chOff x="7216605" y="1587619"/>
            <a:chExt cx="375232" cy="375260"/>
          </a:xfrm>
        </p:grpSpPr>
        <p:sp>
          <p:nvSpPr>
            <p:cNvPr id="55" name="Google Shape;5629;p75">
              <a:extLst>
                <a:ext uri="{FF2B5EF4-FFF2-40B4-BE49-F238E27FC236}">
                  <a16:creationId xmlns:a16="http://schemas.microsoft.com/office/drawing/2014/main" id="{B8E1E896-47F0-42D5-878C-AAA70F08411C}"/>
                </a:ext>
              </a:extLst>
            </p:cNvPr>
            <p:cNvSpPr/>
            <p:nvPr/>
          </p:nvSpPr>
          <p:spPr>
            <a:xfrm>
              <a:off x="7343815" y="1614815"/>
              <a:ext cx="47828" cy="47800"/>
            </a:xfrm>
            <a:custGeom>
              <a:avLst/>
              <a:gdLst/>
              <a:ahLst/>
              <a:cxnLst/>
              <a:rect l="l" t="t" r="r" b="b"/>
              <a:pathLst>
                <a:path w="1734" h="1733" extrusionOk="0">
                  <a:moveTo>
                    <a:pt x="868" y="0"/>
                  </a:moveTo>
                  <a:cubicBezTo>
                    <a:pt x="388" y="0"/>
                    <a:pt x="0" y="387"/>
                    <a:pt x="0" y="866"/>
                  </a:cubicBezTo>
                  <a:cubicBezTo>
                    <a:pt x="0" y="1346"/>
                    <a:pt x="388" y="1733"/>
                    <a:pt x="868" y="1733"/>
                  </a:cubicBezTo>
                  <a:cubicBezTo>
                    <a:pt x="1345" y="1733"/>
                    <a:pt x="1734" y="1346"/>
                    <a:pt x="1734" y="866"/>
                  </a:cubicBezTo>
                  <a:cubicBezTo>
                    <a:pt x="1734" y="387"/>
                    <a:pt x="1345" y="0"/>
                    <a:pt x="8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30;p75">
              <a:extLst>
                <a:ext uri="{FF2B5EF4-FFF2-40B4-BE49-F238E27FC236}">
                  <a16:creationId xmlns:a16="http://schemas.microsoft.com/office/drawing/2014/main" id="{7BF40966-BE88-4978-9392-13C800B11DF7}"/>
                </a:ext>
              </a:extLst>
            </p:cNvPr>
            <p:cNvSpPr/>
            <p:nvPr/>
          </p:nvSpPr>
          <p:spPr>
            <a:xfrm>
              <a:off x="7264102" y="1614815"/>
              <a:ext cx="47800" cy="47800"/>
            </a:xfrm>
            <a:custGeom>
              <a:avLst/>
              <a:gdLst/>
              <a:ahLst/>
              <a:cxnLst/>
              <a:rect l="l" t="t" r="r" b="b"/>
              <a:pathLst>
                <a:path w="1733" h="1733" extrusionOk="0">
                  <a:moveTo>
                    <a:pt x="866" y="0"/>
                  </a:moveTo>
                  <a:cubicBezTo>
                    <a:pt x="387" y="0"/>
                    <a:pt x="0" y="387"/>
                    <a:pt x="0" y="866"/>
                  </a:cubicBezTo>
                  <a:cubicBezTo>
                    <a:pt x="0" y="1346"/>
                    <a:pt x="387" y="1733"/>
                    <a:pt x="866" y="1733"/>
                  </a:cubicBezTo>
                  <a:cubicBezTo>
                    <a:pt x="1345" y="1733"/>
                    <a:pt x="1732" y="1346"/>
                    <a:pt x="1732" y="866"/>
                  </a:cubicBezTo>
                  <a:cubicBezTo>
                    <a:pt x="1732" y="387"/>
                    <a:pt x="1345" y="0"/>
                    <a:pt x="8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631;p75">
              <a:extLst>
                <a:ext uri="{FF2B5EF4-FFF2-40B4-BE49-F238E27FC236}">
                  <a16:creationId xmlns:a16="http://schemas.microsoft.com/office/drawing/2014/main" id="{1CB2ACE9-053E-4025-B846-BDF5DCA50689}"/>
                </a:ext>
              </a:extLst>
            </p:cNvPr>
            <p:cNvSpPr/>
            <p:nvPr/>
          </p:nvSpPr>
          <p:spPr>
            <a:xfrm>
              <a:off x="7343815" y="1711106"/>
              <a:ext cx="47828" cy="47828"/>
            </a:xfrm>
            <a:custGeom>
              <a:avLst/>
              <a:gdLst/>
              <a:ahLst/>
              <a:cxnLst/>
              <a:rect l="l" t="t" r="r" b="b"/>
              <a:pathLst>
                <a:path w="1734" h="1734" extrusionOk="0">
                  <a:moveTo>
                    <a:pt x="868" y="0"/>
                  </a:moveTo>
                  <a:cubicBezTo>
                    <a:pt x="388" y="0"/>
                    <a:pt x="0" y="389"/>
                    <a:pt x="0" y="868"/>
                  </a:cubicBezTo>
                  <a:cubicBezTo>
                    <a:pt x="0" y="1346"/>
                    <a:pt x="388" y="1734"/>
                    <a:pt x="868" y="1734"/>
                  </a:cubicBezTo>
                  <a:cubicBezTo>
                    <a:pt x="1345" y="1734"/>
                    <a:pt x="1734" y="1346"/>
                    <a:pt x="1734" y="868"/>
                  </a:cubicBezTo>
                  <a:cubicBezTo>
                    <a:pt x="1734" y="389"/>
                    <a:pt x="1345" y="0"/>
                    <a:pt x="8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632;p75">
              <a:extLst>
                <a:ext uri="{FF2B5EF4-FFF2-40B4-BE49-F238E27FC236}">
                  <a16:creationId xmlns:a16="http://schemas.microsoft.com/office/drawing/2014/main" id="{5FD27B9B-E329-40EE-B459-17B8EE19CFAD}"/>
                </a:ext>
              </a:extLst>
            </p:cNvPr>
            <p:cNvSpPr/>
            <p:nvPr/>
          </p:nvSpPr>
          <p:spPr>
            <a:xfrm>
              <a:off x="7264102" y="1711106"/>
              <a:ext cx="47800" cy="47828"/>
            </a:xfrm>
            <a:custGeom>
              <a:avLst/>
              <a:gdLst/>
              <a:ahLst/>
              <a:cxnLst/>
              <a:rect l="l" t="t" r="r" b="b"/>
              <a:pathLst>
                <a:path w="1733" h="1734" extrusionOk="0">
                  <a:moveTo>
                    <a:pt x="866" y="0"/>
                  </a:moveTo>
                  <a:cubicBezTo>
                    <a:pt x="387" y="0"/>
                    <a:pt x="0" y="389"/>
                    <a:pt x="0" y="868"/>
                  </a:cubicBezTo>
                  <a:cubicBezTo>
                    <a:pt x="0" y="1346"/>
                    <a:pt x="387" y="1734"/>
                    <a:pt x="866" y="1734"/>
                  </a:cubicBezTo>
                  <a:cubicBezTo>
                    <a:pt x="1345" y="1734"/>
                    <a:pt x="1732" y="1346"/>
                    <a:pt x="1732" y="868"/>
                  </a:cubicBezTo>
                  <a:cubicBezTo>
                    <a:pt x="1732" y="389"/>
                    <a:pt x="1345" y="0"/>
                    <a:pt x="8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633;p75">
              <a:extLst>
                <a:ext uri="{FF2B5EF4-FFF2-40B4-BE49-F238E27FC236}">
                  <a16:creationId xmlns:a16="http://schemas.microsoft.com/office/drawing/2014/main" id="{38EAC216-6DA1-40DB-AE5A-E00DFB482770}"/>
                </a:ext>
              </a:extLst>
            </p:cNvPr>
            <p:cNvSpPr/>
            <p:nvPr/>
          </p:nvSpPr>
          <p:spPr>
            <a:xfrm>
              <a:off x="7307213" y="1657789"/>
              <a:ext cx="41787" cy="57896"/>
            </a:xfrm>
            <a:custGeom>
              <a:avLst/>
              <a:gdLst/>
              <a:ahLst/>
              <a:cxnLst/>
              <a:rect l="l" t="t" r="r" b="b"/>
              <a:pathLst>
                <a:path w="1515" h="2099" extrusionOk="0">
                  <a:moveTo>
                    <a:pt x="1" y="0"/>
                  </a:moveTo>
                  <a:lnTo>
                    <a:pt x="1" y="2099"/>
                  </a:lnTo>
                  <a:lnTo>
                    <a:pt x="1515" y="2099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634;p75">
              <a:extLst>
                <a:ext uri="{FF2B5EF4-FFF2-40B4-BE49-F238E27FC236}">
                  <a16:creationId xmlns:a16="http://schemas.microsoft.com/office/drawing/2014/main" id="{8AAD27D5-E4A8-4E8A-91F5-69C134B9DC7E}"/>
                </a:ext>
              </a:extLst>
            </p:cNvPr>
            <p:cNvSpPr/>
            <p:nvPr/>
          </p:nvSpPr>
          <p:spPr>
            <a:xfrm>
              <a:off x="7332176" y="1657789"/>
              <a:ext cx="16825" cy="57896"/>
            </a:xfrm>
            <a:custGeom>
              <a:avLst/>
              <a:gdLst/>
              <a:ahLst/>
              <a:cxnLst/>
              <a:rect l="l" t="t" r="r" b="b"/>
              <a:pathLst>
                <a:path w="610" h="2099" extrusionOk="0">
                  <a:moveTo>
                    <a:pt x="0" y="0"/>
                  </a:moveTo>
                  <a:lnTo>
                    <a:pt x="0" y="2099"/>
                  </a:lnTo>
                  <a:lnTo>
                    <a:pt x="610" y="2099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635;p75">
              <a:extLst>
                <a:ext uri="{FF2B5EF4-FFF2-40B4-BE49-F238E27FC236}">
                  <a16:creationId xmlns:a16="http://schemas.microsoft.com/office/drawing/2014/main" id="{CF6EB87C-6F7A-4F05-8B8B-F9BB201701F7}"/>
                </a:ext>
              </a:extLst>
            </p:cNvPr>
            <p:cNvSpPr/>
            <p:nvPr/>
          </p:nvSpPr>
          <p:spPr>
            <a:xfrm>
              <a:off x="7342519" y="1633130"/>
              <a:ext cx="31334" cy="30258"/>
            </a:xfrm>
            <a:custGeom>
              <a:avLst/>
              <a:gdLst/>
              <a:ahLst/>
              <a:cxnLst/>
              <a:rect l="l" t="t" r="r" b="b"/>
              <a:pathLst>
                <a:path w="1136" h="1097" extrusionOk="0">
                  <a:moveTo>
                    <a:pt x="914" y="1"/>
                  </a:moveTo>
                  <a:cubicBezTo>
                    <a:pt x="862" y="1"/>
                    <a:pt x="811" y="21"/>
                    <a:pt x="771" y="60"/>
                  </a:cubicBezTo>
                  <a:lnTo>
                    <a:pt x="79" y="752"/>
                  </a:lnTo>
                  <a:cubicBezTo>
                    <a:pt x="0" y="831"/>
                    <a:pt x="0" y="959"/>
                    <a:pt x="79" y="1038"/>
                  </a:cubicBezTo>
                  <a:cubicBezTo>
                    <a:pt x="119" y="1076"/>
                    <a:pt x="170" y="1096"/>
                    <a:pt x="222" y="1096"/>
                  </a:cubicBezTo>
                  <a:cubicBezTo>
                    <a:pt x="273" y="1096"/>
                    <a:pt x="324" y="1076"/>
                    <a:pt x="365" y="1038"/>
                  </a:cubicBezTo>
                  <a:lnTo>
                    <a:pt x="1057" y="346"/>
                  </a:lnTo>
                  <a:cubicBezTo>
                    <a:pt x="1136" y="267"/>
                    <a:pt x="1136" y="138"/>
                    <a:pt x="1057" y="60"/>
                  </a:cubicBezTo>
                  <a:cubicBezTo>
                    <a:pt x="1017" y="21"/>
                    <a:pt x="966" y="1"/>
                    <a:pt x="9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636;p75">
              <a:extLst>
                <a:ext uri="{FF2B5EF4-FFF2-40B4-BE49-F238E27FC236}">
                  <a16:creationId xmlns:a16="http://schemas.microsoft.com/office/drawing/2014/main" id="{C2EB48C4-FCCA-4A1C-9784-23700271B8FE}"/>
                </a:ext>
              </a:extLst>
            </p:cNvPr>
            <p:cNvSpPr/>
            <p:nvPr/>
          </p:nvSpPr>
          <p:spPr>
            <a:xfrm>
              <a:off x="7281865" y="1633130"/>
              <a:ext cx="31361" cy="30258"/>
            </a:xfrm>
            <a:custGeom>
              <a:avLst/>
              <a:gdLst/>
              <a:ahLst/>
              <a:cxnLst/>
              <a:rect l="l" t="t" r="r" b="b"/>
              <a:pathLst>
                <a:path w="1137" h="1097" extrusionOk="0">
                  <a:moveTo>
                    <a:pt x="222" y="1"/>
                  </a:moveTo>
                  <a:cubicBezTo>
                    <a:pt x="171" y="1"/>
                    <a:pt x="119" y="21"/>
                    <a:pt x="80" y="60"/>
                  </a:cubicBezTo>
                  <a:cubicBezTo>
                    <a:pt x="1" y="138"/>
                    <a:pt x="1" y="267"/>
                    <a:pt x="80" y="346"/>
                  </a:cubicBezTo>
                  <a:lnTo>
                    <a:pt x="772" y="1038"/>
                  </a:lnTo>
                  <a:cubicBezTo>
                    <a:pt x="813" y="1076"/>
                    <a:pt x="864" y="1096"/>
                    <a:pt x="915" y="1096"/>
                  </a:cubicBezTo>
                  <a:cubicBezTo>
                    <a:pt x="967" y="1096"/>
                    <a:pt x="1018" y="1076"/>
                    <a:pt x="1058" y="1038"/>
                  </a:cubicBezTo>
                  <a:cubicBezTo>
                    <a:pt x="1137" y="959"/>
                    <a:pt x="1137" y="831"/>
                    <a:pt x="1058" y="752"/>
                  </a:cubicBezTo>
                  <a:lnTo>
                    <a:pt x="366" y="60"/>
                  </a:lnTo>
                  <a:cubicBezTo>
                    <a:pt x="326" y="21"/>
                    <a:pt x="274" y="1"/>
                    <a:pt x="2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637;p75">
              <a:extLst>
                <a:ext uri="{FF2B5EF4-FFF2-40B4-BE49-F238E27FC236}">
                  <a16:creationId xmlns:a16="http://schemas.microsoft.com/office/drawing/2014/main" id="{52F7912B-827B-4122-BE42-0E339921E79B}"/>
                </a:ext>
              </a:extLst>
            </p:cNvPr>
            <p:cNvSpPr/>
            <p:nvPr/>
          </p:nvSpPr>
          <p:spPr>
            <a:xfrm>
              <a:off x="7342464" y="1710361"/>
              <a:ext cx="31361" cy="30230"/>
            </a:xfrm>
            <a:custGeom>
              <a:avLst/>
              <a:gdLst/>
              <a:ahLst/>
              <a:cxnLst/>
              <a:rect l="l" t="t" r="r" b="b"/>
              <a:pathLst>
                <a:path w="1137" h="1096" extrusionOk="0">
                  <a:moveTo>
                    <a:pt x="222" y="0"/>
                  </a:moveTo>
                  <a:cubicBezTo>
                    <a:pt x="170" y="0"/>
                    <a:pt x="118" y="20"/>
                    <a:pt x="78" y="59"/>
                  </a:cubicBezTo>
                  <a:cubicBezTo>
                    <a:pt x="1" y="137"/>
                    <a:pt x="1" y="266"/>
                    <a:pt x="78" y="345"/>
                  </a:cubicBezTo>
                  <a:lnTo>
                    <a:pt x="772" y="1037"/>
                  </a:lnTo>
                  <a:cubicBezTo>
                    <a:pt x="811" y="1075"/>
                    <a:pt x="862" y="1096"/>
                    <a:pt x="914" y="1096"/>
                  </a:cubicBezTo>
                  <a:cubicBezTo>
                    <a:pt x="968" y="1096"/>
                    <a:pt x="1019" y="1075"/>
                    <a:pt x="1057" y="1037"/>
                  </a:cubicBezTo>
                  <a:cubicBezTo>
                    <a:pt x="1137" y="958"/>
                    <a:pt x="1137" y="830"/>
                    <a:pt x="1057" y="751"/>
                  </a:cubicBezTo>
                  <a:lnTo>
                    <a:pt x="364" y="59"/>
                  </a:lnTo>
                  <a:cubicBezTo>
                    <a:pt x="325" y="20"/>
                    <a:pt x="274" y="0"/>
                    <a:pt x="2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638;p75">
              <a:extLst>
                <a:ext uri="{FF2B5EF4-FFF2-40B4-BE49-F238E27FC236}">
                  <a16:creationId xmlns:a16="http://schemas.microsoft.com/office/drawing/2014/main" id="{5F195551-4136-457B-9590-3E3DC65B56F2}"/>
                </a:ext>
              </a:extLst>
            </p:cNvPr>
            <p:cNvSpPr/>
            <p:nvPr/>
          </p:nvSpPr>
          <p:spPr>
            <a:xfrm>
              <a:off x="7281865" y="1710361"/>
              <a:ext cx="31361" cy="30230"/>
            </a:xfrm>
            <a:custGeom>
              <a:avLst/>
              <a:gdLst/>
              <a:ahLst/>
              <a:cxnLst/>
              <a:rect l="l" t="t" r="r" b="b"/>
              <a:pathLst>
                <a:path w="1137" h="1096" extrusionOk="0">
                  <a:moveTo>
                    <a:pt x="915" y="0"/>
                  </a:moveTo>
                  <a:cubicBezTo>
                    <a:pt x="863" y="0"/>
                    <a:pt x="811" y="20"/>
                    <a:pt x="772" y="59"/>
                  </a:cubicBezTo>
                  <a:lnTo>
                    <a:pt x="80" y="751"/>
                  </a:lnTo>
                  <a:cubicBezTo>
                    <a:pt x="1" y="830"/>
                    <a:pt x="1" y="958"/>
                    <a:pt x="80" y="1037"/>
                  </a:cubicBezTo>
                  <a:cubicBezTo>
                    <a:pt x="120" y="1075"/>
                    <a:pt x="171" y="1096"/>
                    <a:pt x="222" y="1096"/>
                  </a:cubicBezTo>
                  <a:cubicBezTo>
                    <a:pt x="274" y="1096"/>
                    <a:pt x="326" y="1075"/>
                    <a:pt x="366" y="1037"/>
                  </a:cubicBezTo>
                  <a:lnTo>
                    <a:pt x="1058" y="345"/>
                  </a:lnTo>
                  <a:cubicBezTo>
                    <a:pt x="1137" y="266"/>
                    <a:pt x="1137" y="137"/>
                    <a:pt x="1058" y="59"/>
                  </a:cubicBezTo>
                  <a:cubicBezTo>
                    <a:pt x="1018" y="20"/>
                    <a:pt x="966" y="0"/>
                    <a:pt x="9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639;p75">
              <a:extLst>
                <a:ext uri="{FF2B5EF4-FFF2-40B4-BE49-F238E27FC236}">
                  <a16:creationId xmlns:a16="http://schemas.microsoft.com/office/drawing/2014/main" id="{52A715F3-3862-4B47-A324-D116826A43E8}"/>
                </a:ext>
              </a:extLst>
            </p:cNvPr>
            <p:cNvSpPr/>
            <p:nvPr/>
          </p:nvSpPr>
          <p:spPr>
            <a:xfrm>
              <a:off x="7301752" y="1673180"/>
              <a:ext cx="52159" cy="11033"/>
            </a:xfrm>
            <a:custGeom>
              <a:avLst/>
              <a:gdLst/>
              <a:ahLst/>
              <a:cxnLst/>
              <a:rect l="l" t="t" r="r" b="b"/>
              <a:pathLst>
                <a:path w="1891" h="400" extrusionOk="0">
                  <a:moveTo>
                    <a:pt x="205" y="1"/>
                  </a:moveTo>
                  <a:cubicBezTo>
                    <a:pt x="93" y="1"/>
                    <a:pt x="1" y="93"/>
                    <a:pt x="5" y="206"/>
                  </a:cubicBezTo>
                  <a:cubicBezTo>
                    <a:pt x="8" y="316"/>
                    <a:pt x="104" y="399"/>
                    <a:pt x="213" y="399"/>
                  </a:cubicBezTo>
                  <a:lnTo>
                    <a:pt x="1689" y="399"/>
                  </a:lnTo>
                  <a:cubicBezTo>
                    <a:pt x="1801" y="399"/>
                    <a:pt x="1890" y="308"/>
                    <a:pt x="1889" y="194"/>
                  </a:cubicBezTo>
                  <a:cubicBezTo>
                    <a:pt x="1884" y="84"/>
                    <a:pt x="1789" y="1"/>
                    <a:pt x="1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640;p75">
              <a:extLst>
                <a:ext uri="{FF2B5EF4-FFF2-40B4-BE49-F238E27FC236}">
                  <a16:creationId xmlns:a16="http://schemas.microsoft.com/office/drawing/2014/main" id="{CCC44798-FA05-4A48-9192-EEEDA780203E}"/>
                </a:ext>
              </a:extLst>
            </p:cNvPr>
            <p:cNvSpPr/>
            <p:nvPr/>
          </p:nvSpPr>
          <p:spPr>
            <a:xfrm>
              <a:off x="7321942" y="1698280"/>
              <a:ext cx="10978" cy="17405"/>
            </a:xfrm>
            <a:custGeom>
              <a:avLst/>
              <a:gdLst/>
              <a:ahLst/>
              <a:cxnLst/>
              <a:rect l="l" t="t" r="r" b="b"/>
              <a:pathLst>
                <a:path w="398" h="631" extrusionOk="0">
                  <a:moveTo>
                    <a:pt x="200" y="1"/>
                  </a:moveTo>
                  <a:cubicBezTo>
                    <a:pt x="89" y="1"/>
                    <a:pt x="0" y="91"/>
                    <a:pt x="0" y="201"/>
                  </a:cubicBezTo>
                  <a:lnTo>
                    <a:pt x="0" y="631"/>
                  </a:lnTo>
                  <a:lnTo>
                    <a:pt x="397" y="631"/>
                  </a:lnTo>
                  <a:lnTo>
                    <a:pt x="397" y="207"/>
                  </a:lnTo>
                  <a:cubicBezTo>
                    <a:pt x="397" y="105"/>
                    <a:pt x="324" y="14"/>
                    <a:pt x="224" y="2"/>
                  </a:cubicBezTo>
                  <a:cubicBezTo>
                    <a:pt x="216" y="1"/>
                    <a:pt x="208" y="1"/>
                    <a:pt x="2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641;p75">
              <a:extLst>
                <a:ext uri="{FF2B5EF4-FFF2-40B4-BE49-F238E27FC236}">
                  <a16:creationId xmlns:a16="http://schemas.microsoft.com/office/drawing/2014/main" id="{E3973CBC-C7F6-41C2-A5CB-2AAD6AAE55B8}"/>
                </a:ext>
              </a:extLst>
            </p:cNvPr>
            <p:cNvSpPr/>
            <p:nvPr/>
          </p:nvSpPr>
          <p:spPr>
            <a:xfrm>
              <a:off x="7252600" y="1623586"/>
              <a:ext cx="339237" cy="339292"/>
            </a:xfrm>
            <a:custGeom>
              <a:avLst/>
              <a:gdLst/>
              <a:ahLst/>
              <a:cxnLst/>
              <a:rect l="l" t="t" r="r" b="b"/>
              <a:pathLst>
                <a:path w="12299" h="12301" extrusionOk="0">
                  <a:moveTo>
                    <a:pt x="6149" y="0"/>
                  </a:moveTo>
                  <a:lnTo>
                    <a:pt x="6149" y="6179"/>
                  </a:lnTo>
                  <a:lnTo>
                    <a:pt x="6149" y="6182"/>
                  </a:lnTo>
                  <a:lnTo>
                    <a:pt x="1" y="6182"/>
                  </a:lnTo>
                  <a:cubicBezTo>
                    <a:pt x="16" y="9563"/>
                    <a:pt x="2763" y="12300"/>
                    <a:pt x="6149" y="12300"/>
                  </a:cubicBezTo>
                  <a:cubicBezTo>
                    <a:pt x="9546" y="12300"/>
                    <a:pt x="12298" y="9547"/>
                    <a:pt x="12298" y="6151"/>
                  </a:cubicBezTo>
                  <a:cubicBezTo>
                    <a:pt x="12298" y="2754"/>
                    <a:pt x="9546" y="0"/>
                    <a:pt x="61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642;p75">
              <a:extLst>
                <a:ext uri="{FF2B5EF4-FFF2-40B4-BE49-F238E27FC236}">
                  <a16:creationId xmlns:a16="http://schemas.microsoft.com/office/drawing/2014/main" id="{99202E10-CC75-4D2F-A53B-B0F8AB75378A}"/>
                </a:ext>
              </a:extLst>
            </p:cNvPr>
            <p:cNvSpPr/>
            <p:nvPr/>
          </p:nvSpPr>
          <p:spPr>
            <a:xfrm>
              <a:off x="7295849" y="1667084"/>
              <a:ext cx="267798" cy="252683"/>
            </a:xfrm>
            <a:custGeom>
              <a:avLst/>
              <a:gdLst/>
              <a:ahLst/>
              <a:cxnLst/>
              <a:rect l="l" t="t" r="r" b="b"/>
              <a:pathLst>
                <a:path w="9709" h="9161" extrusionOk="0">
                  <a:moveTo>
                    <a:pt x="4581" y="0"/>
                  </a:moveTo>
                  <a:lnTo>
                    <a:pt x="4581" y="4602"/>
                  </a:lnTo>
                  <a:lnTo>
                    <a:pt x="1" y="4602"/>
                  </a:lnTo>
                  <a:cubicBezTo>
                    <a:pt x="13" y="7122"/>
                    <a:pt x="2058" y="9160"/>
                    <a:pt x="4579" y="9160"/>
                  </a:cubicBezTo>
                  <a:cubicBezTo>
                    <a:pt x="4923" y="9160"/>
                    <a:pt x="5277" y="9122"/>
                    <a:pt x="5634" y="9043"/>
                  </a:cubicBezTo>
                  <a:cubicBezTo>
                    <a:pt x="7160" y="8703"/>
                    <a:pt x="8705" y="7158"/>
                    <a:pt x="9043" y="5632"/>
                  </a:cubicBezTo>
                  <a:cubicBezTo>
                    <a:pt x="9709" y="2647"/>
                    <a:pt x="7453" y="0"/>
                    <a:pt x="45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643;p75">
              <a:extLst>
                <a:ext uri="{FF2B5EF4-FFF2-40B4-BE49-F238E27FC236}">
                  <a16:creationId xmlns:a16="http://schemas.microsoft.com/office/drawing/2014/main" id="{5E40837B-DECB-42CF-8E29-BD7C8D0CD779}"/>
                </a:ext>
              </a:extLst>
            </p:cNvPr>
            <p:cNvSpPr/>
            <p:nvPr/>
          </p:nvSpPr>
          <p:spPr>
            <a:xfrm>
              <a:off x="7338906" y="1710361"/>
              <a:ext cx="167233" cy="166543"/>
            </a:xfrm>
            <a:custGeom>
              <a:avLst/>
              <a:gdLst/>
              <a:ahLst/>
              <a:cxnLst/>
              <a:rect l="l" t="t" r="r" b="b"/>
              <a:pathLst>
                <a:path w="6063" h="6038" extrusionOk="0">
                  <a:moveTo>
                    <a:pt x="3020" y="1"/>
                  </a:moveTo>
                  <a:lnTo>
                    <a:pt x="3020" y="3033"/>
                  </a:lnTo>
                  <a:lnTo>
                    <a:pt x="1" y="3033"/>
                  </a:lnTo>
                  <a:cubicBezTo>
                    <a:pt x="10" y="4686"/>
                    <a:pt x="1343" y="6023"/>
                    <a:pt x="2995" y="6037"/>
                  </a:cubicBezTo>
                  <a:cubicBezTo>
                    <a:pt x="3003" y="6037"/>
                    <a:pt x="3011" y="6037"/>
                    <a:pt x="3019" y="6037"/>
                  </a:cubicBezTo>
                  <a:cubicBezTo>
                    <a:pt x="4660" y="6037"/>
                    <a:pt x="6015" y="4707"/>
                    <a:pt x="6039" y="3062"/>
                  </a:cubicBezTo>
                  <a:cubicBezTo>
                    <a:pt x="6062" y="1375"/>
                    <a:pt x="4702" y="1"/>
                    <a:pt x="3020" y="1"/>
                  </a:cubicBezTo>
                  <a:close/>
                </a:path>
              </a:pathLst>
            </a:custGeom>
            <a:solidFill>
              <a:srgbClr val="FFFFFF">
                <a:alpha val="48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644;p75">
              <a:extLst>
                <a:ext uri="{FF2B5EF4-FFF2-40B4-BE49-F238E27FC236}">
                  <a16:creationId xmlns:a16="http://schemas.microsoft.com/office/drawing/2014/main" id="{9191D4FF-FD5F-481E-89F2-F5A5B67528A1}"/>
                </a:ext>
              </a:extLst>
            </p:cNvPr>
            <p:cNvSpPr/>
            <p:nvPr/>
          </p:nvSpPr>
          <p:spPr>
            <a:xfrm>
              <a:off x="7382541" y="1754217"/>
              <a:ext cx="80127" cy="79272"/>
            </a:xfrm>
            <a:custGeom>
              <a:avLst/>
              <a:gdLst/>
              <a:ahLst/>
              <a:cxnLst/>
              <a:rect l="l" t="t" r="r" b="b"/>
              <a:pathLst>
                <a:path w="2905" h="2874" extrusionOk="0">
                  <a:moveTo>
                    <a:pt x="1438" y="1"/>
                  </a:moveTo>
                  <a:lnTo>
                    <a:pt x="1438" y="1443"/>
                  </a:lnTo>
                  <a:lnTo>
                    <a:pt x="0" y="1443"/>
                  </a:lnTo>
                  <a:cubicBezTo>
                    <a:pt x="6" y="2234"/>
                    <a:pt x="646" y="2873"/>
                    <a:pt x="1437" y="2873"/>
                  </a:cubicBezTo>
                  <a:cubicBezTo>
                    <a:pt x="1456" y="2873"/>
                    <a:pt x="1475" y="2873"/>
                    <a:pt x="1495" y="2872"/>
                  </a:cubicBezTo>
                  <a:cubicBezTo>
                    <a:pt x="2238" y="2843"/>
                    <a:pt x="2843" y="2237"/>
                    <a:pt x="2873" y="1493"/>
                  </a:cubicBezTo>
                  <a:cubicBezTo>
                    <a:pt x="2905" y="674"/>
                    <a:pt x="2250" y="1"/>
                    <a:pt x="1438" y="1"/>
                  </a:cubicBezTo>
                  <a:close/>
                </a:path>
              </a:pathLst>
            </a:custGeom>
            <a:solidFill>
              <a:srgbClr val="FFFFFF">
                <a:alpha val="48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645;p75">
              <a:extLst>
                <a:ext uri="{FF2B5EF4-FFF2-40B4-BE49-F238E27FC236}">
                  <a16:creationId xmlns:a16="http://schemas.microsoft.com/office/drawing/2014/main" id="{D15F2E05-6435-4A56-9A2B-48AAE15DEED4}"/>
                </a:ext>
              </a:extLst>
            </p:cNvPr>
            <p:cNvSpPr/>
            <p:nvPr/>
          </p:nvSpPr>
          <p:spPr>
            <a:xfrm>
              <a:off x="7216605" y="1587619"/>
              <a:ext cx="210868" cy="211558"/>
            </a:xfrm>
            <a:custGeom>
              <a:avLst/>
              <a:gdLst/>
              <a:ahLst/>
              <a:cxnLst/>
              <a:rect l="l" t="t" r="r" b="b"/>
              <a:pathLst>
                <a:path w="7645" h="7670" extrusionOk="0">
                  <a:moveTo>
                    <a:pt x="7442" y="0"/>
                  </a:moveTo>
                  <a:cubicBezTo>
                    <a:pt x="7331" y="0"/>
                    <a:pt x="7240" y="91"/>
                    <a:pt x="7243" y="202"/>
                  </a:cubicBezTo>
                  <a:lnTo>
                    <a:pt x="7243" y="7272"/>
                  </a:lnTo>
                  <a:lnTo>
                    <a:pt x="201" y="7272"/>
                  </a:lnTo>
                  <a:cubicBezTo>
                    <a:pt x="89" y="7272"/>
                    <a:pt x="0" y="7363"/>
                    <a:pt x="0" y="7473"/>
                  </a:cubicBezTo>
                  <a:cubicBezTo>
                    <a:pt x="0" y="7579"/>
                    <a:pt x="84" y="7669"/>
                    <a:pt x="191" y="7669"/>
                  </a:cubicBezTo>
                  <a:cubicBezTo>
                    <a:pt x="194" y="7669"/>
                    <a:pt x="198" y="7669"/>
                    <a:pt x="201" y="7669"/>
                  </a:cubicBezTo>
                  <a:lnTo>
                    <a:pt x="7441" y="7669"/>
                  </a:lnTo>
                  <a:cubicBezTo>
                    <a:pt x="7444" y="7669"/>
                    <a:pt x="7447" y="7669"/>
                    <a:pt x="7451" y="7669"/>
                  </a:cubicBezTo>
                  <a:cubicBezTo>
                    <a:pt x="7559" y="7669"/>
                    <a:pt x="7644" y="7581"/>
                    <a:pt x="7643" y="7473"/>
                  </a:cubicBezTo>
                  <a:lnTo>
                    <a:pt x="7643" y="202"/>
                  </a:lnTo>
                  <a:cubicBezTo>
                    <a:pt x="7644" y="91"/>
                    <a:pt x="7555" y="0"/>
                    <a:pt x="74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646;p75">
              <a:extLst>
                <a:ext uri="{FF2B5EF4-FFF2-40B4-BE49-F238E27FC236}">
                  <a16:creationId xmlns:a16="http://schemas.microsoft.com/office/drawing/2014/main" id="{D22233C4-EB82-4BA9-B67F-1152648B77AD}"/>
                </a:ext>
              </a:extLst>
            </p:cNvPr>
            <p:cNvSpPr/>
            <p:nvPr/>
          </p:nvSpPr>
          <p:spPr>
            <a:xfrm>
              <a:off x="7475715" y="1788116"/>
              <a:ext cx="11585" cy="11061"/>
            </a:xfrm>
            <a:custGeom>
              <a:avLst/>
              <a:gdLst/>
              <a:ahLst/>
              <a:cxnLst/>
              <a:rect l="l" t="t" r="r" b="b"/>
              <a:pathLst>
                <a:path w="420" h="401" extrusionOk="0">
                  <a:moveTo>
                    <a:pt x="204" y="0"/>
                  </a:moveTo>
                  <a:cubicBezTo>
                    <a:pt x="91" y="0"/>
                    <a:pt x="0" y="94"/>
                    <a:pt x="3" y="205"/>
                  </a:cubicBezTo>
                  <a:cubicBezTo>
                    <a:pt x="7" y="315"/>
                    <a:pt x="103" y="400"/>
                    <a:pt x="213" y="400"/>
                  </a:cubicBezTo>
                  <a:lnTo>
                    <a:pt x="218" y="400"/>
                  </a:lnTo>
                  <a:cubicBezTo>
                    <a:pt x="328" y="400"/>
                    <a:pt x="419" y="308"/>
                    <a:pt x="418" y="195"/>
                  </a:cubicBezTo>
                  <a:cubicBezTo>
                    <a:pt x="413" y="85"/>
                    <a:pt x="318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647;p75">
              <a:extLst>
                <a:ext uri="{FF2B5EF4-FFF2-40B4-BE49-F238E27FC236}">
                  <a16:creationId xmlns:a16="http://schemas.microsoft.com/office/drawing/2014/main" id="{A51C7D10-EE8B-4740-AD69-2A563F5FAED5}"/>
                </a:ext>
              </a:extLst>
            </p:cNvPr>
            <p:cNvSpPr/>
            <p:nvPr/>
          </p:nvSpPr>
          <p:spPr>
            <a:xfrm>
              <a:off x="7416054" y="1847446"/>
              <a:ext cx="11612" cy="11033"/>
            </a:xfrm>
            <a:custGeom>
              <a:avLst/>
              <a:gdLst/>
              <a:ahLst/>
              <a:cxnLst/>
              <a:rect l="l" t="t" r="r" b="b"/>
              <a:pathLst>
                <a:path w="421" h="400" extrusionOk="0">
                  <a:moveTo>
                    <a:pt x="202" y="0"/>
                  </a:moveTo>
                  <a:cubicBezTo>
                    <a:pt x="91" y="0"/>
                    <a:pt x="0" y="94"/>
                    <a:pt x="3" y="206"/>
                  </a:cubicBezTo>
                  <a:cubicBezTo>
                    <a:pt x="7" y="315"/>
                    <a:pt x="103" y="399"/>
                    <a:pt x="213" y="399"/>
                  </a:cubicBezTo>
                  <a:lnTo>
                    <a:pt x="217" y="399"/>
                  </a:lnTo>
                  <a:cubicBezTo>
                    <a:pt x="330" y="399"/>
                    <a:pt x="421" y="308"/>
                    <a:pt x="418" y="194"/>
                  </a:cubicBezTo>
                  <a:cubicBezTo>
                    <a:pt x="413" y="84"/>
                    <a:pt x="318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648;p75">
              <a:extLst>
                <a:ext uri="{FF2B5EF4-FFF2-40B4-BE49-F238E27FC236}">
                  <a16:creationId xmlns:a16="http://schemas.microsoft.com/office/drawing/2014/main" id="{9521442B-20DD-4B8B-B9E4-C7691D74548D}"/>
                </a:ext>
              </a:extLst>
            </p:cNvPr>
            <p:cNvSpPr/>
            <p:nvPr/>
          </p:nvSpPr>
          <p:spPr>
            <a:xfrm>
              <a:off x="7416054" y="1890668"/>
              <a:ext cx="11612" cy="11005"/>
            </a:xfrm>
            <a:custGeom>
              <a:avLst/>
              <a:gdLst/>
              <a:ahLst/>
              <a:cxnLst/>
              <a:rect l="l" t="t" r="r" b="b"/>
              <a:pathLst>
                <a:path w="421" h="399" extrusionOk="0">
                  <a:moveTo>
                    <a:pt x="202" y="0"/>
                  </a:moveTo>
                  <a:cubicBezTo>
                    <a:pt x="91" y="0"/>
                    <a:pt x="0" y="92"/>
                    <a:pt x="3" y="205"/>
                  </a:cubicBezTo>
                  <a:cubicBezTo>
                    <a:pt x="7" y="315"/>
                    <a:pt x="103" y="399"/>
                    <a:pt x="213" y="399"/>
                  </a:cubicBezTo>
                  <a:lnTo>
                    <a:pt x="217" y="399"/>
                  </a:lnTo>
                  <a:cubicBezTo>
                    <a:pt x="330" y="399"/>
                    <a:pt x="421" y="306"/>
                    <a:pt x="418" y="193"/>
                  </a:cubicBezTo>
                  <a:cubicBezTo>
                    <a:pt x="413" y="84"/>
                    <a:pt x="318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649;p75">
              <a:extLst>
                <a:ext uri="{FF2B5EF4-FFF2-40B4-BE49-F238E27FC236}">
                  <a16:creationId xmlns:a16="http://schemas.microsoft.com/office/drawing/2014/main" id="{2190DBAA-0B2D-4C25-98DA-1FA76BF8C3F7}"/>
                </a:ext>
              </a:extLst>
            </p:cNvPr>
            <p:cNvSpPr/>
            <p:nvPr/>
          </p:nvSpPr>
          <p:spPr>
            <a:xfrm>
              <a:off x="7416054" y="1934551"/>
              <a:ext cx="11585" cy="11033"/>
            </a:xfrm>
            <a:custGeom>
              <a:avLst/>
              <a:gdLst/>
              <a:ahLst/>
              <a:cxnLst/>
              <a:rect l="l" t="t" r="r" b="b"/>
              <a:pathLst>
                <a:path w="420" h="400" extrusionOk="0">
                  <a:moveTo>
                    <a:pt x="202" y="1"/>
                  </a:moveTo>
                  <a:cubicBezTo>
                    <a:pt x="91" y="1"/>
                    <a:pt x="0" y="94"/>
                    <a:pt x="3" y="206"/>
                  </a:cubicBezTo>
                  <a:cubicBezTo>
                    <a:pt x="7" y="316"/>
                    <a:pt x="103" y="399"/>
                    <a:pt x="213" y="399"/>
                  </a:cubicBezTo>
                  <a:lnTo>
                    <a:pt x="217" y="399"/>
                  </a:lnTo>
                  <a:cubicBezTo>
                    <a:pt x="330" y="399"/>
                    <a:pt x="419" y="308"/>
                    <a:pt x="418" y="194"/>
                  </a:cubicBezTo>
                  <a:cubicBezTo>
                    <a:pt x="413" y="84"/>
                    <a:pt x="318" y="1"/>
                    <a:pt x="2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650;p75">
              <a:extLst>
                <a:ext uri="{FF2B5EF4-FFF2-40B4-BE49-F238E27FC236}">
                  <a16:creationId xmlns:a16="http://schemas.microsoft.com/office/drawing/2014/main" id="{B7C334EF-9A1A-4D43-AE2D-0A7D62303750}"/>
                </a:ext>
              </a:extLst>
            </p:cNvPr>
            <p:cNvSpPr/>
            <p:nvPr/>
          </p:nvSpPr>
          <p:spPr>
            <a:xfrm>
              <a:off x="7519516" y="1788116"/>
              <a:ext cx="11585" cy="11061"/>
            </a:xfrm>
            <a:custGeom>
              <a:avLst/>
              <a:gdLst/>
              <a:ahLst/>
              <a:cxnLst/>
              <a:rect l="l" t="t" r="r" b="b"/>
              <a:pathLst>
                <a:path w="420" h="401" extrusionOk="0">
                  <a:moveTo>
                    <a:pt x="203" y="0"/>
                  </a:moveTo>
                  <a:cubicBezTo>
                    <a:pt x="92" y="0"/>
                    <a:pt x="1" y="94"/>
                    <a:pt x="4" y="205"/>
                  </a:cubicBezTo>
                  <a:cubicBezTo>
                    <a:pt x="8" y="315"/>
                    <a:pt x="103" y="400"/>
                    <a:pt x="213" y="400"/>
                  </a:cubicBezTo>
                  <a:lnTo>
                    <a:pt x="218" y="400"/>
                  </a:lnTo>
                  <a:cubicBezTo>
                    <a:pt x="331" y="400"/>
                    <a:pt x="420" y="308"/>
                    <a:pt x="418" y="195"/>
                  </a:cubicBezTo>
                  <a:cubicBezTo>
                    <a:pt x="414" y="85"/>
                    <a:pt x="319" y="0"/>
                    <a:pt x="2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651;p75">
              <a:extLst>
                <a:ext uri="{FF2B5EF4-FFF2-40B4-BE49-F238E27FC236}">
                  <a16:creationId xmlns:a16="http://schemas.microsoft.com/office/drawing/2014/main" id="{FBD6E42A-FEFA-41AC-A6C3-0B58B057207F}"/>
                </a:ext>
              </a:extLst>
            </p:cNvPr>
            <p:cNvSpPr/>
            <p:nvPr/>
          </p:nvSpPr>
          <p:spPr>
            <a:xfrm>
              <a:off x="7564393" y="1788116"/>
              <a:ext cx="11640" cy="11061"/>
            </a:xfrm>
            <a:custGeom>
              <a:avLst/>
              <a:gdLst/>
              <a:ahLst/>
              <a:cxnLst/>
              <a:rect l="l" t="t" r="r" b="b"/>
              <a:pathLst>
                <a:path w="422" h="401" extrusionOk="0">
                  <a:moveTo>
                    <a:pt x="203" y="0"/>
                  </a:moveTo>
                  <a:cubicBezTo>
                    <a:pt x="91" y="0"/>
                    <a:pt x="0" y="94"/>
                    <a:pt x="3" y="205"/>
                  </a:cubicBezTo>
                  <a:cubicBezTo>
                    <a:pt x="8" y="315"/>
                    <a:pt x="103" y="400"/>
                    <a:pt x="213" y="400"/>
                  </a:cubicBezTo>
                  <a:lnTo>
                    <a:pt x="217" y="400"/>
                  </a:lnTo>
                  <a:cubicBezTo>
                    <a:pt x="330" y="400"/>
                    <a:pt x="421" y="308"/>
                    <a:pt x="418" y="195"/>
                  </a:cubicBezTo>
                  <a:cubicBezTo>
                    <a:pt x="414" y="85"/>
                    <a:pt x="319" y="0"/>
                    <a:pt x="2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652;p75">
              <a:extLst>
                <a:ext uri="{FF2B5EF4-FFF2-40B4-BE49-F238E27FC236}">
                  <a16:creationId xmlns:a16="http://schemas.microsoft.com/office/drawing/2014/main" id="{807BD017-46D1-4ECE-A0B7-F8059721BB32}"/>
                </a:ext>
              </a:extLst>
            </p:cNvPr>
            <p:cNvSpPr/>
            <p:nvPr/>
          </p:nvSpPr>
          <p:spPr>
            <a:xfrm>
              <a:off x="7496126" y="1858203"/>
              <a:ext cx="35885" cy="35885"/>
            </a:xfrm>
            <a:custGeom>
              <a:avLst/>
              <a:gdLst/>
              <a:ahLst/>
              <a:cxnLst/>
              <a:rect l="l" t="t" r="r" b="b"/>
              <a:pathLst>
                <a:path w="1301" h="1301" extrusionOk="0">
                  <a:moveTo>
                    <a:pt x="651" y="0"/>
                  </a:moveTo>
                  <a:cubicBezTo>
                    <a:pt x="290" y="0"/>
                    <a:pt x="0" y="292"/>
                    <a:pt x="0" y="651"/>
                  </a:cubicBezTo>
                  <a:cubicBezTo>
                    <a:pt x="0" y="1010"/>
                    <a:pt x="290" y="1300"/>
                    <a:pt x="651" y="1300"/>
                  </a:cubicBezTo>
                  <a:cubicBezTo>
                    <a:pt x="1010" y="1300"/>
                    <a:pt x="1300" y="1010"/>
                    <a:pt x="1300" y="651"/>
                  </a:cubicBezTo>
                  <a:cubicBezTo>
                    <a:pt x="1300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2520;p47">
            <a:extLst>
              <a:ext uri="{FF2B5EF4-FFF2-40B4-BE49-F238E27FC236}">
                <a16:creationId xmlns:a16="http://schemas.microsoft.com/office/drawing/2014/main" id="{076A754E-1B5F-4EF3-98D1-F3BCADD60113}"/>
              </a:ext>
            </a:extLst>
          </p:cNvPr>
          <p:cNvSpPr txBox="1">
            <a:spLocks/>
          </p:cNvSpPr>
          <p:nvPr/>
        </p:nvSpPr>
        <p:spPr>
          <a:xfrm>
            <a:off x="4954994" y="3084896"/>
            <a:ext cx="2972097" cy="978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Yağmur, rüzgar, kara dayanıklı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Büfelere yakınlık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Drone’ların otonom iniş/kalkışı</a:t>
            </a:r>
          </a:p>
        </p:txBody>
      </p:sp>
      <p:grpSp>
        <p:nvGrpSpPr>
          <p:cNvPr id="81" name="Google Shape;5532;p75">
            <a:extLst>
              <a:ext uri="{FF2B5EF4-FFF2-40B4-BE49-F238E27FC236}">
                <a16:creationId xmlns:a16="http://schemas.microsoft.com/office/drawing/2014/main" id="{4F888A37-1BAF-4025-82B2-2187D6D9F305}"/>
              </a:ext>
            </a:extLst>
          </p:cNvPr>
          <p:cNvGrpSpPr/>
          <p:nvPr/>
        </p:nvGrpSpPr>
        <p:grpSpPr>
          <a:xfrm>
            <a:off x="4963696" y="1354814"/>
            <a:ext cx="891078" cy="883802"/>
            <a:chOff x="724926" y="2195565"/>
            <a:chExt cx="374984" cy="371922"/>
          </a:xfrm>
        </p:grpSpPr>
        <p:sp>
          <p:nvSpPr>
            <p:cNvPr id="82" name="Google Shape;5533;p75">
              <a:extLst>
                <a:ext uri="{FF2B5EF4-FFF2-40B4-BE49-F238E27FC236}">
                  <a16:creationId xmlns:a16="http://schemas.microsoft.com/office/drawing/2014/main" id="{6F76B896-5155-4869-B58A-C99AF5F85111}"/>
                </a:ext>
              </a:extLst>
            </p:cNvPr>
            <p:cNvSpPr/>
            <p:nvPr/>
          </p:nvSpPr>
          <p:spPr>
            <a:xfrm>
              <a:off x="779842" y="2224995"/>
              <a:ext cx="265040" cy="342492"/>
            </a:xfrm>
            <a:custGeom>
              <a:avLst/>
              <a:gdLst/>
              <a:ahLst/>
              <a:cxnLst/>
              <a:rect l="l" t="t" r="r" b="b"/>
              <a:pathLst>
                <a:path w="9609" h="12417" extrusionOk="0">
                  <a:moveTo>
                    <a:pt x="4805" y="0"/>
                  </a:moveTo>
                  <a:lnTo>
                    <a:pt x="1" y="3906"/>
                  </a:lnTo>
                  <a:lnTo>
                    <a:pt x="1" y="12199"/>
                  </a:lnTo>
                  <a:cubicBezTo>
                    <a:pt x="1" y="12320"/>
                    <a:pt x="98" y="12416"/>
                    <a:pt x="218" y="12416"/>
                  </a:cubicBezTo>
                  <a:lnTo>
                    <a:pt x="9390" y="12416"/>
                  </a:lnTo>
                  <a:cubicBezTo>
                    <a:pt x="9512" y="12416"/>
                    <a:pt x="9609" y="12318"/>
                    <a:pt x="9609" y="12199"/>
                  </a:cubicBezTo>
                  <a:lnTo>
                    <a:pt x="9609" y="3906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534;p75">
              <a:extLst>
                <a:ext uri="{FF2B5EF4-FFF2-40B4-BE49-F238E27FC236}">
                  <a16:creationId xmlns:a16="http://schemas.microsoft.com/office/drawing/2014/main" id="{5387001F-D4B1-45C6-9CBF-AE43E84CCDFF}"/>
                </a:ext>
              </a:extLst>
            </p:cNvPr>
            <p:cNvSpPr/>
            <p:nvPr/>
          </p:nvSpPr>
          <p:spPr>
            <a:xfrm>
              <a:off x="779760" y="2224747"/>
              <a:ext cx="265123" cy="129831"/>
            </a:xfrm>
            <a:custGeom>
              <a:avLst/>
              <a:gdLst/>
              <a:ahLst/>
              <a:cxnLst/>
              <a:rect l="l" t="t" r="r" b="b"/>
              <a:pathLst>
                <a:path w="9612" h="4707" extrusionOk="0">
                  <a:moveTo>
                    <a:pt x="4806" y="1"/>
                  </a:moveTo>
                  <a:lnTo>
                    <a:pt x="1" y="3906"/>
                  </a:lnTo>
                  <a:lnTo>
                    <a:pt x="1" y="4706"/>
                  </a:lnTo>
                  <a:lnTo>
                    <a:pt x="4806" y="801"/>
                  </a:lnTo>
                  <a:lnTo>
                    <a:pt x="9612" y="4706"/>
                  </a:lnTo>
                  <a:lnTo>
                    <a:pt x="9612" y="3906"/>
                  </a:lnTo>
                  <a:lnTo>
                    <a:pt x="4806" y="1"/>
                  </a:ln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535;p75">
              <a:extLst>
                <a:ext uri="{FF2B5EF4-FFF2-40B4-BE49-F238E27FC236}">
                  <a16:creationId xmlns:a16="http://schemas.microsoft.com/office/drawing/2014/main" id="{BADFA5B0-DF0A-48BD-913E-F45289AEA3B9}"/>
                </a:ext>
              </a:extLst>
            </p:cNvPr>
            <p:cNvSpPr/>
            <p:nvPr/>
          </p:nvSpPr>
          <p:spPr>
            <a:xfrm>
              <a:off x="724926" y="2195565"/>
              <a:ext cx="374984" cy="174956"/>
            </a:xfrm>
            <a:custGeom>
              <a:avLst/>
              <a:gdLst/>
              <a:ahLst/>
              <a:cxnLst/>
              <a:rect l="l" t="t" r="r" b="b"/>
              <a:pathLst>
                <a:path w="13595" h="6343" extrusionOk="0">
                  <a:moveTo>
                    <a:pt x="6795" y="1"/>
                  </a:moveTo>
                  <a:cubicBezTo>
                    <a:pt x="6746" y="1"/>
                    <a:pt x="6697" y="17"/>
                    <a:pt x="6657" y="50"/>
                  </a:cubicBezTo>
                  <a:lnTo>
                    <a:pt x="81" y="5397"/>
                  </a:lnTo>
                  <a:cubicBezTo>
                    <a:pt x="29" y="5438"/>
                    <a:pt x="0" y="5501"/>
                    <a:pt x="0" y="5567"/>
                  </a:cubicBezTo>
                  <a:lnTo>
                    <a:pt x="0" y="6123"/>
                  </a:lnTo>
                  <a:cubicBezTo>
                    <a:pt x="0" y="6254"/>
                    <a:pt x="107" y="6343"/>
                    <a:pt x="220" y="6343"/>
                  </a:cubicBezTo>
                  <a:cubicBezTo>
                    <a:pt x="267" y="6343"/>
                    <a:pt x="316" y="6327"/>
                    <a:pt x="358" y="6293"/>
                  </a:cubicBezTo>
                  <a:lnTo>
                    <a:pt x="6660" y="1171"/>
                  </a:lnTo>
                  <a:cubicBezTo>
                    <a:pt x="6700" y="1138"/>
                    <a:pt x="6749" y="1122"/>
                    <a:pt x="6798" y="1122"/>
                  </a:cubicBezTo>
                  <a:cubicBezTo>
                    <a:pt x="6847" y="1122"/>
                    <a:pt x="6896" y="1138"/>
                    <a:pt x="6937" y="1171"/>
                  </a:cubicBezTo>
                  <a:lnTo>
                    <a:pt x="13238" y="6293"/>
                  </a:lnTo>
                  <a:cubicBezTo>
                    <a:pt x="13280" y="6327"/>
                    <a:pt x="13328" y="6343"/>
                    <a:pt x="13375" y="6343"/>
                  </a:cubicBezTo>
                  <a:cubicBezTo>
                    <a:pt x="13488" y="6343"/>
                    <a:pt x="13594" y="6254"/>
                    <a:pt x="13594" y="6123"/>
                  </a:cubicBezTo>
                  <a:lnTo>
                    <a:pt x="13594" y="5567"/>
                  </a:lnTo>
                  <a:cubicBezTo>
                    <a:pt x="13591" y="5501"/>
                    <a:pt x="13562" y="5436"/>
                    <a:pt x="13511" y="5397"/>
                  </a:cubicBezTo>
                  <a:lnTo>
                    <a:pt x="6934" y="50"/>
                  </a:lnTo>
                  <a:cubicBezTo>
                    <a:pt x="6893" y="17"/>
                    <a:pt x="6844" y="1"/>
                    <a:pt x="67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536;p75">
              <a:extLst>
                <a:ext uri="{FF2B5EF4-FFF2-40B4-BE49-F238E27FC236}">
                  <a16:creationId xmlns:a16="http://schemas.microsoft.com/office/drawing/2014/main" id="{B2E51C35-9021-498F-9672-66D332B63457}"/>
                </a:ext>
              </a:extLst>
            </p:cNvPr>
            <p:cNvSpPr/>
            <p:nvPr/>
          </p:nvSpPr>
          <p:spPr>
            <a:xfrm>
              <a:off x="1005384" y="2453213"/>
              <a:ext cx="32961" cy="10978"/>
            </a:xfrm>
            <a:custGeom>
              <a:avLst/>
              <a:gdLst/>
              <a:ahLst/>
              <a:cxnLst/>
              <a:rect l="l" t="t" r="r" b="b"/>
              <a:pathLst>
                <a:path w="1195" h="398" extrusionOk="0">
                  <a:moveTo>
                    <a:pt x="0" y="1"/>
                  </a:moveTo>
                  <a:lnTo>
                    <a:pt x="0" y="398"/>
                  </a:lnTo>
                  <a:lnTo>
                    <a:pt x="1194" y="398"/>
                  </a:lnTo>
                  <a:lnTo>
                    <a:pt x="11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537;p75">
              <a:extLst>
                <a:ext uri="{FF2B5EF4-FFF2-40B4-BE49-F238E27FC236}">
                  <a16:creationId xmlns:a16="http://schemas.microsoft.com/office/drawing/2014/main" id="{C5955992-9FE4-49BA-8EC9-A095997C5E08}"/>
                </a:ext>
              </a:extLst>
            </p:cNvPr>
            <p:cNvSpPr/>
            <p:nvPr/>
          </p:nvSpPr>
          <p:spPr>
            <a:xfrm>
              <a:off x="1039780" y="2418817"/>
              <a:ext cx="11005" cy="25928"/>
            </a:xfrm>
            <a:custGeom>
              <a:avLst/>
              <a:gdLst/>
              <a:ahLst/>
              <a:cxnLst/>
              <a:rect l="l" t="t" r="r" b="b"/>
              <a:pathLst>
                <a:path w="399" h="940" extrusionOk="0">
                  <a:moveTo>
                    <a:pt x="201" y="0"/>
                  </a:moveTo>
                  <a:cubicBezTo>
                    <a:pt x="199" y="0"/>
                    <a:pt x="196" y="0"/>
                    <a:pt x="194" y="1"/>
                  </a:cubicBezTo>
                  <a:cubicBezTo>
                    <a:pt x="84" y="3"/>
                    <a:pt x="0" y="99"/>
                    <a:pt x="0" y="209"/>
                  </a:cubicBezTo>
                  <a:lnTo>
                    <a:pt x="0" y="732"/>
                  </a:lnTo>
                  <a:cubicBezTo>
                    <a:pt x="0" y="842"/>
                    <a:pt x="84" y="938"/>
                    <a:pt x="194" y="940"/>
                  </a:cubicBezTo>
                  <a:cubicBezTo>
                    <a:pt x="195" y="940"/>
                    <a:pt x="195" y="940"/>
                    <a:pt x="196" y="940"/>
                  </a:cubicBezTo>
                  <a:cubicBezTo>
                    <a:pt x="309" y="940"/>
                    <a:pt x="399" y="851"/>
                    <a:pt x="399" y="741"/>
                  </a:cubicBezTo>
                  <a:lnTo>
                    <a:pt x="399" y="200"/>
                  </a:lnTo>
                  <a:cubicBezTo>
                    <a:pt x="399" y="91"/>
                    <a:pt x="311" y="0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538;p75">
              <a:extLst>
                <a:ext uri="{FF2B5EF4-FFF2-40B4-BE49-F238E27FC236}">
                  <a16:creationId xmlns:a16="http://schemas.microsoft.com/office/drawing/2014/main" id="{3923C4CC-9E2F-4117-984D-6DAE046E3258}"/>
                </a:ext>
              </a:extLst>
            </p:cNvPr>
            <p:cNvSpPr/>
            <p:nvPr/>
          </p:nvSpPr>
          <p:spPr>
            <a:xfrm>
              <a:off x="1039780" y="2472134"/>
              <a:ext cx="11005" cy="25928"/>
            </a:xfrm>
            <a:custGeom>
              <a:avLst/>
              <a:gdLst/>
              <a:ahLst/>
              <a:cxnLst/>
              <a:rect l="l" t="t" r="r" b="b"/>
              <a:pathLst>
                <a:path w="399" h="940" extrusionOk="0">
                  <a:moveTo>
                    <a:pt x="201" y="0"/>
                  </a:moveTo>
                  <a:cubicBezTo>
                    <a:pt x="199" y="0"/>
                    <a:pt x="196" y="0"/>
                    <a:pt x="194" y="1"/>
                  </a:cubicBezTo>
                  <a:cubicBezTo>
                    <a:pt x="84" y="3"/>
                    <a:pt x="0" y="99"/>
                    <a:pt x="0" y="209"/>
                  </a:cubicBezTo>
                  <a:lnTo>
                    <a:pt x="0" y="730"/>
                  </a:lnTo>
                  <a:cubicBezTo>
                    <a:pt x="0" y="839"/>
                    <a:pt x="84" y="936"/>
                    <a:pt x="194" y="940"/>
                  </a:cubicBezTo>
                  <a:cubicBezTo>
                    <a:pt x="195" y="940"/>
                    <a:pt x="195" y="940"/>
                    <a:pt x="196" y="940"/>
                  </a:cubicBezTo>
                  <a:cubicBezTo>
                    <a:pt x="309" y="940"/>
                    <a:pt x="399" y="851"/>
                    <a:pt x="399" y="741"/>
                  </a:cubicBezTo>
                  <a:lnTo>
                    <a:pt x="399" y="200"/>
                  </a:lnTo>
                  <a:cubicBezTo>
                    <a:pt x="399" y="91"/>
                    <a:pt x="311" y="0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539;p75">
              <a:extLst>
                <a:ext uri="{FF2B5EF4-FFF2-40B4-BE49-F238E27FC236}">
                  <a16:creationId xmlns:a16="http://schemas.microsoft.com/office/drawing/2014/main" id="{05536AB8-81FF-4DDB-972C-4EC3C90C4CA0}"/>
                </a:ext>
              </a:extLst>
            </p:cNvPr>
            <p:cNvSpPr/>
            <p:nvPr/>
          </p:nvSpPr>
          <p:spPr>
            <a:xfrm>
              <a:off x="1034677" y="2438622"/>
              <a:ext cx="21239" cy="39526"/>
            </a:xfrm>
            <a:custGeom>
              <a:avLst/>
              <a:gdLst/>
              <a:ahLst/>
              <a:cxnLst/>
              <a:rect l="l" t="t" r="r" b="b"/>
              <a:pathLst>
                <a:path w="770" h="1433" extrusionOk="0">
                  <a:moveTo>
                    <a:pt x="542" y="1"/>
                  </a:moveTo>
                  <a:cubicBezTo>
                    <a:pt x="542" y="1"/>
                    <a:pt x="541" y="1"/>
                    <a:pt x="540" y="1"/>
                  </a:cubicBezTo>
                  <a:lnTo>
                    <a:pt x="231" y="1"/>
                  </a:lnTo>
                  <a:cubicBezTo>
                    <a:pt x="103" y="1"/>
                    <a:pt x="1" y="105"/>
                    <a:pt x="1" y="231"/>
                  </a:cubicBezTo>
                  <a:lnTo>
                    <a:pt x="1" y="1204"/>
                  </a:lnTo>
                  <a:cubicBezTo>
                    <a:pt x="1" y="1330"/>
                    <a:pt x="103" y="1432"/>
                    <a:pt x="229" y="1432"/>
                  </a:cubicBezTo>
                  <a:lnTo>
                    <a:pt x="538" y="1432"/>
                  </a:lnTo>
                  <a:cubicBezTo>
                    <a:pt x="667" y="1432"/>
                    <a:pt x="770" y="1328"/>
                    <a:pt x="770" y="1202"/>
                  </a:cubicBezTo>
                  <a:lnTo>
                    <a:pt x="770" y="229"/>
                  </a:lnTo>
                  <a:cubicBezTo>
                    <a:pt x="770" y="104"/>
                    <a:pt x="669" y="1"/>
                    <a:pt x="5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540;p75">
              <a:extLst>
                <a:ext uri="{FF2B5EF4-FFF2-40B4-BE49-F238E27FC236}">
                  <a16:creationId xmlns:a16="http://schemas.microsoft.com/office/drawing/2014/main" id="{641BC3F2-EAF1-4303-9FAC-9B4318752FA9}"/>
                </a:ext>
              </a:extLst>
            </p:cNvPr>
            <p:cNvSpPr/>
            <p:nvPr/>
          </p:nvSpPr>
          <p:spPr>
            <a:xfrm>
              <a:off x="1045627" y="2438594"/>
              <a:ext cx="10288" cy="39553"/>
            </a:xfrm>
            <a:custGeom>
              <a:avLst/>
              <a:gdLst/>
              <a:ahLst/>
              <a:cxnLst/>
              <a:rect l="l" t="t" r="r" b="b"/>
              <a:pathLst>
                <a:path w="373" h="1434" extrusionOk="0">
                  <a:moveTo>
                    <a:pt x="1" y="0"/>
                  </a:moveTo>
                  <a:lnTo>
                    <a:pt x="1" y="1433"/>
                  </a:lnTo>
                  <a:lnTo>
                    <a:pt x="141" y="1433"/>
                  </a:lnTo>
                  <a:cubicBezTo>
                    <a:pt x="270" y="1433"/>
                    <a:pt x="373" y="1329"/>
                    <a:pt x="373" y="1203"/>
                  </a:cubicBezTo>
                  <a:lnTo>
                    <a:pt x="373" y="230"/>
                  </a:lnTo>
                  <a:cubicBezTo>
                    <a:pt x="373" y="104"/>
                    <a:pt x="270" y="0"/>
                    <a:pt x="141" y="0"/>
                  </a:cubicBezTo>
                  <a:close/>
                </a:path>
              </a:pathLst>
            </a:custGeom>
            <a:solidFill>
              <a:srgbClr val="EC9836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541;p75">
              <a:extLst>
                <a:ext uri="{FF2B5EF4-FFF2-40B4-BE49-F238E27FC236}">
                  <a16:creationId xmlns:a16="http://schemas.microsoft.com/office/drawing/2014/main" id="{DA46A5F6-7760-4AFB-B13E-33E30FAA3841}"/>
                </a:ext>
              </a:extLst>
            </p:cNvPr>
            <p:cNvSpPr/>
            <p:nvPr/>
          </p:nvSpPr>
          <p:spPr>
            <a:xfrm>
              <a:off x="1027285" y="2406460"/>
              <a:ext cx="35195" cy="17515"/>
            </a:xfrm>
            <a:custGeom>
              <a:avLst/>
              <a:gdLst/>
              <a:ahLst/>
              <a:cxnLst/>
              <a:rect l="l" t="t" r="r" b="b"/>
              <a:pathLst>
                <a:path w="1276" h="635" extrusionOk="0">
                  <a:moveTo>
                    <a:pt x="0" y="0"/>
                  </a:moveTo>
                  <a:lnTo>
                    <a:pt x="0" y="418"/>
                  </a:lnTo>
                  <a:cubicBezTo>
                    <a:pt x="0" y="538"/>
                    <a:pt x="97" y="635"/>
                    <a:pt x="219" y="635"/>
                  </a:cubicBezTo>
                  <a:lnTo>
                    <a:pt x="1054" y="635"/>
                  </a:lnTo>
                  <a:cubicBezTo>
                    <a:pt x="1177" y="635"/>
                    <a:pt x="1275" y="536"/>
                    <a:pt x="1275" y="418"/>
                  </a:cubicBezTo>
                  <a:lnTo>
                    <a:pt x="12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542;p75">
              <a:extLst>
                <a:ext uri="{FF2B5EF4-FFF2-40B4-BE49-F238E27FC236}">
                  <a16:creationId xmlns:a16="http://schemas.microsoft.com/office/drawing/2014/main" id="{95F28671-568F-4B98-9B01-282A7EB3D09C}"/>
                </a:ext>
              </a:extLst>
            </p:cNvPr>
            <p:cNvSpPr/>
            <p:nvPr/>
          </p:nvSpPr>
          <p:spPr>
            <a:xfrm>
              <a:off x="1050758" y="2406378"/>
              <a:ext cx="11750" cy="17598"/>
            </a:xfrm>
            <a:custGeom>
              <a:avLst/>
              <a:gdLst/>
              <a:ahLst/>
              <a:cxnLst/>
              <a:rect l="l" t="t" r="r" b="b"/>
              <a:pathLst>
                <a:path w="426" h="638" extrusionOk="0">
                  <a:moveTo>
                    <a:pt x="1" y="0"/>
                  </a:moveTo>
                  <a:lnTo>
                    <a:pt x="1" y="638"/>
                  </a:lnTo>
                  <a:lnTo>
                    <a:pt x="206" y="638"/>
                  </a:lnTo>
                  <a:cubicBezTo>
                    <a:pt x="328" y="638"/>
                    <a:pt x="424" y="539"/>
                    <a:pt x="426" y="418"/>
                  </a:cubicBezTo>
                  <a:lnTo>
                    <a:pt x="426" y="0"/>
                  </a:ln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543;p75">
              <a:extLst>
                <a:ext uri="{FF2B5EF4-FFF2-40B4-BE49-F238E27FC236}">
                  <a16:creationId xmlns:a16="http://schemas.microsoft.com/office/drawing/2014/main" id="{381A4DFB-2289-4670-B8DB-2FB947AB28CB}"/>
                </a:ext>
              </a:extLst>
            </p:cNvPr>
            <p:cNvSpPr/>
            <p:nvPr/>
          </p:nvSpPr>
          <p:spPr>
            <a:xfrm>
              <a:off x="1038318" y="2389111"/>
              <a:ext cx="13212" cy="17294"/>
            </a:xfrm>
            <a:custGeom>
              <a:avLst/>
              <a:gdLst/>
              <a:ahLst/>
              <a:cxnLst/>
              <a:rect l="l" t="t" r="r" b="b"/>
              <a:pathLst>
                <a:path w="479" h="627" extrusionOk="0">
                  <a:moveTo>
                    <a:pt x="238" y="0"/>
                  </a:moveTo>
                  <a:cubicBezTo>
                    <a:pt x="106" y="0"/>
                    <a:pt x="0" y="106"/>
                    <a:pt x="0" y="238"/>
                  </a:cubicBezTo>
                  <a:lnTo>
                    <a:pt x="0" y="626"/>
                  </a:lnTo>
                  <a:lnTo>
                    <a:pt x="478" y="626"/>
                  </a:lnTo>
                  <a:lnTo>
                    <a:pt x="478" y="238"/>
                  </a:lnTo>
                  <a:cubicBezTo>
                    <a:pt x="478" y="106"/>
                    <a:pt x="370" y="0"/>
                    <a:pt x="2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544;p75">
              <a:extLst>
                <a:ext uri="{FF2B5EF4-FFF2-40B4-BE49-F238E27FC236}">
                  <a16:creationId xmlns:a16="http://schemas.microsoft.com/office/drawing/2014/main" id="{716F141E-1D6E-40A5-8E18-5CB88D94841A}"/>
                </a:ext>
              </a:extLst>
            </p:cNvPr>
            <p:cNvSpPr/>
            <p:nvPr/>
          </p:nvSpPr>
          <p:spPr>
            <a:xfrm>
              <a:off x="996751" y="2401275"/>
              <a:ext cx="96566" cy="10978"/>
            </a:xfrm>
            <a:custGeom>
              <a:avLst/>
              <a:gdLst/>
              <a:ahLst/>
              <a:cxnLst/>
              <a:rect l="l" t="t" r="r" b="b"/>
              <a:pathLst>
                <a:path w="3501" h="398" extrusionOk="0">
                  <a:moveTo>
                    <a:pt x="219" y="1"/>
                  </a:moveTo>
                  <a:cubicBezTo>
                    <a:pt x="98" y="1"/>
                    <a:pt x="1" y="103"/>
                    <a:pt x="16" y="225"/>
                  </a:cubicBezTo>
                  <a:cubicBezTo>
                    <a:pt x="29" y="324"/>
                    <a:pt x="120" y="398"/>
                    <a:pt x="222" y="398"/>
                  </a:cubicBezTo>
                  <a:lnTo>
                    <a:pt x="3282" y="398"/>
                  </a:lnTo>
                  <a:cubicBezTo>
                    <a:pt x="3405" y="398"/>
                    <a:pt x="3501" y="295"/>
                    <a:pt x="3487" y="175"/>
                  </a:cubicBezTo>
                  <a:cubicBezTo>
                    <a:pt x="3474" y="74"/>
                    <a:pt x="3383" y="1"/>
                    <a:pt x="3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545;p75">
              <a:extLst>
                <a:ext uri="{FF2B5EF4-FFF2-40B4-BE49-F238E27FC236}">
                  <a16:creationId xmlns:a16="http://schemas.microsoft.com/office/drawing/2014/main" id="{876F7130-4800-4993-8AB4-B6624E03435C}"/>
                </a:ext>
              </a:extLst>
            </p:cNvPr>
            <p:cNvSpPr/>
            <p:nvPr/>
          </p:nvSpPr>
          <p:spPr>
            <a:xfrm>
              <a:off x="785662" y="2453213"/>
              <a:ext cx="32244" cy="10978"/>
            </a:xfrm>
            <a:custGeom>
              <a:avLst/>
              <a:gdLst/>
              <a:ahLst/>
              <a:cxnLst/>
              <a:rect l="l" t="t" r="r" b="b"/>
              <a:pathLst>
                <a:path w="1169" h="398" extrusionOk="0">
                  <a:moveTo>
                    <a:pt x="1" y="1"/>
                  </a:moveTo>
                  <a:lnTo>
                    <a:pt x="1" y="398"/>
                  </a:lnTo>
                  <a:lnTo>
                    <a:pt x="1169" y="398"/>
                  </a:lnTo>
                  <a:lnTo>
                    <a:pt x="11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546;p75">
              <a:extLst>
                <a:ext uri="{FF2B5EF4-FFF2-40B4-BE49-F238E27FC236}">
                  <a16:creationId xmlns:a16="http://schemas.microsoft.com/office/drawing/2014/main" id="{607B109C-2BDC-4491-9DBF-20A5CD02FD9D}"/>
                </a:ext>
              </a:extLst>
            </p:cNvPr>
            <p:cNvSpPr/>
            <p:nvPr/>
          </p:nvSpPr>
          <p:spPr>
            <a:xfrm>
              <a:off x="774684" y="2418817"/>
              <a:ext cx="11061" cy="25928"/>
            </a:xfrm>
            <a:custGeom>
              <a:avLst/>
              <a:gdLst/>
              <a:ahLst/>
              <a:cxnLst/>
              <a:rect l="l" t="t" r="r" b="b"/>
              <a:pathLst>
                <a:path w="401" h="940" extrusionOk="0">
                  <a:moveTo>
                    <a:pt x="203" y="0"/>
                  </a:moveTo>
                  <a:cubicBezTo>
                    <a:pt x="200" y="0"/>
                    <a:pt x="198" y="0"/>
                    <a:pt x="195" y="1"/>
                  </a:cubicBezTo>
                  <a:cubicBezTo>
                    <a:pt x="85" y="3"/>
                    <a:pt x="0" y="99"/>
                    <a:pt x="0" y="209"/>
                  </a:cubicBezTo>
                  <a:lnTo>
                    <a:pt x="0" y="732"/>
                  </a:lnTo>
                  <a:cubicBezTo>
                    <a:pt x="0" y="842"/>
                    <a:pt x="85" y="938"/>
                    <a:pt x="195" y="940"/>
                  </a:cubicBezTo>
                  <a:cubicBezTo>
                    <a:pt x="196" y="940"/>
                    <a:pt x="197" y="940"/>
                    <a:pt x="198" y="940"/>
                  </a:cubicBezTo>
                  <a:cubicBezTo>
                    <a:pt x="309" y="940"/>
                    <a:pt x="400" y="851"/>
                    <a:pt x="400" y="741"/>
                  </a:cubicBezTo>
                  <a:lnTo>
                    <a:pt x="400" y="200"/>
                  </a:lnTo>
                  <a:cubicBezTo>
                    <a:pt x="400" y="91"/>
                    <a:pt x="311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547;p75">
              <a:extLst>
                <a:ext uri="{FF2B5EF4-FFF2-40B4-BE49-F238E27FC236}">
                  <a16:creationId xmlns:a16="http://schemas.microsoft.com/office/drawing/2014/main" id="{833AAD54-E255-48A3-917F-996BE97B6B93}"/>
                </a:ext>
              </a:extLst>
            </p:cNvPr>
            <p:cNvSpPr/>
            <p:nvPr/>
          </p:nvSpPr>
          <p:spPr>
            <a:xfrm>
              <a:off x="774684" y="2472134"/>
              <a:ext cx="11061" cy="25928"/>
            </a:xfrm>
            <a:custGeom>
              <a:avLst/>
              <a:gdLst/>
              <a:ahLst/>
              <a:cxnLst/>
              <a:rect l="l" t="t" r="r" b="b"/>
              <a:pathLst>
                <a:path w="401" h="940" extrusionOk="0">
                  <a:moveTo>
                    <a:pt x="203" y="0"/>
                  </a:moveTo>
                  <a:cubicBezTo>
                    <a:pt x="200" y="0"/>
                    <a:pt x="198" y="0"/>
                    <a:pt x="195" y="1"/>
                  </a:cubicBezTo>
                  <a:cubicBezTo>
                    <a:pt x="85" y="3"/>
                    <a:pt x="0" y="99"/>
                    <a:pt x="0" y="209"/>
                  </a:cubicBezTo>
                  <a:lnTo>
                    <a:pt x="0" y="730"/>
                  </a:lnTo>
                  <a:cubicBezTo>
                    <a:pt x="0" y="839"/>
                    <a:pt x="85" y="936"/>
                    <a:pt x="195" y="940"/>
                  </a:cubicBezTo>
                  <a:cubicBezTo>
                    <a:pt x="196" y="940"/>
                    <a:pt x="197" y="940"/>
                    <a:pt x="198" y="940"/>
                  </a:cubicBezTo>
                  <a:cubicBezTo>
                    <a:pt x="309" y="940"/>
                    <a:pt x="400" y="851"/>
                    <a:pt x="400" y="741"/>
                  </a:cubicBezTo>
                  <a:lnTo>
                    <a:pt x="400" y="200"/>
                  </a:lnTo>
                  <a:cubicBezTo>
                    <a:pt x="400" y="91"/>
                    <a:pt x="311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548;p75">
              <a:extLst>
                <a:ext uri="{FF2B5EF4-FFF2-40B4-BE49-F238E27FC236}">
                  <a16:creationId xmlns:a16="http://schemas.microsoft.com/office/drawing/2014/main" id="{0C794116-1195-4C0A-AD2E-7FC4C5B6861F}"/>
                </a:ext>
              </a:extLst>
            </p:cNvPr>
            <p:cNvSpPr/>
            <p:nvPr/>
          </p:nvSpPr>
          <p:spPr>
            <a:xfrm>
              <a:off x="769637" y="2438622"/>
              <a:ext cx="21183" cy="39526"/>
            </a:xfrm>
            <a:custGeom>
              <a:avLst/>
              <a:gdLst/>
              <a:ahLst/>
              <a:cxnLst/>
              <a:rect l="l" t="t" r="r" b="b"/>
              <a:pathLst>
                <a:path w="768" h="1433" extrusionOk="0">
                  <a:moveTo>
                    <a:pt x="543" y="1"/>
                  </a:moveTo>
                  <a:cubicBezTo>
                    <a:pt x="543" y="1"/>
                    <a:pt x="542" y="1"/>
                    <a:pt x="541" y="1"/>
                  </a:cubicBezTo>
                  <a:lnTo>
                    <a:pt x="232" y="1"/>
                  </a:lnTo>
                  <a:cubicBezTo>
                    <a:pt x="103" y="1"/>
                    <a:pt x="0" y="105"/>
                    <a:pt x="0" y="231"/>
                  </a:cubicBezTo>
                  <a:lnTo>
                    <a:pt x="0" y="1204"/>
                  </a:lnTo>
                  <a:cubicBezTo>
                    <a:pt x="0" y="1330"/>
                    <a:pt x="103" y="1432"/>
                    <a:pt x="230" y="1432"/>
                  </a:cubicBezTo>
                  <a:lnTo>
                    <a:pt x="539" y="1432"/>
                  </a:lnTo>
                  <a:cubicBezTo>
                    <a:pt x="665" y="1432"/>
                    <a:pt x="768" y="1330"/>
                    <a:pt x="768" y="1204"/>
                  </a:cubicBezTo>
                  <a:lnTo>
                    <a:pt x="768" y="229"/>
                  </a:lnTo>
                  <a:cubicBezTo>
                    <a:pt x="768" y="104"/>
                    <a:pt x="667" y="1"/>
                    <a:pt x="5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549;p75">
              <a:extLst>
                <a:ext uri="{FF2B5EF4-FFF2-40B4-BE49-F238E27FC236}">
                  <a16:creationId xmlns:a16="http://schemas.microsoft.com/office/drawing/2014/main" id="{E5E63844-3302-4BC6-A21C-2AB506F8FA88}"/>
                </a:ext>
              </a:extLst>
            </p:cNvPr>
            <p:cNvSpPr/>
            <p:nvPr/>
          </p:nvSpPr>
          <p:spPr>
            <a:xfrm>
              <a:off x="780615" y="2438594"/>
              <a:ext cx="10206" cy="39553"/>
            </a:xfrm>
            <a:custGeom>
              <a:avLst/>
              <a:gdLst/>
              <a:ahLst/>
              <a:cxnLst/>
              <a:rect l="l" t="t" r="r" b="b"/>
              <a:pathLst>
                <a:path w="370" h="1434" extrusionOk="0">
                  <a:moveTo>
                    <a:pt x="1" y="0"/>
                  </a:moveTo>
                  <a:lnTo>
                    <a:pt x="1" y="1433"/>
                  </a:lnTo>
                  <a:lnTo>
                    <a:pt x="141" y="1433"/>
                  </a:lnTo>
                  <a:cubicBezTo>
                    <a:pt x="267" y="1433"/>
                    <a:pt x="370" y="1331"/>
                    <a:pt x="370" y="1205"/>
                  </a:cubicBezTo>
                  <a:lnTo>
                    <a:pt x="370" y="230"/>
                  </a:lnTo>
                  <a:cubicBezTo>
                    <a:pt x="370" y="104"/>
                    <a:pt x="267" y="0"/>
                    <a:pt x="141" y="0"/>
                  </a:cubicBezTo>
                  <a:close/>
                </a:path>
              </a:pathLst>
            </a:custGeom>
            <a:solidFill>
              <a:srgbClr val="EC9836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550;p75">
              <a:extLst>
                <a:ext uri="{FF2B5EF4-FFF2-40B4-BE49-F238E27FC236}">
                  <a16:creationId xmlns:a16="http://schemas.microsoft.com/office/drawing/2014/main" id="{2E9A0A28-9A85-414C-B9C6-7F94102E8C2E}"/>
                </a:ext>
              </a:extLst>
            </p:cNvPr>
            <p:cNvSpPr/>
            <p:nvPr/>
          </p:nvSpPr>
          <p:spPr>
            <a:xfrm>
              <a:off x="762272" y="2406460"/>
              <a:ext cx="35195" cy="17515"/>
            </a:xfrm>
            <a:custGeom>
              <a:avLst/>
              <a:gdLst/>
              <a:ahLst/>
              <a:cxnLst/>
              <a:rect l="l" t="t" r="r" b="b"/>
              <a:pathLst>
                <a:path w="1276" h="635" extrusionOk="0">
                  <a:moveTo>
                    <a:pt x="0" y="0"/>
                  </a:moveTo>
                  <a:lnTo>
                    <a:pt x="0" y="418"/>
                  </a:lnTo>
                  <a:cubicBezTo>
                    <a:pt x="0" y="538"/>
                    <a:pt x="97" y="635"/>
                    <a:pt x="219" y="635"/>
                  </a:cubicBezTo>
                  <a:lnTo>
                    <a:pt x="1056" y="635"/>
                  </a:lnTo>
                  <a:cubicBezTo>
                    <a:pt x="1176" y="635"/>
                    <a:pt x="1274" y="536"/>
                    <a:pt x="1275" y="418"/>
                  </a:cubicBezTo>
                  <a:lnTo>
                    <a:pt x="12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551;p75">
              <a:extLst>
                <a:ext uri="{FF2B5EF4-FFF2-40B4-BE49-F238E27FC236}">
                  <a16:creationId xmlns:a16="http://schemas.microsoft.com/office/drawing/2014/main" id="{43E6CC92-7CEC-4397-8001-A2900D9C2BE6}"/>
                </a:ext>
              </a:extLst>
            </p:cNvPr>
            <p:cNvSpPr/>
            <p:nvPr/>
          </p:nvSpPr>
          <p:spPr>
            <a:xfrm>
              <a:off x="785662" y="2406378"/>
              <a:ext cx="11750" cy="17598"/>
            </a:xfrm>
            <a:custGeom>
              <a:avLst/>
              <a:gdLst/>
              <a:ahLst/>
              <a:cxnLst/>
              <a:rect l="l" t="t" r="r" b="b"/>
              <a:pathLst>
                <a:path w="426" h="638" extrusionOk="0">
                  <a:moveTo>
                    <a:pt x="1" y="0"/>
                  </a:moveTo>
                  <a:lnTo>
                    <a:pt x="1" y="638"/>
                  </a:lnTo>
                  <a:lnTo>
                    <a:pt x="208" y="638"/>
                  </a:lnTo>
                  <a:cubicBezTo>
                    <a:pt x="328" y="638"/>
                    <a:pt x="426" y="539"/>
                    <a:pt x="426" y="418"/>
                  </a:cubicBezTo>
                  <a:lnTo>
                    <a:pt x="426" y="0"/>
                  </a:ln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552;p75">
              <a:extLst>
                <a:ext uri="{FF2B5EF4-FFF2-40B4-BE49-F238E27FC236}">
                  <a16:creationId xmlns:a16="http://schemas.microsoft.com/office/drawing/2014/main" id="{5B45A9B5-EF3E-4CBE-B6F1-83B930E69AAE}"/>
                </a:ext>
              </a:extLst>
            </p:cNvPr>
            <p:cNvSpPr/>
            <p:nvPr/>
          </p:nvSpPr>
          <p:spPr>
            <a:xfrm>
              <a:off x="773195" y="2389111"/>
              <a:ext cx="13184" cy="17294"/>
            </a:xfrm>
            <a:custGeom>
              <a:avLst/>
              <a:gdLst/>
              <a:ahLst/>
              <a:cxnLst/>
              <a:rect l="l" t="t" r="r" b="b"/>
              <a:pathLst>
                <a:path w="478" h="627" extrusionOk="0">
                  <a:moveTo>
                    <a:pt x="239" y="0"/>
                  </a:moveTo>
                  <a:cubicBezTo>
                    <a:pt x="108" y="0"/>
                    <a:pt x="1" y="106"/>
                    <a:pt x="0" y="238"/>
                  </a:cubicBezTo>
                  <a:lnTo>
                    <a:pt x="0" y="626"/>
                  </a:lnTo>
                  <a:lnTo>
                    <a:pt x="478" y="626"/>
                  </a:lnTo>
                  <a:lnTo>
                    <a:pt x="478" y="238"/>
                  </a:lnTo>
                  <a:cubicBezTo>
                    <a:pt x="478" y="106"/>
                    <a:pt x="371" y="0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553;p75">
              <a:extLst>
                <a:ext uri="{FF2B5EF4-FFF2-40B4-BE49-F238E27FC236}">
                  <a16:creationId xmlns:a16="http://schemas.microsoft.com/office/drawing/2014/main" id="{2A37BC96-FB36-412D-BDCF-5A5EC863E24F}"/>
                </a:ext>
              </a:extLst>
            </p:cNvPr>
            <p:cNvSpPr/>
            <p:nvPr/>
          </p:nvSpPr>
          <p:spPr>
            <a:xfrm>
              <a:off x="731628" y="2401275"/>
              <a:ext cx="96566" cy="10978"/>
            </a:xfrm>
            <a:custGeom>
              <a:avLst/>
              <a:gdLst/>
              <a:ahLst/>
              <a:cxnLst/>
              <a:rect l="l" t="t" r="r" b="b"/>
              <a:pathLst>
                <a:path w="3501" h="398" extrusionOk="0">
                  <a:moveTo>
                    <a:pt x="219" y="1"/>
                  </a:moveTo>
                  <a:cubicBezTo>
                    <a:pt x="97" y="1"/>
                    <a:pt x="0" y="103"/>
                    <a:pt x="15" y="225"/>
                  </a:cubicBezTo>
                  <a:cubicBezTo>
                    <a:pt x="28" y="324"/>
                    <a:pt x="121" y="398"/>
                    <a:pt x="223" y="398"/>
                  </a:cubicBezTo>
                  <a:lnTo>
                    <a:pt x="3282" y="398"/>
                  </a:lnTo>
                  <a:cubicBezTo>
                    <a:pt x="3405" y="398"/>
                    <a:pt x="3500" y="295"/>
                    <a:pt x="3485" y="175"/>
                  </a:cubicBezTo>
                  <a:cubicBezTo>
                    <a:pt x="3472" y="74"/>
                    <a:pt x="3381" y="1"/>
                    <a:pt x="3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554;p75">
              <a:extLst>
                <a:ext uri="{FF2B5EF4-FFF2-40B4-BE49-F238E27FC236}">
                  <a16:creationId xmlns:a16="http://schemas.microsoft.com/office/drawing/2014/main" id="{8138D4D1-C228-44AF-8CB6-A658CF06784E}"/>
                </a:ext>
              </a:extLst>
            </p:cNvPr>
            <p:cNvSpPr/>
            <p:nvPr/>
          </p:nvSpPr>
          <p:spPr>
            <a:xfrm>
              <a:off x="1027285" y="2492794"/>
              <a:ext cx="35195" cy="17570"/>
            </a:xfrm>
            <a:custGeom>
              <a:avLst/>
              <a:gdLst/>
              <a:ahLst/>
              <a:cxnLst/>
              <a:rect l="l" t="t" r="r" b="b"/>
              <a:pathLst>
                <a:path w="1276" h="637" extrusionOk="0">
                  <a:moveTo>
                    <a:pt x="219" y="0"/>
                  </a:moveTo>
                  <a:cubicBezTo>
                    <a:pt x="97" y="0"/>
                    <a:pt x="0" y="97"/>
                    <a:pt x="0" y="219"/>
                  </a:cubicBezTo>
                  <a:lnTo>
                    <a:pt x="0" y="636"/>
                  </a:lnTo>
                  <a:lnTo>
                    <a:pt x="1275" y="636"/>
                  </a:lnTo>
                  <a:lnTo>
                    <a:pt x="1275" y="219"/>
                  </a:lnTo>
                  <a:cubicBezTo>
                    <a:pt x="1275" y="97"/>
                    <a:pt x="1177" y="0"/>
                    <a:pt x="1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555;p75">
              <a:extLst>
                <a:ext uri="{FF2B5EF4-FFF2-40B4-BE49-F238E27FC236}">
                  <a16:creationId xmlns:a16="http://schemas.microsoft.com/office/drawing/2014/main" id="{7F88F89B-0754-4FBF-B870-7B503A18EAAC}"/>
                </a:ext>
              </a:extLst>
            </p:cNvPr>
            <p:cNvSpPr/>
            <p:nvPr/>
          </p:nvSpPr>
          <p:spPr>
            <a:xfrm>
              <a:off x="1050758" y="2492794"/>
              <a:ext cx="11750" cy="17598"/>
            </a:xfrm>
            <a:custGeom>
              <a:avLst/>
              <a:gdLst/>
              <a:ahLst/>
              <a:cxnLst/>
              <a:rect l="l" t="t" r="r" b="b"/>
              <a:pathLst>
                <a:path w="426" h="638" extrusionOk="0">
                  <a:moveTo>
                    <a:pt x="1" y="0"/>
                  </a:moveTo>
                  <a:lnTo>
                    <a:pt x="1" y="638"/>
                  </a:lnTo>
                  <a:lnTo>
                    <a:pt x="426" y="638"/>
                  </a:lnTo>
                  <a:lnTo>
                    <a:pt x="426" y="219"/>
                  </a:lnTo>
                  <a:cubicBezTo>
                    <a:pt x="424" y="97"/>
                    <a:pt x="328" y="0"/>
                    <a:pt x="206" y="0"/>
                  </a:cubicBez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556;p75">
              <a:extLst>
                <a:ext uri="{FF2B5EF4-FFF2-40B4-BE49-F238E27FC236}">
                  <a16:creationId xmlns:a16="http://schemas.microsoft.com/office/drawing/2014/main" id="{ED0FE722-38C4-413B-ABB7-294A742215BB}"/>
                </a:ext>
              </a:extLst>
            </p:cNvPr>
            <p:cNvSpPr/>
            <p:nvPr/>
          </p:nvSpPr>
          <p:spPr>
            <a:xfrm>
              <a:off x="1038318" y="2510336"/>
              <a:ext cx="13212" cy="17294"/>
            </a:xfrm>
            <a:custGeom>
              <a:avLst/>
              <a:gdLst/>
              <a:ahLst/>
              <a:cxnLst/>
              <a:rect l="l" t="t" r="r" b="b"/>
              <a:pathLst>
                <a:path w="479" h="627" extrusionOk="0">
                  <a:moveTo>
                    <a:pt x="0" y="0"/>
                  </a:moveTo>
                  <a:lnTo>
                    <a:pt x="0" y="389"/>
                  </a:lnTo>
                  <a:cubicBezTo>
                    <a:pt x="0" y="521"/>
                    <a:pt x="106" y="626"/>
                    <a:pt x="238" y="626"/>
                  </a:cubicBezTo>
                  <a:cubicBezTo>
                    <a:pt x="370" y="626"/>
                    <a:pt x="478" y="521"/>
                    <a:pt x="478" y="389"/>
                  </a:cubicBezTo>
                  <a:lnTo>
                    <a:pt x="4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557;p75">
              <a:extLst>
                <a:ext uri="{FF2B5EF4-FFF2-40B4-BE49-F238E27FC236}">
                  <a16:creationId xmlns:a16="http://schemas.microsoft.com/office/drawing/2014/main" id="{AA035ECE-6A4F-44A4-90AD-B081D7294EFD}"/>
                </a:ext>
              </a:extLst>
            </p:cNvPr>
            <p:cNvSpPr/>
            <p:nvPr/>
          </p:nvSpPr>
          <p:spPr>
            <a:xfrm>
              <a:off x="996751" y="2504516"/>
              <a:ext cx="96566" cy="10978"/>
            </a:xfrm>
            <a:custGeom>
              <a:avLst/>
              <a:gdLst/>
              <a:ahLst/>
              <a:cxnLst/>
              <a:rect l="l" t="t" r="r" b="b"/>
              <a:pathLst>
                <a:path w="3501" h="398" extrusionOk="0">
                  <a:moveTo>
                    <a:pt x="219" y="0"/>
                  </a:moveTo>
                  <a:cubicBezTo>
                    <a:pt x="98" y="0"/>
                    <a:pt x="1" y="103"/>
                    <a:pt x="16" y="223"/>
                  </a:cubicBezTo>
                  <a:cubicBezTo>
                    <a:pt x="29" y="324"/>
                    <a:pt x="120" y="398"/>
                    <a:pt x="222" y="398"/>
                  </a:cubicBezTo>
                  <a:lnTo>
                    <a:pt x="3282" y="398"/>
                  </a:lnTo>
                  <a:cubicBezTo>
                    <a:pt x="3405" y="398"/>
                    <a:pt x="3501" y="295"/>
                    <a:pt x="3487" y="175"/>
                  </a:cubicBezTo>
                  <a:cubicBezTo>
                    <a:pt x="3474" y="74"/>
                    <a:pt x="3383" y="0"/>
                    <a:pt x="3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558;p75">
              <a:extLst>
                <a:ext uri="{FF2B5EF4-FFF2-40B4-BE49-F238E27FC236}">
                  <a16:creationId xmlns:a16="http://schemas.microsoft.com/office/drawing/2014/main" id="{36C9C33B-E160-4724-B6F0-711AC8F69477}"/>
                </a:ext>
              </a:extLst>
            </p:cNvPr>
            <p:cNvSpPr/>
            <p:nvPr/>
          </p:nvSpPr>
          <p:spPr>
            <a:xfrm>
              <a:off x="762272" y="2492794"/>
              <a:ext cx="35195" cy="17570"/>
            </a:xfrm>
            <a:custGeom>
              <a:avLst/>
              <a:gdLst/>
              <a:ahLst/>
              <a:cxnLst/>
              <a:rect l="l" t="t" r="r" b="b"/>
              <a:pathLst>
                <a:path w="1276" h="637" extrusionOk="0">
                  <a:moveTo>
                    <a:pt x="219" y="0"/>
                  </a:moveTo>
                  <a:cubicBezTo>
                    <a:pt x="97" y="0"/>
                    <a:pt x="0" y="97"/>
                    <a:pt x="0" y="219"/>
                  </a:cubicBezTo>
                  <a:lnTo>
                    <a:pt x="0" y="636"/>
                  </a:lnTo>
                  <a:lnTo>
                    <a:pt x="1275" y="636"/>
                  </a:lnTo>
                  <a:lnTo>
                    <a:pt x="1275" y="219"/>
                  </a:lnTo>
                  <a:cubicBezTo>
                    <a:pt x="1274" y="97"/>
                    <a:pt x="1176" y="0"/>
                    <a:pt x="10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559;p75">
              <a:extLst>
                <a:ext uri="{FF2B5EF4-FFF2-40B4-BE49-F238E27FC236}">
                  <a16:creationId xmlns:a16="http://schemas.microsoft.com/office/drawing/2014/main" id="{6717938E-A6E3-4754-B1CA-E4B831E8A0B8}"/>
                </a:ext>
              </a:extLst>
            </p:cNvPr>
            <p:cNvSpPr/>
            <p:nvPr/>
          </p:nvSpPr>
          <p:spPr>
            <a:xfrm>
              <a:off x="785662" y="2492794"/>
              <a:ext cx="11750" cy="17598"/>
            </a:xfrm>
            <a:custGeom>
              <a:avLst/>
              <a:gdLst/>
              <a:ahLst/>
              <a:cxnLst/>
              <a:rect l="l" t="t" r="r" b="b"/>
              <a:pathLst>
                <a:path w="426" h="638" extrusionOk="0">
                  <a:moveTo>
                    <a:pt x="1" y="0"/>
                  </a:moveTo>
                  <a:lnTo>
                    <a:pt x="1" y="638"/>
                  </a:lnTo>
                  <a:lnTo>
                    <a:pt x="426" y="638"/>
                  </a:lnTo>
                  <a:lnTo>
                    <a:pt x="426" y="219"/>
                  </a:lnTo>
                  <a:cubicBezTo>
                    <a:pt x="426" y="97"/>
                    <a:pt x="328" y="0"/>
                    <a:pt x="208" y="0"/>
                  </a:cubicBez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560;p75">
              <a:extLst>
                <a:ext uri="{FF2B5EF4-FFF2-40B4-BE49-F238E27FC236}">
                  <a16:creationId xmlns:a16="http://schemas.microsoft.com/office/drawing/2014/main" id="{7C79693A-3C8E-4D11-B38F-852A36DB5E16}"/>
                </a:ext>
              </a:extLst>
            </p:cNvPr>
            <p:cNvSpPr/>
            <p:nvPr/>
          </p:nvSpPr>
          <p:spPr>
            <a:xfrm>
              <a:off x="773195" y="2510336"/>
              <a:ext cx="13184" cy="17294"/>
            </a:xfrm>
            <a:custGeom>
              <a:avLst/>
              <a:gdLst/>
              <a:ahLst/>
              <a:cxnLst/>
              <a:rect l="l" t="t" r="r" b="b"/>
              <a:pathLst>
                <a:path w="478" h="627" extrusionOk="0">
                  <a:moveTo>
                    <a:pt x="0" y="0"/>
                  </a:moveTo>
                  <a:lnTo>
                    <a:pt x="0" y="389"/>
                  </a:lnTo>
                  <a:cubicBezTo>
                    <a:pt x="1" y="521"/>
                    <a:pt x="108" y="626"/>
                    <a:pt x="239" y="626"/>
                  </a:cubicBezTo>
                  <a:cubicBezTo>
                    <a:pt x="371" y="626"/>
                    <a:pt x="478" y="521"/>
                    <a:pt x="478" y="389"/>
                  </a:cubicBezTo>
                  <a:lnTo>
                    <a:pt x="4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561;p75">
              <a:extLst>
                <a:ext uri="{FF2B5EF4-FFF2-40B4-BE49-F238E27FC236}">
                  <a16:creationId xmlns:a16="http://schemas.microsoft.com/office/drawing/2014/main" id="{4837BDF0-A690-4743-B52F-85FEFF9E3821}"/>
                </a:ext>
              </a:extLst>
            </p:cNvPr>
            <p:cNvSpPr/>
            <p:nvPr/>
          </p:nvSpPr>
          <p:spPr>
            <a:xfrm>
              <a:off x="731628" y="2504516"/>
              <a:ext cx="96566" cy="10978"/>
            </a:xfrm>
            <a:custGeom>
              <a:avLst/>
              <a:gdLst/>
              <a:ahLst/>
              <a:cxnLst/>
              <a:rect l="l" t="t" r="r" b="b"/>
              <a:pathLst>
                <a:path w="3501" h="398" extrusionOk="0">
                  <a:moveTo>
                    <a:pt x="219" y="0"/>
                  </a:moveTo>
                  <a:cubicBezTo>
                    <a:pt x="97" y="0"/>
                    <a:pt x="0" y="103"/>
                    <a:pt x="15" y="223"/>
                  </a:cubicBezTo>
                  <a:cubicBezTo>
                    <a:pt x="28" y="324"/>
                    <a:pt x="121" y="398"/>
                    <a:pt x="223" y="398"/>
                  </a:cubicBezTo>
                  <a:lnTo>
                    <a:pt x="3282" y="398"/>
                  </a:lnTo>
                  <a:cubicBezTo>
                    <a:pt x="3405" y="398"/>
                    <a:pt x="3500" y="295"/>
                    <a:pt x="3485" y="175"/>
                  </a:cubicBezTo>
                  <a:cubicBezTo>
                    <a:pt x="3472" y="74"/>
                    <a:pt x="3381" y="0"/>
                    <a:pt x="3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562;p75">
              <a:extLst>
                <a:ext uri="{FF2B5EF4-FFF2-40B4-BE49-F238E27FC236}">
                  <a16:creationId xmlns:a16="http://schemas.microsoft.com/office/drawing/2014/main" id="{2F81D3C4-FDDE-4BBA-A68E-49BD815A7084}"/>
                </a:ext>
              </a:extLst>
            </p:cNvPr>
            <p:cNvSpPr/>
            <p:nvPr/>
          </p:nvSpPr>
          <p:spPr>
            <a:xfrm>
              <a:off x="813879" y="2430540"/>
              <a:ext cx="197215" cy="51331"/>
            </a:xfrm>
            <a:custGeom>
              <a:avLst/>
              <a:gdLst/>
              <a:ahLst/>
              <a:cxnLst/>
              <a:rect l="l" t="t" r="r" b="b"/>
              <a:pathLst>
                <a:path w="7150" h="1861" extrusionOk="0">
                  <a:moveTo>
                    <a:pt x="6177" y="1"/>
                  </a:moveTo>
                  <a:lnTo>
                    <a:pt x="6177" y="2"/>
                  </a:lnTo>
                  <a:lnTo>
                    <a:pt x="958" y="2"/>
                  </a:lnTo>
                  <a:cubicBezTo>
                    <a:pt x="701" y="2"/>
                    <a:pt x="468" y="106"/>
                    <a:pt x="300" y="275"/>
                  </a:cubicBezTo>
                  <a:cubicBezTo>
                    <a:pt x="109" y="465"/>
                    <a:pt x="1" y="739"/>
                    <a:pt x="35" y="1035"/>
                  </a:cubicBezTo>
                  <a:cubicBezTo>
                    <a:pt x="86" y="1509"/>
                    <a:pt x="498" y="1860"/>
                    <a:pt x="974" y="1860"/>
                  </a:cubicBezTo>
                  <a:lnTo>
                    <a:pt x="6193" y="1860"/>
                  </a:lnTo>
                  <a:cubicBezTo>
                    <a:pt x="6449" y="1860"/>
                    <a:pt x="6682" y="1755"/>
                    <a:pt x="6851" y="1586"/>
                  </a:cubicBezTo>
                  <a:cubicBezTo>
                    <a:pt x="7041" y="1396"/>
                    <a:pt x="7150" y="1123"/>
                    <a:pt x="7116" y="824"/>
                  </a:cubicBezTo>
                  <a:cubicBezTo>
                    <a:pt x="7063" y="352"/>
                    <a:pt x="6651" y="1"/>
                    <a:pt x="6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563;p75">
              <a:extLst>
                <a:ext uri="{FF2B5EF4-FFF2-40B4-BE49-F238E27FC236}">
                  <a16:creationId xmlns:a16="http://schemas.microsoft.com/office/drawing/2014/main" id="{42782B9E-AD4A-4488-A6B1-A2AE1E5FB958}"/>
                </a:ext>
              </a:extLst>
            </p:cNvPr>
            <p:cNvSpPr/>
            <p:nvPr/>
          </p:nvSpPr>
          <p:spPr>
            <a:xfrm>
              <a:off x="970410" y="2430540"/>
              <a:ext cx="39746" cy="51331"/>
            </a:xfrm>
            <a:custGeom>
              <a:avLst/>
              <a:gdLst/>
              <a:ahLst/>
              <a:cxnLst/>
              <a:rect l="l" t="t" r="r" b="b"/>
              <a:pathLst>
                <a:path w="1441" h="1861" extrusionOk="0">
                  <a:moveTo>
                    <a:pt x="2" y="1"/>
                  </a:moveTo>
                  <a:cubicBezTo>
                    <a:pt x="515" y="1"/>
                    <a:pt x="931" y="417"/>
                    <a:pt x="931" y="930"/>
                  </a:cubicBezTo>
                  <a:cubicBezTo>
                    <a:pt x="931" y="1186"/>
                    <a:pt x="825" y="1418"/>
                    <a:pt x="657" y="1586"/>
                  </a:cubicBezTo>
                  <a:cubicBezTo>
                    <a:pt x="488" y="1755"/>
                    <a:pt x="257" y="1860"/>
                    <a:pt x="0" y="1860"/>
                  </a:cubicBezTo>
                  <a:lnTo>
                    <a:pt x="510" y="1860"/>
                  </a:lnTo>
                  <a:cubicBezTo>
                    <a:pt x="767" y="1860"/>
                    <a:pt x="1000" y="1755"/>
                    <a:pt x="1168" y="1586"/>
                  </a:cubicBezTo>
                  <a:cubicBezTo>
                    <a:pt x="1337" y="1418"/>
                    <a:pt x="1441" y="1186"/>
                    <a:pt x="1441" y="930"/>
                  </a:cubicBezTo>
                  <a:cubicBezTo>
                    <a:pt x="1441" y="417"/>
                    <a:pt x="1026" y="1"/>
                    <a:pt x="512" y="1"/>
                  </a:cubicBez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564;p75">
              <a:extLst>
                <a:ext uri="{FF2B5EF4-FFF2-40B4-BE49-F238E27FC236}">
                  <a16:creationId xmlns:a16="http://schemas.microsoft.com/office/drawing/2014/main" id="{14A424EF-4E06-4B9B-80FA-1DECAC77A0A8}"/>
                </a:ext>
              </a:extLst>
            </p:cNvPr>
            <p:cNvSpPr/>
            <p:nvPr/>
          </p:nvSpPr>
          <p:spPr>
            <a:xfrm>
              <a:off x="847557" y="2476465"/>
              <a:ext cx="23224" cy="82334"/>
            </a:xfrm>
            <a:custGeom>
              <a:avLst/>
              <a:gdLst/>
              <a:ahLst/>
              <a:cxnLst/>
              <a:rect l="l" t="t" r="r" b="b"/>
              <a:pathLst>
                <a:path w="842" h="2985" extrusionOk="0">
                  <a:moveTo>
                    <a:pt x="621" y="1"/>
                  </a:moveTo>
                  <a:cubicBezTo>
                    <a:pt x="522" y="1"/>
                    <a:pt x="434" y="74"/>
                    <a:pt x="418" y="175"/>
                  </a:cubicBezTo>
                  <a:lnTo>
                    <a:pt x="18" y="2748"/>
                  </a:lnTo>
                  <a:cubicBezTo>
                    <a:pt x="1" y="2860"/>
                    <a:pt x="77" y="2965"/>
                    <a:pt x="190" y="2983"/>
                  </a:cubicBezTo>
                  <a:cubicBezTo>
                    <a:pt x="198" y="2984"/>
                    <a:pt x="209" y="2984"/>
                    <a:pt x="220" y="2984"/>
                  </a:cubicBezTo>
                  <a:cubicBezTo>
                    <a:pt x="319" y="2984"/>
                    <a:pt x="407" y="2911"/>
                    <a:pt x="424" y="2813"/>
                  </a:cubicBezTo>
                  <a:lnTo>
                    <a:pt x="823" y="239"/>
                  </a:lnTo>
                  <a:cubicBezTo>
                    <a:pt x="842" y="126"/>
                    <a:pt x="764" y="22"/>
                    <a:pt x="653" y="3"/>
                  </a:cubicBezTo>
                  <a:cubicBezTo>
                    <a:pt x="642" y="2"/>
                    <a:pt x="632" y="1"/>
                    <a:pt x="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565;p75">
              <a:extLst>
                <a:ext uri="{FF2B5EF4-FFF2-40B4-BE49-F238E27FC236}">
                  <a16:creationId xmlns:a16="http://schemas.microsoft.com/office/drawing/2014/main" id="{68A0F8A9-0122-4775-BE3A-CBAD02071679}"/>
                </a:ext>
              </a:extLst>
            </p:cNvPr>
            <p:cNvSpPr/>
            <p:nvPr/>
          </p:nvSpPr>
          <p:spPr>
            <a:xfrm>
              <a:off x="836800" y="2547655"/>
              <a:ext cx="25790" cy="11061"/>
            </a:xfrm>
            <a:custGeom>
              <a:avLst/>
              <a:gdLst/>
              <a:ahLst/>
              <a:cxnLst/>
              <a:rect l="l" t="t" r="r" b="b"/>
              <a:pathLst>
                <a:path w="935" h="401" extrusionOk="0">
                  <a:moveTo>
                    <a:pt x="203" y="0"/>
                  </a:moveTo>
                  <a:cubicBezTo>
                    <a:pt x="92" y="0"/>
                    <a:pt x="1" y="94"/>
                    <a:pt x="4" y="205"/>
                  </a:cubicBezTo>
                  <a:cubicBezTo>
                    <a:pt x="8" y="315"/>
                    <a:pt x="103" y="400"/>
                    <a:pt x="213" y="400"/>
                  </a:cubicBezTo>
                  <a:lnTo>
                    <a:pt x="734" y="400"/>
                  </a:lnTo>
                  <a:cubicBezTo>
                    <a:pt x="845" y="400"/>
                    <a:pt x="934" y="308"/>
                    <a:pt x="933" y="195"/>
                  </a:cubicBezTo>
                  <a:cubicBezTo>
                    <a:pt x="928" y="85"/>
                    <a:pt x="833" y="0"/>
                    <a:pt x="7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566;p75">
              <a:extLst>
                <a:ext uri="{FF2B5EF4-FFF2-40B4-BE49-F238E27FC236}">
                  <a16:creationId xmlns:a16="http://schemas.microsoft.com/office/drawing/2014/main" id="{2720DF8C-13A2-48BE-A6D9-37FB575F7B68}"/>
                </a:ext>
              </a:extLst>
            </p:cNvPr>
            <p:cNvSpPr/>
            <p:nvPr/>
          </p:nvSpPr>
          <p:spPr>
            <a:xfrm>
              <a:off x="954246" y="2476437"/>
              <a:ext cx="23087" cy="82361"/>
            </a:xfrm>
            <a:custGeom>
              <a:avLst/>
              <a:gdLst/>
              <a:ahLst/>
              <a:cxnLst/>
              <a:rect l="l" t="t" r="r" b="b"/>
              <a:pathLst>
                <a:path w="837" h="2986" extrusionOk="0">
                  <a:moveTo>
                    <a:pt x="216" y="1"/>
                  </a:moveTo>
                  <a:cubicBezTo>
                    <a:pt x="206" y="1"/>
                    <a:pt x="196" y="1"/>
                    <a:pt x="186" y="3"/>
                  </a:cubicBezTo>
                  <a:cubicBezTo>
                    <a:pt x="75" y="22"/>
                    <a:pt x="0" y="126"/>
                    <a:pt x="16" y="237"/>
                  </a:cubicBezTo>
                  <a:lnTo>
                    <a:pt x="415" y="2812"/>
                  </a:lnTo>
                  <a:cubicBezTo>
                    <a:pt x="431" y="2912"/>
                    <a:pt x="520" y="2985"/>
                    <a:pt x="619" y="2985"/>
                  </a:cubicBezTo>
                  <a:cubicBezTo>
                    <a:pt x="630" y="2985"/>
                    <a:pt x="641" y="2984"/>
                    <a:pt x="649" y="2982"/>
                  </a:cubicBezTo>
                  <a:cubicBezTo>
                    <a:pt x="761" y="2963"/>
                    <a:pt x="837" y="2859"/>
                    <a:pt x="819" y="2748"/>
                  </a:cubicBezTo>
                  <a:lnTo>
                    <a:pt x="421" y="174"/>
                  </a:lnTo>
                  <a:cubicBezTo>
                    <a:pt x="403" y="72"/>
                    <a:pt x="316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567;p75">
              <a:extLst>
                <a:ext uri="{FF2B5EF4-FFF2-40B4-BE49-F238E27FC236}">
                  <a16:creationId xmlns:a16="http://schemas.microsoft.com/office/drawing/2014/main" id="{9C3025E8-4146-4843-ADF0-9B9234272250}"/>
                </a:ext>
              </a:extLst>
            </p:cNvPr>
            <p:cNvSpPr/>
            <p:nvPr/>
          </p:nvSpPr>
          <p:spPr>
            <a:xfrm>
              <a:off x="962356" y="2547655"/>
              <a:ext cx="25790" cy="11061"/>
            </a:xfrm>
            <a:custGeom>
              <a:avLst/>
              <a:gdLst/>
              <a:ahLst/>
              <a:cxnLst/>
              <a:rect l="l" t="t" r="r" b="b"/>
              <a:pathLst>
                <a:path w="935" h="401" extrusionOk="0">
                  <a:moveTo>
                    <a:pt x="204" y="0"/>
                  </a:moveTo>
                  <a:cubicBezTo>
                    <a:pt x="92" y="0"/>
                    <a:pt x="1" y="94"/>
                    <a:pt x="4" y="205"/>
                  </a:cubicBezTo>
                  <a:cubicBezTo>
                    <a:pt x="8" y="315"/>
                    <a:pt x="103" y="400"/>
                    <a:pt x="213" y="400"/>
                  </a:cubicBezTo>
                  <a:lnTo>
                    <a:pt x="733" y="400"/>
                  </a:lnTo>
                  <a:cubicBezTo>
                    <a:pt x="845" y="400"/>
                    <a:pt x="934" y="308"/>
                    <a:pt x="933" y="195"/>
                  </a:cubicBezTo>
                  <a:cubicBezTo>
                    <a:pt x="930" y="85"/>
                    <a:pt x="835" y="0"/>
                    <a:pt x="7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568;p75">
              <a:extLst>
                <a:ext uri="{FF2B5EF4-FFF2-40B4-BE49-F238E27FC236}">
                  <a16:creationId xmlns:a16="http://schemas.microsoft.com/office/drawing/2014/main" id="{37A465D0-3DD4-432C-BE60-4C138D9531EE}"/>
                </a:ext>
              </a:extLst>
            </p:cNvPr>
            <p:cNvSpPr/>
            <p:nvPr/>
          </p:nvSpPr>
          <p:spPr>
            <a:xfrm>
              <a:off x="847833" y="2464163"/>
              <a:ext cx="129279" cy="18398"/>
            </a:xfrm>
            <a:custGeom>
              <a:avLst/>
              <a:gdLst/>
              <a:ahLst/>
              <a:cxnLst/>
              <a:rect l="l" t="t" r="r" b="b"/>
              <a:pathLst>
                <a:path w="4687" h="667" extrusionOk="0">
                  <a:moveTo>
                    <a:pt x="543" y="1"/>
                  </a:moveTo>
                  <a:cubicBezTo>
                    <a:pt x="468" y="1"/>
                    <a:pt x="399" y="40"/>
                    <a:pt x="358" y="103"/>
                  </a:cubicBezTo>
                  <a:lnTo>
                    <a:pt x="1" y="666"/>
                  </a:lnTo>
                  <a:lnTo>
                    <a:pt x="4686" y="666"/>
                  </a:lnTo>
                  <a:lnTo>
                    <a:pt x="4329" y="103"/>
                  </a:lnTo>
                  <a:cubicBezTo>
                    <a:pt x="4288" y="40"/>
                    <a:pt x="4219" y="1"/>
                    <a:pt x="41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569;p75">
              <a:extLst>
                <a:ext uri="{FF2B5EF4-FFF2-40B4-BE49-F238E27FC236}">
                  <a16:creationId xmlns:a16="http://schemas.microsoft.com/office/drawing/2014/main" id="{CCF7DAEB-0A38-466A-B56B-771DDA0E886D}"/>
                </a:ext>
              </a:extLst>
            </p:cNvPr>
            <p:cNvSpPr/>
            <p:nvPr/>
          </p:nvSpPr>
          <p:spPr>
            <a:xfrm>
              <a:off x="859556" y="2442235"/>
              <a:ext cx="11529" cy="11005"/>
            </a:xfrm>
            <a:custGeom>
              <a:avLst/>
              <a:gdLst/>
              <a:ahLst/>
              <a:cxnLst/>
              <a:rect l="l" t="t" r="r" b="b"/>
              <a:pathLst>
                <a:path w="418" h="399" extrusionOk="0">
                  <a:moveTo>
                    <a:pt x="205" y="0"/>
                  </a:moveTo>
                  <a:cubicBezTo>
                    <a:pt x="93" y="0"/>
                    <a:pt x="1" y="92"/>
                    <a:pt x="5" y="205"/>
                  </a:cubicBezTo>
                  <a:cubicBezTo>
                    <a:pt x="8" y="315"/>
                    <a:pt x="103" y="399"/>
                    <a:pt x="213" y="399"/>
                  </a:cubicBezTo>
                  <a:lnTo>
                    <a:pt x="216" y="399"/>
                  </a:lnTo>
                  <a:cubicBezTo>
                    <a:pt x="328" y="399"/>
                    <a:pt x="417" y="308"/>
                    <a:pt x="416" y="194"/>
                  </a:cubicBezTo>
                  <a:cubicBezTo>
                    <a:pt x="411" y="84"/>
                    <a:pt x="316" y="0"/>
                    <a:pt x="2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570;p75">
              <a:extLst>
                <a:ext uri="{FF2B5EF4-FFF2-40B4-BE49-F238E27FC236}">
                  <a16:creationId xmlns:a16="http://schemas.microsoft.com/office/drawing/2014/main" id="{2EE2601B-17FC-4692-9D2C-9FD87715E649}"/>
                </a:ext>
              </a:extLst>
            </p:cNvPr>
            <p:cNvSpPr/>
            <p:nvPr/>
          </p:nvSpPr>
          <p:spPr>
            <a:xfrm>
              <a:off x="872492" y="2442235"/>
              <a:ext cx="11557" cy="11005"/>
            </a:xfrm>
            <a:custGeom>
              <a:avLst/>
              <a:gdLst/>
              <a:ahLst/>
              <a:cxnLst/>
              <a:rect l="l" t="t" r="r" b="b"/>
              <a:pathLst>
                <a:path w="419" h="399" extrusionOk="0">
                  <a:moveTo>
                    <a:pt x="205" y="0"/>
                  </a:moveTo>
                  <a:cubicBezTo>
                    <a:pt x="93" y="0"/>
                    <a:pt x="1" y="92"/>
                    <a:pt x="5" y="205"/>
                  </a:cubicBezTo>
                  <a:cubicBezTo>
                    <a:pt x="8" y="315"/>
                    <a:pt x="103" y="399"/>
                    <a:pt x="213" y="399"/>
                  </a:cubicBezTo>
                  <a:lnTo>
                    <a:pt x="216" y="399"/>
                  </a:lnTo>
                  <a:cubicBezTo>
                    <a:pt x="328" y="399"/>
                    <a:pt x="418" y="308"/>
                    <a:pt x="416" y="194"/>
                  </a:cubicBezTo>
                  <a:cubicBezTo>
                    <a:pt x="411" y="84"/>
                    <a:pt x="316" y="0"/>
                    <a:pt x="2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571;p75">
              <a:extLst>
                <a:ext uri="{FF2B5EF4-FFF2-40B4-BE49-F238E27FC236}">
                  <a16:creationId xmlns:a16="http://schemas.microsoft.com/office/drawing/2014/main" id="{747A9B21-5D4F-40F7-AFC6-3D4F434212D5}"/>
                </a:ext>
              </a:extLst>
            </p:cNvPr>
            <p:cNvSpPr/>
            <p:nvPr/>
          </p:nvSpPr>
          <p:spPr>
            <a:xfrm>
              <a:off x="953860" y="2442235"/>
              <a:ext cx="11529" cy="11005"/>
            </a:xfrm>
            <a:custGeom>
              <a:avLst/>
              <a:gdLst/>
              <a:ahLst/>
              <a:cxnLst/>
              <a:rect l="l" t="t" r="r" b="b"/>
              <a:pathLst>
                <a:path w="418" h="399" extrusionOk="0">
                  <a:moveTo>
                    <a:pt x="205" y="0"/>
                  </a:moveTo>
                  <a:cubicBezTo>
                    <a:pt x="92" y="0"/>
                    <a:pt x="1" y="92"/>
                    <a:pt x="4" y="205"/>
                  </a:cubicBezTo>
                  <a:cubicBezTo>
                    <a:pt x="8" y="315"/>
                    <a:pt x="104" y="399"/>
                    <a:pt x="213" y="399"/>
                  </a:cubicBezTo>
                  <a:lnTo>
                    <a:pt x="215" y="399"/>
                  </a:lnTo>
                  <a:cubicBezTo>
                    <a:pt x="326" y="399"/>
                    <a:pt x="417" y="308"/>
                    <a:pt x="414" y="194"/>
                  </a:cubicBezTo>
                  <a:cubicBezTo>
                    <a:pt x="411" y="84"/>
                    <a:pt x="316" y="0"/>
                    <a:pt x="2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572;p75">
              <a:extLst>
                <a:ext uri="{FF2B5EF4-FFF2-40B4-BE49-F238E27FC236}">
                  <a16:creationId xmlns:a16="http://schemas.microsoft.com/office/drawing/2014/main" id="{79150DB4-8901-4357-83D9-06A6DABB30C9}"/>
                </a:ext>
              </a:extLst>
            </p:cNvPr>
            <p:cNvSpPr/>
            <p:nvPr/>
          </p:nvSpPr>
          <p:spPr>
            <a:xfrm>
              <a:off x="893399" y="2442235"/>
              <a:ext cx="51441" cy="11005"/>
            </a:xfrm>
            <a:custGeom>
              <a:avLst/>
              <a:gdLst/>
              <a:ahLst/>
              <a:cxnLst/>
              <a:rect l="l" t="t" r="r" b="b"/>
              <a:pathLst>
                <a:path w="1865" h="399" extrusionOk="0">
                  <a:moveTo>
                    <a:pt x="203" y="0"/>
                  </a:moveTo>
                  <a:cubicBezTo>
                    <a:pt x="91" y="0"/>
                    <a:pt x="0" y="92"/>
                    <a:pt x="3" y="205"/>
                  </a:cubicBezTo>
                  <a:cubicBezTo>
                    <a:pt x="8" y="315"/>
                    <a:pt x="102" y="399"/>
                    <a:pt x="212" y="399"/>
                  </a:cubicBezTo>
                  <a:lnTo>
                    <a:pt x="1664" y="399"/>
                  </a:lnTo>
                  <a:cubicBezTo>
                    <a:pt x="1775" y="399"/>
                    <a:pt x="1865" y="308"/>
                    <a:pt x="1863" y="194"/>
                  </a:cubicBezTo>
                  <a:cubicBezTo>
                    <a:pt x="1859" y="84"/>
                    <a:pt x="1764" y="0"/>
                    <a:pt x="16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573;p75">
              <a:extLst>
                <a:ext uri="{FF2B5EF4-FFF2-40B4-BE49-F238E27FC236}">
                  <a16:creationId xmlns:a16="http://schemas.microsoft.com/office/drawing/2014/main" id="{3CD53DA6-31FF-4F86-B1A0-6F9F5DF85F76}"/>
                </a:ext>
              </a:extLst>
            </p:cNvPr>
            <p:cNvSpPr/>
            <p:nvPr/>
          </p:nvSpPr>
          <p:spPr>
            <a:xfrm>
              <a:off x="907191" y="2414404"/>
              <a:ext cx="11088" cy="15391"/>
            </a:xfrm>
            <a:custGeom>
              <a:avLst/>
              <a:gdLst/>
              <a:ahLst/>
              <a:cxnLst/>
              <a:rect l="l" t="t" r="r" b="b"/>
              <a:pathLst>
                <a:path w="402" h="558" extrusionOk="0">
                  <a:moveTo>
                    <a:pt x="200" y="1"/>
                  </a:moveTo>
                  <a:cubicBezTo>
                    <a:pt x="90" y="1"/>
                    <a:pt x="0" y="90"/>
                    <a:pt x="2" y="200"/>
                  </a:cubicBezTo>
                  <a:lnTo>
                    <a:pt x="2" y="360"/>
                  </a:lnTo>
                  <a:cubicBezTo>
                    <a:pt x="2" y="470"/>
                    <a:pt x="91" y="558"/>
                    <a:pt x="201" y="558"/>
                  </a:cubicBezTo>
                  <a:cubicBezTo>
                    <a:pt x="311" y="558"/>
                    <a:pt x="402" y="468"/>
                    <a:pt x="399" y="358"/>
                  </a:cubicBezTo>
                  <a:lnTo>
                    <a:pt x="399" y="199"/>
                  </a:lnTo>
                  <a:cubicBezTo>
                    <a:pt x="399" y="90"/>
                    <a:pt x="309" y="1"/>
                    <a:pt x="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574;p75">
              <a:extLst>
                <a:ext uri="{FF2B5EF4-FFF2-40B4-BE49-F238E27FC236}">
                  <a16:creationId xmlns:a16="http://schemas.microsoft.com/office/drawing/2014/main" id="{414CD99A-DE84-4391-BC31-3C982872883D}"/>
                </a:ext>
              </a:extLst>
            </p:cNvPr>
            <p:cNvSpPr/>
            <p:nvPr/>
          </p:nvSpPr>
          <p:spPr>
            <a:xfrm>
              <a:off x="907218" y="2391649"/>
              <a:ext cx="11061" cy="15474"/>
            </a:xfrm>
            <a:custGeom>
              <a:avLst/>
              <a:gdLst/>
              <a:ahLst/>
              <a:cxnLst/>
              <a:rect l="l" t="t" r="r" b="b"/>
              <a:pathLst>
                <a:path w="401" h="561" extrusionOk="0">
                  <a:moveTo>
                    <a:pt x="200" y="1"/>
                  </a:moveTo>
                  <a:cubicBezTo>
                    <a:pt x="90" y="1"/>
                    <a:pt x="1" y="92"/>
                    <a:pt x="1" y="201"/>
                  </a:cubicBezTo>
                  <a:lnTo>
                    <a:pt x="1" y="360"/>
                  </a:lnTo>
                  <a:cubicBezTo>
                    <a:pt x="1" y="473"/>
                    <a:pt x="90" y="561"/>
                    <a:pt x="200" y="561"/>
                  </a:cubicBezTo>
                  <a:cubicBezTo>
                    <a:pt x="310" y="561"/>
                    <a:pt x="401" y="471"/>
                    <a:pt x="401" y="361"/>
                  </a:cubicBezTo>
                  <a:lnTo>
                    <a:pt x="401" y="200"/>
                  </a:lnTo>
                  <a:cubicBezTo>
                    <a:pt x="401" y="90"/>
                    <a:pt x="310" y="1"/>
                    <a:pt x="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575;p75">
              <a:extLst>
                <a:ext uri="{FF2B5EF4-FFF2-40B4-BE49-F238E27FC236}">
                  <a16:creationId xmlns:a16="http://schemas.microsoft.com/office/drawing/2014/main" id="{9A756B4A-0B9D-43AC-AD92-1175A920584B}"/>
                </a:ext>
              </a:extLst>
            </p:cNvPr>
            <p:cNvSpPr/>
            <p:nvPr/>
          </p:nvSpPr>
          <p:spPr>
            <a:xfrm>
              <a:off x="907191" y="2368341"/>
              <a:ext cx="11088" cy="15363"/>
            </a:xfrm>
            <a:custGeom>
              <a:avLst/>
              <a:gdLst/>
              <a:ahLst/>
              <a:cxnLst/>
              <a:rect l="l" t="t" r="r" b="b"/>
              <a:pathLst>
                <a:path w="402" h="557" extrusionOk="0">
                  <a:moveTo>
                    <a:pt x="200" y="0"/>
                  </a:moveTo>
                  <a:cubicBezTo>
                    <a:pt x="90" y="0"/>
                    <a:pt x="0" y="90"/>
                    <a:pt x="2" y="199"/>
                  </a:cubicBezTo>
                  <a:lnTo>
                    <a:pt x="2" y="359"/>
                  </a:lnTo>
                  <a:cubicBezTo>
                    <a:pt x="3" y="468"/>
                    <a:pt x="91" y="557"/>
                    <a:pt x="201" y="557"/>
                  </a:cubicBezTo>
                  <a:cubicBezTo>
                    <a:pt x="311" y="557"/>
                    <a:pt x="402" y="468"/>
                    <a:pt x="399" y="358"/>
                  </a:cubicBezTo>
                  <a:lnTo>
                    <a:pt x="399" y="198"/>
                  </a:lnTo>
                  <a:cubicBezTo>
                    <a:pt x="399" y="88"/>
                    <a:pt x="309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576;p75">
              <a:extLst>
                <a:ext uri="{FF2B5EF4-FFF2-40B4-BE49-F238E27FC236}">
                  <a16:creationId xmlns:a16="http://schemas.microsoft.com/office/drawing/2014/main" id="{43A8C874-0F6D-4BCA-94C5-949E43D37054}"/>
                </a:ext>
              </a:extLst>
            </p:cNvPr>
            <p:cNvSpPr/>
            <p:nvPr/>
          </p:nvSpPr>
          <p:spPr>
            <a:xfrm>
              <a:off x="905977" y="2303247"/>
              <a:ext cx="12605" cy="11336"/>
            </a:xfrm>
            <a:custGeom>
              <a:avLst/>
              <a:gdLst/>
              <a:ahLst/>
              <a:cxnLst/>
              <a:rect l="l" t="t" r="r" b="b"/>
              <a:pathLst>
                <a:path w="457" h="411" extrusionOk="0">
                  <a:moveTo>
                    <a:pt x="228" y="0"/>
                  </a:moveTo>
                  <a:cubicBezTo>
                    <a:pt x="209" y="0"/>
                    <a:pt x="190" y="3"/>
                    <a:pt x="172" y="8"/>
                  </a:cubicBezTo>
                  <a:cubicBezTo>
                    <a:pt x="65" y="39"/>
                    <a:pt x="0" y="153"/>
                    <a:pt x="31" y="261"/>
                  </a:cubicBezTo>
                  <a:lnTo>
                    <a:pt x="31" y="263"/>
                  </a:lnTo>
                  <a:cubicBezTo>
                    <a:pt x="56" y="352"/>
                    <a:pt x="140" y="411"/>
                    <a:pt x="227" y="411"/>
                  </a:cubicBezTo>
                  <a:cubicBezTo>
                    <a:pt x="245" y="411"/>
                    <a:pt x="266" y="409"/>
                    <a:pt x="285" y="404"/>
                  </a:cubicBezTo>
                  <a:cubicBezTo>
                    <a:pt x="395" y="373"/>
                    <a:pt x="456" y="259"/>
                    <a:pt x="425" y="149"/>
                  </a:cubicBezTo>
                  <a:cubicBezTo>
                    <a:pt x="401" y="60"/>
                    <a:pt x="318" y="0"/>
                    <a:pt x="2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577;p75">
              <a:extLst>
                <a:ext uri="{FF2B5EF4-FFF2-40B4-BE49-F238E27FC236}">
                  <a16:creationId xmlns:a16="http://schemas.microsoft.com/office/drawing/2014/main" id="{B9EE0B33-D99E-4ECB-8A5F-E4F98A94C878}"/>
                </a:ext>
              </a:extLst>
            </p:cNvPr>
            <p:cNvSpPr/>
            <p:nvPr/>
          </p:nvSpPr>
          <p:spPr>
            <a:xfrm>
              <a:off x="861459" y="2255501"/>
              <a:ext cx="102386" cy="105531"/>
            </a:xfrm>
            <a:custGeom>
              <a:avLst/>
              <a:gdLst/>
              <a:ahLst/>
              <a:cxnLst/>
              <a:rect l="l" t="t" r="r" b="b"/>
              <a:pathLst>
                <a:path w="3712" h="3826" extrusionOk="0">
                  <a:moveTo>
                    <a:pt x="1658" y="1096"/>
                  </a:moveTo>
                  <a:lnTo>
                    <a:pt x="1658" y="1157"/>
                  </a:lnTo>
                  <a:cubicBezTo>
                    <a:pt x="1658" y="1267"/>
                    <a:pt x="1748" y="1356"/>
                    <a:pt x="1858" y="1356"/>
                  </a:cubicBezTo>
                  <a:cubicBezTo>
                    <a:pt x="1967" y="1356"/>
                    <a:pt x="2057" y="1267"/>
                    <a:pt x="2057" y="1157"/>
                  </a:cubicBezTo>
                  <a:lnTo>
                    <a:pt x="2057" y="1118"/>
                  </a:lnTo>
                  <a:cubicBezTo>
                    <a:pt x="2057" y="1118"/>
                    <a:pt x="2565" y="1418"/>
                    <a:pt x="2639" y="1701"/>
                  </a:cubicBezTo>
                  <a:lnTo>
                    <a:pt x="2592" y="1701"/>
                  </a:lnTo>
                  <a:cubicBezTo>
                    <a:pt x="2479" y="1702"/>
                    <a:pt x="2387" y="1796"/>
                    <a:pt x="2387" y="1907"/>
                  </a:cubicBezTo>
                  <a:cubicBezTo>
                    <a:pt x="2387" y="2014"/>
                    <a:pt x="2466" y="2100"/>
                    <a:pt x="2568" y="2100"/>
                  </a:cubicBezTo>
                  <a:cubicBezTo>
                    <a:pt x="2576" y="2100"/>
                    <a:pt x="2584" y="2099"/>
                    <a:pt x="2592" y="2098"/>
                  </a:cubicBezTo>
                  <a:lnTo>
                    <a:pt x="2639" y="2098"/>
                  </a:lnTo>
                  <a:cubicBezTo>
                    <a:pt x="2565" y="2398"/>
                    <a:pt x="2057" y="2697"/>
                    <a:pt x="2057" y="2697"/>
                  </a:cubicBezTo>
                  <a:lnTo>
                    <a:pt x="2057" y="2642"/>
                  </a:lnTo>
                  <a:cubicBezTo>
                    <a:pt x="2057" y="2532"/>
                    <a:pt x="1967" y="2442"/>
                    <a:pt x="1858" y="2442"/>
                  </a:cubicBezTo>
                  <a:cubicBezTo>
                    <a:pt x="1748" y="2442"/>
                    <a:pt x="1658" y="2532"/>
                    <a:pt x="1658" y="2642"/>
                  </a:cubicBezTo>
                  <a:lnTo>
                    <a:pt x="1658" y="2667"/>
                  </a:lnTo>
                  <a:cubicBezTo>
                    <a:pt x="1381" y="2595"/>
                    <a:pt x="1161" y="2375"/>
                    <a:pt x="1090" y="2098"/>
                  </a:cubicBezTo>
                  <a:lnTo>
                    <a:pt x="1125" y="2098"/>
                  </a:lnTo>
                  <a:cubicBezTo>
                    <a:pt x="1235" y="2098"/>
                    <a:pt x="1330" y="2014"/>
                    <a:pt x="1333" y="1905"/>
                  </a:cubicBezTo>
                  <a:cubicBezTo>
                    <a:pt x="1337" y="1792"/>
                    <a:pt x="1246" y="1701"/>
                    <a:pt x="1134" y="1701"/>
                  </a:cubicBezTo>
                  <a:lnTo>
                    <a:pt x="1090" y="1701"/>
                  </a:lnTo>
                  <a:cubicBezTo>
                    <a:pt x="1161" y="1406"/>
                    <a:pt x="1381" y="1173"/>
                    <a:pt x="1658" y="1096"/>
                  </a:cubicBezTo>
                  <a:close/>
                  <a:moveTo>
                    <a:pt x="1858" y="1"/>
                  </a:moveTo>
                  <a:cubicBezTo>
                    <a:pt x="1748" y="1"/>
                    <a:pt x="1658" y="90"/>
                    <a:pt x="1658" y="200"/>
                  </a:cubicBezTo>
                  <a:lnTo>
                    <a:pt x="1658" y="726"/>
                  </a:lnTo>
                  <a:cubicBezTo>
                    <a:pt x="1161" y="810"/>
                    <a:pt x="767" y="1203"/>
                    <a:pt x="684" y="1701"/>
                  </a:cubicBezTo>
                  <a:lnTo>
                    <a:pt x="213" y="1701"/>
                  </a:lnTo>
                  <a:cubicBezTo>
                    <a:pt x="103" y="1701"/>
                    <a:pt x="8" y="1784"/>
                    <a:pt x="4" y="1894"/>
                  </a:cubicBezTo>
                  <a:cubicBezTo>
                    <a:pt x="1" y="2006"/>
                    <a:pt x="92" y="2098"/>
                    <a:pt x="203" y="2098"/>
                  </a:cubicBezTo>
                  <a:lnTo>
                    <a:pt x="684" y="2098"/>
                  </a:lnTo>
                  <a:cubicBezTo>
                    <a:pt x="767" y="2617"/>
                    <a:pt x="1160" y="3027"/>
                    <a:pt x="1658" y="3115"/>
                  </a:cubicBezTo>
                  <a:lnTo>
                    <a:pt x="1658" y="3625"/>
                  </a:lnTo>
                  <a:cubicBezTo>
                    <a:pt x="1658" y="3735"/>
                    <a:pt x="1748" y="3826"/>
                    <a:pt x="1858" y="3826"/>
                  </a:cubicBezTo>
                  <a:cubicBezTo>
                    <a:pt x="1967" y="3826"/>
                    <a:pt x="2057" y="3735"/>
                    <a:pt x="2057" y="3625"/>
                  </a:cubicBezTo>
                  <a:lnTo>
                    <a:pt x="2057" y="3073"/>
                  </a:lnTo>
                  <a:cubicBezTo>
                    <a:pt x="2554" y="2989"/>
                    <a:pt x="2945" y="2596"/>
                    <a:pt x="3030" y="2099"/>
                  </a:cubicBezTo>
                  <a:lnTo>
                    <a:pt x="3500" y="2099"/>
                  </a:lnTo>
                  <a:cubicBezTo>
                    <a:pt x="3610" y="2099"/>
                    <a:pt x="3706" y="2016"/>
                    <a:pt x="3710" y="1906"/>
                  </a:cubicBezTo>
                  <a:cubicBezTo>
                    <a:pt x="3711" y="1792"/>
                    <a:pt x="3622" y="1701"/>
                    <a:pt x="3511" y="1701"/>
                  </a:cubicBezTo>
                  <a:lnTo>
                    <a:pt x="3030" y="1701"/>
                  </a:lnTo>
                  <a:cubicBezTo>
                    <a:pt x="2945" y="1189"/>
                    <a:pt x="2554" y="786"/>
                    <a:pt x="2057" y="700"/>
                  </a:cubicBezTo>
                  <a:lnTo>
                    <a:pt x="2057" y="200"/>
                  </a:lnTo>
                  <a:cubicBezTo>
                    <a:pt x="2057" y="90"/>
                    <a:pt x="1967" y="1"/>
                    <a:pt x="1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720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4" name="Google Shape;2144;p44"/>
          <p:cNvGrpSpPr/>
          <p:nvPr/>
        </p:nvGrpSpPr>
        <p:grpSpPr>
          <a:xfrm>
            <a:off x="-37754" y="198074"/>
            <a:ext cx="3214398" cy="3673808"/>
            <a:chOff x="-37754" y="198074"/>
            <a:chExt cx="3214398" cy="3673808"/>
          </a:xfrm>
        </p:grpSpPr>
        <p:grpSp>
          <p:nvGrpSpPr>
            <p:cNvPr id="2145" name="Google Shape;2145;p44"/>
            <p:cNvGrpSpPr/>
            <p:nvPr/>
          </p:nvGrpSpPr>
          <p:grpSpPr>
            <a:xfrm rot="-827937">
              <a:off x="168141" y="1502034"/>
              <a:ext cx="2802606" cy="2065425"/>
              <a:chOff x="325375" y="3506952"/>
              <a:chExt cx="3087600" cy="1587749"/>
            </a:xfrm>
          </p:grpSpPr>
          <p:sp>
            <p:nvSpPr>
              <p:cNvPr id="2146" name="Google Shape;2146;p44"/>
              <p:cNvSpPr/>
              <p:nvPr/>
            </p:nvSpPr>
            <p:spPr>
              <a:xfrm>
                <a:off x="949553" y="3506952"/>
                <a:ext cx="1838700" cy="147300"/>
              </a:xfrm>
              <a:prstGeom prst="ellipse">
                <a:avLst/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4"/>
              <p:cNvSpPr/>
              <p:nvPr/>
            </p:nvSpPr>
            <p:spPr>
              <a:xfrm>
                <a:off x="714703" y="3941446"/>
                <a:ext cx="2308800" cy="174900"/>
              </a:xfrm>
              <a:prstGeom prst="ellipse">
                <a:avLst/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4"/>
              <p:cNvSpPr/>
              <p:nvPr/>
            </p:nvSpPr>
            <p:spPr>
              <a:xfrm>
                <a:off x="497325" y="4403528"/>
                <a:ext cx="2743800" cy="174900"/>
              </a:xfrm>
              <a:prstGeom prst="ellipse">
                <a:avLst/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4"/>
              <p:cNvSpPr/>
              <p:nvPr/>
            </p:nvSpPr>
            <p:spPr>
              <a:xfrm>
                <a:off x="325375" y="4919802"/>
                <a:ext cx="3087600" cy="174900"/>
              </a:xfrm>
              <a:prstGeom prst="ellipse">
                <a:avLst/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0" name="Google Shape;2150;p44"/>
            <p:cNvGrpSpPr/>
            <p:nvPr/>
          </p:nvGrpSpPr>
          <p:grpSpPr>
            <a:xfrm rot="-826804">
              <a:off x="192190" y="387642"/>
              <a:ext cx="1704039" cy="929658"/>
              <a:chOff x="3710932" y="3098628"/>
              <a:chExt cx="1303451" cy="711113"/>
            </a:xfrm>
          </p:grpSpPr>
          <p:sp>
            <p:nvSpPr>
              <p:cNvPr id="2151" name="Google Shape;2151;p44"/>
              <p:cNvSpPr/>
              <p:nvPr/>
            </p:nvSpPr>
            <p:spPr>
              <a:xfrm>
                <a:off x="3992216" y="3219595"/>
                <a:ext cx="740905" cy="214596"/>
              </a:xfrm>
              <a:custGeom>
                <a:avLst/>
                <a:gdLst/>
                <a:ahLst/>
                <a:cxnLst/>
                <a:rect l="l" t="t" r="r" b="b"/>
                <a:pathLst>
                  <a:path w="31666" h="9161" extrusionOk="0">
                    <a:moveTo>
                      <a:pt x="1122" y="0"/>
                    </a:moveTo>
                    <a:cubicBezTo>
                      <a:pt x="666" y="0"/>
                      <a:pt x="267" y="412"/>
                      <a:pt x="93" y="1008"/>
                    </a:cubicBezTo>
                    <a:cubicBezTo>
                      <a:pt x="64" y="1109"/>
                      <a:pt x="41" y="1216"/>
                      <a:pt x="25" y="1325"/>
                    </a:cubicBezTo>
                    <a:cubicBezTo>
                      <a:pt x="10" y="1437"/>
                      <a:pt x="1" y="1554"/>
                      <a:pt x="1" y="1672"/>
                    </a:cubicBezTo>
                    <a:cubicBezTo>
                      <a:pt x="1" y="2478"/>
                      <a:pt x="211" y="3073"/>
                      <a:pt x="559" y="3533"/>
                    </a:cubicBezTo>
                    <a:cubicBezTo>
                      <a:pt x="906" y="3994"/>
                      <a:pt x="1391" y="4317"/>
                      <a:pt x="1940" y="4581"/>
                    </a:cubicBezTo>
                    <a:lnTo>
                      <a:pt x="10073" y="8210"/>
                    </a:lnTo>
                    <a:lnTo>
                      <a:pt x="11710" y="8940"/>
                    </a:lnTo>
                    <a:cubicBezTo>
                      <a:pt x="12403" y="9088"/>
                      <a:pt x="13101" y="9161"/>
                      <a:pt x="13803" y="9161"/>
                    </a:cubicBezTo>
                    <a:lnTo>
                      <a:pt x="17864" y="9161"/>
                    </a:lnTo>
                    <a:cubicBezTo>
                      <a:pt x="18563" y="9161"/>
                      <a:pt x="19264" y="9087"/>
                      <a:pt x="19957" y="8940"/>
                    </a:cubicBezTo>
                    <a:lnTo>
                      <a:pt x="21595" y="8210"/>
                    </a:lnTo>
                    <a:lnTo>
                      <a:pt x="29727" y="4581"/>
                    </a:lnTo>
                    <a:cubicBezTo>
                      <a:pt x="30276" y="4318"/>
                      <a:pt x="30760" y="3994"/>
                      <a:pt x="31108" y="3533"/>
                    </a:cubicBezTo>
                    <a:cubicBezTo>
                      <a:pt x="31456" y="3073"/>
                      <a:pt x="31666" y="2478"/>
                      <a:pt x="31666" y="1672"/>
                    </a:cubicBezTo>
                    <a:cubicBezTo>
                      <a:pt x="31666" y="1554"/>
                      <a:pt x="31658" y="1438"/>
                      <a:pt x="31643" y="1325"/>
                    </a:cubicBezTo>
                    <a:cubicBezTo>
                      <a:pt x="31628" y="1216"/>
                      <a:pt x="31605" y="1109"/>
                      <a:pt x="31576" y="1008"/>
                    </a:cubicBezTo>
                    <a:cubicBezTo>
                      <a:pt x="31403" y="412"/>
                      <a:pt x="31003" y="0"/>
                      <a:pt x="30547" y="0"/>
                    </a:cubicBezTo>
                    <a:cubicBezTo>
                      <a:pt x="30513" y="0"/>
                      <a:pt x="30478" y="3"/>
                      <a:pt x="30442" y="8"/>
                    </a:cubicBezTo>
                    <a:lnTo>
                      <a:pt x="19940" y="2180"/>
                    </a:lnTo>
                    <a:cubicBezTo>
                      <a:pt x="19259" y="2320"/>
                      <a:pt x="18573" y="2391"/>
                      <a:pt x="17885" y="2391"/>
                    </a:cubicBezTo>
                    <a:lnTo>
                      <a:pt x="13783" y="2391"/>
                    </a:lnTo>
                    <a:cubicBezTo>
                      <a:pt x="13096" y="2391"/>
                      <a:pt x="12410" y="2320"/>
                      <a:pt x="11730" y="2180"/>
                    </a:cubicBezTo>
                    <a:lnTo>
                      <a:pt x="1226" y="8"/>
                    </a:lnTo>
                    <a:cubicBezTo>
                      <a:pt x="1191" y="3"/>
                      <a:pt x="1156" y="0"/>
                      <a:pt x="11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44"/>
              <p:cNvSpPr/>
              <p:nvPr/>
            </p:nvSpPr>
            <p:spPr>
              <a:xfrm>
                <a:off x="4656705" y="3171433"/>
                <a:ext cx="78733" cy="7426"/>
              </a:xfrm>
              <a:custGeom>
                <a:avLst/>
                <a:gdLst/>
                <a:ahLst/>
                <a:cxnLst/>
                <a:rect l="l" t="t" r="r" b="b"/>
                <a:pathLst>
                  <a:path w="3365" h="317" extrusionOk="0">
                    <a:moveTo>
                      <a:pt x="62" y="0"/>
                    </a:moveTo>
                    <a:cubicBezTo>
                      <a:pt x="27" y="0"/>
                      <a:pt x="0" y="31"/>
                      <a:pt x="0" y="72"/>
                    </a:cubicBezTo>
                    <a:lnTo>
                      <a:pt x="0" y="83"/>
                    </a:lnTo>
                    <a:cubicBezTo>
                      <a:pt x="0" y="199"/>
                      <a:pt x="79" y="294"/>
                      <a:pt x="180" y="295"/>
                    </a:cubicBezTo>
                    <a:cubicBezTo>
                      <a:pt x="541" y="302"/>
                      <a:pt x="1195" y="316"/>
                      <a:pt x="1763" y="316"/>
                    </a:cubicBezTo>
                    <a:cubicBezTo>
                      <a:pt x="2140" y="316"/>
                      <a:pt x="2478" y="310"/>
                      <a:pt x="2669" y="291"/>
                    </a:cubicBezTo>
                    <a:cubicBezTo>
                      <a:pt x="3238" y="235"/>
                      <a:pt x="3364" y="0"/>
                      <a:pt x="33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44"/>
              <p:cNvSpPr/>
              <p:nvPr/>
            </p:nvSpPr>
            <p:spPr>
              <a:xfrm>
                <a:off x="4644843" y="3186683"/>
                <a:ext cx="28194" cy="19794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845" extrusionOk="0">
                    <a:moveTo>
                      <a:pt x="114" y="0"/>
                    </a:moveTo>
                    <a:cubicBezTo>
                      <a:pt x="51" y="0"/>
                      <a:pt x="1" y="58"/>
                      <a:pt x="1" y="130"/>
                    </a:cubicBezTo>
                    <a:lnTo>
                      <a:pt x="1" y="844"/>
                    </a:lnTo>
                    <a:lnTo>
                      <a:pt x="1205" y="844"/>
                    </a:lnTo>
                    <a:lnTo>
                      <a:pt x="1205" y="130"/>
                    </a:lnTo>
                    <a:cubicBezTo>
                      <a:pt x="1205" y="58"/>
                      <a:pt x="1155" y="0"/>
                      <a:pt x="10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44"/>
              <p:cNvSpPr/>
              <p:nvPr/>
            </p:nvSpPr>
            <p:spPr>
              <a:xfrm>
                <a:off x="4650856" y="3186683"/>
                <a:ext cx="16191" cy="19794"/>
              </a:xfrm>
              <a:custGeom>
                <a:avLst/>
                <a:gdLst/>
                <a:ahLst/>
                <a:cxnLst/>
                <a:rect l="l" t="t" r="r" b="b"/>
                <a:pathLst>
                  <a:path w="692" h="845" extrusionOk="0">
                    <a:moveTo>
                      <a:pt x="65" y="0"/>
                    </a:moveTo>
                    <a:cubicBezTo>
                      <a:pt x="29" y="0"/>
                      <a:pt x="0" y="58"/>
                      <a:pt x="0" y="130"/>
                    </a:cubicBezTo>
                    <a:lnTo>
                      <a:pt x="0" y="844"/>
                    </a:lnTo>
                    <a:lnTo>
                      <a:pt x="691" y="844"/>
                    </a:lnTo>
                    <a:lnTo>
                      <a:pt x="691" y="130"/>
                    </a:lnTo>
                    <a:cubicBezTo>
                      <a:pt x="691" y="58"/>
                      <a:pt x="662" y="0"/>
                      <a:pt x="627" y="0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44"/>
              <p:cNvSpPr/>
              <p:nvPr/>
            </p:nvSpPr>
            <p:spPr>
              <a:xfrm>
                <a:off x="4640912" y="3203877"/>
                <a:ext cx="36079" cy="30874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1318" extrusionOk="0">
                    <a:moveTo>
                      <a:pt x="144" y="1"/>
                    </a:moveTo>
                    <a:cubicBezTo>
                      <a:pt x="65" y="1"/>
                      <a:pt x="1" y="76"/>
                      <a:pt x="3" y="166"/>
                    </a:cubicBezTo>
                    <a:lnTo>
                      <a:pt x="3" y="1318"/>
                    </a:lnTo>
                    <a:lnTo>
                      <a:pt x="1541" y="971"/>
                    </a:lnTo>
                    <a:lnTo>
                      <a:pt x="1541" y="166"/>
                    </a:lnTo>
                    <a:cubicBezTo>
                      <a:pt x="1541" y="76"/>
                      <a:pt x="1476" y="1"/>
                      <a:pt x="13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44"/>
              <p:cNvSpPr/>
              <p:nvPr/>
            </p:nvSpPr>
            <p:spPr>
              <a:xfrm>
                <a:off x="4649054" y="3203877"/>
                <a:ext cx="19794" cy="30874"/>
              </a:xfrm>
              <a:custGeom>
                <a:avLst/>
                <a:gdLst/>
                <a:ahLst/>
                <a:cxnLst/>
                <a:rect l="l" t="t" r="r" b="b"/>
                <a:pathLst>
                  <a:path w="846" h="1318" extrusionOk="0">
                    <a:moveTo>
                      <a:pt x="80" y="1"/>
                    </a:moveTo>
                    <a:cubicBezTo>
                      <a:pt x="36" y="1"/>
                      <a:pt x="0" y="76"/>
                      <a:pt x="0" y="166"/>
                    </a:cubicBezTo>
                    <a:lnTo>
                      <a:pt x="0" y="1318"/>
                    </a:lnTo>
                    <a:lnTo>
                      <a:pt x="845" y="971"/>
                    </a:lnTo>
                    <a:lnTo>
                      <a:pt x="845" y="166"/>
                    </a:lnTo>
                    <a:cubicBezTo>
                      <a:pt x="845" y="76"/>
                      <a:pt x="811" y="1"/>
                      <a:pt x="767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44"/>
              <p:cNvSpPr/>
              <p:nvPr/>
            </p:nvSpPr>
            <p:spPr>
              <a:xfrm>
                <a:off x="4633519" y="3214793"/>
                <a:ext cx="52106" cy="19958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852" extrusionOk="0">
                    <a:moveTo>
                      <a:pt x="2121" y="0"/>
                    </a:moveTo>
                    <a:cubicBezTo>
                      <a:pt x="2116" y="0"/>
                      <a:pt x="2111" y="1"/>
                      <a:pt x="2106" y="1"/>
                    </a:cubicBezTo>
                    <a:lnTo>
                      <a:pt x="1828" y="46"/>
                    </a:lnTo>
                    <a:lnTo>
                      <a:pt x="375" y="279"/>
                    </a:lnTo>
                    <a:lnTo>
                      <a:pt x="91" y="324"/>
                    </a:lnTo>
                    <a:cubicBezTo>
                      <a:pt x="39" y="333"/>
                      <a:pt x="1" y="385"/>
                      <a:pt x="1" y="444"/>
                    </a:cubicBezTo>
                    <a:lnTo>
                      <a:pt x="1" y="852"/>
                    </a:lnTo>
                    <a:lnTo>
                      <a:pt x="335" y="787"/>
                    </a:lnTo>
                    <a:lnTo>
                      <a:pt x="734" y="710"/>
                    </a:lnTo>
                    <a:lnTo>
                      <a:pt x="2226" y="422"/>
                    </a:lnTo>
                    <a:lnTo>
                      <a:pt x="2226" y="122"/>
                    </a:lnTo>
                    <a:cubicBezTo>
                      <a:pt x="2226" y="53"/>
                      <a:pt x="2178" y="0"/>
                      <a:pt x="21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44"/>
              <p:cNvSpPr/>
              <p:nvPr/>
            </p:nvSpPr>
            <p:spPr>
              <a:xfrm>
                <a:off x="4641357" y="3216058"/>
                <a:ext cx="36407" cy="17311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739" extrusionOk="0">
                    <a:moveTo>
                      <a:pt x="1452" y="0"/>
                    </a:moveTo>
                    <a:cubicBezTo>
                      <a:pt x="1447" y="0"/>
                      <a:pt x="1442" y="1"/>
                      <a:pt x="1437" y="2"/>
                    </a:cubicBezTo>
                    <a:lnTo>
                      <a:pt x="87" y="218"/>
                    </a:lnTo>
                    <a:cubicBezTo>
                      <a:pt x="38" y="225"/>
                      <a:pt x="0" y="271"/>
                      <a:pt x="0" y="331"/>
                    </a:cubicBezTo>
                    <a:lnTo>
                      <a:pt x="0" y="738"/>
                    </a:lnTo>
                    <a:lnTo>
                      <a:pt x="399" y="656"/>
                    </a:lnTo>
                    <a:lnTo>
                      <a:pt x="1556" y="419"/>
                    </a:lnTo>
                    <a:lnTo>
                      <a:pt x="1556" y="118"/>
                    </a:lnTo>
                    <a:lnTo>
                      <a:pt x="1556" y="117"/>
                    </a:lnTo>
                    <a:cubicBezTo>
                      <a:pt x="1556" y="51"/>
                      <a:pt x="1508" y="0"/>
                      <a:pt x="1452" y="0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44"/>
              <p:cNvSpPr/>
              <p:nvPr/>
            </p:nvSpPr>
            <p:spPr>
              <a:xfrm>
                <a:off x="4649827" y="3183240"/>
                <a:ext cx="18273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781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781" y="147"/>
                    </a:lnTo>
                    <a:lnTo>
                      <a:pt x="7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44"/>
              <p:cNvSpPr/>
              <p:nvPr/>
            </p:nvSpPr>
            <p:spPr>
              <a:xfrm>
                <a:off x="4646621" y="3167802"/>
                <a:ext cx="24661" cy="15437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659" extrusionOk="0">
                    <a:moveTo>
                      <a:pt x="528" y="0"/>
                    </a:moveTo>
                    <a:cubicBezTo>
                      <a:pt x="237" y="0"/>
                      <a:pt x="1" y="273"/>
                      <a:pt x="1" y="611"/>
                    </a:cubicBezTo>
                    <a:cubicBezTo>
                      <a:pt x="1" y="637"/>
                      <a:pt x="20" y="659"/>
                      <a:pt x="43" y="659"/>
                    </a:cubicBezTo>
                    <a:lnTo>
                      <a:pt x="1012" y="659"/>
                    </a:lnTo>
                    <a:cubicBezTo>
                      <a:pt x="1036" y="659"/>
                      <a:pt x="1054" y="637"/>
                      <a:pt x="1054" y="611"/>
                    </a:cubicBezTo>
                    <a:cubicBezTo>
                      <a:pt x="1054" y="273"/>
                      <a:pt x="818" y="0"/>
                      <a:pt x="5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44"/>
              <p:cNvSpPr/>
              <p:nvPr/>
            </p:nvSpPr>
            <p:spPr>
              <a:xfrm>
                <a:off x="4648306" y="3170403"/>
                <a:ext cx="21292" cy="12837"/>
              </a:xfrm>
              <a:custGeom>
                <a:avLst/>
                <a:gdLst/>
                <a:ahLst/>
                <a:cxnLst/>
                <a:rect l="l" t="t" r="r" b="b"/>
                <a:pathLst>
                  <a:path w="910" h="548" extrusionOk="0">
                    <a:moveTo>
                      <a:pt x="453" y="0"/>
                    </a:moveTo>
                    <a:cubicBezTo>
                      <a:pt x="203" y="0"/>
                      <a:pt x="1" y="203"/>
                      <a:pt x="1" y="453"/>
                    </a:cubicBezTo>
                    <a:lnTo>
                      <a:pt x="1" y="512"/>
                    </a:lnTo>
                    <a:cubicBezTo>
                      <a:pt x="1" y="531"/>
                      <a:pt x="16" y="548"/>
                      <a:pt x="36" y="548"/>
                    </a:cubicBezTo>
                    <a:lnTo>
                      <a:pt x="873" y="548"/>
                    </a:lnTo>
                    <a:cubicBezTo>
                      <a:pt x="893" y="548"/>
                      <a:pt x="909" y="532"/>
                      <a:pt x="909" y="512"/>
                    </a:cubicBezTo>
                    <a:lnTo>
                      <a:pt x="909" y="453"/>
                    </a:lnTo>
                    <a:cubicBezTo>
                      <a:pt x="909" y="203"/>
                      <a:pt x="707" y="0"/>
                      <a:pt x="4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44"/>
              <p:cNvSpPr/>
              <p:nvPr/>
            </p:nvSpPr>
            <p:spPr>
              <a:xfrm>
                <a:off x="4649803" y="3183216"/>
                <a:ext cx="18273" cy="3443"/>
              </a:xfrm>
              <a:custGeom>
                <a:avLst/>
                <a:gdLst/>
                <a:ahLst/>
                <a:cxnLst/>
                <a:rect l="l" t="t" r="r" b="b"/>
                <a:pathLst>
                  <a:path w="781" h="147" extrusionOk="0">
                    <a:moveTo>
                      <a:pt x="0" y="1"/>
                    </a:moveTo>
                    <a:lnTo>
                      <a:pt x="0" y="146"/>
                    </a:lnTo>
                    <a:lnTo>
                      <a:pt x="105" y="146"/>
                    </a:lnTo>
                    <a:lnTo>
                      <a:pt x="105" y="126"/>
                    </a:lnTo>
                    <a:cubicBezTo>
                      <a:pt x="105" y="88"/>
                      <a:pt x="131" y="57"/>
                      <a:pt x="164" y="57"/>
                    </a:cubicBezTo>
                    <a:lnTo>
                      <a:pt x="781" y="57"/>
                    </a:lnTo>
                    <a:lnTo>
                      <a:pt x="781" y="1"/>
                    </a:ln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44"/>
              <p:cNvSpPr/>
              <p:nvPr/>
            </p:nvSpPr>
            <p:spPr>
              <a:xfrm>
                <a:off x="4564847" y="3171433"/>
                <a:ext cx="90923" cy="7426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317" extrusionOk="0">
                    <a:moveTo>
                      <a:pt x="1" y="0"/>
                    </a:moveTo>
                    <a:cubicBezTo>
                      <a:pt x="1" y="0"/>
                      <a:pt x="127" y="235"/>
                      <a:pt x="696" y="291"/>
                    </a:cubicBezTo>
                    <a:cubicBezTo>
                      <a:pt x="887" y="310"/>
                      <a:pt x="1308" y="316"/>
                      <a:pt x="1784" y="316"/>
                    </a:cubicBezTo>
                    <a:cubicBezTo>
                      <a:pt x="2502" y="316"/>
                      <a:pt x="3344" y="302"/>
                      <a:pt x="3706" y="295"/>
                    </a:cubicBezTo>
                    <a:cubicBezTo>
                      <a:pt x="3805" y="294"/>
                      <a:pt x="3885" y="199"/>
                      <a:pt x="3885" y="83"/>
                    </a:cubicBezTo>
                    <a:lnTo>
                      <a:pt x="3885" y="72"/>
                    </a:lnTo>
                    <a:cubicBezTo>
                      <a:pt x="3884" y="31"/>
                      <a:pt x="3857" y="0"/>
                      <a:pt x="38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44"/>
              <p:cNvSpPr/>
              <p:nvPr/>
            </p:nvSpPr>
            <p:spPr>
              <a:xfrm>
                <a:off x="3989900" y="3171433"/>
                <a:ext cx="78733" cy="7426"/>
              </a:xfrm>
              <a:custGeom>
                <a:avLst/>
                <a:gdLst/>
                <a:ahLst/>
                <a:cxnLst/>
                <a:rect l="l" t="t" r="r" b="b"/>
                <a:pathLst>
                  <a:path w="3365" h="317" extrusionOk="0">
                    <a:moveTo>
                      <a:pt x="0" y="0"/>
                    </a:moveTo>
                    <a:cubicBezTo>
                      <a:pt x="0" y="0"/>
                      <a:pt x="125" y="235"/>
                      <a:pt x="696" y="291"/>
                    </a:cubicBezTo>
                    <a:cubicBezTo>
                      <a:pt x="886" y="310"/>
                      <a:pt x="1224" y="316"/>
                      <a:pt x="1601" y="316"/>
                    </a:cubicBezTo>
                    <a:cubicBezTo>
                      <a:pt x="2169" y="316"/>
                      <a:pt x="2823" y="302"/>
                      <a:pt x="3185" y="295"/>
                    </a:cubicBezTo>
                    <a:cubicBezTo>
                      <a:pt x="3285" y="294"/>
                      <a:pt x="3364" y="199"/>
                      <a:pt x="3364" y="83"/>
                    </a:cubicBezTo>
                    <a:lnTo>
                      <a:pt x="3364" y="72"/>
                    </a:lnTo>
                    <a:cubicBezTo>
                      <a:pt x="3364" y="31"/>
                      <a:pt x="3336" y="0"/>
                      <a:pt x="3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44"/>
              <p:cNvSpPr/>
              <p:nvPr/>
            </p:nvSpPr>
            <p:spPr>
              <a:xfrm>
                <a:off x="4052278" y="3186683"/>
                <a:ext cx="28147" cy="19794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845" extrusionOk="0">
                    <a:moveTo>
                      <a:pt x="113" y="0"/>
                    </a:moveTo>
                    <a:cubicBezTo>
                      <a:pt x="51" y="0"/>
                      <a:pt x="1" y="58"/>
                      <a:pt x="1" y="130"/>
                    </a:cubicBezTo>
                    <a:lnTo>
                      <a:pt x="1" y="844"/>
                    </a:lnTo>
                    <a:lnTo>
                      <a:pt x="1203" y="844"/>
                    </a:lnTo>
                    <a:lnTo>
                      <a:pt x="1203" y="130"/>
                    </a:lnTo>
                    <a:cubicBezTo>
                      <a:pt x="1203" y="58"/>
                      <a:pt x="1153" y="0"/>
                      <a:pt x="10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44"/>
              <p:cNvSpPr/>
              <p:nvPr/>
            </p:nvSpPr>
            <p:spPr>
              <a:xfrm>
                <a:off x="4058291" y="3186683"/>
                <a:ext cx="16191" cy="19794"/>
              </a:xfrm>
              <a:custGeom>
                <a:avLst/>
                <a:gdLst/>
                <a:ahLst/>
                <a:cxnLst/>
                <a:rect l="l" t="t" r="r" b="b"/>
                <a:pathLst>
                  <a:path w="692" h="845" extrusionOk="0">
                    <a:moveTo>
                      <a:pt x="65" y="0"/>
                    </a:moveTo>
                    <a:cubicBezTo>
                      <a:pt x="30" y="0"/>
                      <a:pt x="0" y="58"/>
                      <a:pt x="0" y="130"/>
                    </a:cubicBezTo>
                    <a:lnTo>
                      <a:pt x="0" y="844"/>
                    </a:lnTo>
                    <a:lnTo>
                      <a:pt x="691" y="844"/>
                    </a:lnTo>
                    <a:lnTo>
                      <a:pt x="691" y="130"/>
                    </a:lnTo>
                    <a:cubicBezTo>
                      <a:pt x="691" y="58"/>
                      <a:pt x="662" y="0"/>
                      <a:pt x="627" y="0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44"/>
              <p:cNvSpPr/>
              <p:nvPr/>
            </p:nvSpPr>
            <p:spPr>
              <a:xfrm>
                <a:off x="4048324" y="3203877"/>
                <a:ext cx="36032" cy="30874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1318" extrusionOk="0">
                    <a:moveTo>
                      <a:pt x="144" y="1"/>
                    </a:moveTo>
                    <a:cubicBezTo>
                      <a:pt x="64" y="1"/>
                      <a:pt x="1" y="76"/>
                      <a:pt x="1" y="166"/>
                    </a:cubicBezTo>
                    <a:lnTo>
                      <a:pt x="1" y="971"/>
                    </a:lnTo>
                    <a:lnTo>
                      <a:pt x="1539" y="1318"/>
                    </a:lnTo>
                    <a:lnTo>
                      <a:pt x="1539" y="166"/>
                    </a:lnTo>
                    <a:cubicBezTo>
                      <a:pt x="1540" y="76"/>
                      <a:pt x="1476" y="1"/>
                      <a:pt x="13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44"/>
              <p:cNvSpPr/>
              <p:nvPr/>
            </p:nvSpPr>
            <p:spPr>
              <a:xfrm>
                <a:off x="4056489" y="3203877"/>
                <a:ext cx="19794" cy="30874"/>
              </a:xfrm>
              <a:custGeom>
                <a:avLst/>
                <a:gdLst/>
                <a:ahLst/>
                <a:cxnLst/>
                <a:rect l="l" t="t" r="r" b="b"/>
                <a:pathLst>
                  <a:path w="846" h="1318" extrusionOk="0">
                    <a:moveTo>
                      <a:pt x="78" y="1"/>
                    </a:moveTo>
                    <a:cubicBezTo>
                      <a:pt x="35" y="1"/>
                      <a:pt x="0" y="76"/>
                      <a:pt x="0" y="166"/>
                    </a:cubicBezTo>
                    <a:lnTo>
                      <a:pt x="0" y="971"/>
                    </a:lnTo>
                    <a:lnTo>
                      <a:pt x="845" y="1318"/>
                    </a:lnTo>
                    <a:lnTo>
                      <a:pt x="845" y="166"/>
                    </a:lnTo>
                    <a:cubicBezTo>
                      <a:pt x="843" y="76"/>
                      <a:pt x="809" y="1"/>
                      <a:pt x="765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44"/>
              <p:cNvSpPr/>
              <p:nvPr/>
            </p:nvSpPr>
            <p:spPr>
              <a:xfrm>
                <a:off x="4039713" y="3214793"/>
                <a:ext cx="52083" cy="19958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852" extrusionOk="0">
                    <a:moveTo>
                      <a:pt x="105" y="0"/>
                    </a:moveTo>
                    <a:cubicBezTo>
                      <a:pt x="48" y="0"/>
                      <a:pt x="0" y="53"/>
                      <a:pt x="0" y="122"/>
                    </a:cubicBezTo>
                    <a:lnTo>
                      <a:pt x="0" y="422"/>
                    </a:lnTo>
                    <a:lnTo>
                      <a:pt x="1493" y="710"/>
                    </a:lnTo>
                    <a:lnTo>
                      <a:pt x="1891" y="787"/>
                    </a:lnTo>
                    <a:lnTo>
                      <a:pt x="2226" y="852"/>
                    </a:lnTo>
                    <a:lnTo>
                      <a:pt x="2226" y="444"/>
                    </a:lnTo>
                    <a:cubicBezTo>
                      <a:pt x="2226" y="385"/>
                      <a:pt x="2188" y="333"/>
                      <a:pt x="2136" y="324"/>
                    </a:cubicBezTo>
                    <a:lnTo>
                      <a:pt x="1851" y="279"/>
                    </a:lnTo>
                    <a:lnTo>
                      <a:pt x="398" y="46"/>
                    </a:lnTo>
                    <a:lnTo>
                      <a:pt x="120" y="1"/>
                    </a:lnTo>
                    <a:cubicBezTo>
                      <a:pt x="115" y="1"/>
                      <a:pt x="110" y="0"/>
                      <a:pt x="1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44"/>
              <p:cNvSpPr/>
              <p:nvPr/>
            </p:nvSpPr>
            <p:spPr>
              <a:xfrm>
                <a:off x="4047481" y="3216058"/>
                <a:ext cx="36477" cy="17311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739" extrusionOk="0">
                    <a:moveTo>
                      <a:pt x="104" y="0"/>
                    </a:moveTo>
                    <a:cubicBezTo>
                      <a:pt x="49" y="0"/>
                      <a:pt x="1" y="51"/>
                      <a:pt x="1" y="117"/>
                    </a:cubicBezTo>
                    <a:cubicBezTo>
                      <a:pt x="2" y="117"/>
                      <a:pt x="2" y="117"/>
                      <a:pt x="2" y="118"/>
                    </a:cubicBezTo>
                    <a:lnTo>
                      <a:pt x="2" y="419"/>
                    </a:lnTo>
                    <a:lnTo>
                      <a:pt x="1160" y="656"/>
                    </a:lnTo>
                    <a:lnTo>
                      <a:pt x="1558" y="738"/>
                    </a:lnTo>
                    <a:cubicBezTo>
                      <a:pt x="1558" y="733"/>
                      <a:pt x="1557" y="331"/>
                      <a:pt x="1557" y="331"/>
                    </a:cubicBezTo>
                    <a:cubicBezTo>
                      <a:pt x="1557" y="271"/>
                      <a:pt x="1518" y="225"/>
                      <a:pt x="1470" y="218"/>
                    </a:cubicBezTo>
                    <a:lnTo>
                      <a:pt x="120" y="2"/>
                    </a:lnTo>
                    <a:cubicBezTo>
                      <a:pt x="114" y="1"/>
                      <a:pt x="109" y="0"/>
                      <a:pt x="104" y="0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44"/>
              <p:cNvSpPr/>
              <p:nvPr/>
            </p:nvSpPr>
            <p:spPr>
              <a:xfrm>
                <a:off x="4057238" y="3183216"/>
                <a:ext cx="1829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782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781" y="147"/>
                    </a:lnTo>
                    <a:lnTo>
                      <a:pt x="7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44"/>
              <p:cNvSpPr/>
              <p:nvPr/>
            </p:nvSpPr>
            <p:spPr>
              <a:xfrm>
                <a:off x="4054009" y="3167802"/>
                <a:ext cx="24684" cy="15437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659" extrusionOk="0">
                    <a:moveTo>
                      <a:pt x="528" y="0"/>
                    </a:moveTo>
                    <a:cubicBezTo>
                      <a:pt x="236" y="0"/>
                      <a:pt x="1" y="273"/>
                      <a:pt x="1" y="611"/>
                    </a:cubicBezTo>
                    <a:cubicBezTo>
                      <a:pt x="1" y="637"/>
                      <a:pt x="20" y="659"/>
                      <a:pt x="44" y="659"/>
                    </a:cubicBezTo>
                    <a:lnTo>
                      <a:pt x="1013" y="659"/>
                    </a:lnTo>
                    <a:cubicBezTo>
                      <a:pt x="1035" y="659"/>
                      <a:pt x="1055" y="637"/>
                      <a:pt x="1055" y="611"/>
                    </a:cubicBezTo>
                    <a:cubicBezTo>
                      <a:pt x="1055" y="273"/>
                      <a:pt x="819" y="0"/>
                      <a:pt x="5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44"/>
              <p:cNvSpPr/>
              <p:nvPr/>
            </p:nvSpPr>
            <p:spPr>
              <a:xfrm>
                <a:off x="4055717" y="3170403"/>
                <a:ext cx="21315" cy="12837"/>
              </a:xfrm>
              <a:custGeom>
                <a:avLst/>
                <a:gdLst/>
                <a:ahLst/>
                <a:cxnLst/>
                <a:rect l="l" t="t" r="r" b="b"/>
                <a:pathLst>
                  <a:path w="911" h="548" extrusionOk="0">
                    <a:moveTo>
                      <a:pt x="457" y="0"/>
                    </a:moveTo>
                    <a:cubicBezTo>
                      <a:pt x="202" y="0"/>
                      <a:pt x="0" y="203"/>
                      <a:pt x="0" y="453"/>
                    </a:cubicBezTo>
                    <a:lnTo>
                      <a:pt x="0" y="512"/>
                    </a:lnTo>
                    <a:cubicBezTo>
                      <a:pt x="0" y="532"/>
                      <a:pt x="17" y="548"/>
                      <a:pt x="35" y="548"/>
                    </a:cubicBezTo>
                    <a:lnTo>
                      <a:pt x="873" y="548"/>
                    </a:lnTo>
                    <a:cubicBezTo>
                      <a:pt x="894" y="548"/>
                      <a:pt x="909" y="531"/>
                      <a:pt x="909" y="512"/>
                    </a:cubicBezTo>
                    <a:lnTo>
                      <a:pt x="909" y="453"/>
                    </a:lnTo>
                    <a:cubicBezTo>
                      <a:pt x="910" y="203"/>
                      <a:pt x="706" y="0"/>
                      <a:pt x="4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44"/>
              <p:cNvSpPr/>
              <p:nvPr/>
            </p:nvSpPr>
            <p:spPr>
              <a:xfrm>
                <a:off x="4057238" y="3183216"/>
                <a:ext cx="18297" cy="3443"/>
              </a:xfrm>
              <a:custGeom>
                <a:avLst/>
                <a:gdLst/>
                <a:ahLst/>
                <a:cxnLst/>
                <a:rect l="l" t="t" r="r" b="b"/>
                <a:pathLst>
                  <a:path w="782" h="147" extrusionOk="0">
                    <a:moveTo>
                      <a:pt x="0" y="1"/>
                    </a:moveTo>
                    <a:lnTo>
                      <a:pt x="0" y="57"/>
                    </a:lnTo>
                    <a:lnTo>
                      <a:pt x="617" y="57"/>
                    </a:lnTo>
                    <a:cubicBezTo>
                      <a:pt x="650" y="57"/>
                      <a:pt x="677" y="88"/>
                      <a:pt x="677" y="126"/>
                    </a:cubicBezTo>
                    <a:lnTo>
                      <a:pt x="677" y="146"/>
                    </a:lnTo>
                    <a:lnTo>
                      <a:pt x="781" y="146"/>
                    </a:lnTo>
                    <a:lnTo>
                      <a:pt x="781" y="1"/>
                    </a:ln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44"/>
              <p:cNvSpPr/>
              <p:nvPr/>
            </p:nvSpPr>
            <p:spPr>
              <a:xfrm>
                <a:off x="4069569" y="3171433"/>
                <a:ext cx="90899" cy="7426"/>
              </a:xfrm>
              <a:custGeom>
                <a:avLst/>
                <a:gdLst/>
                <a:ahLst/>
                <a:cxnLst/>
                <a:rect l="l" t="t" r="r" b="b"/>
                <a:pathLst>
                  <a:path w="3885" h="317" extrusionOk="0">
                    <a:moveTo>
                      <a:pt x="62" y="0"/>
                    </a:moveTo>
                    <a:cubicBezTo>
                      <a:pt x="28" y="0"/>
                      <a:pt x="0" y="31"/>
                      <a:pt x="0" y="72"/>
                    </a:cubicBezTo>
                    <a:lnTo>
                      <a:pt x="0" y="83"/>
                    </a:lnTo>
                    <a:cubicBezTo>
                      <a:pt x="0" y="199"/>
                      <a:pt x="80" y="294"/>
                      <a:pt x="180" y="295"/>
                    </a:cubicBezTo>
                    <a:cubicBezTo>
                      <a:pt x="541" y="302"/>
                      <a:pt x="1384" y="316"/>
                      <a:pt x="2102" y="316"/>
                    </a:cubicBezTo>
                    <a:cubicBezTo>
                      <a:pt x="2578" y="316"/>
                      <a:pt x="2999" y="310"/>
                      <a:pt x="3190" y="291"/>
                    </a:cubicBezTo>
                    <a:cubicBezTo>
                      <a:pt x="3759" y="235"/>
                      <a:pt x="3885" y="0"/>
                      <a:pt x="38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44"/>
              <p:cNvSpPr/>
              <p:nvPr/>
            </p:nvSpPr>
            <p:spPr>
              <a:xfrm>
                <a:off x="4289271" y="3249649"/>
                <a:ext cx="146773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1323" extrusionOk="0">
                    <a:moveTo>
                      <a:pt x="39" y="0"/>
                    </a:moveTo>
                    <a:cubicBezTo>
                      <a:pt x="17" y="0"/>
                      <a:pt x="0" y="19"/>
                      <a:pt x="0" y="39"/>
                    </a:cubicBezTo>
                    <a:lnTo>
                      <a:pt x="0" y="1322"/>
                    </a:lnTo>
                    <a:lnTo>
                      <a:pt x="6272" y="1322"/>
                    </a:lnTo>
                    <a:lnTo>
                      <a:pt x="6272" y="39"/>
                    </a:lnTo>
                    <a:cubicBezTo>
                      <a:pt x="6272" y="17"/>
                      <a:pt x="6255" y="0"/>
                      <a:pt x="62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44"/>
              <p:cNvSpPr/>
              <p:nvPr/>
            </p:nvSpPr>
            <p:spPr>
              <a:xfrm>
                <a:off x="4307147" y="3249649"/>
                <a:ext cx="111045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4746" h="1323" extrusionOk="0">
                    <a:moveTo>
                      <a:pt x="39" y="0"/>
                    </a:moveTo>
                    <a:cubicBezTo>
                      <a:pt x="17" y="0"/>
                      <a:pt x="0" y="19"/>
                      <a:pt x="0" y="39"/>
                    </a:cubicBezTo>
                    <a:lnTo>
                      <a:pt x="0" y="1322"/>
                    </a:lnTo>
                    <a:lnTo>
                      <a:pt x="4745" y="1322"/>
                    </a:lnTo>
                    <a:lnTo>
                      <a:pt x="4745" y="39"/>
                    </a:lnTo>
                    <a:cubicBezTo>
                      <a:pt x="4745" y="17"/>
                      <a:pt x="4727" y="0"/>
                      <a:pt x="4706" y="0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44"/>
              <p:cNvSpPr/>
              <p:nvPr/>
            </p:nvSpPr>
            <p:spPr>
              <a:xfrm>
                <a:off x="3992216" y="3219595"/>
                <a:ext cx="740905" cy="214596"/>
              </a:xfrm>
              <a:custGeom>
                <a:avLst/>
                <a:gdLst/>
                <a:ahLst/>
                <a:cxnLst/>
                <a:rect l="l" t="t" r="r" b="b"/>
                <a:pathLst>
                  <a:path w="31666" h="9161" extrusionOk="0">
                    <a:moveTo>
                      <a:pt x="1122" y="0"/>
                    </a:moveTo>
                    <a:cubicBezTo>
                      <a:pt x="666" y="0"/>
                      <a:pt x="267" y="412"/>
                      <a:pt x="93" y="1008"/>
                    </a:cubicBezTo>
                    <a:cubicBezTo>
                      <a:pt x="64" y="1109"/>
                      <a:pt x="41" y="1216"/>
                      <a:pt x="25" y="1325"/>
                    </a:cubicBezTo>
                    <a:cubicBezTo>
                      <a:pt x="10" y="1437"/>
                      <a:pt x="1" y="1554"/>
                      <a:pt x="1" y="1672"/>
                    </a:cubicBezTo>
                    <a:cubicBezTo>
                      <a:pt x="1" y="2478"/>
                      <a:pt x="211" y="3073"/>
                      <a:pt x="559" y="3533"/>
                    </a:cubicBezTo>
                    <a:cubicBezTo>
                      <a:pt x="906" y="3994"/>
                      <a:pt x="1391" y="4317"/>
                      <a:pt x="1940" y="4581"/>
                    </a:cubicBezTo>
                    <a:lnTo>
                      <a:pt x="10073" y="8210"/>
                    </a:lnTo>
                    <a:lnTo>
                      <a:pt x="11710" y="8940"/>
                    </a:lnTo>
                    <a:cubicBezTo>
                      <a:pt x="12403" y="9088"/>
                      <a:pt x="13101" y="9161"/>
                      <a:pt x="13803" y="9161"/>
                    </a:cubicBezTo>
                    <a:lnTo>
                      <a:pt x="17864" y="9161"/>
                    </a:lnTo>
                    <a:cubicBezTo>
                      <a:pt x="18563" y="9161"/>
                      <a:pt x="19264" y="9087"/>
                      <a:pt x="19957" y="8940"/>
                    </a:cubicBezTo>
                    <a:lnTo>
                      <a:pt x="21595" y="8210"/>
                    </a:lnTo>
                    <a:lnTo>
                      <a:pt x="29727" y="4581"/>
                    </a:lnTo>
                    <a:cubicBezTo>
                      <a:pt x="30276" y="4318"/>
                      <a:pt x="30760" y="3994"/>
                      <a:pt x="31108" y="3533"/>
                    </a:cubicBezTo>
                    <a:cubicBezTo>
                      <a:pt x="31456" y="3073"/>
                      <a:pt x="31666" y="2478"/>
                      <a:pt x="31666" y="1672"/>
                    </a:cubicBezTo>
                    <a:cubicBezTo>
                      <a:pt x="31666" y="1554"/>
                      <a:pt x="31658" y="1438"/>
                      <a:pt x="31643" y="1325"/>
                    </a:cubicBezTo>
                    <a:cubicBezTo>
                      <a:pt x="31628" y="1216"/>
                      <a:pt x="31605" y="1109"/>
                      <a:pt x="31576" y="1008"/>
                    </a:cubicBezTo>
                    <a:cubicBezTo>
                      <a:pt x="31403" y="412"/>
                      <a:pt x="31003" y="0"/>
                      <a:pt x="30547" y="0"/>
                    </a:cubicBezTo>
                    <a:cubicBezTo>
                      <a:pt x="30513" y="0"/>
                      <a:pt x="30478" y="3"/>
                      <a:pt x="30442" y="8"/>
                    </a:cubicBezTo>
                    <a:lnTo>
                      <a:pt x="19940" y="2180"/>
                    </a:lnTo>
                    <a:cubicBezTo>
                      <a:pt x="19259" y="2320"/>
                      <a:pt x="18573" y="2391"/>
                      <a:pt x="17885" y="2391"/>
                    </a:cubicBezTo>
                    <a:lnTo>
                      <a:pt x="13783" y="2391"/>
                    </a:lnTo>
                    <a:cubicBezTo>
                      <a:pt x="13096" y="2391"/>
                      <a:pt x="12410" y="2320"/>
                      <a:pt x="11730" y="2180"/>
                    </a:cubicBezTo>
                    <a:lnTo>
                      <a:pt x="1226" y="8"/>
                    </a:lnTo>
                    <a:cubicBezTo>
                      <a:pt x="1191" y="3"/>
                      <a:pt x="1156" y="0"/>
                      <a:pt x="1122" y="0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44"/>
              <p:cNvSpPr/>
              <p:nvPr/>
            </p:nvSpPr>
            <p:spPr>
              <a:xfrm>
                <a:off x="4260328" y="3261502"/>
                <a:ext cx="204658" cy="43149"/>
              </a:xfrm>
              <a:custGeom>
                <a:avLst/>
                <a:gdLst/>
                <a:ahLst/>
                <a:cxnLst/>
                <a:rect l="l" t="t" r="r" b="b"/>
                <a:pathLst>
                  <a:path w="8747" h="1842" extrusionOk="0">
                    <a:moveTo>
                      <a:pt x="53" y="0"/>
                    </a:moveTo>
                    <a:cubicBezTo>
                      <a:pt x="24" y="0"/>
                      <a:pt x="0" y="23"/>
                      <a:pt x="0" y="52"/>
                    </a:cubicBezTo>
                    <a:lnTo>
                      <a:pt x="0" y="1842"/>
                    </a:lnTo>
                    <a:lnTo>
                      <a:pt x="8746" y="1842"/>
                    </a:lnTo>
                    <a:lnTo>
                      <a:pt x="8746" y="52"/>
                    </a:lnTo>
                    <a:cubicBezTo>
                      <a:pt x="8746" y="23"/>
                      <a:pt x="8723" y="0"/>
                      <a:pt x="86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44"/>
              <p:cNvSpPr/>
              <p:nvPr/>
            </p:nvSpPr>
            <p:spPr>
              <a:xfrm>
                <a:off x="4818125" y="3352579"/>
                <a:ext cx="62214" cy="42891"/>
              </a:xfrm>
              <a:custGeom>
                <a:avLst/>
                <a:gdLst/>
                <a:ahLst/>
                <a:cxnLst/>
                <a:rect l="l" t="t" r="r" b="b"/>
                <a:pathLst>
                  <a:path w="2659" h="1831" extrusionOk="0">
                    <a:moveTo>
                      <a:pt x="0" y="1"/>
                    </a:moveTo>
                    <a:lnTo>
                      <a:pt x="0" y="1351"/>
                    </a:lnTo>
                    <a:cubicBezTo>
                      <a:pt x="0" y="1424"/>
                      <a:pt x="15" y="1492"/>
                      <a:pt x="39" y="1553"/>
                    </a:cubicBezTo>
                    <a:cubicBezTo>
                      <a:pt x="106" y="1718"/>
                      <a:pt x="252" y="1830"/>
                      <a:pt x="415" y="1830"/>
                    </a:cubicBezTo>
                    <a:cubicBezTo>
                      <a:pt x="447" y="1830"/>
                      <a:pt x="479" y="1826"/>
                      <a:pt x="511" y="1817"/>
                    </a:cubicBezTo>
                    <a:lnTo>
                      <a:pt x="2356" y="1137"/>
                    </a:lnTo>
                    <a:cubicBezTo>
                      <a:pt x="2374" y="1132"/>
                      <a:pt x="2392" y="1125"/>
                      <a:pt x="2408" y="1118"/>
                    </a:cubicBezTo>
                    <a:cubicBezTo>
                      <a:pt x="2557" y="1051"/>
                      <a:pt x="2659" y="884"/>
                      <a:pt x="2659" y="694"/>
                    </a:cubicBezTo>
                    <a:lnTo>
                      <a:pt x="26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44"/>
              <p:cNvSpPr/>
              <p:nvPr/>
            </p:nvSpPr>
            <p:spPr>
              <a:xfrm>
                <a:off x="4804695" y="3330700"/>
                <a:ext cx="84582" cy="58328"/>
              </a:xfrm>
              <a:custGeom>
                <a:avLst/>
                <a:gdLst/>
                <a:ahLst/>
                <a:cxnLst/>
                <a:rect l="l" t="t" r="r" b="b"/>
                <a:pathLst>
                  <a:path w="3615" h="2490" extrusionOk="0">
                    <a:moveTo>
                      <a:pt x="0" y="1"/>
                    </a:moveTo>
                    <a:lnTo>
                      <a:pt x="0" y="1837"/>
                    </a:lnTo>
                    <a:cubicBezTo>
                      <a:pt x="0" y="2205"/>
                      <a:pt x="260" y="2489"/>
                      <a:pt x="563" y="2489"/>
                    </a:cubicBezTo>
                    <a:cubicBezTo>
                      <a:pt x="579" y="2489"/>
                      <a:pt x="596" y="2488"/>
                      <a:pt x="612" y="2487"/>
                    </a:cubicBezTo>
                    <a:cubicBezTo>
                      <a:pt x="639" y="2484"/>
                      <a:pt x="666" y="2478"/>
                      <a:pt x="692" y="2471"/>
                    </a:cubicBezTo>
                    <a:lnTo>
                      <a:pt x="3031" y="1608"/>
                    </a:lnTo>
                    <a:lnTo>
                      <a:pt x="3203" y="1545"/>
                    </a:lnTo>
                    <a:cubicBezTo>
                      <a:pt x="3213" y="1543"/>
                      <a:pt x="3223" y="1540"/>
                      <a:pt x="3233" y="1536"/>
                    </a:cubicBezTo>
                    <a:cubicBezTo>
                      <a:pt x="3458" y="1459"/>
                      <a:pt x="3614" y="1220"/>
                      <a:pt x="3614" y="944"/>
                    </a:cubicBezTo>
                    <a:lnTo>
                      <a:pt x="36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44"/>
              <p:cNvSpPr/>
              <p:nvPr/>
            </p:nvSpPr>
            <p:spPr>
              <a:xfrm>
                <a:off x="3847901" y="3349206"/>
                <a:ext cx="62214" cy="42868"/>
              </a:xfrm>
              <a:custGeom>
                <a:avLst/>
                <a:gdLst/>
                <a:ahLst/>
                <a:cxnLst/>
                <a:rect l="l" t="t" r="r" b="b"/>
                <a:pathLst>
                  <a:path w="2659" h="1830" extrusionOk="0">
                    <a:moveTo>
                      <a:pt x="0" y="0"/>
                    </a:moveTo>
                    <a:lnTo>
                      <a:pt x="0" y="694"/>
                    </a:lnTo>
                    <a:cubicBezTo>
                      <a:pt x="0" y="775"/>
                      <a:pt x="19" y="853"/>
                      <a:pt x="53" y="920"/>
                    </a:cubicBezTo>
                    <a:cubicBezTo>
                      <a:pt x="107" y="1027"/>
                      <a:pt x="195" y="1107"/>
                      <a:pt x="303" y="1136"/>
                    </a:cubicBezTo>
                    <a:lnTo>
                      <a:pt x="569" y="1235"/>
                    </a:lnTo>
                    <a:lnTo>
                      <a:pt x="2149" y="1817"/>
                    </a:lnTo>
                    <a:cubicBezTo>
                      <a:pt x="2181" y="1825"/>
                      <a:pt x="2213" y="1830"/>
                      <a:pt x="2245" y="1830"/>
                    </a:cubicBezTo>
                    <a:cubicBezTo>
                      <a:pt x="2407" y="1830"/>
                      <a:pt x="2553" y="1718"/>
                      <a:pt x="2619" y="1551"/>
                    </a:cubicBezTo>
                    <a:cubicBezTo>
                      <a:pt x="2644" y="1489"/>
                      <a:pt x="2658" y="1422"/>
                      <a:pt x="2658" y="1350"/>
                    </a:cubicBezTo>
                    <a:lnTo>
                      <a:pt x="26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44"/>
              <p:cNvSpPr/>
              <p:nvPr/>
            </p:nvSpPr>
            <p:spPr>
              <a:xfrm>
                <a:off x="3838986" y="3327303"/>
                <a:ext cx="84559" cy="58305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2489" extrusionOk="0">
                    <a:moveTo>
                      <a:pt x="1" y="0"/>
                    </a:moveTo>
                    <a:lnTo>
                      <a:pt x="1" y="944"/>
                    </a:lnTo>
                    <a:cubicBezTo>
                      <a:pt x="1" y="1219"/>
                      <a:pt x="159" y="1459"/>
                      <a:pt x="384" y="1536"/>
                    </a:cubicBezTo>
                    <a:cubicBezTo>
                      <a:pt x="393" y="1540"/>
                      <a:pt x="404" y="1542"/>
                      <a:pt x="413" y="1546"/>
                    </a:cubicBezTo>
                    <a:lnTo>
                      <a:pt x="902" y="1726"/>
                    </a:lnTo>
                    <a:lnTo>
                      <a:pt x="2921" y="2471"/>
                    </a:lnTo>
                    <a:cubicBezTo>
                      <a:pt x="2948" y="2479"/>
                      <a:pt x="2975" y="2484"/>
                      <a:pt x="3002" y="2486"/>
                    </a:cubicBezTo>
                    <a:cubicBezTo>
                      <a:pt x="3020" y="2488"/>
                      <a:pt x="3037" y="2489"/>
                      <a:pt x="3054" y="2489"/>
                    </a:cubicBezTo>
                    <a:cubicBezTo>
                      <a:pt x="3356" y="2489"/>
                      <a:pt x="3614" y="2205"/>
                      <a:pt x="3614" y="1838"/>
                    </a:cubicBezTo>
                    <a:lnTo>
                      <a:pt x="3614" y="1"/>
                    </a:lnTo>
                    <a:lnTo>
                      <a:pt x="361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44"/>
              <p:cNvSpPr/>
              <p:nvPr/>
            </p:nvSpPr>
            <p:spPr>
              <a:xfrm>
                <a:off x="4284802" y="3261502"/>
                <a:ext cx="155664" cy="43149"/>
              </a:xfrm>
              <a:custGeom>
                <a:avLst/>
                <a:gdLst/>
                <a:ahLst/>
                <a:cxnLst/>
                <a:rect l="l" t="t" r="r" b="b"/>
                <a:pathLst>
                  <a:path w="6653" h="1842" extrusionOk="0">
                    <a:moveTo>
                      <a:pt x="53" y="0"/>
                    </a:moveTo>
                    <a:cubicBezTo>
                      <a:pt x="24" y="0"/>
                      <a:pt x="0" y="23"/>
                      <a:pt x="0" y="52"/>
                    </a:cubicBezTo>
                    <a:lnTo>
                      <a:pt x="0" y="1842"/>
                    </a:lnTo>
                    <a:lnTo>
                      <a:pt x="6652" y="1842"/>
                    </a:lnTo>
                    <a:lnTo>
                      <a:pt x="6652" y="52"/>
                    </a:lnTo>
                    <a:cubicBezTo>
                      <a:pt x="6652" y="23"/>
                      <a:pt x="6630" y="0"/>
                      <a:pt x="6600" y="0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44"/>
              <p:cNvSpPr/>
              <p:nvPr/>
            </p:nvSpPr>
            <p:spPr>
              <a:xfrm>
                <a:off x="4829566" y="3107132"/>
                <a:ext cx="184817" cy="17358"/>
              </a:xfrm>
              <a:custGeom>
                <a:avLst/>
                <a:gdLst/>
                <a:ahLst/>
                <a:cxnLst/>
                <a:rect l="l" t="t" r="r" b="b"/>
                <a:pathLst>
                  <a:path w="7899" h="741" extrusionOk="0">
                    <a:moveTo>
                      <a:pt x="144" y="1"/>
                    </a:moveTo>
                    <a:cubicBezTo>
                      <a:pt x="65" y="1"/>
                      <a:pt x="2" y="75"/>
                      <a:pt x="1" y="167"/>
                    </a:cubicBezTo>
                    <a:lnTo>
                      <a:pt x="1" y="196"/>
                    </a:lnTo>
                    <a:cubicBezTo>
                      <a:pt x="1" y="465"/>
                      <a:pt x="187" y="688"/>
                      <a:pt x="422" y="691"/>
                    </a:cubicBezTo>
                    <a:cubicBezTo>
                      <a:pt x="1277" y="707"/>
                      <a:pt x="2827" y="740"/>
                      <a:pt x="4168" y="740"/>
                    </a:cubicBezTo>
                    <a:cubicBezTo>
                      <a:pt x="5040" y="740"/>
                      <a:pt x="5824" y="726"/>
                      <a:pt x="6268" y="683"/>
                    </a:cubicBezTo>
                    <a:cubicBezTo>
                      <a:pt x="7603" y="551"/>
                      <a:pt x="7898" y="1"/>
                      <a:pt x="7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44"/>
              <p:cNvSpPr/>
              <p:nvPr/>
            </p:nvSpPr>
            <p:spPr>
              <a:xfrm>
                <a:off x="4801770" y="3142902"/>
                <a:ext cx="66168" cy="4654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1987" extrusionOk="0">
                    <a:moveTo>
                      <a:pt x="264" y="1"/>
                    </a:moveTo>
                    <a:cubicBezTo>
                      <a:pt x="118" y="2"/>
                      <a:pt x="1" y="137"/>
                      <a:pt x="1" y="305"/>
                    </a:cubicBezTo>
                    <a:lnTo>
                      <a:pt x="1" y="1986"/>
                    </a:lnTo>
                    <a:lnTo>
                      <a:pt x="2827" y="1986"/>
                    </a:lnTo>
                    <a:lnTo>
                      <a:pt x="2827" y="305"/>
                    </a:lnTo>
                    <a:cubicBezTo>
                      <a:pt x="2827" y="137"/>
                      <a:pt x="2709" y="1"/>
                      <a:pt x="25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44"/>
              <p:cNvSpPr/>
              <p:nvPr/>
            </p:nvSpPr>
            <p:spPr>
              <a:xfrm>
                <a:off x="4815832" y="3142902"/>
                <a:ext cx="38044" cy="46545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1987" extrusionOk="0">
                    <a:moveTo>
                      <a:pt x="153" y="1"/>
                    </a:moveTo>
                    <a:cubicBezTo>
                      <a:pt x="68" y="2"/>
                      <a:pt x="1" y="137"/>
                      <a:pt x="1" y="305"/>
                    </a:cubicBezTo>
                    <a:lnTo>
                      <a:pt x="1" y="1986"/>
                    </a:lnTo>
                    <a:lnTo>
                      <a:pt x="1625" y="1986"/>
                    </a:lnTo>
                    <a:lnTo>
                      <a:pt x="1625" y="305"/>
                    </a:lnTo>
                    <a:cubicBezTo>
                      <a:pt x="1625" y="137"/>
                      <a:pt x="1558" y="1"/>
                      <a:pt x="1475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44"/>
              <p:cNvSpPr/>
              <p:nvPr/>
            </p:nvSpPr>
            <p:spPr>
              <a:xfrm>
                <a:off x="4792551" y="3183357"/>
                <a:ext cx="84582" cy="72454"/>
              </a:xfrm>
              <a:custGeom>
                <a:avLst/>
                <a:gdLst/>
                <a:ahLst/>
                <a:cxnLst/>
                <a:rect l="l" t="t" r="r" b="b"/>
                <a:pathLst>
                  <a:path w="3615" h="3093" extrusionOk="0">
                    <a:moveTo>
                      <a:pt x="338" y="1"/>
                    </a:moveTo>
                    <a:cubicBezTo>
                      <a:pt x="152" y="1"/>
                      <a:pt x="1" y="174"/>
                      <a:pt x="0" y="391"/>
                    </a:cubicBezTo>
                    <a:lnTo>
                      <a:pt x="0" y="3093"/>
                    </a:lnTo>
                    <a:lnTo>
                      <a:pt x="3614" y="2279"/>
                    </a:lnTo>
                    <a:lnTo>
                      <a:pt x="3614" y="390"/>
                    </a:lnTo>
                    <a:cubicBezTo>
                      <a:pt x="3614" y="175"/>
                      <a:pt x="3464" y="1"/>
                      <a:pt x="32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4811644" y="3183357"/>
                <a:ext cx="46397" cy="72454"/>
              </a:xfrm>
              <a:custGeom>
                <a:avLst/>
                <a:gdLst/>
                <a:ahLst/>
                <a:cxnLst/>
                <a:rect l="l" t="t" r="r" b="b"/>
                <a:pathLst>
                  <a:path w="1983" h="3093" extrusionOk="0">
                    <a:moveTo>
                      <a:pt x="184" y="1"/>
                    </a:moveTo>
                    <a:cubicBezTo>
                      <a:pt x="83" y="1"/>
                      <a:pt x="0" y="174"/>
                      <a:pt x="0" y="391"/>
                    </a:cubicBezTo>
                    <a:lnTo>
                      <a:pt x="0" y="3093"/>
                    </a:lnTo>
                    <a:lnTo>
                      <a:pt x="1983" y="2279"/>
                    </a:lnTo>
                    <a:lnTo>
                      <a:pt x="1983" y="390"/>
                    </a:lnTo>
                    <a:cubicBezTo>
                      <a:pt x="1983" y="175"/>
                      <a:pt x="1900" y="1"/>
                      <a:pt x="1798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4775120" y="3208960"/>
                <a:ext cx="122299" cy="46827"/>
              </a:xfrm>
              <a:custGeom>
                <a:avLst/>
                <a:gdLst/>
                <a:ahLst/>
                <a:cxnLst/>
                <a:rect l="l" t="t" r="r" b="b"/>
                <a:pathLst>
                  <a:path w="5227" h="1999" extrusionOk="0">
                    <a:moveTo>
                      <a:pt x="4980" y="0"/>
                    </a:moveTo>
                    <a:cubicBezTo>
                      <a:pt x="4969" y="0"/>
                      <a:pt x="4957" y="1"/>
                      <a:pt x="4945" y="3"/>
                    </a:cubicBezTo>
                    <a:lnTo>
                      <a:pt x="4292" y="108"/>
                    </a:lnTo>
                    <a:lnTo>
                      <a:pt x="878" y="655"/>
                    </a:lnTo>
                    <a:lnTo>
                      <a:pt x="215" y="762"/>
                    </a:lnTo>
                    <a:cubicBezTo>
                      <a:pt x="92" y="781"/>
                      <a:pt x="1" y="902"/>
                      <a:pt x="1" y="1045"/>
                    </a:cubicBezTo>
                    <a:lnTo>
                      <a:pt x="1" y="1999"/>
                    </a:lnTo>
                    <a:lnTo>
                      <a:pt x="786" y="1847"/>
                    </a:lnTo>
                    <a:lnTo>
                      <a:pt x="1722" y="1668"/>
                    </a:lnTo>
                    <a:lnTo>
                      <a:pt x="5227" y="992"/>
                    </a:lnTo>
                    <a:lnTo>
                      <a:pt x="5227" y="286"/>
                    </a:lnTo>
                    <a:cubicBezTo>
                      <a:pt x="5227" y="126"/>
                      <a:pt x="5115" y="0"/>
                      <a:pt x="49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4793511" y="3211865"/>
                <a:ext cx="85565" cy="40666"/>
              </a:xfrm>
              <a:custGeom>
                <a:avLst/>
                <a:gdLst/>
                <a:ahLst/>
                <a:cxnLst/>
                <a:rect l="l" t="t" r="r" b="b"/>
                <a:pathLst>
                  <a:path w="3657" h="1736" extrusionOk="0">
                    <a:moveTo>
                      <a:pt x="3408" y="1"/>
                    </a:moveTo>
                    <a:cubicBezTo>
                      <a:pt x="3397" y="1"/>
                      <a:pt x="3386" y="2"/>
                      <a:pt x="3374" y="3"/>
                    </a:cubicBezTo>
                    <a:lnTo>
                      <a:pt x="206" y="512"/>
                    </a:lnTo>
                    <a:cubicBezTo>
                      <a:pt x="92" y="530"/>
                      <a:pt x="3" y="640"/>
                      <a:pt x="1" y="778"/>
                    </a:cubicBezTo>
                    <a:lnTo>
                      <a:pt x="0" y="1724"/>
                    </a:lnTo>
                    <a:lnTo>
                      <a:pt x="0" y="1735"/>
                    </a:lnTo>
                    <a:lnTo>
                      <a:pt x="936" y="1543"/>
                    </a:lnTo>
                    <a:lnTo>
                      <a:pt x="3655" y="986"/>
                    </a:lnTo>
                    <a:lnTo>
                      <a:pt x="3656" y="278"/>
                    </a:lnTo>
                    <a:cubicBezTo>
                      <a:pt x="3656" y="276"/>
                      <a:pt x="3656" y="275"/>
                      <a:pt x="3655" y="274"/>
                    </a:cubicBezTo>
                    <a:cubicBezTo>
                      <a:pt x="3652" y="119"/>
                      <a:pt x="3538" y="1"/>
                      <a:pt x="3408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4813375" y="3134867"/>
                <a:ext cx="42934" cy="8058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344" extrusionOk="0">
                    <a:moveTo>
                      <a:pt x="0" y="0"/>
                    </a:moveTo>
                    <a:lnTo>
                      <a:pt x="0" y="344"/>
                    </a:lnTo>
                    <a:lnTo>
                      <a:pt x="1834" y="344"/>
                    </a:lnTo>
                    <a:lnTo>
                      <a:pt x="18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4805864" y="3098628"/>
                <a:ext cx="57956" cy="36285"/>
              </a:xfrm>
              <a:custGeom>
                <a:avLst/>
                <a:gdLst/>
                <a:ahLst/>
                <a:cxnLst/>
                <a:rect l="l" t="t" r="r" b="b"/>
                <a:pathLst>
                  <a:path w="2477" h="1549" extrusionOk="0">
                    <a:moveTo>
                      <a:pt x="1239" y="1"/>
                    </a:moveTo>
                    <a:cubicBezTo>
                      <a:pt x="555" y="1"/>
                      <a:pt x="0" y="642"/>
                      <a:pt x="1" y="1432"/>
                    </a:cubicBezTo>
                    <a:cubicBezTo>
                      <a:pt x="1" y="1497"/>
                      <a:pt x="45" y="1548"/>
                      <a:pt x="101" y="1548"/>
                    </a:cubicBezTo>
                    <a:lnTo>
                      <a:pt x="2378" y="1548"/>
                    </a:lnTo>
                    <a:cubicBezTo>
                      <a:pt x="2431" y="1548"/>
                      <a:pt x="2476" y="1497"/>
                      <a:pt x="2476" y="1432"/>
                    </a:cubicBezTo>
                    <a:cubicBezTo>
                      <a:pt x="2476" y="642"/>
                      <a:pt x="1922" y="1"/>
                      <a:pt x="12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4809842" y="3104742"/>
                <a:ext cx="49977" cy="30195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1289" extrusionOk="0">
                    <a:moveTo>
                      <a:pt x="1065" y="0"/>
                    </a:moveTo>
                    <a:cubicBezTo>
                      <a:pt x="477" y="0"/>
                      <a:pt x="1" y="475"/>
                      <a:pt x="3" y="1064"/>
                    </a:cubicBezTo>
                    <a:lnTo>
                      <a:pt x="3" y="1202"/>
                    </a:lnTo>
                    <a:cubicBezTo>
                      <a:pt x="3" y="1249"/>
                      <a:pt x="40" y="1288"/>
                      <a:pt x="87" y="1288"/>
                    </a:cubicBezTo>
                    <a:lnTo>
                      <a:pt x="2051" y="1288"/>
                    </a:lnTo>
                    <a:cubicBezTo>
                      <a:pt x="2097" y="1288"/>
                      <a:pt x="2136" y="1249"/>
                      <a:pt x="2136" y="1202"/>
                    </a:cubicBezTo>
                    <a:lnTo>
                      <a:pt x="2136" y="1064"/>
                    </a:lnTo>
                    <a:cubicBezTo>
                      <a:pt x="2136" y="475"/>
                      <a:pt x="1660" y="0"/>
                      <a:pt x="10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4813422" y="3134914"/>
                <a:ext cx="42934" cy="8058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344" extrusionOk="0">
                    <a:moveTo>
                      <a:pt x="0" y="0"/>
                    </a:moveTo>
                    <a:lnTo>
                      <a:pt x="0" y="344"/>
                    </a:lnTo>
                    <a:lnTo>
                      <a:pt x="244" y="344"/>
                    </a:lnTo>
                    <a:lnTo>
                      <a:pt x="244" y="294"/>
                    </a:lnTo>
                    <a:cubicBezTo>
                      <a:pt x="244" y="204"/>
                      <a:pt x="307" y="131"/>
                      <a:pt x="384" y="131"/>
                    </a:cubicBezTo>
                    <a:lnTo>
                      <a:pt x="1834" y="131"/>
                    </a:lnTo>
                    <a:lnTo>
                      <a:pt x="1834" y="0"/>
                    </a:ln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4613888" y="3107132"/>
                <a:ext cx="213432" cy="17358"/>
              </a:xfrm>
              <a:custGeom>
                <a:avLst/>
                <a:gdLst/>
                <a:ahLst/>
                <a:cxnLst/>
                <a:rect l="l" t="t" r="r" b="b"/>
                <a:pathLst>
                  <a:path w="9122" h="741" extrusionOk="0">
                    <a:moveTo>
                      <a:pt x="1" y="1"/>
                    </a:moveTo>
                    <a:cubicBezTo>
                      <a:pt x="1" y="1"/>
                      <a:pt x="296" y="551"/>
                      <a:pt x="1632" y="683"/>
                    </a:cubicBezTo>
                    <a:cubicBezTo>
                      <a:pt x="2075" y="726"/>
                      <a:pt x="3048" y="740"/>
                      <a:pt x="4151" y="740"/>
                    </a:cubicBezTo>
                    <a:cubicBezTo>
                      <a:pt x="5845" y="740"/>
                      <a:pt x="7844" y="707"/>
                      <a:pt x="8699" y="691"/>
                    </a:cubicBezTo>
                    <a:cubicBezTo>
                      <a:pt x="8933" y="688"/>
                      <a:pt x="9121" y="465"/>
                      <a:pt x="9121" y="196"/>
                    </a:cubicBezTo>
                    <a:lnTo>
                      <a:pt x="9121" y="167"/>
                    </a:lnTo>
                    <a:cubicBezTo>
                      <a:pt x="9121" y="75"/>
                      <a:pt x="9057" y="1"/>
                      <a:pt x="89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3710932" y="3107132"/>
                <a:ext cx="184793" cy="17358"/>
              </a:xfrm>
              <a:custGeom>
                <a:avLst/>
                <a:gdLst/>
                <a:ahLst/>
                <a:cxnLst/>
                <a:rect l="l" t="t" r="r" b="b"/>
                <a:pathLst>
                  <a:path w="7898" h="741" extrusionOk="0">
                    <a:moveTo>
                      <a:pt x="0" y="1"/>
                    </a:moveTo>
                    <a:cubicBezTo>
                      <a:pt x="0" y="1"/>
                      <a:pt x="295" y="551"/>
                      <a:pt x="1631" y="683"/>
                    </a:cubicBezTo>
                    <a:cubicBezTo>
                      <a:pt x="2074" y="726"/>
                      <a:pt x="2858" y="740"/>
                      <a:pt x="3731" y="740"/>
                    </a:cubicBezTo>
                    <a:cubicBezTo>
                      <a:pt x="5071" y="740"/>
                      <a:pt x="6622" y="707"/>
                      <a:pt x="7476" y="691"/>
                    </a:cubicBezTo>
                    <a:cubicBezTo>
                      <a:pt x="7711" y="688"/>
                      <a:pt x="7898" y="465"/>
                      <a:pt x="7898" y="196"/>
                    </a:cubicBezTo>
                    <a:lnTo>
                      <a:pt x="7898" y="167"/>
                    </a:lnTo>
                    <a:cubicBezTo>
                      <a:pt x="7898" y="74"/>
                      <a:pt x="7834" y="1"/>
                      <a:pt x="77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3857423" y="3142902"/>
                <a:ext cx="66121" cy="46545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1987" extrusionOk="0">
                    <a:moveTo>
                      <a:pt x="263" y="1"/>
                    </a:moveTo>
                    <a:cubicBezTo>
                      <a:pt x="118" y="1"/>
                      <a:pt x="0" y="137"/>
                      <a:pt x="0" y="305"/>
                    </a:cubicBezTo>
                    <a:lnTo>
                      <a:pt x="0" y="1986"/>
                    </a:lnTo>
                    <a:lnTo>
                      <a:pt x="2826" y="1986"/>
                    </a:lnTo>
                    <a:lnTo>
                      <a:pt x="2826" y="305"/>
                    </a:lnTo>
                    <a:cubicBezTo>
                      <a:pt x="2826" y="137"/>
                      <a:pt x="2708" y="2"/>
                      <a:pt x="25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3871462" y="3142902"/>
                <a:ext cx="37998" cy="46545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1987" extrusionOk="0">
                    <a:moveTo>
                      <a:pt x="151" y="1"/>
                    </a:moveTo>
                    <a:cubicBezTo>
                      <a:pt x="68" y="1"/>
                      <a:pt x="0" y="137"/>
                      <a:pt x="0" y="305"/>
                    </a:cubicBezTo>
                    <a:lnTo>
                      <a:pt x="0" y="1986"/>
                    </a:lnTo>
                    <a:lnTo>
                      <a:pt x="1624" y="1986"/>
                    </a:lnTo>
                    <a:lnTo>
                      <a:pt x="1624" y="305"/>
                    </a:lnTo>
                    <a:cubicBezTo>
                      <a:pt x="1624" y="137"/>
                      <a:pt x="1556" y="2"/>
                      <a:pt x="1473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3848181" y="3183357"/>
                <a:ext cx="84582" cy="72430"/>
              </a:xfrm>
              <a:custGeom>
                <a:avLst/>
                <a:gdLst/>
                <a:ahLst/>
                <a:cxnLst/>
                <a:rect l="l" t="t" r="r" b="b"/>
                <a:pathLst>
                  <a:path w="3615" h="3092" extrusionOk="0">
                    <a:moveTo>
                      <a:pt x="336" y="1"/>
                    </a:moveTo>
                    <a:cubicBezTo>
                      <a:pt x="150" y="1"/>
                      <a:pt x="0" y="175"/>
                      <a:pt x="0" y="390"/>
                    </a:cubicBezTo>
                    <a:lnTo>
                      <a:pt x="0" y="2278"/>
                    </a:lnTo>
                    <a:lnTo>
                      <a:pt x="3614" y="3092"/>
                    </a:lnTo>
                    <a:lnTo>
                      <a:pt x="3614" y="390"/>
                    </a:lnTo>
                    <a:cubicBezTo>
                      <a:pt x="3614" y="174"/>
                      <a:pt x="3464" y="1"/>
                      <a:pt x="32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3867250" y="3183357"/>
                <a:ext cx="46421" cy="72454"/>
              </a:xfrm>
              <a:custGeom>
                <a:avLst/>
                <a:gdLst/>
                <a:ahLst/>
                <a:cxnLst/>
                <a:rect l="l" t="t" r="r" b="b"/>
                <a:pathLst>
                  <a:path w="1984" h="3093" extrusionOk="0">
                    <a:moveTo>
                      <a:pt x="185" y="1"/>
                    </a:moveTo>
                    <a:cubicBezTo>
                      <a:pt x="83" y="1"/>
                      <a:pt x="1" y="175"/>
                      <a:pt x="1" y="390"/>
                    </a:cubicBezTo>
                    <a:lnTo>
                      <a:pt x="1" y="2279"/>
                    </a:lnTo>
                    <a:lnTo>
                      <a:pt x="1982" y="3093"/>
                    </a:lnTo>
                    <a:lnTo>
                      <a:pt x="1982" y="391"/>
                    </a:lnTo>
                    <a:cubicBezTo>
                      <a:pt x="1983" y="174"/>
                      <a:pt x="1900" y="1"/>
                      <a:pt x="1799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3827896" y="3208960"/>
                <a:ext cx="122299" cy="46827"/>
              </a:xfrm>
              <a:custGeom>
                <a:avLst/>
                <a:gdLst/>
                <a:ahLst/>
                <a:cxnLst/>
                <a:rect l="l" t="t" r="r" b="b"/>
                <a:pathLst>
                  <a:path w="5227" h="1999" extrusionOk="0">
                    <a:moveTo>
                      <a:pt x="247" y="0"/>
                    </a:moveTo>
                    <a:cubicBezTo>
                      <a:pt x="113" y="0"/>
                      <a:pt x="1" y="126"/>
                      <a:pt x="1" y="286"/>
                    </a:cubicBezTo>
                    <a:lnTo>
                      <a:pt x="1" y="992"/>
                    </a:lnTo>
                    <a:lnTo>
                      <a:pt x="3505" y="1668"/>
                    </a:lnTo>
                    <a:lnTo>
                      <a:pt x="4441" y="1847"/>
                    </a:lnTo>
                    <a:lnTo>
                      <a:pt x="5227" y="1999"/>
                    </a:lnTo>
                    <a:lnTo>
                      <a:pt x="5227" y="1045"/>
                    </a:lnTo>
                    <a:cubicBezTo>
                      <a:pt x="5227" y="902"/>
                      <a:pt x="5136" y="781"/>
                      <a:pt x="5013" y="762"/>
                    </a:cubicBezTo>
                    <a:lnTo>
                      <a:pt x="4349" y="655"/>
                    </a:lnTo>
                    <a:lnTo>
                      <a:pt x="936" y="108"/>
                    </a:lnTo>
                    <a:lnTo>
                      <a:pt x="283" y="3"/>
                    </a:lnTo>
                    <a:cubicBezTo>
                      <a:pt x="271" y="1"/>
                      <a:pt x="259" y="0"/>
                      <a:pt x="2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3846263" y="3211865"/>
                <a:ext cx="85565" cy="40666"/>
              </a:xfrm>
              <a:custGeom>
                <a:avLst/>
                <a:gdLst/>
                <a:ahLst/>
                <a:cxnLst/>
                <a:rect l="l" t="t" r="r" b="b"/>
                <a:pathLst>
                  <a:path w="3657" h="1736" extrusionOk="0">
                    <a:moveTo>
                      <a:pt x="247" y="1"/>
                    </a:moveTo>
                    <a:cubicBezTo>
                      <a:pt x="116" y="1"/>
                      <a:pt x="2" y="119"/>
                      <a:pt x="0" y="274"/>
                    </a:cubicBezTo>
                    <a:lnTo>
                      <a:pt x="0" y="278"/>
                    </a:lnTo>
                    <a:lnTo>
                      <a:pt x="1" y="986"/>
                    </a:lnTo>
                    <a:lnTo>
                      <a:pt x="2720" y="1543"/>
                    </a:lnTo>
                    <a:lnTo>
                      <a:pt x="3656" y="1735"/>
                    </a:lnTo>
                    <a:lnTo>
                      <a:pt x="3656" y="1724"/>
                    </a:lnTo>
                    <a:lnTo>
                      <a:pt x="3655" y="778"/>
                    </a:lnTo>
                    <a:cubicBezTo>
                      <a:pt x="3653" y="640"/>
                      <a:pt x="3564" y="530"/>
                      <a:pt x="3450" y="512"/>
                    </a:cubicBezTo>
                    <a:lnTo>
                      <a:pt x="281" y="3"/>
                    </a:lnTo>
                    <a:cubicBezTo>
                      <a:pt x="270" y="2"/>
                      <a:pt x="259" y="1"/>
                      <a:pt x="247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3869029" y="3134890"/>
                <a:ext cx="42911" cy="8058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344" extrusionOk="0">
                    <a:moveTo>
                      <a:pt x="1" y="0"/>
                    </a:moveTo>
                    <a:lnTo>
                      <a:pt x="1" y="344"/>
                    </a:lnTo>
                    <a:lnTo>
                      <a:pt x="1833" y="344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3861518" y="3098628"/>
                <a:ext cx="57932" cy="36285"/>
              </a:xfrm>
              <a:custGeom>
                <a:avLst/>
                <a:gdLst/>
                <a:ahLst/>
                <a:cxnLst/>
                <a:rect l="l" t="t" r="r" b="b"/>
                <a:pathLst>
                  <a:path w="2476" h="1549" extrusionOk="0">
                    <a:moveTo>
                      <a:pt x="1237" y="1"/>
                    </a:moveTo>
                    <a:cubicBezTo>
                      <a:pt x="554" y="1"/>
                      <a:pt x="1" y="642"/>
                      <a:pt x="1" y="1432"/>
                    </a:cubicBezTo>
                    <a:cubicBezTo>
                      <a:pt x="1" y="1495"/>
                      <a:pt x="46" y="1548"/>
                      <a:pt x="99" y="1548"/>
                    </a:cubicBezTo>
                    <a:lnTo>
                      <a:pt x="2376" y="1548"/>
                    </a:lnTo>
                    <a:cubicBezTo>
                      <a:pt x="2431" y="1548"/>
                      <a:pt x="2475" y="1497"/>
                      <a:pt x="2475" y="1432"/>
                    </a:cubicBezTo>
                    <a:cubicBezTo>
                      <a:pt x="2475" y="642"/>
                      <a:pt x="1920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3865472" y="3104742"/>
                <a:ext cx="49954" cy="30195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1289" extrusionOk="0">
                    <a:moveTo>
                      <a:pt x="1072" y="0"/>
                    </a:moveTo>
                    <a:cubicBezTo>
                      <a:pt x="478" y="0"/>
                      <a:pt x="1" y="475"/>
                      <a:pt x="1" y="1064"/>
                    </a:cubicBezTo>
                    <a:lnTo>
                      <a:pt x="1" y="1202"/>
                    </a:lnTo>
                    <a:cubicBezTo>
                      <a:pt x="1" y="1249"/>
                      <a:pt x="39" y="1288"/>
                      <a:pt x="87" y="1288"/>
                    </a:cubicBezTo>
                    <a:lnTo>
                      <a:pt x="2051" y="1288"/>
                    </a:lnTo>
                    <a:cubicBezTo>
                      <a:pt x="2098" y="1288"/>
                      <a:pt x="2135" y="1249"/>
                      <a:pt x="2135" y="1202"/>
                    </a:cubicBezTo>
                    <a:lnTo>
                      <a:pt x="2135" y="1064"/>
                    </a:lnTo>
                    <a:cubicBezTo>
                      <a:pt x="2135" y="475"/>
                      <a:pt x="1660" y="0"/>
                      <a:pt x="10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3868982" y="3134890"/>
                <a:ext cx="42934" cy="8058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344" extrusionOk="0">
                    <a:moveTo>
                      <a:pt x="1" y="0"/>
                    </a:moveTo>
                    <a:lnTo>
                      <a:pt x="1" y="132"/>
                    </a:lnTo>
                    <a:lnTo>
                      <a:pt x="1451" y="132"/>
                    </a:lnTo>
                    <a:cubicBezTo>
                      <a:pt x="1528" y="132"/>
                      <a:pt x="1590" y="205"/>
                      <a:pt x="1590" y="294"/>
                    </a:cubicBezTo>
                    <a:lnTo>
                      <a:pt x="1590" y="344"/>
                    </a:lnTo>
                    <a:lnTo>
                      <a:pt x="1834" y="344"/>
                    </a:lnTo>
                    <a:lnTo>
                      <a:pt x="1834" y="0"/>
                    </a:ln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3898018" y="3107132"/>
                <a:ext cx="213409" cy="17358"/>
              </a:xfrm>
              <a:custGeom>
                <a:avLst/>
                <a:gdLst/>
                <a:ahLst/>
                <a:cxnLst/>
                <a:rect l="l" t="t" r="r" b="b"/>
                <a:pathLst>
                  <a:path w="9121" h="741" extrusionOk="0">
                    <a:moveTo>
                      <a:pt x="144" y="1"/>
                    </a:moveTo>
                    <a:cubicBezTo>
                      <a:pt x="65" y="1"/>
                      <a:pt x="0" y="74"/>
                      <a:pt x="0" y="167"/>
                    </a:cubicBezTo>
                    <a:lnTo>
                      <a:pt x="0" y="196"/>
                    </a:lnTo>
                    <a:cubicBezTo>
                      <a:pt x="0" y="465"/>
                      <a:pt x="189" y="688"/>
                      <a:pt x="423" y="691"/>
                    </a:cubicBezTo>
                    <a:cubicBezTo>
                      <a:pt x="1278" y="707"/>
                      <a:pt x="3276" y="740"/>
                      <a:pt x="4970" y="740"/>
                    </a:cubicBezTo>
                    <a:cubicBezTo>
                      <a:pt x="6073" y="740"/>
                      <a:pt x="7046" y="726"/>
                      <a:pt x="7490" y="683"/>
                    </a:cubicBezTo>
                    <a:cubicBezTo>
                      <a:pt x="8825" y="551"/>
                      <a:pt x="9121" y="1"/>
                      <a:pt x="9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3781779" y="3222640"/>
                <a:ext cx="1161686" cy="261048"/>
              </a:xfrm>
              <a:custGeom>
                <a:avLst/>
                <a:gdLst/>
                <a:ahLst/>
                <a:cxnLst/>
                <a:rect l="l" t="t" r="r" b="b"/>
                <a:pathLst>
                  <a:path w="49650" h="11144" extrusionOk="0">
                    <a:moveTo>
                      <a:pt x="1755" y="1"/>
                    </a:moveTo>
                    <a:cubicBezTo>
                      <a:pt x="1040" y="1"/>
                      <a:pt x="416" y="502"/>
                      <a:pt x="144" y="1226"/>
                    </a:cubicBezTo>
                    <a:cubicBezTo>
                      <a:pt x="98" y="1349"/>
                      <a:pt x="62" y="1480"/>
                      <a:pt x="39" y="1614"/>
                    </a:cubicBezTo>
                    <a:cubicBezTo>
                      <a:pt x="14" y="1749"/>
                      <a:pt x="1" y="1891"/>
                      <a:pt x="1" y="2034"/>
                    </a:cubicBezTo>
                    <a:cubicBezTo>
                      <a:pt x="1" y="2497"/>
                      <a:pt x="74" y="2902"/>
                      <a:pt x="209" y="3260"/>
                    </a:cubicBezTo>
                    <a:cubicBezTo>
                      <a:pt x="360" y="3661"/>
                      <a:pt x="588" y="4001"/>
                      <a:pt x="875" y="4298"/>
                    </a:cubicBezTo>
                    <a:cubicBezTo>
                      <a:pt x="1419" y="4857"/>
                      <a:pt x="2179" y="5252"/>
                      <a:pt x="3039" y="5573"/>
                    </a:cubicBezTo>
                    <a:lnTo>
                      <a:pt x="15791" y="9988"/>
                    </a:lnTo>
                    <a:lnTo>
                      <a:pt x="18358" y="10876"/>
                    </a:lnTo>
                    <a:cubicBezTo>
                      <a:pt x="19446" y="11054"/>
                      <a:pt x="20543" y="11143"/>
                      <a:pt x="21642" y="11143"/>
                    </a:cubicBezTo>
                    <a:lnTo>
                      <a:pt x="28010" y="11143"/>
                    </a:lnTo>
                    <a:cubicBezTo>
                      <a:pt x="29108" y="11143"/>
                      <a:pt x="30205" y="11054"/>
                      <a:pt x="31292" y="10876"/>
                    </a:cubicBezTo>
                    <a:lnTo>
                      <a:pt x="33860" y="9988"/>
                    </a:lnTo>
                    <a:lnTo>
                      <a:pt x="46611" y="5573"/>
                    </a:lnTo>
                    <a:cubicBezTo>
                      <a:pt x="47472" y="5252"/>
                      <a:pt x="48230" y="4857"/>
                      <a:pt x="48775" y="4298"/>
                    </a:cubicBezTo>
                    <a:cubicBezTo>
                      <a:pt x="49064" y="4003"/>
                      <a:pt x="49292" y="3661"/>
                      <a:pt x="49442" y="3260"/>
                    </a:cubicBezTo>
                    <a:cubicBezTo>
                      <a:pt x="49577" y="2902"/>
                      <a:pt x="49650" y="2497"/>
                      <a:pt x="49650" y="2034"/>
                    </a:cubicBezTo>
                    <a:cubicBezTo>
                      <a:pt x="49650" y="1890"/>
                      <a:pt x="49637" y="1749"/>
                      <a:pt x="49608" y="1614"/>
                    </a:cubicBezTo>
                    <a:cubicBezTo>
                      <a:pt x="49583" y="1480"/>
                      <a:pt x="49547" y="1349"/>
                      <a:pt x="49501" y="1226"/>
                    </a:cubicBezTo>
                    <a:cubicBezTo>
                      <a:pt x="49230" y="502"/>
                      <a:pt x="48606" y="1"/>
                      <a:pt x="47891" y="1"/>
                    </a:cubicBezTo>
                    <a:cubicBezTo>
                      <a:pt x="47836" y="1"/>
                      <a:pt x="47780" y="4"/>
                      <a:pt x="47724" y="10"/>
                    </a:cubicBezTo>
                    <a:lnTo>
                      <a:pt x="31258" y="2652"/>
                    </a:lnTo>
                    <a:cubicBezTo>
                      <a:pt x="30191" y="2824"/>
                      <a:pt x="29115" y="2910"/>
                      <a:pt x="28038" y="2910"/>
                    </a:cubicBezTo>
                    <a:lnTo>
                      <a:pt x="21607" y="2910"/>
                    </a:lnTo>
                    <a:cubicBezTo>
                      <a:pt x="20530" y="2910"/>
                      <a:pt x="19454" y="2824"/>
                      <a:pt x="18388" y="2652"/>
                    </a:cubicBezTo>
                    <a:lnTo>
                      <a:pt x="1922" y="10"/>
                    </a:lnTo>
                    <a:cubicBezTo>
                      <a:pt x="1865" y="4"/>
                      <a:pt x="1810" y="1"/>
                      <a:pt x="17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4"/>
              <p:cNvSpPr/>
              <p:nvPr/>
            </p:nvSpPr>
            <p:spPr>
              <a:xfrm>
                <a:off x="3788401" y="3273801"/>
                <a:ext cx="1148583" cy="209888"/>
              </a:xfrm>
              <a:custGeom>
                <a:avLst/>
                <a:gdLst/>
                <a:ahLst/>
                <a:cxnLst/>
                <a:rect l="l" t="t" r="r" b="b"/>
                <a:pathLst>
                  <a:path w="49090" h="8960" extrusionOk="0">
                    <a:moveTo>
                      <a:pt x="47616" y="1"/>
                    </a:moveTo>
                    <a:cubicBezTo>
                      <a:pt x="47561" y="1"/>
                      <a:pt x="47505" y="3"/>
                      <a:pt x="47449" y="9"/>
                    </a:cubicBezTo>
                    <a:lnTo>
                      <a:pt x="30983" y="2651"/>
                    </a:lnTo>
                    <a:cubicBezTo>
                      <a:pt x="29916" y="2820"/>
                      <a:pt x="28840" y="2908"/>
                      <a:pt x="27764" y="2908"/>
                    </a:cubicBezTo>
                    <a:lnTo>
                      <a:pt x="21330" y="2908"/>
                    </a:lnTo>
                    <a:cubicBezTo>
                      <a:pt x="20253" y="2908"/>
                      <a:pt x="19179" y="2821"/>
                      <a:pt x="18112" y="2651"/>
                    </a:cubicBezTo>
                    <a:lnTo>
                      <a:pt x="1644" y="9"/>
                    </a:lnTo>
                    <a:cubicBezTo>
                      <a:pt x="1589" y="4"/>
                      <a:pt x="1535" y="1"/>
                      <a:pt x="1481" y="1"/>
                    </a:cubicBezTo>
                    <a:cubicBezTo>
                      <a:pt x="1302" y="1"/>
                      <a:pt x="1128" y="32"/>
                      <a:pt x="965" y="88"/>
                    </a:cubicBezTo>
                    <a:cubicBezTo>
                      <a:pt x="211" y="357"/>
                      <a:pt x="1" y="1495"/>
                      <a:pt x="588" y="2104"/>
                    </a:cubicBezTo>
                    <a:lnTo>
                      <a:pt x="597" y="2113"/>
                    </a:lnTo>
                    <a:cubicBezTo>
                      <a:pt x="999" y="2526"/>
                      <a:pt x="1516" y="2849"/>
                      <a:pt x="2106" y="3118"/>
                    </a:cubicBezTo>
                    <a:cubicBezTo>
                      <a:pt x="2315" y="3215"/>
                      <a:pt x="2536" y="3305"/>
                      <a:pt x="2761" y="3389"/>
                    </a:cubicBezTo>
                    <a:lnTo>
                      <a:pt x="3004" y="3472"/>
                    </a:lnTo>
                    <a:lnTo>
                      <a:pt x="11910" y="6556"/>
                    </a:lnTo>
                    <a:lnTo>
                      <a:pt x="12545" y="6775"/>
                    </a:lnTo>
                    <a:lnTo>
                      <a:pt x="15513" y="7804"/>
                    </a:lnTo>
                    <a:lnTo>
                      <a:pt x="15795" y="7902"/>
                    </a:lnTo>
                    <a:lnTo>
                      <a:pt x="16646" y="8195"/>
                    </a:lnTo>
                    <a:lnTo>
                      <a:pt x="18081" y="8693"/>
                    </a:lnTo>
                    <a:cubicBezTo>
                      <a:pt x="19166" y="8870"/>
                      <a:pt x="20264" y="8959"/>
                      <a:pt x="21363" y="8959"/>
                    </a:cubicBezTo>
                    <a:lnTo>
                      <a:pt x="27729" y="8959"/>
                    </a:lnTo>
                    <a:cubicBezTo>
                      <a:pt x="28827" y="8959"/>
                      <a:pt x="29923" y="8871"/>
                      <a:pt x="31010" y="8693"/>
                    </a:cubicBezTo>
                    <a:lnTo>
                      <a:pt x="33578" y="7804"/>
                    </a:lnTo>
                    <a:lnTo>
                      <a:pt x="38029" y="6262"/>
                    </a:lnTo>
                    <a:lnTo>
                      <a:pt x="38664" y="6042"/>
                    </a:lnTo>
                    <a:lnTo>
                      <a:pt x="46328" y="3389"/>
                    </a:lnTo>
                    <a:cubicBezTo>
                      <a:pt x="46403" y="3362"/>
                      <a:pt x="46477" y="3333"/>
                      <a:pt x="46551" y="3303"/>
                    </a:cubicBezTo>
                    <a:cubicBezTo>
                      <a:pt x="46725" y="3235"/>
                      <a:pt x="46892" y="3163"/>
                      <a:pt x="47056" y="3085"/>
                    </a:cubicBezTo>
                    <a:cubicBezTo>
                      <a:pt x="47194" y="3020"/>
                      <a:pt x="47327" y="2953"/>
                      <a:pt x="47456" y="2881"/>
                    </a:cubicBezTo>
                    <a:cubicBezTo>
                      <a:pt x="47851" y="2664"/>
                      <a:pt x="48203" y="2413"/>
                      <a:pt x="48492" y="2114"/>
                    </a:cubicBezTo>
                    <a:cubicBezTo>
                      <a:pt x="48496" y="2112"/>
                      <a:pt x="48499" y="2108"/>
                      <a:pt x="48501" y="2106"/>
                    </a:cubicBezTo>
                    <a:cubicBezTo>
                      <a:pt x="49090" y="1495"/>
                      <a:pt x="48880" y="356"/>
                      <a:pt x="48128" y="88"/>
                    </a:cubicBezTo>
                    <a:cubicBezTo>
                      <a:pt x="47965" y="30"/>
                      <a:pt x="47793" y="1"/>
                      <a:pt x="47616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4"/>
              <p:cNvSpPr/>
              <p:nvPr/>
            </p:nvSpPr>
            <p:spPr>
              <a:xfrm>
                <a:off x="3923404" y="3327772"/>
                <a:ext cx="21105" cy="36754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569" extrusionOk="0">
                    <a:moveTo>
                      <a:pt x="356" y="1"/>
                    </a:moveTo>
                    <a:cubicBezTo>
                      <a:pt x="150" y="1"/>
                      <a:pt x="0" y="228"/>
                      <a:pt x="55" y="458"/>
                    </a:cubicBezTo>
                    <a:lnTo>
                      <a:pt x="257" y="1304"/>
                    </a:lnTo>
                    <a:cubicBezTo>
                      <a:pt x="294" y="1460"/>
                      <a:pt x="417" y="1569"/>
                      <a:pt x="557" y="1569"/>
                    </a:cubicBezTo>
                    <a:cubicBezTo>
                      <a:pt x="599" y="1569"/>
                      <a:pt x="638" y="1560"/>
                      <a:pt x="674" y="1542"/>
                    </a:cubicBezTo>
                    <a:cubicBezTo>
                      <a:pt x="816" y="1476"/>
                      <a:pt x="902" y="1295"/>
                      <a:pt x="861" y="1111"/>
                    </a:cubicBezTo>
                    <a:lnTo>
                      <a:pt x="659" y="265"/>
                    </a:lnTo>
                    <a:cubicBezTo>
                      <a:pt x="639" y="187"/>
                      <a:pt x="599" y="121"/>
                      <a:pt x="546" y="74"/>
                    </a:cubicBezTo>
                    <a:cubicBezTo>
                      <a:pt x="524" y="55"/>
                      <a:pt x="499" y="38"/>
                      <a:pt x="473" y="26"/>
                    </a:cubicBezTo>
                    <a:cubicBezTo>
                      <a:pt x="437" y="10"/>
                      <a:pt x="397" y="1"/>
                      <a:pt x="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3929137" y="3328381"/>
                <a:ext cx="15372" cy="35512"/>
              </a:xfrm>
              <a:custGeom>
                <a:avLst/>
                <a:gdLst/>
                <a:ahLst/>
                <a:cxnLst/>
                <a:rect l="l" t="t" r="r" b="b"/>
                <a:pathLst>
                  <a:path w="657" h="1516" extrusionOk="0">
                    <a:moveTo>
                      <a:pt x="227" y="0"/>
                    </a:moveTo>
                    <a:cubicBezTo>
                      <a:pt x="86" y="66"/>
                      <a:pt x="1" y="248"/>
                      <a:pt x="44" y="432"/>
                    </a:cubicBezTo>
                    <a:lnTo>
                      <a:pt x="245" y="1278"/>
                    </a:lnTo>
                    <a:cubicBezTo>
                      <a:pt x="272" y="1389"/>
                      <a:pt x="341" y="1476"/>
                      <a:pt x="429" y="1516"/>
                    </a:cubicBezTo>
                    <a:cubicBezTo>
                      <a:pt x="571" y="1450"/>
                      <a:pt x="657" y="1269"/>
                      <a:pt x="614" y="1085"/>
                    </a:cubicBezTo>
                    <a:lnTo>
                      <a:pt x="413" y="239"/>
                    </a:lnTo>
                    <a:cubicBezTo>
                      <a:pt x="393" y="161"/>
                      <a:pt x="352" y="95"/>
                      <a:pt x="300" y="48"/>
                    </a:cubicBezTo>
                    <a:cubicBezTo>
                      <a:pt x="276" y="29"/>
                      <a:pt x="253" y="12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3954944" y="3338500"/>
                <a:ext cx="21105" cy="36707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567" extrusionOk="0">
                    <a:moveTo>
                      <a:pt x="356" y="1"/>
                    </a:moveTo>
                    <a:cubicBezTo>
                      <a:pt x="150" y="1"/>
                      <a:pt x="0" y="228"/>
                      <a:pt x="54" y="457"/>
                    </a:cubicBezTo>
                    <a:lnTo>
                      <a:pt x="256" y="1302"/>
                    </a:lnTo>
                    <a:cubicBezTo>
                      <a:pt x="293" y="1459"/>
                      <a:pt x="416" y="1567"/>
                      <a:pt x="557" y="1567"/>
                    </a:cubicBezTo>
                    <a:cubicBezTo>
                      <a:pt x="598" y="1567"/>
                      <a:pt x="638" y="1559"/>
                      <a:pt x="674" y="1540"/>
                    </a:cubicBezTo>
                    <a:cubicBezTo>
                      <a:pt x="815" y="1475"/>
                      <a:pt x="902" y="1293"/>
                      <a:pt x="859" y="1113"/>
                    </a:cubicBezTo>
                    <a:lnTo>
                      <a:pt x="658" y="267"/>
                    </a:lnTo>
                    <a:cubicBezTo>
                      <a:pt x="639" y="188"/>
                      <a:pt x="598" y="121"/>
                      <a:pt x="546" y="74"/>
                    </a:cubicBezTo>
                    <a:cubicBezTo>
                      <a:pt x="522" y="54"/>
                      <a:pt x="498" y="38"/>
                      <a:pt x="473" y="27"/>
                    </a:cubicBezTo>
                    <a:cubicBezTo>
                      <a:pt x="437" y="10"/>
                      <a:pt x="397" y="1"/>
                      <a:pt x="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3960653" y="3339110"/>
                <a:ext cx="15396" cy="35489"/>
              </a:xfrm>
              <a:custGeom>
                <a:avLst/>
                <a:gdLst/>
                <a:ahLst/>
                <a:cxnLst/>
                <a:rect l="l" t="t" r="r" b="b"/>
                <a:pathLst>
                  <a:path w="658" h="1515" extrusionOk="0">
                    <a:moveTo>
                      <a:pt x="227" y="1"/>
                    </a:moveTo>
                    <a:cubicBezTo>
                      <a:pt x="86" y="66"/>
                      <a:pt x="0" y="248"/>
                      <a:pt x="44" y="431"/>
                    </a:cubicBezTo>
                    <a:lnTo>
                      <a:pt x="245" y="1276"/>
                    </a:lnTo>
                    <a:cubicBezTo>
                      <a:pt x="272" y="1387"/>
                      <a:pt x="342" y="1474"/>
                      <a:pt x="430" y="1514"/>
                    </a:cubicBezTo>
                    <a:cubicBezTo>
                      <a:pt x="571" y="1449"/>
                      <a:pt x="658" y="1267"/>
                      <a:pt x="614" y="1087"/>
                    </a:cubicBezTo>
                    <a:lnTo>
                      <a:pt x="413" y="241"/>
                    </a:lnTo>
                    <a:cubicBezTo>
                      <a:pt x="394" y="162"/>
                      <a:pt x="353" y="95"/>
                      <a:pt x="301" y="48"/>
                    </a:cubicBezTo>
                    <a:cubicBezTo>
                      <a:pt x="277" y="28"/>
                      <a:pt x="252" y="12"/>
                      <a:pt x="2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3986484" y="3349206"/>
                <a:ext cx="21105" cy="36754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569" extrusionOk="0">
                    <a:moveTo>
                      <a:pt x="357" y="0"/>
                    </a:moveTo>
                    <a:cubicBezTo>
                      <a:pt x="150" y="0"/>
                      <a:pt x="1" y="227"/>
                      <a:pt x="55" y="457"/>
                    </a:cubicBezTo>
                    <a:lnTo>
                      <a:pt x="257" y="1303"/>
                    </a:lnTo>
                    <a:cubicBezTo>
                      <a:pt x="294" y="1459"/>
                      <a:pt x="417" y="1568"/>
                      <a:pt x="558" y="1568"/>
                    </a:cubicBezTo>
                    <a:cubicBezTo>
                      <a:pt x="599" y="1568"/>
                      <a:pt x="639" y="1559"/>
                      <a:pt x="674" y="1541"/>
                    </a:cubicBezTo>
                    <a:cubicBezTo>
                      <a:pt x="816" y="1476"/>
                      <a:pt x="901" y="1294"/>
                      <a:pt x="860" y="1111"/>
                    </a:cubicBezTo>
                    <a:lnTo>
                      <a:pt x="659" y="265"/>
                    </a:lnTo>
                    <a:cubicBezTo>
                      <a:pt x="640" y="187"/>
                      <a:pt x="599" y="120"/>
                      <a:pt x="546" y="73"/>
                    </a:cubicBezTo>
                    <a:cubicBezTo>
                      <a:pt x="524" y="54"/>
                      <a:pt x="499" y="37"/>
                      <a:pt x="473" y="26"/>
                    </a:cubicBezTo>
                    <a:cubicBezTo>
                      <a:pt x="438" y="9"/>
                      <a:pt x="398" y="0"/>
                      <a:pt x="3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3992193" y="3349791"/>
                <a:ext cx="15396" cy="35512"/>
              </a:xfrm>
              <a:custGeom>
                <a:avLst/>
                <a:gdLst/>
                <a:ahLst/>
                <a:cxnLst/>
                <a:rect l="l" t="t" r="r" b="b"/>
                <a:pathLst>
                  <a:path w="658" h="1516" extrusionOk="0">
                    <a:moveTo>
                      <a:pt x="228" y="1"/>
                    </a:moveTo>
                    <a:cubicBezTo>
                      <a:pt x="87" y="66"/>
                      <a:pt x="1" y="248"/>
                      <a:pt x="45" y="432"/>
                    </a:cubicBezTo>
                    <a:lnTo>
                      <a:pt x="246" y="1278"/>
                    </a:lnTo>
                    <a:cubicBezTo>
                      <a:pt x="273" y="1390"/>
                      <a:pt x="342" y="1476"/>
                      <a:pt x="430" y="1516"/>
                    </a:cubicBezTo>
                    <a:cubicBezTo>
                      <a:pt x="572" y="1451"/>
                      <a:pt x="657" y="1269"/>
                      <a:pt x="615" y="1086"/>
                    </a:cubicBezTo>
                    <a:lnTo>
                      <a:pt x="414" y="240"/>
                    </a:lnTo>
                    <a:cubicBezTo>
                      <a:pt x="395" y="162"/>
                      <a:pt x="354" y="95"/>
                      <a:pt x="301" y="48"/>
                    </a:cubicBezTo>
                    <a:cubicBezTo>
                      <a:pt x="278" y="29"/>
                      <a:pt x="254" y="12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3782692" y="3251359"/>
                <a:ext cx="1159908" cy="151911"/>
              </a:xfrm>
              <a:custGeom>
                <a:avLst/>
                <a:gdLst/>
                <a:ahLst/>
                <a:cxnLst/>
                <a:rect l="l" t="t" r="r" b="b"/>
                <a:pathLst>
                  <a:path w="49574" h="6485" extrusionOk="0">
                    <a:moveTo>
                      <a:pt x="107" y="0"/>
                    </a:moveTo>
                    <a:cubicBezTo>
                      <a:pt x="61" y="123"/>
                      <a:pt x="25" y="254"/>
                      <a:pt x="1" y="388"/>
                    </a:cubicBezTo>
                    <a:lnTo>
                      <a:pt x="54" y="407"/>
                    </a:lnTo>
                    <a:lnTo>
                      <a:pt x="12453" y="4877"/>
                    </a:lnTo>
                    <a:cubicBezTo>
                      <a:pt x="15412" y="5943"/>
                      <a:pt x="18482" y="6485"/>
                      <a:pt x="21580" y="6485"/>
                    </a:cubicBezTo>
                    <a:lnTo>
                      <a:pt x="27993" y="6485"/>
                    </a:lnTo>
                    <a:cubicBezTo>
                      <a:pt x="31091" y="6485"/>
                      <a:pt x="34163" y="5943"/>
                      <a:pt x="37121" y="4877"/>
                    </a:cubicBezTo>
                    <a:lnTo>
                      <a:pt x="49520" y="407"/>
                    </a:lnTo>
                    <a:lnTo>
                      <a:pt x="49574" y="388"/>
                    </a:lnTo>
                    <a:cubicBezTo>
                      <a:pt x="49548" y="254"/>
                      <a:pt x="49513" y="123"/>
                      <a:pt x="49464" y="0"/>
                    </a:cubicBezTo>
                    <a:lnTo>
                      <a:pt x="37014" y="4490"/>
                    </a:lnTo>
                    <a:cubicBezTo>
                      <a:pt x="34090" y="5543"/>
                      <a:pt x="31054" y="6079"/>
                      <a:pt x="27992" y="6079"/>
                    </a:cubicBezTo>
                    <a:lnTo>
                      <a:pt x="21579" y="6079"/>
                    </a:lnTo>
                    <a:cubicBezTo>
                      <a:pt x="18517" y="6079"/>
                      <a:pt x="15481" y="5544"/>
                      <a:pt x="12558" y="4490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3782762" y="3256396"/>
                <a:ext cx="1159837" cy="146875"/>
              </a:xfrm>
              <a:custGeom>
                <a:avLst/>
                <a:gdLst/>
                <a:ahLst/>
                <a:cxnLst/>
                <a:rect l="l" t="t" r="r" b="b"/>
                <a:pathLst>
                  <a:path w="49571" h="6270" extrusionOk="0">
                    <a:moveTo>
                      <a:pt x="39" y="1"/>
                    </a:moveTo>
                    <a:cubicBezTo>
                      <a:pt x="18" y="54"/>
                      <a:pt x="16" y="119"/>
                      <a:pt x="1" y="173"/>
                    </a:cubicBezTo>
                    <a:lnTo>
                      <a:pt x="12452" y="4662"/>
                    </a:lnTo>
                    <a:cubicBezTo>
                      <a:pt x="15411" y="5728"/>
                      <a:pt x="18481" y="6270"/>
                      <a:pt x="21579" y="6270"/>
                    </a:cubicBezTo>
                    <a:lnTo>
                      <a:pt x="27991" y="6270"/>
                    </a:lnTo>
                    <a:cubicBezTo>
                      <a:pt x="31090" y="6270"/>
                      <a:pt x="34162" y="5728"/>
                      <a:pt x="37119" y="4662"/>
                    </a:cubicBezTo>
                    <a:lnTo>
                      <a:pt x="49571" y="173"/>
                    </a:lnTo>
                    <a:cubicBezTo>
                      <a:pt x="49554" y="119"/>
                      <a:pt x="49551" y="52"/>
                      <a:pt x="49532" y="1"/>
                    </a:cubicBezTo>
                    <a:lnTo>
                      <a:pt x="37014" y="4522"/>
                    </a:lnTo>
                    <a:cubicBezTo>
                      <a:pt x="34090" y="5578"/>
                      <a:pt x="31055" y="6112"/>
                      <a:pt x="27991" y="6112"/>
                    </a:cubicBezTo>
                    <a:lnTo>
                      <a:pt x="21579" y="6112"/>
                    </a:lnTo>
                    <a:cubicBezTo>
                      <a:pt x="18517" y="6112"/>
                      <a:pt x="15481" y="5578"/>
                      <a:pt x="12557" y="4522"/>
                    </a:cubicBezTo>
                    <a:lnTo>
                      <a:pt x="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4780806" y="3327772"/>
                <a:ext cx="21105" cy="36754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569" extrusionOk="0">
                    <a:moveTo>
                      <a:pt x="546" y="1"/>
                    </a:moveTo>
                    <a:cubicBezTo>
                      <a:pt x="505" y="1"/>
                      <a:pt x="465" y="10"/>
                      <a:pt x="429" y="26"/>
                    </a:cubicBezTo>
                    <a:cubicBezTo>
                      <a:pt x="404" y="38"/>
                      <a:pt x="379" y="55"/>
                      <a:pt x="357" y="74"/>
                    </a:cubicBezTo>
                    <a:cubicBezTo>
                      <a:pt x="303" y="121"/>
                      <a:pt x="262" y="187"/>
                      <a:pt x="245" y="265"/>
                    </a:cubicBezTo>
                    <a:lnTo>
                      <a:pt x="44" y="1111"/>
                    </a:lnTo>
                    <a:cubicBezTo>
                      <a:pt x="1" y="1295"/>
                      <a:pt x="87" y="1476"/>
                      <a:pt x="228" y="1542"/>
                    </a:cubicBezTo>
                    <a:cubicBezTo>
                      <a:pt x="264" y="1560"/>
                      <a:pt x="303" y="1569"/>
                      <a:pt x="344" y="1569"/>
                    </a:cubicBezTo>
                    <a:cubicBezTo>
                      <a:pt x="486" y="1569"/>
                      <a:pt x="609" y="1460"/>
                      <a:pt x="646" y="1304"/>
                    </a:cubicBezTo>
                    <a:lnTo>
                      <a:pt x="847" y="458"/>
                    </a:lnTo>
                    <a:cubicBezTo>
                      <a:pt x="901" y="228"/>
                      <a:pt x="752" y="1"/>
                      <a:pt x="5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4780806" y="3328381"/>
                <a:ext cx="15372" cy="35512"/>
              </a:xfrm>
              <a:custGeom>
                <a:avLst/>
                <a:gdLst/>
                <a:ahLst/>
                <a:cxnLst/>
                <a:rect l="l" t="t" r="r" b="b"/>
                <a:pathLst>
                  <a:path w="657" h="1516" extrusionOk="0">
                    <a:moveTo>
                      <a:pt x="430" y="0"/>
                    </a:moveTo>
                    <a:cubicBezTo>
                      <a:pt x="405" y="12"/>
                      <a:pt x="380" y="29"/>
                      <a:pt x="358" y="48"/>
                    </a:cubicBezTo>
                    <a:cubicBezTo>
                      <a:pt x="305" y="95"/>
                      <a:pt x="264" y="161"/>
                      <a:pt x="246" y="239"/>
                    </a:cubicBezTo>
                    <a:lnTo>
                      <a:pt x="45" y="1085"/>
                    </a:lnTo>
                    <a:cubicBezTo>
                      <a:pt x="1" y="1269"/>
                      <a:pt x="87" y="1450"/>
                      <a:pt x="228" y="1516"/>
                    </a:cubicBezTo>
                    <a:cubicBezTo>
                      <a:pt x="317" y="1476"/>
                      <a:pt x="385" y="1389"/>
                      <a:pt x="413" y="1278"/>
                    </a:cubicBezTo>
                    <a:lnTo>
                      <a:pt x="614" y="432"/>
                    </a:lnTo>
                    <a:cubicBezTo>
                      <a:pt x="657" y="248"/>
                      <a:pt x="572" y="66"/>
                      <a:pt x="4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4749266" y="3338500"/>
                <a:ext cx="21105" cy="36707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567" extrusionOk="0">
                    <a:moveTo>
                      <a:pt x="546" y="1"/>
                    </a:moveTo>
                    <a:cubicBezTo>
                      <a:pt x="505" y="1"/>
                      <a:pt x="465" y="10"/>
                      <a:pt x="429" y="27"/>
                    </a:cubicBezTo>
                    <a:cubicBezTo>
                      <a:pt x="403" y="38"/>
                      <a:pt x="378" y="54"/>
                      <a:pt x="356" y="74"/>
                    </a:cubicBezTo>
                    <a:cubicBezTo>
                      <a:pt x="303" y="121"/>
                      <a:pt x="262" y="188"/>
                      <a:pt x="244" y="267"/>
                    </a:cubicBezTo>
                    <a:lnTo>
                      <a:pt x="42" y="1113"/>
                    </a:lnTo>
                    <a:cubicBezTo>
                      <a:pt x="0" y="1293"/>
                      <a:pt x="86" y="1475"/>
                      <a:pt x="228" y="1540"/>
                    </a:cubicBezTo>
                    <a:cubicBezTo>
                      <a:pt x="264" y="1559"/>
                      <a:pt x="303" y="1567"/>
                      <a:pt x="344" y="1567"/>
                    </a:cubicBezTo>
                    <a:cubicBezTo>
                      <a:pt x="485" y="1567"/>
                      <a:pt x="608" y="1459"/>
                      <a:pt x="645" y="1302"/>
                    </a:cubicBezTo>
                    <a:lnTo>
                      <a:pt x="846" y="457"/>
                    </a:lnTo>
                    <a:cubicBezTo>
                      <a:pt x="902" y="228"/>
                      <a:pt x="752" y="1"/>
                      <a:pt x="5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4749266" y="3339110"/>
                <a:ext cx="15372" cy="35489"/>
              </a:xfrm>
              <a:custGeom>
                <a:avLst/>
                <a:gdLst/>
                <a:ahLst/>
                <a:cxnLst/>
                <a:rect l="l" t="t" r="r" b="b"/>
                <a:pathLst>
                  <a:path w="657" h="1515" extrusionOk="0">
                    <a:moveTo>
                      <a:pt x="430" y="1"/>
                    </a:moveTo>
                    <a:cubicBezTo>
                      <a:pt x="404" y="12"/>
                      <a:pt x="379" y="28"/>
                      <a:pt x="357" y="48"/>
                    </a:cubicBezTo>
                    <a:cubicBezTo>
                      <a:pt x="305" y="95"/>
                      <a:pt x="264" y="162"/>
                      <a:pt x="245" y="241"/>
                    </a:cubicBezTo>
                    <a:lnTo>
                      <a:pt x="44" y="1087"/>
                    </a:lnTo>
                    <a:cubicBezTo>
                      <a:pt x="0" y="1267"/>
                      <a:pt x="86" y="1449"/>
                      <a:pt x="228" y="1514"/>
                    </a:cubicBezTo>
                    <a:cubicBezTo>
                      <a:pt x="316" y="1474"/>
                      <a:pt x="385" y="1387"/>
                      <a:pt x="412" y="1276"/>
                    </a:cubicBezTo>
                    <a:lnTo>
                      <a:pt x="613" y="431"/>
                    </a:lnTo>
                    <a:cubicBezTo>
                      <a:pt x="656" y="248"/>
                      <a:pt x="571" y="66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4717703" y="3349206"/>
                <a:ext cx="21105" cy="36754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569" extrusionOk="0">
                    <a:moveTo>
                      <a:pt x="546" y="0"/>
                    </a:moveTo>
                    <a:cubicBezTo>
                      <a:pt x="505" y="0"/>
                      <a:pt x="465" y="9"/>
                      <a:pt x="429" y="26"/>
                    </a:cubicBezTo>
                    <a:cubicBezTo>
                      <a:pt x="403" y="37"/>
                      <a:pt x="379" y="54"/>
                      <a:pt x="356" y="73"/>
                    </a:cubicBezTo>
                    <a:cubicBezTo>
                      <a:pt x="303" y="120"/>
                      <a:pt x="262" y="187"/>
                      <a:pt x="243" y="265"/>
                    </a:cubicBezTo>
                    <a:lnTo>
                      <a:pt x="41" y="1111"/>
                    </a:lnTo>
                    <a:cubicBezTo>
                      <a:pt x="0" y="1294"/>
                      <a:pt x="87" y="1476"/>
                      <a:pt x="228" y="1541"/>
                    </a:cubicBezTo>
                    <a:cubicBezTo>
                      <a:pt x="264" y="1559"/>
                      <a:pt x="303" y="1568"/>
                      <a:pt x="344" y="1568"/>
                    </a:cubicBezTo>
                    <a:cubicBezTo>
                      <a:pt x="486" y="1568"/>
                      <a:pt x="609" y="1459"/>
                      <a:pt x="646" y="1303"/>
                    </a:cubicBezTo>
                    <a:lnTo>
                      <a:pt x="847" y="457"/>
                    </a:lnTo>
                    <a:cubicBezTo>
                      <a:pt x="902" y="227"/>
                      <a:pt x="752" y="0"/>
                      <a:pt x="5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4717703" y="3349791"/>
                <a:ext cx="15372" cy="35512"/>
              </a:xfrm>
              <a:custGeom>
                <a:avLst/>
                <a:gdLst/>
                <a:ahLst/>
                <a:cxnLst/>
                <a:rect l="l" t="t" r="r" b="b"/>
                <a:pathLst>
                  <a:path w="657" h="1516" extrusionOk="0">
                    <a:moveTo>
                      <a:pt x="430" y="1"/>
                    </a:moveTo>
                    <a:cubicBezTo>
                      <a:pt x="405" y="12"/>
                      <a:pt x="380" y="29"/>
                      <a:pt x="357" y="48"/>
                    </a:cubicBezTo>
                    <a:cubicBezTo>
                      <a:pt x="305" y="95"/>
                      <a:pt x="264" y="162"/>
                      <a:pt x="245" y="240"/>
                    </a:cubicBezTo>
                    <a:lnTo>
                      <a:pt x="44" y="1086"/>
                    </a:lnTo>
                    <a:cubicBezTo>
                      <a:pt x="0" y="1269"/>
                      <a:pt x="87" y="1451"/>
                      <a:pt x="228" y="1516"/>
                    </a:cubicBezTo>
                    <a:cubicBezTo>
                      <a:pt x="316" y="1476"/>
                      <a:pt x="385" y="1390"/>
                      <a:pt x="413" y="1278"/>
                    </a:cubicBezTo>
                    <a:lnTo>
                      <a:pt x="614" y="432"/>
                    </a:lnTo>
                    <a:cubicBezTo>
                      <a:pt x="657" y="248"/>
                      <a:pt x="572" y="66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3837676" y="3346816"/>
                <a:ext cx="340153" cy="367819"/>
              </a:xfrm>
              <a:custGeom>
                <a:avLst/>
                <a:gdLst/>
                <a:ahLst/>
                <a:cxnLst/>
                <a:rect l="l" t="t" r="r" b="b"/>
                <a:pathLst>
                  <a:path w="14538" h="15702" extrusionOk="0">
                    <a:moveTo>
                      <a:pt x="0" y="1"/>
                    </a:moveTo>
                    <a:lnTo>
                      <a:pt x="1608" y="14187"/>
                    </a:lnTo>
                    <a:cubicBezTo>
                      <a:pt x="1706" y="15050"/>
                      <a:pt x="2347" y="15701"/>
                      <a:pt x="3099" y="15701"/>
                    </a:cubicBezTo>
                    <a:lnTo>
                      <a:pt x="11642" y="15701"/>
                    </a:lnTo>
                    <a:cubicBezTo>
                      <a:pt x="13239" y="15701"/>
                      <a:pt x="14537" y="14198"/>
                      <a:pt x="14537" y="12350"/>
                    </a:cubicBezTo>
                    <a:lnTo>
                      <a:pt x="14537" y="5078"/>
                    </a:lnTo>
                    <a:lnTo>
                      <a:pt x="13960" y="4878"/>
                    </a:lnTo>
                    <a:lnTo>
                      <a:pt x="13689" y="4785"/>
                    </a:lnTo>
                    <a:lnTo>
                      <a:pt x="13689" y="12351"/>
                    </a:lnTo>
                    <a:cubicBezTo>
                      <a:pt x="13689" y="13656"/>
                      <a:pt x="12770" y="14718"/>
                      <a:pt x="11643" y="14718"/>
                    </a:cubicBezTo>
                    <a:lnTo>
                      <a:pt x="3100" y="14718"/>
                    </a:lnTo>
                    <a:cubicBezTo>
                      <a:pt x="2773" y="14718"/>
                      <a:pt x="2495" y="14434"/>
                      <a:pt x="2453" y="14060"/>
                    </a:cubicBezTo>
                    <a:lnTo>
                      <a:pt x="1039" y="1589"/>
                    </a:lnTo>
                    <a:lnTo>
                      <a:pt x="1010" y="1337"/>
                    </a:lnTo>
                    <a:lnTo>
                      <a:pt x="850" y="1278"/>
                    </a:lnTo>
                    <a:lnTo>
                      <a:pt x="744" y="1238"/>
                    </a:lnTo>
                    <a:cubicBezTo>
                      <a:pt x="635" y="1209"/>
                      <a:pt x="547" y="1129"/>
                      <a:pt x="494" y="1022"/>
                    </a:cubicBezTo>
                    <a:cubicBezTo>
                      <a:pt x="477" y="988"/>
                      <a:pt x="465" y="953"/>
                      <a:pt x="456" y="915"/>
                    </a:cubicBezTo>
                    <a:cubicBezTo>
                      <a:pt x="446" y="878"/>
                      <a:pt x="441" y="837"/>
                      <a:pt x="441" y="796"/>
                    </a:cubicBezTo>
                    <a:lnTo>
                      <a:pt x="441" y="703"/>
                    </a:lnTo>
                    <a:cubicBezTo>
                      <a:pt x="215" y="626"/>
                      <a:pt x="59" y="386"/>
                      <a:pt x="59" y="111"/>
                    </a:cubicBezTo>
                    <a:lnTo>
                      <a:pt x="59" y="26"/>
                    </a:lnTo>
                    <a:cubicBezTo>
                      <a:pt x="39" y="18"/>
                      <a:pt x="20" y="10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3849141" y="3370757"/>
                <a:ext cx="318604" cy="332986"/>
              </a:xfrm>
              <a:custGeom>
                <a:avLst/>
                <a:gdLst/>
                <a:ahLst/>
                <a:cxnLst/>
                <a:rect l="l" t="t" r="r" b="b"/>
                <a:pathLst>
                  <a:path w="13617" h="14215" extrusionOk="0">
                    <a:moveTo>
                      <a:pt x="0" y="0"/>
                    </a:moveTo>
                    <a:lnTo>
                      <a:pt x="1449" y="12791"/>
                    </a:lnTo>
                    <a:cubicBezTo>
                      <a:pt x="1544" y="13602"/>
                      <a:pt x="2146" y="14214"/>
                      <a:pt x="2853" y="14214"/>
                    </a:cubicBezTo>
                    <a:lnTo>
                      <a:pt x="10892" y="14214"/>
                    </a:lnTo>
                    <a:cubicBezTo>
                      <a:pt x="12394" y="14214"/>
                      <a:pt x="13617" y="12801"/>
                      <a:pt x="13617" y="11061"/>
                    </a:cubicBezTo>
                    <a:lnTo>
                      <a:pt x="13617" y="3908"/>
                    </a:lnTo>
                    <a:lnTo>
                      <a:pt x="13196" y="3763"/>
                    </a:lnTo>
                    <a:lnTo>
                      <a:pt x="13196" y="11329"/>
                    </a:lnTo>
                    <a:cubicBezTo>
                      <a:pt x="13196" y="12634"/>
                      <a:pt x="12277" y="13696"/>
                      <a:pt x="11150" y="13696"/>
                    </a:cubicBezTo>
                    <a:lnTo>
                      <a:pt x="2607" y="13696"/>
                    </a:lnTo>
                    <a:cubicBezTo>
                      <a:pt x="2280" y="13696"/>
                      <a:pt x="2002" y="13412"/>
                      <a:pt x="1960" y="13038"/>
                    </a:cubicBezTo>
                    <a:lnTo>
                      <a:pt x="516" y="315"/>
                    </a:lnTo>
                    <a:lnTo>
                      <a:pt x="250" y="216"/>
                    </a:lnTo>
                    <a:cubicBezTo>
                      <a:pt x="141" y="187"/>
                      <a:pt x="53" y="107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4558085" y="3341265"/>
                <a:ext cx="340691" cy="373371"/>
              </a:xfrm>
              <a:custGeom>
                <a:avLst/>
                <a:gdLst/>
                <a:ahLst/>
                <a:cxnLst/>
                <a:rect l="l" t="t" r="r" b="b"/>
                <a:pathLst>
                  <a:path w="14561" h="15939" extrusionOk="0">
                    <a:moveTo>
                      <a:pt x="14560" y="1"/>
                    </a:moveTo>
                    <a:cubicBezTo>
                      <a:pt x="14432" y="73"/>
                      <a:pt x="14298" y="140"/>
                      <a:pt x="14154" y="206"/>
                    </a:cubicBezTo>
                    <a:lnTo>
                      <a:pt x="14154" y="492"/>
                    </a:lnTo>
                    <a:cubicBezTo>
                      <a:pt x="14154" y="591"/>
                      <a:pt x="14134" y="687"/>
                      <a:pt x="14097" y="771"/>
                    </a:cubicBezTo>
                    <a:cubicBezTo>
                      <a:pt x="14032" y="920"/>
                      <a:pt x="13916" y="1036"/>
                      <a:pt x="13773" y="1084"/>
                    </a:cubicBezTo>
                    <a:lnTo>
                      <a:pt x="13773" y="1176"/>
                    </a:lnTo>
                    <a:cubicBezTo>
                      <a:pt x="13773" y="1365"/>
                      <a:pt x="13671" y="1531"/>
                      <a:pt x="13522" y="1600"/>
                    </a:cubicBezTo>
                    <a:lnTo>
                      <a:pt x="12087" y="14294"/>
                    </a:lnTo>
                    <a:cubicBezTo>
                      <a:pt x="12045" y="14670"/>
                      <a:pt x="11766" y="14952"/>
                      <a:pt x="11439" y="14952"/>
                    </a:cubicBezTo>
                    <a:lnTo>
                      <a:pt x="2897" y="14952"/>
                    </a:lnTo>
                    <a:cubicBezTo>
                      <a:pt x="1768" y="14952"/>
                      <a:pt x="851" y="13891"/>
                      <a:pt x="851" y="12585"/>
                    </a:cubicBezTo>
                    <a:lnTo>
                      <a:pt x="851" y="4869"/>
                    </a:lnTo>
                    <a:lnTo>
                      <a:pt x="430" y="5016"/>
                    </a:lnTo>
                    <a:lnTo>
                      <a:pt x="0" y="5165"/>
                    </a:lnTo>
                    <a:lnTo>
                      <a:pt x="0" y="12587"/>
                    </a:lnTo>
                    <a:cubicBezTo>
                      <a:pt x="0" y="14435"/>
                      <a:pt x="1299" y="15938"/>
                      <a:pt x="2897" y="15938"/>
                    </a:cubicBezTo>
                    <a:lnTo>
                      <a:pt x="11439" y="15938"/>
                    </a:lnTo>
                    <a:cubicBezTo>
                      <a:pt x="12191" y="15938"/>
                      <a:pt x="12832" y="15287"/>
                      <a:pt x="12930" y="14424"/>
                    </a:cubicBezTo>
                    <a:lnTo>
                      <a:pt x="145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4568099" y="3359349"/>
                <a:ext cx="319820" cy="344394"/>
              </a:xfrm>
              <a:custGeom>
                <a:avLst/>
                <a:gdLst/>
                <a:ahLst/>
                <a:cxnLst/>
                <a:rect l="l" t="t" r="r" b="b"/>
                <a:pathLst>
                  <a:path w="13669" h="14702" extrusionOk="0">
                    <a:moveTo>
                      <a:pt x="13669" y="0"/>
                    </a:moveTo>
                    <a:cubicBezTo>
                      <a:pt x="13603" y="149"/>
                      <a:pt x="13488" y="265"/>
                      <a:pt x="13343" y="313"/>
                    </a:cubicBezTo>
                    <a:lnTo>
                      <a:pt x="13343" y="405"/>
                    </a:lnTo>
                    <a:cubicBezTo>
                      <a:pt x="13343" y="594"/>
                      <a:pt x="13241" y="761"/>
                      <a:pt x="13092" y="829"/>
                    </a:cubicBezTo>
                    <a:lnTo>
                      <a:pt x="11657" y="13524"/>
                    </a:lnTo>
                    <a:cubicBezTo>
                      <a:pt x="11615" y="13899"/>
                      <a:pt x="11337" y="14182"/>
                      <a:pt x="11009" y="14182"/>
                    </a:cubicBezTo>
                    <a:lnTo>
                      <a:pt x="2467" y="14182"/>
                    </a:lnTo>
                    <a:cubicBezTo>
                      <a:pt x="1338" y="14182"/>
                      <a:pt x="421" y="13120"/>
                      <a:pt x="421" y="11815"/>
                    </a:cubicBezTo>
                    <a:lnTo>
                      <a:pt x="421" y="4099"/>
                    </a:lnTo>
                    <a:lnTo>
                      <a:pt x="0" y="4244"/>
                    </a:lnTo>
                    <a:lnTo>
                      <a:pt x="0" y="11548"/>
                    </a:lnTo>
                    <a:cubicBezTo>
                      <a:pt x="0" y="13288"/>
                      <a:pt x="1224" y="14701"/>
                      <a:pt x="2726" y="14701"/>
                    </a:cubicBezTo>
                    <a:lnTo>
                      <a:pt x="10763" y="14701"/>
                    </a:lnTo>
                    <a:cubicBezTo>
                      <a:pt x="11471" y="14701"/>
                      <a:pt x="12075" y="14089"/>
                      <a:pt x="12167" y="13278"/>
                    </a:cubicBezTo>
                    <a:lnTo>
                      <a:pt x="136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4889253" y="3346043"/>
                <a:ext cx="164" cy="1288"/>
              </a:xfrm>
              <a:custGeom>
                <a:avLst/>
                <a:gdLst/>
                <a:ahLst/>
                <a:cxnLst/>
                <a:rect l="l" t="t" r="r" b="b"/>
                <a:pathLst>
                  <a:path w="7" h="55" extrusionOk="0">
                    <a:moveTo>
                      <a:pt x="6" y="1"/>
                    </a:moveTo>
                    <a:lnTo>
                      <a:pt x="6" y="1"/>
                    </a:lnTo>
                    <a:cubicBezTo>
                      <a:pt x="4" y="2"/>
                      <a:pt x="3" y="2"/>
                      <a:pt x="0" y="4"/>
                    </a:cubicBezTo>
                    <a:lnTo>
                      <a:pt x="0" y="54"/>
                    </a:lnTo>
                    <a:lnTo>
                      <a:pt x="6" y="1"/>
                    </a:lnTo>
                    <a:close/>
                  </a:path>
                </a:pathLst>
              </a:custGeom>
              <a:solidFill>
                <a:srgbClr val="BABC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4115638" y="3768794"/>
                <a:ext cx="35471" cy="14992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640" extrusionOk="0">
                    <a:moveTo>
                      <a:pt x="10" y="1"/>
                    </a:moveTo>
                    <a:lnTo>
                      <a:pt x="4" y="283"/>
                    </a:lnTo>
                    <a:cubicBezTo>
                      <a:pt x="0" y="460"/>
                      <a:pt x="122" y="607"/>
                      <a:pt x="274" y="611"/>
                    </a:cubicBezTo>
                    <a:lnTo>
                      <a:pt x="1225" y="640"/>
                    </a:lnTo>
                    <a:cubicBezTo>
                      <a:pt x="1226" y="640"/>
                      <a:pt x="1228" y="640"/>
                      <a:pt x="1230" y="640"/>
                    </a:cubicBezTo>
                    <a:cubicBezTo>
                      <a:pt x="1381" y="640"/>
                      <a:pt x="1506" y="501"/>
                      <a:pt x="1509" y="327"/>
                    </a:cubicBezTo>
                    <a:lnTo>
                      <a:pt x="1516" y="45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4118165" y="3535294"/>
                <a:ext cx="13851" cy="45702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951" extrusionOk="0">
                    <a:moveTo>
                      <a:pt x="114" y="1"/>
                    </a:moveTo>
                    <a:cubicBezTo>
                      <a:pt x="72" y="1"/>
                      <a:pt x="34" y="38"/>
                      <a:pt x="33" y="92"/>
                    </a:cubicBezTo>
                    <a:lnTo>
                      <a:pt x="1" y="1568"/>
                    </a:lnTo>
                    <a:cubicBezTo>
                      <a:pt x="1" y="1598"/>
                      <a:pt x="14" y="1627"/>
                      <a:pt x="35" y="1645"/>
                    </a:cubicBezTo>
                    <a:lnTo>
                      <a:pt x="369" y="1932"/>
                    </a:lnTo>
                    <a:cubicBezTo>
                      <a:pt x="384" y="1945"/>
                      <a:pt x="401" y="1951"/>
                      <a:pt x="417" y="1951"/>
                    </a:cubicBezTo>
                    <a:cubicBezTo>
                      <a:pt x="455" y="1951"/>
                      <a:pt x="492" y="1919"/>
                      <a:pt x="497" y="1869"/>
                    </a:cubicBezTo>
                    <a:lnTo>
                      <a:pt x="571" y="1241"/>
                    </a:lnTo>
                    <a:lnTo>
                      <a:pt x="571" y="1231"/>
                    </a:lnTo>
                    <a:lnTo>
                      <a:pt x="591" y="362"/>
                    </a:lnTo>
                    <a:cubicBezTo>
                      <a:pt x="592" y="327"/>
                      <a:pt x="576" y="296"/>
                      <a:pt x="551" y="278"/>
                    </a:cubicBezTo>
                    <a:lnTo>
                      <a:pt x="155" y="14"/>
                    </a:lnTo>
                    <a:cubicBezTo>
                      <a:pt x="142" y="5"/>
                      <a:pt x="128" y="1"/>
                      <a:pt x="1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4144230" y="3536278"/>
                <a:ext cx="13805" cy="45281"/>
              </a:xfrm>
              <a:custGeom>
                <a:avLst/>
                <a:gdLst/>
                <a:ahLst/>
                <a:cxnLst/>
                <a:rect l="l" t="t" r="r" b="b"/>
                <a:pathLst>
                  <a:path w="590" h="1933" extrusionOk="0">
                    <a:moveTo>
                      <a:pt x="507" y="0"/>
                    </a:moveTo>
                    <a:cubicBezTo>
                      <a:pt x="495" y="0"/>
                      <a:pt x="482" y="4"/>
                      <a:pt x="470" y="11"/>
                    </a:cubicBezTo>
                    <a:lnTo>
                      <a:pt x="64" y="254"/>
                    </a:lnTo>
                    <a:cubicBezTo>
                      <a:pt x="39" y="269"/>
                      <a:pt x="20" y="300"/>
                      <a:pt x="20" y="334"/>
                    </a:cubicBezTo>
                    <a:lnTo>
                      <a:pt x="1" y="1203"/>
                    </a:lnTo>
                    <a:lnTo>
                      <a:pt x="1" y="1214"/>
                    </a:lnTo>
                    <a:lnTo>
                      <a:pt x="49" y="1845"/>
                    </a:lnTo>
                    <a:cubicBezTo>
                      <a:pt x="53" y="1897"/>
                      <a:pt x="90" y="1932"/>
                      <a:pt x="130" y="1932"/>
                    </a:cubicBezTo>
                    <a:cubicBezTo>
                      <a:pt x="144" y="1932"/>
                      <a:pt x="160" y="1927"/>
                      <a:pt x="174" y="1916"/>
                    </a:cubicBezTo>
                    <a:lnTo>
                      <a:pt x="521" y="1649"/>
                    </a:lnTo>
                    <a:cubicBezTo>
                      <a:pt x="542" y="1633"/>
                      <a:pt x="557" y="1604"/>
                      <a:pt x="557" y="1574"/>
                    </a:cubicBezTo>
                    <a:lnTo>
                      <a:pt x="588" y="97"/>
                    </a:lnTo>
                    <a:cubicBezTo>
                      <a:pt x="589" y="41"/>
                      <a:pt x="550" y="0"/>
                      <a:pt x="50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4096101" y="3550192"/>
                <a:ext cx="76065" cy="230713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9849" extrusionOk="0">
                    <a:moveTo>
                      <a:pt x="1528" y="0"/>
                    </a:moveTo>
                    <a:cubicBezTo>
                      <a:pt x="1451" y="658"/>
                      <a:pt x="1353" y="1312"/>
                      <a:pt x="1236" y="1962"/>
                    </a:cubicBezTo>
                    <a:cubicBezTo>
                      <a:pt x="1232" y="1984"/>
                      <a:pt x="1229" y="2004"/>
                      <a:pt x="1225" y="2026"/>
                    </a:cubicBezTo>
                    <a:cubicBezTo>
                      <a:pt x="1219" y="2057"/>
                      <a:pt x="1214" y="2090"/>
                      <a:pt x="1206" y="2122"/>
                    </a:cubicBezTo>
                    <a:cubicBezTo>
                      <a:pt x="1204" y="2136"/>
                      <a:pt x="1201" y="2149"/>
                      <a:pt x="1199" y="2163"/>
                    </a:cubicBezTo>
                    <a:cubicBezTo>
                      <a:pt x="1050" y="2985"/>
                      <a:pt x="867" y="3800"/>
                      <a:pt x="658" y="4605"/>
                    </a:cubicBezTo>
                    <a:cubicBezTo>
                      <a:pt x="345" y="5804"/>
                      <a:pt x="183" y="6557"/>
                      <a:pt x="98" y="7059"/>
                    </a:cubicBezTo>
                    <a:cubicBezTo>
                      <a:pt x="87" y="7123"/>
                      <a:pt x="77" y="7182"/>
                      <a:pt x="68" y="7239"/>
                    </a:cubicBezTo>
                    <a:cubicBezTo>
                      <a:pt x="52" y="7349"/>
                      <a:pt x="39" y="7447"/>
                      <a:pt x="30" y="7533"/>
                    </a:cubicBezTo>
                    <a:cubicBezTo>
                      <a:pt x="22" y="7604"/>
                      <a:pt x="16" y="7665"/>
                      <a:pt x="12" y="7723"/>
                    </a:cubicBezTo>
                    <a:cubicBezTo>
                      <a:pt x="10" y="7757"/>
                      <a:pt x="7" y="7789"/>
                      <a:pt x="6" y="7820"/>
                    </a:cubicBezTo>
                    <a:cubicBezTo>
                      <a:pt x="5" y="7854"/>
                      <a:pt x="1" y="7887"/>
                      <a:pt x="1" y="7922"/>
                    </a:cubicBezTo>
                    <a:cubicBezTo>
                      <a:pt x="0" y="7959"/>
                      <a:pt x="0" y="7995"/>
                      <a:pt x="1" y="8033"/>
                    </a:cubicBezTo>
                    <a:cubicBezTo>
                      <a:pt x="5" y="8105"/>
                      <a:pt x="10" y="8177"/>
                      <a:pt x="19" y="8246"/>
                    </a:cubicBezTo>
                    <a:cubicBezTo>
                      <a:pt x="132" y="9134"/>
                      <a:pt x="783" y="9825"/>
                      <a:pt x="1585" y="9849"/>
                    </a:cubicBezTo>
                    <a:cubicBezTo>
                      <a:pt x="1598" y="9849"/>
                      <a:pt x="1610" y="9849"/>
                      <a:pt x="1623" y="9849"/>
                    </a:cubicBezTo>
                    <a:cubicBezTo>
                      <a:pt x="1667" y="9849"/>
                      <a:pt x="1710" y="9847"/>
                      <a:pt x="1754" y="9843"/>
                    </a:cubicBezTo>
                    <a:cubicBezTo>
                      <a:pt x="2481" y="9778"/>
                      <a:pt x="3077" y="9156"/>
                      <a:pt x="3219" y="8338"/>
                    </a:cubicBezTo>
                    <a:cubicBezTo>
                      <a:pt x="3230" y="8270"/>
                      <a:pt x="3239" y="8199"/>
                      <a:pt x="3244" y="8128"/>
                    </a:cubicBezTo>
                    <a:cubicBezTo>
                      <a:pt x="3246" y="8092"/>
                      <a:pt x="3248" y="8055"/>
                      <a:pt x="3249" y="8016"/>
                    </a:cubicBezTo>
                    <a:cubicBezTo>
                      <a:pt x="3250" y="7983"/>
                      <a:pt x="3250" y="7949"/>
                      <a:pt x="3249" y="7916"/>
                    </a:cubicBezTo>
                    <a:cubicBezTo>
                      <a:pt x="3249" y="7886"/>
                      <a:pt x="3249" y="7854"/>
                      <a:pt x="3248" y="7819"/>
                    </a:cubicBezTo>
                    <a:cubicBezTo>
                      <a:pt x="3246" y="7762"/>
                      <a:pt x="3244" y="7698"/>
                      <a:pt x="3239" y="7628"/>
                    </a:cubicBezTo>
                    <a:cubicBezTo>
                      <a:pt x="3234" y="7541"/>
                      <a:pt x="3225" y="7445"/>
                      <a:pt x="3213" y="7332"/>
                    </a:cubicBezTo>
                    <a:cubicBezTo>
                      <a:pt x="3208" y="7275"/>
                      <a:pt x="3200" y="7215"/>
                      <a:pt x="3193" y="7151"/>
                    </a:cubicBezTo>
                    <a:cubicBezTo>
                      <a:pt x="3128" y="6635"/>
                      <a:pt x="2995" y="5860"/>
                      <a:pt x="2727" y="4610"/>
                    </a:cubicBezTo>
                    <a:cubicBezTo>
                      <a:pt x="2557" y="3813"/>
                      <a:pt x="2415" y="3009"/>
                      <a:pt x="2302" y="2199"/>
                    </a:cubicBezTo>
                    <a:cubicBezTo>
                      <a:pt x="2301" y="2185"/>
                      <a:pt x="2298" y="2172"/>
                      <a:pt x="2297" y="2158"/>
                    </a:cubicBezTo>
                    <a:cubicBezTo>
                      <a:pt x="2291" y="2123"/>
                      <a:pt x="2287" y="2088"/>
                      <a:pt x="2282" y="2054"/>
                    </a:cubicBezTo>
                    <a:cubicBezTo>
                      <a:pt x="2280" y="2035"/>
                      <a:pt x="2277" y="2014"/>
                      <a:pt x="2275" y="1995"/>
                    </a:cubicBezTo>
                    <a:cubicBezTo>
                      <a:pt x="2191" y="1368"/>
                      <a:pt x="2126" y="739"/>
                      <a:pt x="2078" y="108"/>
                    </a:cubicBezTo>
                    <a:lnTo>
                      <a:pt x="2072" y="16"/>
                    </a:lnTo>
                    <a:lnTo>
                      <a:pt x="1815" y="8"/>
                    </a:lnTo>
                    <a:lnTo>
                      <a:pt x="152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4135456" y="3534216"/>
                <a:ext cx="6154" cy="52378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236" extrusionOk="0">
                    <a:moveTo>
                      <a:pt x="36" y="0"/>
                    </a:moveTo>
                    <a:cubicBezTo>
                      <a:pt x="16" y="0"/>
                      <a:pt x="0" y="19"/>
                      <a:pt x="0" y="41"/>
                    </a:cubicBezTo>
                    <a:lnTo>
                      <a:pt x="45" y="2196"/>
                    </a:lnTo>
                    <a:cubicBezTo>
                      <a:pt x="45" y="2218"/>
                      <a:pt x="61" y="2235"/>
                      <a:pt x="87" y="2236"/>
                    </a:cubicBezTo>
                    <a:cubicBezTo>
                      <a:pt x="107" y="2236"/>
                      <a:pt x="122" y="2219"/>
                      <a:pt x="123" y="2199"/>
                    </a:cubicBezTo>
                    <a:lnTo>
                      <a:pt x="262" y="49"/>
                    </a:lnTo>
                    <a:cubicBezTo>
                      <a:pt x="263" y="26"/>
                      <a:pt x="248" y="6"/>
                      <a:pt x="229" y="5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4129583" y="3589944"/>
                <a:ext cx="2761" cy="3139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34" extrusionOk="0">
                    <a:moveTo>
                      <a:pt x="59" y="0"/>
                    </a:moveTo>
                    <a:cubicBezTo>
                      <a:pt x="29" y="0"/>
                      <a:pt x="3" y="30"/>
                      <a:pt x="1" y="66"/>
                    </a:cubicBezTo>
                    <a:cubicBezTo>
                      <a:pt x="0" y="102"/>
                      <a:pt x="26" y="133"/>
                      <a:pt x="57" y="134"/>
                    </a:cubicBezTo>
                    <a:cubicBezTo>
                      <a:pt x="90" y="134"/>
                      <a:pt x="116" y="105"/>
                      <a:pt x="117" y="68"/>
                    </a:cubicBezTo>
                    <a:cubicBezTo>
                      <a:pt x="118" y="32"/>
                      <a:pt x="92" y="1"/>
                      <a:pt x="61" y="0"/>
                    </a:cubicBezTo>
                    <a:cubicBezTo>
                      <a:pt x="60" y="0"/>
                      <a:pt x="60" y="0"/>
                      <a:pt x="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4130425" y="3579286"/>
                <a:ext cx="2784" cy="3139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34" extrusionOk="0">
                    <a:moveTo>
                      <a:pt x="60" y="0"/>
                    </a:moveTo>
                    <a:cubicBezTo>
                      <a:pt x="29" y="0"/>
                      <a:pt x="3" y="29"/>
                      <a:pt x="3" y="66"/>
                    </a:cubicBezTo>
                    <a:cubicBezTo>
                      <a:pt x="1" y="102"/>
                      <a:pt x="27" y="132"/>
                      <a:pt x="59" y="133"/>
                    </a:cubicBezTo>
                    <a:cubicBezTo>
                      <a:pt x="60" y="133"/>
                      <a:pt x="61" y="134"/>
                      <a:pt x="63" y="134"/>
                    </a:cubicBezTo>
                    <a:cubicBezTo>
                      <a:pt x="93" y="134"/>
                      <a:pt x="117" y="104"/>
                      <a:pt x="118" y="68"/>
                    </a:cubicBezTo>
                    <a:cubicBezTo>
                      <a:pt x="119" y="33"/>
                      <a:pt x="93" y="2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4131291" y="3568628"/>
                <a:ext cx="2738" cy="3162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35" extrusionOk="0">
                    <a:moveTo>
                      <a:pt x="56" y="1"/>
                    </a:moveTo>
                    <a:cubicBezTo>
                      <a:pt x="27" y="1"/>
                      <a:pt x="2" y="30"/>
                      <a:pt x="1" y="65"/>
                    </a:cubicBezTo>
                    <a:cubicBezTo>
                      <a:pt x="1" y="101"/>
                      <a:pt x="24" y="132"/>
                      <a:pt x="56" y="134"/>
                    </a:cubicBezTo>
                    <a:cubicBezTo>
                      <a:pt x="57" y="134"/>
                      <a:pt x="57" y="134"/>
                      <a:pt x="58" y="134"/>
                    </a:cubicBezTo>
                    <a:cubicBezTo>
                      <a:pt x="90" y="134"/>
                      <a:pt x="115" y="105"/>
                      <a:pt x="116" y="68"/>
                    </a:cubicBezTo>
                    <a:cubicBezTo>
                      <a:pt x="117" y="33"/>
                      <a:pt x="91" y="2"/>
                      <a:pt x="59" y="1"/>
                    </a:cubicBezTo>
                    <a:cubicBezTo>
                      <a:pt x="58" y="1"/>
                      <a:pt x="57" y="1"/>
                      <a:pt x="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4132087" y="3557969"/>
                <a:ext cx="2784" cy="3162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35" extrusionOk="0">
                    <a:moveTo>
                      <a:pt x="61" y="0"/>
                    </a:moveTo>
                    <a:cubicBezTo>
                      <a:pt x="30" y="0"/>
                      <a:pt x="4" y="28"/>
                      <a:pt x="2" y="67"/>
                    </a:cubicBezTo>
                    <a:cubicBezTo>
                      <a:pt x="1" y="103"/>
                      <a:pt x="26" y="134"/>
                      <a:pt x="58" y="135"/>
                    </a:cubicBezTo>
                    <a:cubicBezTo>
                      <a:pt x="91" y="135"/>
                      <a:pt x="117" y="106"/>
                      <a:pt x="118" y="69"/>
                    </a:cubicBezTo>
                    <a:cubicBezTo>
                      <a:pt x="119" y="32"/>
                      <a:pt x="93" y="1"/>
                      <a:pt x="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4142288" y="3590296"/>
                <a:ext cx="2761" cy="3162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35" extrusionOk="0">
                    <a:moveTo>
                      <a:pt x="60" y="1"/>
                    </a:moveTo>
                    <a:cubicBezTo>
                      <a:pt x="28" y="1"/>
                      <a:pt x="2" y="30"/>
                      <a:pt x="2" y="66"/>
                    </a:cubicBezTo>
                    <a:cubicBezTo>
                      <a:pt x="1" y="103"/>
                      <a:pt x="26" y="134"/>
                      <a:pt x="58" y="134"/>
                    </a:cubicBezTo>
                    <a:cubicBezTo>
                      <a:pt x="59" y="134"/>
                      <a:pt x="59" y="134"/>
                      <a:pt x="60" y="134"/>
                    </a:cubicBezTo>
                    <a:cubicBezTo>
                      <a:pt x="92" y="134"/>
                      <a:pt x="118" y="106"/>
                      <a:pt x="118" y="68"/>
                    </a:cubicBezTo>
                    <a:cubicBezTo>
                      <a:pt x="118" y="33"/>
                      <a:pt x="93" y="2"/>
                      <a:pt x="61" y="1"/>
                    </a:cubicBezTo>
                    <a:cubicBezTo>
                      <a:pt x="61" y="1"/>
                      <a:pt x="60" y="1"/>
                      <a:pt x="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4141914" y="3579614"/>
                <a:ext cx="2761" cy="3139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34" extrusionOk="0">
                    <a:moveTo>
                      <a:pt x="59" y="0"/>
                    </a:moveTo>
                    <a:cubicBezTo>
                      <a:pt x="28" y="0"/>
                      <a:pt x="1" y="30"/>
                      <a:pt x="1" y="66"/>
                    </a:cubicBezTo>
                    <a:cubicBezTo>
                      <a:pt x="0" y="103"/>
                      <a:pt x="26" y="134"/>
                      <a:pt x="58" y="134"/>
                    </a:cubicBezTo>
                    <a:cubicBezTo>
                      <a:pt x="58" y="134"/>
                      <a:pt x="59" y="134"/>
                      <a:pt x="59" y="134"/>
                    </a:cubicBezTo>
                    <a:cubicBezTo>
                      <a:pt x="90" y="134"/>
                      <a:pt x="117" y="104"/>
                      <a:pt x="117" y="68"/>
                    </a:cubicBezTo>
                    <a:cubicBezTo>
                      <a:pt x="117" y="32"/>
                      <a:pt x="92" y="1"/>
                      <a:pt x="61" y="0"/>
                    </a:cubicBezTo>
                    <a:cubicBezTo>
                      <a:pt x="60" y="0"/>
                      <a:pt x="60" y="0"/>
                      <a:pt x="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4141516" y="3568932"/>
                <a:ext cx="2784" cy="3139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34" extrusionOk="0">
                    <a:moveTo>
                      <a:pt x="60" y="0"/>
                    </a:moveTo>
                    <a:cubicBezTo>
                      <a:pt x="28" y="0"/>
                      <a:pt x="2" y="29"/>
                      <a:pt x="2" y="66"/>
                    </a:cubicBezTo>
                    <a:cubicBezTo>
                      <a:pt x="1" y="103"/>
                      <a:pt x="26" y="133"/>
                      <a:pt x="58" y="133"/>
                    </a:cubicBezTo>
                    <a:cubicBezTo>
                      <a:pt x="59" y="133"/>
                      <a:pt x="59" y="133"/>
                      <a:pt x="60" y="133"/>
                    </a:cubicBezTo>
                    <a:cubicBezTo>
                      <a:pt x="91" y="133"/>
                      <a:pt x="118" y="104"/>
                      <a:pt x="118" y="68"/>
                    </a:cubicBezTo>
                    <a:cubicBezTo>
                      <a:pt x="119" y="32"/>
                      <a:pt x="93" y="1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4141165" y="3558227"/>
                <a:ext cx="2761" cy="3162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35" extrusionOk="0">
                    <a:moveTo>
                      <a:pt x="59" y="1"/>
                    </a:moveTo>
                    <a:cubicBezTo>
                      <a:pt x="27" y="1"/>
                      <a:pt x="1" y="30"/>
                      <a:pt x="1" y="66"/>
                    </a:cubicBezTo>
                    <a:cubicBezTo>
                      <a:pt x="0" y="103"/>
                      <a:pt x="26" y="134"/>
                      <a:pt x="58" y="134"/>
                    </a:cubicBezTo>
                    <a:cubicBezTo>
                      <a:pt x="58" y="134"/>
                      <a:pt x="59" y="134"/>
                      <a:pt x="59" y="134"/>
                    </a:cubicBezTo>
                    <a:cubicBezTo>
                      <a:pt x="91" y="134"/>
                      <a:pt x="117" y="106"/>
                      <a:pt x="117" y="68"/>
                    </a:cubicBezTo>
                    <a:cubicBezTo>
                      <a:pt x="117" y="32"/>
                      <a:pt x="93" y="2"/>
                      <a:pt x="61" y="1"/>
                    </a:cubicBezTo>
                    <a:cubicBezTo>
                      <a:pt x="60" y="1"/>
                      <a:pt x="60" y="1"/>
                      <a:pt x="5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4096172" y="3738389"/>
                <a:ext cx="75901" cy="13423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573" extrusionOk="0">
                    <a:moveTo>
                      <a:pt x="0" y="0"/>
                    </a:moveTo>
                    <a:cubicBezTo>
                      <a:pt x="3" y="72"/>
                      <a:pt x="8" y="143"/>
                      <a:pt x="17" y="212"/>
                    </a:cubicBezTo>
                    <a:cubicBezTo>
                      <a:pt x="252" y="351"/>
                      <a:pt x="731" y="544"/>
                      <a:pt x="1611" y="570"/>
                    </a:cubicBezTo>
                    <a:cubicBezTo>
                      <a:pt x="1673" y="571"/>
                      <a:pt x="1733" y="572"/>
                      <a:pt x="1791" y="572"/>
                    </a:cubicBezTo>
                    <a:cubicBezTo>
                      <a:pt x="2557" y="572"/>
                      <a:pt x="2994" y="422"/>
                      <a:pt x="3218" y="304"/>
                    </a:cubicBezTo>
                    <a:cubicBezTo>
                      <a:pt x="3229" y="236"/>
                      <a:pt x="3238" y="165"/>
                      <a:pt x="3243" y="94"/>
                    </a:cubicBezTo>
                    <a:lnTo>
                      <a:pt x="3243" y="94"/>
                    </a:lnTo>
                    <a:cubicBezTo>
                      <a:pt x="3091" y="194"/>
                      <a:pt x="2669" y="399"/>
                      <a:pt x="1787" y="399"/>
                    </a:cubicBezTo>
                    <a:cubicBezTo>
                      <a:pt x="1731" y="399"/>
                      <a:pt x="1674" y="398"/>
                      <a:pt x="1615" y="396"/>
                    </a:cubicBezTo>
                    <a:cubicBezTo>
                      <a:pt x="616" y="366"/>
                      <a:pt x="159" y="115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4096405" y="3726700"/>
                <a:ext cx="75738" cy="13188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563" extrusionOk="0">
                    <a:moveTo>
                      <a:pt x="18" y="1"/>
                    </a:moveTo>
                    <a:cubicBezTo>
                      <a:pt x="11" y="71"/>
                      <a:pt x="4" y="132"/>
                      <a:pt x="1" y="191"/>
                    </a:cubicBezTo>
                    <a:cubicBezTo>
                      <a:pt x="230" y="331"/>
                      <a:pt x="710" y="534"/>
                      <a:pt x="1612" y="560"/>
                    </a:cubicBezTo>
                    <a:cubicBezTo>
                      <a:pt x="1672" y="562"/>
                      <a:pt x="1731" y="562"/>
                      <a:pt x="1787" y="562"/>
                    </a:cubicBezTo>
                    <a:cubicBezTo>
                      <a:pt x="2577" y="562"/>
                      <a:pt x="3017" y="403"/>
                      <a:pt x="3236" y="284"/>
                    </a:cubicBezTo>
                    <a:cubicBezTo>
                      <a:pt x="3235" y="227"/>
                      <a:pt x="3232" y="163"/>
                      <a:pt x="3227" y="93"/>
                    </a:cubicBezTo>
                    <a:cubicBezTo>
                      <a:pt x="3061" y="197"/>
                      <a:pt x="2634" y="388"/>
                      <a:pt x="1777" y="388"/>
                    </a:cubicBezTo>
                    <a:cubicBezTo>
                      <a:pt x="1725" y="388"/>
                      <a:pt x="1671" y="387"/>
                      <a:pt x="1616" y="386"/>
                    </a:cubicBezTo>
                    <a:cubicBezTo>
                      <a:pt x="649" y="357"/>
                      <a:pt x="191" y="121"/>
                      <a:pt x="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4097763" y="3715573"/>
                <a:ext cx="73562" cy="12298"/>
              </a:xfrm>
              <a:custGeom>
                <a:avLst/>
                <a:gdLst/>
                <a:ahLst/>
                <a:cxnLst/>
                <a:rect l="l" t="t" r="r" b="b"/>
                <a:pathLst>
                  <a:path w="3144" h="525" extrusionOk="0">
                    <a:moveTo>
                      <a:pt x="30" y="0"/>
                    </a:moveTo>
                    <a:cubicBezTo>
                      <a:pt x="19" y="64"/>
                      <a:pt x="9" y="123"/>
                      <a:pt x="0" y="180"/>
                    </a:cubicBezTo>
                    <a:cubicBezTo>
                      <a:pt x="244" y="318"/>
                      <a:pt x="719" y="497"/>
                      <a:pt x="1565" y="522"/>
                    </a:cubicBezTo>
                    <a:cubicBezTo>
                      <a:pt x="1625" y="524"/>
                      <a:pt x="1683" y="525"/>
                      <a:pt x="1739" y="525"/>
                    </a:cubicBezTo>
                    <a:cubicBezTo>
                      <a:pt x="2477" y="525"/>
                      <a:pt x="2911" y="386"/>
                      <a:pt x="3143" y="271"/>
                    </a:cubicBezTo>
                    <a:cubicBezTo>
                      <a:pt x="3138" y="214"/>
                      <a:pt x="3131" y="154"/>
                      <a:pt x="3123" y="89"/>
                    </a:cubicBezTo>
                    <a:cubicBezTo>
                      <a:pt x="2925" y="196"/>
                      <a:pt x="2507" y="350"/>
                      <a:pt x="1745" y="350"/>
                    </a:cubicBezTo>
                    <a:cubicBezTo>
                      <a:pt x="1689" y="350"/>
                      <a:pt x="1630" y="349"/>
                      <a:pt x="1570" y="348"/>
                    </a:cubicBezTo>
                    <a:cubicBezTo>
                      <a:pt x="694" y="322"/>
                      <a:pt x="236" y="125"/>
                      <a:pt x="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4124178" y="3596175"/>
                <a:ext cx="25784" cy="7519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321" extrusionOk="0">
                    <a:moveTo>
                      <a:pt x="38" y="0"/>
                    </a:moveTo>
                    <a:cubicBezTo>
                      <a:pt x="34" y="21"/>
                      <a:pt x="30" y="42"/>
                      <a:pt x="26" y="64"/>
                    </a:cubicBezTo>
                    <a:cubicBezTo>
                      <a:pt x="20" y="96"/>
                      <a:pt x="15" y="128"/>
                      <a:pt x="9" y="160"/>
                    </a:cubicBezTo>
                    <a:cubicBezTo>
                      <a:pt x="5" y="174"/>
                      <a:pt x="3" y="187"/>
                      <a:pt x="0" y="201"/>
                    </a:cubicBezTo>
                    <a:cubicBezTo>
                      <a:pt x="96" y="253"/>
                      <a:pt x="262" y="310"/>
                      <a:pt x="551" y="319"/>
                    </a:cubicBezTo>
                    <a:cubicBezTo>
                      <a:pt x="575" y="320"/>
                      <a:pt x="599" y="320"/>
                      <a:pt x="622" y="320"/>
                    </a:cubicBezTo>
                    <a:cubicBezTo>
                      <a:pt x="865" y="320"/>
                      <a:pt x="1014" y="277"/>
                      <a:pt x="1102" y="235"/>
                    </a:cubicBezTo>
                    <a:cubicBezTo>
                      <a:pt x="1101" y="221"/>
                      <a:pt x="1098" y="207"/>
                      <a:pt x="1097" y="194"/>
                    </a:cubicBezTo>
                    <a:cubicBezTo>
                      <a:pt x="1091" y="159"/>
                      <a:pt x="1087" y="124"/>
                      <a:pt x="1082" y="89"/>
                    </a:cubicBezTo>
                    <a:cubicBezTo>
                      <a:pt x="1080" y="71"/>
                      <a:pt x="1077" y="50"/>
                      <a:pt x="1075" y="31"/>
                    </a:cubicBezTo>
                    <a:cubicBezTo>
                      <a:pt x="1032" y="60"/>
                      <a:pt x="903" y="124"/>
                      <a:pt x="614" y="124"/>
                    </a:cubicBezTo>
                    <a:cubicBezTo>
                      <a:pt x="595" y="124"/>
                      <a:pt x="576" y="124"/>
                      <a:pt x="556" y="123"/>
                    </a:cubicBezTo>
                    <a:cubicBezTo>
                      <a:pt x="218" y="114"/>
                      <a:pt x="78" y="32"/>
                      <a:pt x="38" y="0"/>
                    </a:cubicBezTo>
                    <a:close/>
                  </a:path>
                </a:pathLst>
              </a:custGeom>
              <a:solidFill>
                <a:srgbClr val="3E59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4137141" y="3550380"/>
                <a:ext cx="35026" cy="230408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9836" extrusionOk="0">
                    <a:moveTo>
                      <a:pt x="57" y="0"/>
                    </a:moveTo>
                    <a:lnTo>
                      <a:pt x="57" y="3501"/>
                    </a:lnTo>
                    <a:cubicBezTo>
                      <a:pt x="57" y="4157"/>
                      <a:pt x="126" y="4810"/>
                      <a:pt x="250" y="5451"/>
                    </a:cubicBezTo>
                    <a:cubicBezTo>
                      <a:pt x="684" y="7677"/>
                      <a:pt x="292" y="9133"/>
                      <a:pt x="0" y="9835"/>
                    </a:cubicBezTo>
                    <a:cubicBezTo>
                      <a:pt x="727" y="9770"/>
                      <a:pt x="1323" y="9148"/>
                      <a:pt x="1465" y="8330"/>
                    </a:cubicBezTo>
                    <a:cubicBezTo>
                      <a:pt x="1476" y="8262"/>
                      <a:pt x="1485" y="8191"/>
                      <a:pt x="1490" y="8120"/>
                    </a:cubicBezTo>
                    <a:cubicBezTo>
                      <a:pt x="1492" y="8084"/>
                      <a:pt x="1494" y="8047"/>
                      <a:pt x="1495" y="8008"/>
                    </a:cubicBezTo>
                    <a:cubicBezTo>
                      <a:pt x="1496" y="7975"/>
                      <a:pt x="1496" y="7941"/>
                      <a:pt x="1495" y="7908"/>
                    </a:cubicBezTo>
                    <a:cubicBezTo>
                      <a:pt x="1495" y="7878"/>
                      <a:pt x="1495" y="7846"/>
                      <a:pt x="1494" y="7811"/>
                    </a:cubicBezTo>
                    <a:cubicBezTo>
                      <a:pt x="1492" y="7754"/>
                      <a:pt x="1490" y="7690"/>
                      <a:pt x="1485" y="7620"/>
                    </a:cubicBezTo>
                    <a:cubicBezTo>
                      <a:pt x="1480" y="7533"/>
                      <a:pt x="1471" y="7437"/>
                      <a:pt x="1459" y="7324"/>
                    </a:cubicBezTo>
                    <a:cubicBezTo>
                      <a:pt x="1454" y="7267"/>
                      <a:pt x="1446" y="7207"/>
                      <a:pt x="1439" y="7143"/>
                    </a:cubicBezTo>
                    <a:cubicBezTo>
                      <a:pt x="1374" y="6627"/>
                      <a:pt x="1241" y="5852"/>
                      <a:pt x="973" y="4602"/>
                    </a:cubicBezTo>
                    <a:cubicBezTo>
                      <a:pt x="803" y="3805"/>
                      <a:pt x="661" y="3001"/>
                      <a:pt x="548" y="2191"/>
                    </a:cubicBezTo>
                    <a:cubicBezTo>
                      <a:pt x="547" y="2177"/>
                      <a:pt x="544" y="2164"/>
                      <a:pt x="543" y="2150"/>
                    </a:cubicBezTo>
                    <a:cubicBezTo>
                      <a:pt x="537" y="2115"/>
                      <a:pt x="533" y="2080"/>
                      <a:pt x="528" y="2046"/>
                    </a:cubicBezTo>
                    <a:cubicBezTo>
                      <a:pt x="526" y="2027"/>
                      <a:pt x="523" y="2006"/>
                      <a:pt x="521" y="1987"/>
                    </a:cubicBezTo>
                    <a:cubicBezTo>
                      <a:pt x="438" y="1360"/>
                      <a:pt x="372" y="731"/>
                      <a:pt x="325" y="100"/>
                    </a:cubicBezTo>
                    <a:lnTo>
                      <a:pt x="318" y="8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EC9836">
                  <a:alpha val="43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4586256" y="3768794"/>
                <a:ext cx="35471" cy="14992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640" extrusionOk="0">
                    <a:moveTo>
                      <a:pt x="10" y="1"/>
                    </a:moveTo>
                    <a:lnTo>
                      <a:pt x="4" y="283"/>
                    </a:lnTo>
                    <a:cubicBezTo>
                      <a:pt x="0" y="460"/>
                      <a:pt x="121" y="607"/>
                      <a:pt x="274" y="611"/>
                    </a:cubicBezTo>
                    <a:lnTo>
                      <a:pt x="1224" y="640"/>
                    </a:lnTo>
                    <a:cubicBezTo>
                      <a:pt x="1226" y="640"/>
                      <a:pt x="1227" y="640"/>
                      <a:pt x="1229" y="640"/>
                    </a:cubicBezTo>
                    <a:cubicBezTo>
                      <a:pt x="1380" y="640"/>
                      <a:pt x="1505" y="501"/>
                      <a:pt x="1509" y="327"/>
                    </a:cubicBezTo>
                    <a:lnTo>
                      <a:pt x="1515" y="45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4588829" y="3535294"/>
                <a:ext cx="13828" cy="45702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951" extrusionOk="0">
                    <a:moveTo>
                      <a:pt x="113" y="1"/>
                    </a:moveTo>
                    <a:cubicBezTo>
                      <a:pt x="71" y="1"/>
                      <a:pt x="34" y="38"/>
                      <a:pt x="32" y="92"/>
                    </a:cubicBezTo>
                    <a:lnTo>
                      <a:pt x="0" y="1568"/>
                    </a:lnTo>
                    <a:cubicBezTo>
                      <a:pt x="0" y="1598"/>
                      <a:pt x="14" y="1627"/>
                      <a:pt x="34" y="1645"/>
                    </a:cubicBezTo>
                    <a:lnTo>
                      <a:pt x="368" y="1932"/>
                    </a:lnTo>
                    <a:cubicBezTo>
                      <a:pt x="383" y="1945"/>
                      <a:pt x="399" y="1951"/>
                      <a:pt x="415" y="1951"/>
                    </a:cubicBezTo>
                    <a:cubicBezTo>
                      <a:pt x="453" y="1951"/>
                      <a:pt x="490" y="1919"/>
                      <a:pt x="496" y="1869"/>
                    </a:cubicBezTo>
                    <a:lnTo>
                      <a:pt x="569" y="1241"/>
                    </a:lnTo>
                    <a:cubicBezTo>
                      <a:pt x="570" y="1237"/>
                      <a:pt x="570" y="1235"/>
                      <a:pt x="570" y="1231"/>
                    </a:cubicBezTo>
                    <a:lnTo>
                      <a:pt x="590" y="362"/>
                    </a:lnTo>
                    <a:cubicBezTo>
                      <a:pt x="591" y="327"/>
                      <a:pt x="576" y="296"/>
                      <a:pt x="550" y="278"/>
                    </a:cubicBezTo>
                    <a:lnTo>
                      <a:pt x="154" y="14"/>
                    </a:lnTo>
                    <a:cubicBezTo>
                      <a:pt x="141" y="5"/>
                      <a:pt x="126" y="1"/>
                      <a:pt x="1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4614871" y="3536278"/>
                <a:ext cx="13805" cy="45281"/>
              </a:xfrm>
              <a:custGeom>
                <a:avLst/>
                <a:gdLst/>
                <a:ahLst/>
                <a:cxnLst/>
                <a:rect l="l" t="t" r="r" b="b"/>
                <a:pathLst>
                  <a:path w="590" h="1933" extrusionOk="0">
                    <a:moveTo>
                      <a:pt x="507" y="0"/>
                    </a:moveTo>
                    <a:cubicBezTo>
                      <a:pt x="495" y="0"/>
                      <a:pt x="483" y="4"/>
                      <a:pt x="471" y="11"/>
                    </a:cubicBezTo>
                    <a:lnTo>
                      <a:pt x="63" y="254"/>
                    </a:lnTo>
                    <a:cubicBezTo>
                      <a:pt x="38" y="269"/>
                      <a:pt x="20" y="300"/>
                      <a:pt x="20" y="334"/>
                    </a:cubicBezTo>
                    <a:lnTo>
                      <a:pt x="1" y="1203"/>
                    </a:lnTo>
                    <a:lnTo>
                      <a:pt x="1" y="1214"/>
                    </a:lnTo>
                    <a:lnTo>
                      <a:pt x="49" y="1845"/>
                    </a:lnTo>
                    <a:cubicBezTo>
                      <a:pt x="53" y="1897"/>
                      <a:pt x="90" y="1932"/>
                      <a:pt x="130" y="1932"/>
                    </a:cubicBezTo>
                    <a:cubicBezTo>
                      <a:pt x="145" y="1932"/>
                      <a:pt x="160" y="1927"/>
                      <a:pt x="174" y="1916"/>
                    </a:cubicBezTo>
                    <a:lnTo>
                      <a:pt x="521" y="1649"/>
                    </a:lnTo>
                    <a:cubicBezTo>
                      <a:pt x="542" y="1633"/>
                      <a:pt x="557" y="1604"/>
                      <a:pt x="557" y="1574"/>
                    </a:cubicBezTo>
                    <a:lnTo>
                      <a:pt x="589" y="97"/>
                    </a:lnTo>
                    <a:cubicBezTo>
                      <a:pt x="589" y="41"/>
                      <a:pt x="551" y="0"/>
                      <a:pt x="50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4566719" y="3550192"/>
                <a:ext cx="76065" cy="230713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9849" extrusionOk="0">
                    <a:moveTo>
                      <a:pt x="1530" y="0"/>
                    </a:moveTo>
                    <a:cubicBezTo>
                      <a:pt x="1452" y="658"/>
                      <a:pt x="1354" y="1312"/>
                      <a:pt x="1236" y="1962"/>
                    </a:cubicBezTo>
                    <a:cubicBezTo>
                      <a:pt x="1232" y="1984"/>
                      <a:pt x="1228" y="2004"/>
                      <a:pt x="1225" y="2026"/>
                    </a:cubicBezTo>
                    <a:cubicBezTo>
                      <a:pt x="1218" y="2057"/>
                      <a:pt x="1213" y="2090"/>
                      <a:pt x="1207" y="2122"/>
                    </a:cubicBezTo>
                    <a:cubicBezTo>
                      <a:pt x="1205" y="2136"/>
                      <a:pt x="1202" y="2149"/>
                      <a:pt x="1200" y="2163"/>
                    </a:cubicBezTo>
                    <a:cubicBezTo>
                      <a:pt x="1048" y="2985"/>
                      <a:pt x="867" y="3800"/>
                      <a:pt x="658" y="4605"/>
                    </a:cubicBezTo>
                    <a:cubicBezTo>
                      <a:pt x="345" y="5804"/>
                      <a:pt x="182" y="6557"/>
                      <a:pt x="98" y="7059"/>
                    </a:cubicBezTo>
                    <a:cubicBezTo>
                      <a:pt x="87" y="7123"/>
                      <a:pt x="78" y="7182"/>
                      <a:pt x="68" y="7239"/>
                    </a:cubicBezTo>
                    <a:cubicBezTo>
                      <a:pt x="52" y="7349"/>
                      <a:pt x="39" y="7447"/>
                      <a:pt x="30" y="7533"/>
                    </a:cubicBezTo>
                    <a:cubicBezTo>
                      <a:pt x="22" y="7604"/>
                      <a:pt x="16" y="7665"/>
                      <a:pt x="12" y="7723"/>
                    </a:cubicBezTo>
                    <a:cubicBezTo>
                      <a:pt x="10" y="7757"/>
                      <a:pt x="7" y="7789"/>
                      <a:pt x="6" y="7820"/>
                    </a:cubicBezTo>
                    <a:cubicBezTo>
                      <a:pt x="5" y="7854"/>
                      <a:pt x="2" y="7887"/>
                      <a:pt x="2" y="7922"/>
                    </a:cubicBezTo>
                    <a:cubicBezTo>
                      <a:pt x="1" y="7959"/>
                      <a:pt x="1" y="7995"/>
                      <a:pt x="2" y="8033"/>
                    </a:cubicBezTo>
                    <a:cubicBezTo>
                      <a:pt x="5" y="8105"/>
                      <a:pt x="10" y="8177"/>
                      <a:pt x="18" y="8246"/>
                    </a:cubicBezTo>
                    <a:cubicBezTo>
                      <a:pt x="131" y="9134"/>
                      <a:pt x="782" y="9825"/>
                      <a:pt x="1585" y="9849"/>
                    </a:cubicBezTo>
                    <a:cubicBezTo>
                      <a:pt x="1598" y="9849"/>
                      <a:pt x="1611" y="9849"/>
                      <a:pt x="1623" y="9849"/>
                    </a:cubicBezTo>
                    <a:cubicBezTo>
                      <a:pt x="1667" y="9849"/>
                      <a:pt x="1711" y="9847"/>
                      <a:pt x="1754" y="9843"/>
                    </a:cubicBezTo>
                    <a:cubicBezTo>
                      <a:pt x="2481" y="9778"/>
                      <a:pt x="3078" y="9156"/>
                      <a:pt x="3218" y="8338"/>
                    </a:cubicBezTo>
                    <a:cubicBezTo>
                      <a:pt x="3230" y="8270"/>
                      <a:pt x="3238" y="8199"/>
                      <a:pt x="3243" y="8128"/>
                    </a:cubicBezTo>
                    <a:cubicBezTo>
                      <a:pt x="3247" y="8092"/>
                      <a:pt x="3248" y="8055"/>
                      <a:pt x="3249" y="8016"/>
                    </a:cubicBezTo>
                    <a:cubicBezTo>
                      <a:pt x="3251" y="7983"/>
                      <a:pt x="3251" y="7949"/>
                      <a:pt x="3249" y="7916"/>
                    </a:cubicBezTo>
                    <a:cubicBezTo>
                      <a:pt x="3249" y="7886"/>
                      <a:pt x="3249" y="7854"/>
                      <a:pt x="3248" y="7819"/>
                    </a:cubicBezTo>
                    <a:cubicBezTo>
                      <a:pt x="3247" y="7762"/>
                      <a:pt x="3243" y="7698"/>
                      <a:pt x="3238" y="7628"/>
                    </a:cubicBezTo>
                    <a:cubicBezTo>
                      <a:pt x="3233" y="7541"/>
                      <a:pt x="3225" y="7445"/>
                      <a:pt x="3213" y="7332"/>
                    </a:cubicBezTo>
                    <a:cubicBezTo>
                      <a:pt x="3208" y="7275"/>
                      <a:pt x="3200" y="7215"/>
                      <a:pt x="3192" y="7151"/>
                    </a:cubicBezTo>
                    <a:cubicBezTo>
                      <a:pt x="3129" y="6635"/>
                      <a:pt x="2995" y="5860"/>
                      <a:pt x="2728" y="4610"/>
                    </a:cubicBezTo>
                    <a:cubicBezTo>
                      <a:pt x="2556" y="3813"/>
                      <a:pt x="2415" y="3009"/>
                      <a:pt x="2302" y="2199"/>
                    </a:cubicBezTo>
                    <a:cubicBezTo>
                      <a:pt x="2300" y="2185"/>
                      <a:pt x="2298" y="2172"/>
                      <a:pt x="2297" y="2158"/>
                    </a:cubicBezTo>
                    <a:cubicBezTo>
                      <a:pt x="2292" y="2123"/>
                      <a:pt x="2288" y="2088"/>
                      <a:pt x="2282" y="2054"/>
                    </a:cubicBezTo>
                    <a:cubicBezTo>
                      <a:pt x="2279" y="2035"/>
                      <a:pt x="2277" y="2014"/>
                      <a:pt x="2274" y="1995"/>
                    </a:cubicBezTo>
                    <a:cubicBezTo>
                      <a:pt x="2191" y="1368"/>
                      <a:pt x="2126" y="739"/>
                      <a:pt x="2078" y="108"/>
                    </a:cubicBezTo>
                    <a:lnTo>
                      <a:pt x="2072" y="16"/>
                    </a:lnTo>
                    <a:lnTo>
                      <a:pt x="1815" y="8"/>
                    </a:lnTo>
                    <a:lnTo>
                      <a:pt x="153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4606097" y="3534216"/>
                <a:ext cx="6177" cy="52378"/>
              </a:xfrm>
              <a:custGeom>
                <a:avLst/>
                <a:gdLst/>
                <a:ahLst/>
                <a:cxnLst/>
                <a:rect l="l" t="t" r="r" b="b"/>
                <a:pathLst>
                  <a:path w="264" h="2236" extrusionOk="0">
                    <a:moveTo>
                      <a:pt x="36" y="0"/>
                    </a:moveTo>
                    <a:cubicBezTo>
                      <a:pt x="16" y="0"/>
                      <a:pt x="1" y="19"/>
                      <a:pt x="1" y="41"/>
                    </a:cubicBezTo>
                    <a:lnTo>
                      <a:pt x="46" y="2196"/>
                    </a:lnTo>
                    <a:cubicBezTo>
                      <a:pt x="46" y="2218"/>
                      <a:pt x="61" y="2235"/>
                      <a:pt x="88" y="2236"/>
                    </a:cubicBezTo>
                    <a:cubicBezTo>
                      <a:pt x="107" y="2236"/>
                      <a:pt x="123" y="2219"/>
                      <a:pt x="124" y="2199"/>
                    </a:cubicBezTo>
                    <a:lnTo>
                      <a:pt x="262" y="49"/>
                    </a:lnTo>
                    <a:cubicBezTo>
                      <a:pt x="263" y="26"/>
                      <a:pt x="248" y="6"/>
                      <a:pt x="229" y="5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4600224" y="3589944"/>
                <a:ext cx="2784" cy="3139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34" extrusionOk="0">
                    <a:moveTo>
                      <a:pt x="59" y="0"/>
                    </a:moveTo>
                    <a:cubicBezTo>
                      <a:pt x="28" y="0"/>
                      <a:pt x="3" y="30"/>
                      <a:pt x="1" y="66"/>
                    </a:cubicBezTo>
                    <a:cubicBezTo>
                      <a:pt x="0" y="102"/>
                      <a:pt x="26" y="133"/>
                      <a:pt x="58" y="134"/>
                    </a:cubicBezTo>
                    <a:cubicBezTo>
                      <a:pt x="91" y="134"/>
                      <a:pt x="116" y="105"/>
                      <a:pt x="117" y="68"/>
                    </a:cubicBezTo>
                    <a:cubicBezTo>
                      <a:pt x="118" y="32"/>
                      <a:pt x="93" y="1"/>
                      <a:pt x="61" y="0"/>
                    </a:cubicBezTo>
                    <a:cubicBezTo>
                      <a:pt x="60" y="0"/>
                      <a:pt x="60" y="0"/>
                      <a:pt x="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4"/>
              <p:cNvSpPr/>
              <p:nvPr/>
            </p:nvSpPr>
            <p:spPr>
              <a:xfrm>
                <a:off x="4601066" y="3579286"/>
                <a:ext cx="2784" cy="3139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34" extrusionOk="0">
                    <a:moveTo>
                      <a:pt x="59" y="0"/>
                    </a:moveTo>
                    <a:cubicBezTo>
                      <a:pt x="28" y="0"/>
                      <a:pt x="3" y="29"/>
                      <a:pt x="1" y="66"/>
                    </a:cubicBezTo>
                    <a:cubicBezTo>
                      <a:pt x="0" y="102"/>
                      <a:pt x="26" y="132"/>
                      <a:pt x="58" y="133"/>
                    </a:cubicBezTo>
                    <a:cubicBezTo>
                      <a:pt x="59" y="133"/>
                      <a:pt x="60" y="133"/>
                      <a:pt x="61" y="133"/>
                    </a:cubicBezTo>
                    <a:cubicBezTo>
                      <a:pt x="91" y="133"/>
                      <a:pt x="115" y="103"/>
                      <a:pt x="117" y="68"/>
                    </a:cubicBezTo>
                    <a:cubicBezTo>
                      <a:pt x="118" y="33"/>
                      <a:pt x="93" y="2"/>
                      <a:pt x="61" y="0"/>
                    </a:cubicBezTo>
                    <a:cubicBezTo>
                      <a:pt x="60" y="0"/>
                      <a:pt x="60" y="0"/>
                      <a:pt x="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4"/>
              <p:cNvSpPr/>
              <p:nvPr/>
            </p:nvSpPr>
            <p:spPr>
              <a:xfrm>
                <a:off x="4601908" y="3568628"/>
                <a:ext cx="2784" cy="3162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35" extrusionOk="0">
                    <a:moveTo>
                      <a:pt x="58" y="1"/>
                    </a:moveTo>
                    <a:cubicBezTo>
                      <a:pt x="27" y="1"/>
                      <a:pt x="3" y="30"/>
                      <a:pt x="1" y="65"/>
                    </a:cubicBezTo>
                    <a:cubicBezTo>
                      <a:pt x="0" y="101"/>
                      <a:pt x="26" y="132"/>
                      <a:pt x="58" y="134"/>
                    </a:cubicBezTo>
                    <a:cubicBezTo>
                      <a:pt x="58" y="134"/>
                      <a:pt x="59" y="134"/>
                      <a:pt x="59" y="134"/>
                    </a:cubicBezTo>
                    <a:cubicBezTo>
                      <a:pt x="91" y="134"/>
                      <a:pt x="116" y="105"/>
                      <a:pt x="117" y="68"/>
                    </a:cubicBezTo>
                    <a:cubicBezTo>
                      <a:pt x="118" y="33"/>
                      <a:pt x="92" y="2"/>
                      <a:pt x="61" y="1"/>
                    </a:cubicBezTo>
                    <a:cubicBezTo>
                      <a:pt x="60" y="1"/>
                      <a:pt x="59" y="1"/>
                      <a:pt x="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4"/>
              <p:cNvSpPr/>
              <p:nvPr/>
            </p:nvSpPr>
            <p:spPr>
              <a:xfrm>
                <a:off x="4602727" y="3557969"/>
                <a:ext cx="2761" cy="3162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35" extrusionOk="0">
                    <a:moveTo>
                      <a:pt x="62" y="0"/>
                    </a:moveTo>
                    <a:cubicBezTo>
                      <a:pt x="30" y="0"/>
                      <a:pt x="4" y="28"/>
                      <a:pt x="2" y="67"/>
                    </a:cubicBezTo>
                    <a:cubicBezTo>
                      <a:pt x="1" y="103"/>
                      <a:pt x="27" y="134"/>
                      <a:pt x="58" y="135"/>
                    </a:cubicBezTo>
                    <a:cubicBezTo>
                      <a:pt x="91" y="135"/>
                      <a:pt x="117" y="106"/>
                      <a:pt x="118" y="69"/>
                    </a:cubicBezTo>
                    <a:cubicBezTo>
                      <a:pt x="118" y="32"/>
                      <a:pt x="93" y="1"/>
                      <a:pt x="6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4"/>
              <p:cNvSpPr/>
              <p:nvPr/>
            </p:nvSpPr>
            <p:spPr>
              <a:xfrm>
                <a:off x="4612905" y="3590296"/>
                <a:ext cx="2784" cy="3162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35" extrusionOk="0">
                    <a:moveTo>
                      <a:pt x="60" y="1"/>
                    </a:moveTo>
                    <a:cubicBezTo>
                      <a:pt x="28" y="1"/>
                      <a:pt x="2" y="30"/>
                      <a:pt x="2" y="66"/>
                    </a:cubicBezTo>
                    <a:cubicBezTo>
                      <a:pt x="1" y="103"/>
                      <a:pt x="26" y="134"/>
                      <a:pt x="58" y="134"/>
                    </a:cubicBezTo>
                    <a:cubicBezTo>
                      <a:pt x="59" y="134"/>
                      <a:pt x="59" y="134"/>
                      <a:pt x="60" y="134"/>
                    </a:cubicBezTo>
                    <a:cubicBezTo>
                      <a:pt x="91" y="134"/>
                      <a:pt x="118" y="106"/>
                      <a:pt x="118" y="68"/>
                    </a:cubicBezTo>
                    <a:cubicBezTo>
                      <a:pt x="119" y="33"/>
                      <a:pt x="93" y="2"/>
                      <a:pt x="61" y="1"/>
                    </a:cubicBezTo>
                    <a:cubicBezTo>
                      <a:pt x="61" y="1"/>
                      <a:pt x="60" y="1"/>
                      <a:pt x="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4"/>
              <p:cNvSpPr/>
              <p:nvPr/>
            </p:nvSpPr>
            <p:spPr>
              <a:xfrm>
                <a:off x="4612554" y="3579614"/>
                <a:ext cx="2761" cy="3139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34" extrusionOk="0">
                    <a:moveTo>
                      <a:pt x="59" y="0"/>
                    </a:moveTo>
                    <a:cubicBezTo>
                      <a:pt x="27" y="0"/>
                      <a:pt x="1" y="30"/>
                      <a:pt x="1" y="66"/>
                    </a:cubicBezTo>
                    <a:cubicBezTo>
                      <a:pt x="0" y="103"/>
                      <a:pt x="26" y="134"/>
                      <a:pt x="58" y="134"/>
                    </a:cubicBezTo>
                    <a:cubicBezTo>
                      <a:pt x="58" y="134"/>
                      <a:pt x="59" y="134"/>
                      <a:pt x="59" y="134"/>
                    </a:cubicBezTo>
                    <a:cubicBezTo>
                      <a:pt x="91" y="134"/>
                      <a:pt x="117" y="104"/>
                      <a:pt x="117" y="68"/>
                    </a:cubicBezTo>
                    <a:cubicBezTo>
                      <a:pt x="117" y="32"/>
                      <a:pt x="93" y="1"/>
                      <a:pt x="61" y="0"/>
                    </a:cubicBezTo>
                    <a:cubicBezTo>
                      <a:pt x="60" y="0"/>
                      <a:pt x="60" y="0"/>
                      <a:pt x="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4"/>
              <p:cNvSpPr/>
              <p:nvPr/>
            </p:nvSpPr>
            <p:spPr>
              <a:xfrm>
                <a:off x="4612157" y="3568932"/>
                <a:ext cx="2784" cy="3139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34" extrusionOk="0">
                    <a:moveTo>
                      <a:pt x="59" y="0"/>
                    </a:moveTo>
                    <a:cubicBezTo>
                      <a:pt x="28" y="0"/>
                      <a:pt x="2" y="29"/>
                      <a:pt x="2" y="66"/>
                    </a:cubicBezTo>
                    <a:cubicBezTo>
                      <a:pt x="0" y="103"/>
                      <a:pt x="26" y="133"/>
                      <a:pt x="58" y="133"/>
                    </a:cubicBezTo>
                    <a:cubicBezTo>
                      <a:pt x="59" y="133"/>
                      <a:pt x="60" y="133"/>
                      <a:pt x="60" y="133"/>
                    </a:cubicBezTo>
                    <a:cubicBezTo>
                      <a:pt x="91" y="133"/>
                      <a:pt x="117" y="104"/>
                      <a:pt x="117" y="68"/>
                    </a:cubicBezTo>
                    <a:cubicBezTo>
                      <a:pt x="119" y="32"/>
                      <a:pt x="93" y="1"/>
                      <a:pt x="61" y="0"/>
                    </a:cubicBezTo>
                    <a:cubicBezTo>
                      <a:pt x="60" y="0"/>
                      <a:pt x="59" y="0"/>
                      <a:pt x="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4"/>
              <p:cNvSpPr/>
              <p:nvPr/>
            </p:nvSpPr>
            <p:spPr>
              <a:xfrm>
                <a:off x="4611759" y="3558227"/>
                <a:ext cx="2784" cy="3162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35" extrusionOk="0">
                    <a:moveTo>
                      <a:pt x="60" y="1"/>
                    </a:moveTo>
                    <a:cubicBezTo>
                      <a:pt x="28" y="1"/>
                      <a:pt x="3" y="30"/>
                      <a:pt x="3" y="66"/>
                    </a:cubicBezTo>
                    <a:cubicBezTo>
                      <a:pt x="1" y="103"/>
                      <a:pt x="26" y="134"/>
                      <a:pt x="59" y="134"/>
                    </a:cubicBezTo>
                    <a:cubicBezTo>
                      <a:pt x="60" y="134"/>
                      <a:pt x="60" y="134"/>
                      <a:pt x="61" y="134"/>
                    </a:cubicBezTo>
                    <a:cubicBezTo>
                      <a:pt x="92" y="134"/>
                      <a:pt x="118" y="106"/>
                      <a:pt x="118" y="68"/>
                    </a:cubicBezTo>
                    <a:cubicBezTo>
                      <a:pt x="119" y="32"/>
                      <a:pt x="93" y="2"/>
                      <a:pt x="61" y="1"/>
                    </a:cubicBezTo>
                    <a:cubicBezTo>
                      <a:pt x="61" y="1"/>
                      <a:pt x="60" y="1"/>
                      <a:pt x="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4"/>
              <p:cNvSpPr/>
              <p:nvPr/>
            </p:nvSpPr>
            <p:spPr>
              <a:xfrm>
                <a:off x="4566836" y="3738389"/>
                <a:ext cx="75878" cy="13423"/>
              </a:xfrm>
              <a:custGeom>
                <a:avLst/>
                <a:gdLst/>
                <a:ahLst/>
                <a:cxnLst/>
                <a:rect l="l" t="t" r="r" b="b"/>
                <a:pathLst>
                  <a:path w="3243" h="5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" y="72"/>
                      <a:pt x="8" y="143"/>
                      <a:pt x="17" y="212"/>
                    </a:cubicBezTo>
                    <a:cubicBezTo>
                      <a:pt x="252" y="351"/>
                      <a:pt x="731" y="544"/>
                      <a:pt x="1611" y="570"/>
                    </a:cubicBezTo>
                    <a:cubicBezTo>
                      <a:pt x="1673" y="571"/>
                      <a:pt x="1733" y="572"/>
                      <a:pt x="1791" y="572"/>
                    </a:cubicBezTo>
                    <a:cubicBezTo>
                      <a:pt x="2556" y="572"/>
                      <a:pt x="2993" y="422"/>
                      <a:pt x="3217" y="304"/>
                    </a:cubicBezTo>
                    <a:cubicBezTo>
                      <a:pt x="3228" y="236"/>
                      <a:pt x="3237" y="165"/>
                      <a:pt x="3243" y="94"/>
                    </a:cubicBezTo>
                    <a:lnTo>
                      <a:pt x="3243" y="94"/>
                    </a:lnTo>
                    <a:cubicBezTo>
                      <a:pt x="3088" y="194"/>
                      <a:pt x="2666" y="399"/>
                      <a:pt x="1787" y="399"/>
                    </a:cubicBezTo>
                    <a:cubicBezTo>
                      <a:pt x="1731" y="399"/>
                      <a:pt x="1674" y="398"/>
                      <a:pt x="1615" y="396"/>
                    </a:cubicBezTo>
                    <a:cubicBezTo>
                      <a:pt x="616" y="366"/>
                      <a:pt x="160" y="115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4"/>
              <p:cNvSpPr/>
              <p:nvPr/>
            </p:nvSpPr>
            <p:spPr>
              <a:xfrm>
                <a:off x="4567046" y="3726700"/>
                <a:ext cx="75738" cy="13188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563" extrusionOk="0">
                    <a:moveTo>
                      <a:pt x="18" y="1"/>
                    </a:moveTo>
                    <a:cubicBezTo>
                      <a:pt x="10" y="71"/>
                      <a:pt x="4" y="132"/>
                      <a:pt x="1" y="191"/>
                    </a:cubicBezTo>
                    <a:cubicBezTo>
                      <a:pt x="230" y="331"/>
                      <a:pt x="711" y="534"/>
                      <a:pt x="1612" y="560"/>
                    </a:cubicBezTo>
                    <a:cubicBezTo>
                      <a:pt x="1672" y="562"/>
                      <a:pt x="1731" y="562"/>
                      <a:pt x="1787" y="562"/>
                    </a:cubicBezTo>
                    <a:cubicBezTo>
                      <a:pt x="2578" y="562"/>
                      <a:pt x="3017" y="403"/>
                      <a:pt x="3237" y="284"/>
                    </a:cubicBezTo>
                    <a:cubicBezTo>
                      <a:pt x="3235" y="227"/>
                      <a:pt x="3233" y="163"/>
                      <a:pt x="3227" y="93"/>
                    </a:cubicBezTo>
                    <a:cubicBezTo>
                      <a:pt x="3059" y="197"/>
                      <a:pt x="2634" y="388"/>
                      <a:pt x="1777" y="388"/>
                    </a:cubicBezTo>
                    <a:cubicBezTo>
                      <a:pt x="1725" y="388"/>
                      <a:pt x="1671" y="387"/>
                      <a:pt x="1616" y="386"/>
                    </a:cubicBezTo>
                    <a:cubicBezTo>
                      <a:pt x="649" y="357"/>
                      <a:pt x="192" y="121"/>
                      <a:pt x="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4"/>
              <p:cNvSpPr/>
              <p:nvPr/>
            </p:nvSpPr>
            <p:spPr>
              <a:xfrm>
                <a:off x="4568380" y="3715573"/>
                <a:ext cx="73562" cy="12298"/>
              </a:xfrm>
              <a:custGeom>
                <a:avLst/>
                <a:gdLst/>
                <a:ahLst/>
                <a:cxnLst/>
                <a:rect l="l" t="t" r="r" b="b"/>
                <a:pathLst>
                  <a:path w="3144" h="525" extrusionOk="0">
                    <a:moveTo>
                      <a:pt x="29" y="0"/>
                    </a:moveTo>
                    <a:cubicBezTo>
                      <a:pt x="18" y="64"/>
                      <a:pt x="9" y="123"/>
                      <a:pt x="0" y="180"/>
                    </a:cubicBezTo>
                    <a:cubicBezTo>
                      <a:pt x="243" y="318"/>
                      <a:pt x="719" y="497"/>
                      <a:pt x="1565" y="522"/>
                    </a:cubicBezTo>
                    <a:cubicBezTo>
                      <a:pt x="1625" y="524"/>
                      <a:pt x="1683" y="525"/>
                      <a:pt x="1739" y="525"/>
                    </a:cubicBezTo>
                    <a:cubicBezTo>
                      <a:pt x="2477" y="525"/>
                      <a:pt x="2911" y="386"/>
                      <a:pt x="3144" y="271"/>
                    </a:cubicBezTo>
                    <a:cubicBezTo>
                      <a:pt x="3139" y="214"/>
                      <a:pt x="3130" y="154"/>
                      <a:pt x="3123" y="89"/>
                    </a:cubicBezTo>
                    <a:cubicBezTo>
                      <a:pt x="2926" y="196"/>
                      <a:pt x="2507" y="350"/>
                      <a:pt x="1745" y="350"/>
                    </a:cubicBezTo>
                    <a:cubicBezTo>
                      <a:pt x="1689" y="350"/>
                      <a:pt x="1631" y="349"/>
                      <a:pt x="1571" y="348"/>
                    </a:cubicBezTo>
                    <a:cubicBezTo>
                      <a:pt x="695" y="322"/>
                      <a:pt x="236" y="125"/>
                      <a:pt x="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4"/>
              <p:cNvSpPr/>
              <p:nvPr/>
            </p:nvSpPr>
            <p:spPr>
              <a:xfrm>
                <a:off x="4594796" y="3596175"/>
                <a:ext cx="25784" cy="7519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321" extrusionOk="0">
                    <a:moveTo>
                      <a:pt x="37" y="0"/>
                    </a:moveTo>
                    <a:cubicBezTo>
                      <a:pt x="33" y="21"/>
                      <a:pt x="30" y="42"/>
                      <a:pt x="26" y="64"/>
                    </a:cubicBezTo>
                    <a:cubicBezTo>
                      <a:pt x="20" y="96"/>
                      <a:pt x="15" y="128"/>
                      <a:pt x="8" y="160"/>
                    </a:cubicBezTo>
                    <a:cubicBezTo>
                      <a:pt x="6" y="174"/>
                      <a:pt x="3" y="187"/>
                      <a:pt x="1" y="201"/>
                    </a:cubicBezTo>
                    <a:cubicBezTo>
                      <a:pt x="95" y="253"/>
                      <a:pt x="262" y="310"/>
                      <a:pt x="550" y="319"/>
                    </a:cubicBezTo>
                    <a:cubicBezTo>
                      <a:pt x="575" y="320"/>
                      <a:pt x="598" y="320"/>
                      <a:pt x="621" y="320"/>
                    </a:cubicBezTo>
                    <a:cubicBezTo>
                      <a:pt x="865" y="320"/>
                      <a:pt x="1013" y="277"/>
                      <a:pt x="1102" y="235"/>
                    </a:cubicBezTo>
                    <a:cubicBezTo>
                      <a:pt x="1100" y="221"/>
                      <a:pt x="1098" y="207"/>
                      <a:pt x="1097" y="194"/>
                    </a:cubicBezTo>
                    <a:cubicBezTo>
                      <a:pt x="1092" y="159"/>
                      <a:pt x="1088" y="124"/>
                      <a:pt x="1082" y="89"/>
                    </a:cubicBezTo>
                    <a:cubicBezTo>
                      <a:pt x="1079" y="71"/>
                      <a:pt x="1077" y="50"/>
                      <a:pt x="1074" y="31"/>
                    </a:cubicBezTo>
                    <a:cubicBezTo>
                      <a:pt x="1031" y="60"/>
                      <a:pt x="904" y="124"/>
                      <a:pt x="614" y="124"/>
                    </a:cubicBezTo>
                    <a:cubicBezTo>
                      <a:pt x="595" y="124"/>
                      <a:pt x="575" y="124"/>
                      <a:pt x="555" y="123"/>
                    </a:cubicBezTo>
                    <a:cubicBezTo>
                      <a:pt x="217" y="114"/>
                      <a:pt x="80" y="32"/>
                      <a:pt x="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4"/>
              <p:cNvSpPr/>
              <p:nvPr/>
            </p:nvSpPr>
            <p:spPr>
              <a:xfrm>
                <a:off x="4607758" y="3550380"/>
                <a:ext cx="35026" cy="230408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9836" extrusionOk="0">
                    <a:moveTo>
                      <a:pt x="57" y="0"/>
                    </a:moveTo>
                    <a:lnTo>
                      <a:pt x="57" y="3501"/>
                    </a:lnTo>
                    <a:cubicBezTo>
                      <a:pt x="57" y="4157"/>
                      <a:pt x="125" y="4810"/>
                      <a:pt x="251" y="5451"/>
                    </a:cubicBezTo>
                    <a:cubicBezTo>
                      <a:pt x="683" y="7677"/>
                      <a:pt x="294" y="9133"/>
                      <a:pt x="0" y="9835"/>
                    </a:cubicBezTo>
                    <a:cubicBezTo>
                      <a:pt x="727" y="9770"/>
                      <a:pt x="1324" y="9148"/>
                      <a:pt x="1464" y="8330"/>
                    </a:cubicBezTo>
                    <a:cubicBezTo>
                      <a:pt x="1476" y="8262"/>
                      <a:pt x="1484" y="8191"/>
                      <a:pt x="1489" y="8120"/>
                    </a:cubicBezTo>
                    <a:cubicBezTo>
                      <a:pt x="1493" y="8084"/>
                      <a:pt x="1494" y="8047"/>
                      <a:pt x="1495" y="8008"/>
                    </a:cubicBezTo>
                    <a:cubicBezTo>
                      <a:pt x="1497" y="7975"/>
                      <a:pt x="1497" y="7941"/>
                      <a:pt x="1495" y="7908"/>
                    </a:cubicBezTo>
                    <a:cubicBezTo>
                      <a:pt x="1495" y="7878"/>
                      <a:pt x="1495" y="7846"/>
                      <a:pt x="1494" y="7811"/>
                    </a:cubicBezTo>
                    <a:cubicBezTo>
                      <a:pt x="1493" y="7754"/>
                      <a:pt x="1489" y="7690"/>
                      <a:pt x="1484" y="7620"/>
                    </a:cubicBezTo>
                    <a:cubicBezTo>
                      <a:pt x="1479" y="7533"/>
                      <a:pt x="1471" y="7437"/>
                      <a:pt x="1459" y="7324"/>
                    </a:cubicBezTo>
                    <a:cubicBezTo>
                      <a:pt x="1454" y="7267"/>
                      <a:pt x="1446" y="7207"/>
                      <a:pt x="1438" y="7143"/>
                    </a:cubicBezTo>
                    <a:cubicBezTo>
                      <a:pt x="1375" y="6627"/>
                      <a:pt x="1241" y="5852"/>
                      <a:pt x="974" y="4602"/>
                    </a:cubicBezTo>
                    <a:cubicBezTo>
                      <a:pt x="802" y="3805"/>
                      <a:pt x="661" y="3001"/>
                      <a:pt x="548" y="2191"/>
                    </a:cubicBezTo>
                    <a:cubicBezTo>
                      <a:pt x="546" y="2177"/>
                      <a:pt x="544" y="2164"/>
                      <a:pt x="543" y="2150"/>
                    </a:cubicBezTo>
                    <a:cubicBezTo>
                      <a:pt x="538" y="2115"/>
                      <a:pt x="534" y="2080"/>
                      <a:pt x="528" y="2046"/>
                    </a:cubicBezTo>
                    <a:cubicBezTo>
                      <a:pt x="525" y="2027"/>
                      <a:pt x="523" y="2006"/>
                      <a:pt x="520" y="1987"/>
                    </a:cubicBezTo>
                    <a:cubicBezTo>
                      <a:pt x="437" y="1360"/>
                      <a:pt x="372" y="731"/>
                      <a:pt x="324" y="100"/>
                    </a:cubicBezTo>
                    <a:lnTo>
                      <a:pt x="318" y="8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EC9836">
                  <a:alpha val="43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4"/>
              <p:cNvSpPr/>
              <p:nvPr/>
            </p:nvSpPr>
            <p:spPr>
              <a:xfrm>
                <a:off x="4347086" y="3791610"/>
                <a:ext cx="42841" cy="18131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774" extrusionOk="0">
                    <a:moveTo>
                      <a:pt x="13" y="1"/>
                    </a:moveTo>
                    <a:lnTo>
                      <a:pt x="5" y="342"/>
                    </a:lnTo>
                    <a:cubicBezTo>
                      <a:pt x="1" y="556"/>
                      <a:pt x="147" y="734"/>
                      <a:pt x="332" y="739"/>
                    </a:cubicBezTo>
                    <a:lnTo>
                      <a:pt x="1480" y="773"/>
                    </a:lnTo>
                    <a:cubicBezTo>
                      <a:pt x="1483" y="773"/>
                      <a:pt x="1486" y="773"/>
                      <a:pt x="1489" y="773"/>
                    </a:cubicBezTo>
                    <a:cubicBezTo>
                      <a:pt x="1670" y="773"/>
                      <a:pt x="1818" y="606"/>
                      <a:pt x="1823" y="396"/>
                    </a:cubicBezTo>
                    <a:lnTo>
                      <a:pt x="1830" y="55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4"/>
              <p:cNvSpPr/>
              <p:nvPr/>
            </p:nvSpPr>
            <p:spPr>
              <a:xfrm>
                <a:off x="4350198" y="3509550"/>
                <a:ext cx="16706" cy="5521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357" extrusionOk="0">
                    <a:moveTo>
                      <a:pt x="136" y="0"/>
                    </a:moveTo>
                    <a:cubicBezTo>
                      <a:pt x="85" y="0"/>
                      <a:pt x="40" y="47"/>
                      <a:pt x="39" y="111"/>
                    </a:cubicBezTo>
                    <a:lnTo>
                      <a:pt x="0" y="1894"/>
                    </a:lnTo>
                    <a:cubicBezTo>
                      <a:pt x="0" y="1931"/>
                      <a:pt x="14" y="1966"/>
                      <a:pt x="40" y="1987"/>
                    </a:cubicBezTo>
                    <a:lnTo>
                      <a:pt x="444" y="2334"/>
                    </a:lnTo>
                    <a:cubicBezTo>
                      <a:pt x="462" y="2349"/>
                      <a:pt x="482" y="2357"/>
                      <a:pt x="502" y="2357"/>
                    </a:cubicBezTo>
                    <a:cubicBezTo>
                      <a:pt x="548" y="2357"/>
                      <a:pt x="592" y="2318"/>
                      <a:pt x="599" y="2258"/>
                    </a:cubicBezTo>
                    <a:lnTo>
                      <a:pt x="688" y="1499"/>
                    </a:lnTo>
                    <a:cubicBezTo>
                      <a:pt x="689" y="1495"/>
                      <a:pt x="689" y="1490"/>
                      <a:pt x="689" y="1487"/>
                    </a:cubicBezTo>
                    <a:lnTo>
                      <a:pt x="713" y="437"/>
                    </a:lnTo>
                    <a:cubicBezTo>
                      <a:pt x="714" y="396"/>
                      <a:pt x="694" y="357"/>
                      <a:pt x="664" y="336"/>
                    </a:cubicBezTo>
                    <a:lnTo>
                      <a:pt x="186" y="16"/>
                    </a:lnTo>
                    <a:cubicBezTo>
                      <a:pt x="169" y="5"/>
                      <a:pt x="152" y="0"/>
                      <a:pt x="1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4"/>
              <p:cNvSpPr/>
              <p:nvPr/>
            </p:nvSpPr>
            <p:spPr>
              <a:xfrm>
                <a:off x="4381691" y="3510838"/>
                <a:ext cx="16636" cy="54627"/>
              </a:xfrm>
              <a:custGeom>
                <a:avLst/>
                <a:gdLst/>
                <a:ahLst/>
                <a:cxnLst/>
                <a:rect l="l" t="t" r="r" b="b"/>
                <a:pathLst>
                  <a:path w="711" h="2332" extrusionOk="0">
                    <a:moveTo>
                      <a:pt x="611" y="0"/>
                    </a:moveTo>
                    <a:cubicBezTo>
                      <a:pt x="596" y="0"/>
                      <a:pt x="581" y="4"/>
                      <a:pt x="567" y="13"/>
                    </a:cubicBezTo>
                    <a:lnTo>
                      <a:pt x="75" y="305"/>
                    </a:lnTo>
                    <a:cubicBezTo>
                      <a:pt x="44" y="323"/>
                      <a:pt x="23" y="361"/>
                      <a:pt x="23" y="402"/>
                    </a:cubicBezTo>
                    <a:lnTo>
                      <a:pt x="1" y="1451"/>
                    </a:lnTo>
                    <a:lnTo>
                      <a:pt x="1" y="1465"/>
                    </a:lnTo>
                    <a:lnTo>
                      <a:pt x="58" y="2228"/>
                    </a:lnTo>
                    <a:cubicBezTo>
                      <a:pt x="62" y="2290"/>
                      <a:pt x="106" y="2331"/>
                      <a:pt x="154" y="2331"/>
                    </a:cubicBezTo>
                    <a:cubicBezTo>
                      <a:pt x="172" y="2331"/>
                      <a:pt x="191" y="2325"/>
                      <a:pt x="209" y="2312"/>
                    </a:cubicBezTo>
                    <a:lnTo>
                      <a:pt x="627" y="1991"/>
                    </a:lnTo>
                    <a:cubicBezTo>
                      <a:pt x="654" y="1970"/>
                      <a:pt x="669" y="1935"/>
                      <a:pt x="670" y="1900"/>
                    </a:cubicBezTo>
                    <a:lnTo>
                      <a:pt x="709" y="116"/>
                    </a:lnTo>
                    <a:cubicBezTo>
                      <a:pt x="710" y="49"/>
                      <a:pt x="663" y="0"/>
                      <a:pt x="6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4"/>
              <p:cNvSpPr/>
              <p:nvPr/>
            </p:nvSpPr>
            <p:spPr>
              <a:xfrm>
                <a:off x="4323548" y="3527564"/>
                <a:ext cx="91882" cy="278711"/>
              </a:xfrm>
              <a:custGeom>
                <a:avLst/>
                <a:gdLst/>
                <a:ahLst/>
                <a:cxnLst/>
                <a:rect l="l" t="t" r="r" b="b"/>
                <a:pathLst>
                  <a:path w="3927" h="11898" extrusionOk="0">
                    <a:moveTo>
                      <a:pt x="1845" y="0"/>
                    </a:moveTo>
                    <a:cubicBezTo>
                      <a:pt x="1750" y="795"/>
                      <a:pt x="1632" y="1586"/>
                      <a:pt x="1493" y="2371"/>
                    </a:cubicBezTo>
                    <a:cubicBezTo>
                      <a:pt x="1488" y="2397"/>
                      <a:pt x="1484" y="2422"/>
                      <a:pt x="1478" y="2448"/>
                    </a:cubicBezTo>
                    <a:cubicBezTo>
                      <a:pt x="1471" y="2487"/>
                      <a:pt x="1465" y="2526"/>
                      <a:pt x="1457" y="2565"/>
                    </a:cubicBezTo>
                    <a:cubicBezTo>
                      <a:pt x="1455" y="2580"/>
                      <a:pt x="1452" y="2597"/>
                      <a:pt x="1448" y="2613"/>
                    </a:cubicBezTo>
                    <a:cubicBezTo>
                      <a:pt x="1266" y="3607"/>
                      <a:pt x="1047" y="4590"/>
                      <a:pt x="794" y="5564"/>
                    </a:cubicBezTo>
                    <a:cubicBezTo>
                      <a:pt x="417" y="7012"/>
                      <a:pt x="220" y="7920"/>
                      <a:pt x="118" y="8529"/>
                    </a:cubicBezTo>
                    <a:cubicBezTo>
                      <a:pt x="104" y="8606"/>
                      <a:pt x="93" y="8677"/>
                      <a:pt x="83" y="8745"/>
                    </a:cubicBezTo>
                    <a:cubicBezTo>
                      <a:pt x="63" y="8879"/>
                      <a:pt x="48" y="8997"/>
                      <a:pt x="37" y="9102"/>
                    </a:cubicBezTo>
                    <a:cubicBezTo>
                      <a:pt x="26" y="9186"/>
                      <a:pt x="20" y="9262"/>
                      <a:pt x="15" y="9331"/>
                    </a:cubicBezTo>
                    <a:cubicBezTo>
                      <a:pt x="12" y="9372"/>
                      <a:pt x="10" y="9411"/>
                      <a:pt x="7" y="9447"/>
                    </a:cubicBezTo>
                    <a:cubicBezTo>
                      <a:pt x="5" y="9487"/>
                      <a:pt x="2" y="9529"/>
                      <a:pt x="2" y="9570"/>
                    </a:cubicBezTo>
                    <a:cubicBezTo>
                      <a:pt x="1" y="9616"/>
                      <a:pt x="1" y="9659"/>
                      <a:pt x="2" y="9704"/>
                    </a:cubicBezTo>
                    <a:cubicBezTo>
                      <a:pt x="5" y="9791"/>
                      <a:pt x="11" y="9877"/>
                      <a:pt x="22" y="9960"/>
                    </a:cubicBezTo>
                    <a:cubicBezTo>
                      <a:pt x="159" y="11033"/>
                      <a:pt x="945" y="11868"/>
                      <a:pt x="1914" y="11897"/>
                    </a:cubicBezTo>
                    <a:cubicBezTo>
                      <a:pt x="1931" y="11897"/>
                      <a:pt x="1948" y="11897"/>
                      <a:pt x="1965" y="11897"/>
                    </a:cubicBezTo>
                    <a:cubicBezTo>
                      <a:pt x="2017" y="11897"/>
                      <a:pt x="2068" y="11895"/>
                      <a:pt x="2119" y="11889"/>
                    </a:cubicBezTo>
                    <a:cubicBezTo>
                      <a:pt x="2996" y="11810"/>
                      <a:pt x="3718" y="11059"/>
                      <a:pt x="3888" y="10072"/>
                    </a:cubicBezTo>
                    <a:cubicBezTo>
                      <a:pt x="3902" y="9989"/>
                      <a:pt x="3912" y="9903"/>
                      <a:pt x="3918" y="9817"/>
                    </a:cubicBezTo>
                    <a:cubicBezTo>
                      <a:pt x="3921" y="9774"/>
                      <a:pt x="3923" y="9728"/>
                      <a:pt x="3924" y="9682"/>
                    </a:cubicBezTo>
                    <a:cubicBezTo>
                      <a:pt x="3926" y="9642"/>
                      <a:pt x="3926" y="9601"/>
                      <a:pt x="3924" y="9561"/>
                    </a:cubicBezTo>
                    <a:cubicBezTo>
                      <a:pt x="3924" y="9524"/>
                      <a:pt x="3923" y="9484"/>
                      <a:pt x="3922" y="9443"/>
                    </a:cubicBezTo>
                    <a:cubicBezTo>
                      <a:pt x="3919" y="9375"/>
                      <a:pt x="3916" y="9298"/>
                      <a:pt x="3911" y="9213"/>
                    </a:cubicBezTo>
                    <a:cubicBezTo>
                      <a:pt x="3904" y="9109"/>
                      <a:pt x="3894" y="8991"/>
                      <a:pt x="3880" y="8856"/>
                    </a:cubicBezTo>
                    <a:cubicBezTo>
                      <a:pt x="3872" y="8787"/>
                      <a:pt x="3863" y="8714"/>
                      <a:pt x="3855" y="8637"/>
                    </a:cubicBezTo>
                    <a:cubicBezTo>
                      <a:pt x="3776" y="8015"/>
                      <a:pt x="3616" y="7076"/>
                      <a:pt x="3292" y="5567"/>
                    </a:cubicBezTo>
                    <a:cubicBezTo>
                      <a:pt x="3086" y="4605"/>
                      <a:pt x="2913" y="3633"/>
                      <a:pt x="2778" y="2654"/>
                    </a:cubicBezTo>
                    <a:cubicBezTo>
                      <a:pt x="2776" y="2639"/>
                      <a:pt x="2774" y="2622"/>
                      <a:pt x="2771" y="2606"/>
                    </a:cubicBezTo>
                    <a:cubicBezTo>
                      <a:pt x="2766" y="2565"/>
                      <a:pt x="2759" y="2524"/>
                      <a:pt x="2754" y="2482"/>
                    </a:cubicBezTo>
                    <a:cubicBezTo>
                      <a:pt x="2752" y="2457"/>
                      <a:pt x="2748" y="2434"/>
                      <a:pt x="2745" y="2410"/>
                    </a:cubicBezTo>
                    <a:cubicBezTo>
                      <a:pt x="2646" y="1653"/>
                      <a:pt x="2566" y="894"/>
                      <a:pt x="2508" y="131"/>
                    </a:cubicBezTo>
                    <a:lnTo>
                      <a:pt x="2499" y="19"/>
                    </a:lnTo>
                    <a:lnTo>
                      <a:pt x="2189" y="10"/>
                    </a:lnTo>
                    <a:lnTo>
                      <a:pt x="18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4"/>
              <p:cNvSpPr/>
              <p:nvPr/>
            </p:nvSpPr>
            <p:spPr>
              <a:xfrm>
                <a:off x="4371069" y="3508261"/>
                <a:ext cx="7440" cy="63271"/>
              </a:xfrm>
              <a:custGeom>
                <a:avLst/>
                <a:gdLst/>
                <a:ahLst/>
                <a:cxnLst/>
                <a:rect l="l" t="t" r="r" b="b"/>
                <a:pathLst>
                  <a:path w="318" h="2701" extrusionOk="0">
                    <a:moveTo>
                      <a:pt x="42" y="1"/>
                    </a:moveTo>
                    <a:cubicBezTo>
                      <a:pt x="20" y="1"/>
                      <a:pt x="0" y="22"/>
                      <a:pt x="0" y="51"/>
                    </a:cubicBezTo>
                    <a:lnTo>
                      <a:pt x="56" y="2653"/>
                    </a:lnTo>
                    <a:cubicBezTo>
                      <a:pt x="57" y="2678"/>
                      <a:pt x="75" y="2701"/>
                      <a:pt x="97" y="2701"/>
                    </a:cubicBezTo>
                    <a:lnTo>
                      <a:pt x="107" y="2701"/>
                    </a:lnTo>
                    <a:cubicBezTo>
                      <a:pt x="128" y="2701"/>
                      <a:pt x="148" y="2681"/>
                      <a:pt x="149" y="2656"/>
                    </a:cubicBezTo>
                    <a:lnTo>
                      <a:pt x="316" y="60"/>
                    </a:lnTo>
                    <a:cubicBezTo>
                      <a:pt x="317" y="32"/>
                      <a:pt x="299" y="9"/>
                      <a:pt x="275" y="7"/>
                    </a:cubicBez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4"/>
              <p:cNvSpPr/>
              <p:nvPr/>
            </p:nvSpPr>
            <p:spPr>
              <a:xfrm>
                <a:off x="4363956" y="3575608"/>
                <a:ext cx="3369" cy="3795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62" extrusionOk="0">
                    <a:moveTo>
                      <a:pt x="70" y="0"/>
                    </a:moveTo>
                    <a:cubicBezTo>
                      <a:pt x="34" y="0"/>
                      <a:pt x="3" y="34"/>
                      <a:pt x="2" y="78"/>
                    </a:cubicBezTo>
                    <a:cubicBezTo>
                      <a:pt x="1" y="123"/>
                      <a:pt x="31" y="160"/>
                      <a:pt x="69" y="161"/>
                    </a:cubicBezTo>
                    <a:cubicBezTo>
                      <a:pt x="70" y="161"/>
                      <a:pt x="71" y="161"/>
                      <a:pt x="71" y="161"/>
                    </a:cubicBezTo>
                    <a:cubicBezTo>
                      <a:pt x="109" y="161"/>
                      <a:pt x="140" y="128"/>
                      <a:pt x="141" y="83"/>
                    </a:cubicBezTo>
                    <a:cubicBezTo>
                      <a:pt x="143" y="38"/>
                      <a:pt x="112" y="1"/>
                      <a:pt x="73" y="0"/>
                    </a:cubicBezTo>
                    <a:cubicBezTo>
                      <a:pt x="72" y="0"/>
                      <a:pt x="71" y="0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4"/>
              <p:cNvSpPr/>
              <p:nvPr/>
            </p:nvSpPr>
            <p:spPr>
              <a:xfrm>
                <a:off x="4364962" y="3562701"/>
                <a:ext cx="3369" cy="3818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63" extrusionOk="0">
                    <a:moveTo>
                      <a:pt x="73" y="0"/>
                    </a:moveTo>
                    <a:cubicBezTo>
                      <a:pt x="35" y="0"/>
                      <a:pt x="4" y="36"/>
                      <a:pt x="3" y="79"/>
                    </a:cubicBezTo>
                    <a:cubicBezTo>
                      <a:pt x="1" y="124"/>
                      <a:pt x="32" y="161"/>
                      <a:pt x="70" y="162"/>
                    </a:cubicBezTo>
                    <a:cubicBezTo>
                      <a:pt x="71" y="163"/>
                      <a:pt x="72" y="163"/>
                      <a:pt x="72" y="163"/>
                    </a:cubicBezTo>
                    <a:cubicBezTo>
                      <a:pt x="109" y="163"/>
                      <a:pt x="141" y="128"/>
                      <a:pt x="142" y="85"/>
                    </a:cubicBezTo>
                    <a:cubicBezTo>
                      <a:pt x="143" y="39"/>
                      <a:pt x="113" y="2"/>
                      <a:pt x="75" y="0"/>
                    </a:cubicBezTo>
                    <a:cubicBezTo>
                      <a:pt x="74" y="0"/>
                      <a:pt x="74" y="0"/>
                      <a:pt x="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4"/>
              <p:cNvSpPr/>
              <p:nvPr/>
            </p:nvSpPr>
            <p:spPr>
              <a:xfrm>
                <a:off x="4365968" y="3549817"/>
                <a:ext cx="3346" cy="3818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63" extrusionOk="0">
                    <a:moveTo>
                      <a:pt x="74" y="1"/>
                    </a:moveTo>
                    <a:cubicBezTo>
                      <a:pt x="35" y="1"/>
                      <a:pt x="3" y="36"/>
                      <a:pt x="2" y="79"/>
                    </a:cubicBezTo>
                    <a:cubicBezTo>
                      <a:pt x="1" y="124"/>
                      <a:pt x="32" y="161"/>
                      <a:pt x="70" y="163"/>
                    </a:cubicBezTo>
                    <a:cubicBezTo>
                      <a:pt x="70" y="163"/>
                      <a:pt x="71" y="163"/>
                      <a:pt x="71" y="163"/>
                    </a:cubicBezTo>
                    <a:cubicBezTo>
                      <a:pt x="109" y="163"/>
                      <a:pt x="140" y="128"/>
                      <a:pt x="141" y="84"/>
                    </a:cubicBezTo>
                    <a:cubicBezTo>
                      <a:pt x="142" y="40"/>
                      <a:pt x="112" y="2"/>
                      <a:pt x="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4"/>
              <p:cNvSpPr/>
              <p:nvPr/>
            </p:nvSpPr>
            <p:spPr>
              <a:xfrm>
                <a:off x="4366974" y="3536980"/>
                <a:ext cx="3369" cy="3818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63" extrusionOk="0">
                    <a:moveTo>
                      <a:pt x="72" y="0"/>
                    </a:moveTo>
                    <a:cubicBezTo>
                      <a:pt x="35" y="0"/>
                      <a:pt x="4" y="36"/>
                      <a:pt x="2" y="78"/>
                    </a:cubicBezTo>
                    <a:cubicBezTo>
                      <a:pt x="1" y="123"/>
                      <a:pt x="32" y="160"/>
                      <a:pt x="70" y="162"/>
                    </a:cubicBezTo>
                    <a:cubicBezTo>
                      <a:pt x="70" y="162"/>
                      <a:pt x="71" y="162"/>
                      <a:pt x="71" y="162"/>
                    </a:cubicBezTo>
                    <a:cubicBezTo>
                      <a:pt x="109" y="162"/>
                      <a:pt x="140" y="128"/>
                      <a:pt x="142" y="83"/>
                    </a:cubicBezTo>
                    <a:cubicBezTo>
                      <a:pt x="143" y="39"/>
                      <a:pt x="113" y="1"/>
                      <a:pt x="74" y="0"/>
                    </a:cubicBezTo>
                    <a:cubicBezTo>
                      <a:pt x="73" y="0"/>
                      <a:pt x="73" y="0"/>
                      <a:pt x="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4"/>
              <p:cNvSpPr/>
              <p:nvPr/>
            </p:nvSpPr>
            <p:spPr>
              <a:xfrm>
                <a:off x="4379305" y="3576007"/>
                <a:ext cx="3322" cy="3818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63" extrusionOk="0">
                    <a:moveTo>
                      <a:pt x="71" y="1"/>
                    </a:moveTo>
                    <a:cubicBezTo>
                      <a:pt x="33" y="1"/>
                      <a:pt x="2" y="36"/>
                      <a:pt x="1" y="79"/>
                    </a:cubicBezTo>
                    <a:cubicBezTo>
                      <a:pt x="0" y="124"/>
                      <a:pt x="30" y="161"/>
                      <a:pt x="69" y="163"/>
                    </a:cubicBezTo>
                    <a:cubicBezTo>
                      <a:pt x="69" y="163"/>
                      <a:pt x="70" y="163"/>
                      <a:pt x="70" y="163"/>
                    </a:cubicBezTo>
                    <a:cubicBezTo>
                      <a:pt x="108" y="163"/>
                      <a:pt x="140" y="127"/>
                      <a:pt x="141" y="84"/>
                    </a:cubicBezTo>
                    <a:cubicBezTo>
                      <a:pt x="142" y="40"/>
                      <a:pt x="111" y="2"/>
                      <a:pt x="73" y="1"/>
                    </a:cubicBezTo>
                    <a:cubicBezTo>
                      <a:pt x="72" y="1"/>
                      <a:pt x="72" y="1"/>
                      <a:pt x="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4"/>
              <p:cNvSpPr/>
              <p:nvPr/>
            </p:nvSpPr>
            <p:spPr>
              <a:xfrm>
                <a:off x="4378837" y="3563123"/>
                <a:ext cx="3322" cy="3795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62" extrusionOk="0">
                    <a:moveTo>
                      <a:pt x="72" y="1"/>
                    </a:moveTo>
                    <a:cubicBezTo>
                      <a:pt x="34" y="1"/>
                      <a:pt x="3" y="36"/>
                      <a:pt x="2" y="79"/>
                    </a:cubicBezTo>
                    <a:cubicBezTo>
                      <a:pt x="1" y="124"/>
                      <a:pt x="31" y="161"/>
                      <a:pt x="69" y="162"/>
                    </a:cubicBezTo>
                    <a:cubicBezTo>
                      <a:pt x="70" y="162"/>
                      <a:pt x="71" y="162"/>
                      <a:pt x="72" y="162"/>
                    </a:cubicBezTo>
                    <a:cubicBezTo>
                      <a:pt x="110" y="162"/>
                      <a:pt x="140" y="127"/>
                      <a:pt x="141" y="84"/>
                    </a:cubicBezTo>
                    <a:cubicBezTo>
                      <a:pt x="141" y="38"/>
                      <a:pt x="112" y="1"/>
                      <a:pt x="73" y="1"/>
                    </a:cubicBezTo>
                    <a:cubicBezTo>
                      <a:pt x="73" y="1"/>
                      <a:pt x="72" y="1"/>
                      <a:pt x="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4"/>
              <p:cNvSpPr/>
              <p:nvPr/>
            </p:nvSpPr>
            <p:spPr>
              <a:xfrm>
                <a:off x="4378369" y="3550192"/>
                <a:ext cx="3346" cy="3818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63" extrusionOk="0">
                    <a:moveTo>
                      <a:pt x="71" y="0"/>
                    </a:moveTo>
                    <a:cubicBezTo>
                      <a:pt x="34" y="0"/>
                      <a:pt x="2" y="36"/>
                      <a:pt x="1" y="78"/>
                    </a:cubicBezTo>
                    <a:cubicBezTo>
                      <a:pt x="0" y="123"/>
                      <a:pt x="31" y="160"/>
                      <a:pt x="69" y="162"/>
                    </a:cubicBezTo>
                    <a:cubicBezTo>
                      <a:pt x="69" y="162"/>
                      <a:pt x="70" y="162"/>
                      <a:pt x="70" y="162"/>
                    </a:cubicBezTo>
                    <a:cubicBezTo>
                      <a:pt x="109" y="162"/>
                      <a:pt x="140" y="127"/>
                      <a:pt x="141" y="83"/>
                    </a:cubicBezTo>
                    <a:cubicBezTo>
                      <a:pt x="143" y="39"/>
                      <a:pt x="112" y="1"/>
                      <a:pt x="73" y="0"/>
                    </a:cubicBezTo>
                    <a:cubicBezTo>
                      <a:pt x="72" y="0"/>
                      <a:pt x="72" y="0"/>
                      <a:pt x="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4"/>
              <p:cNvSpPr/>
              <p:nvPr/>
            </p:nvSpPr>
            <p:spPr>
              <a:xfrm>
                <a:off x="4377901" y="3537285"/>
                <a:ext cx="3369" cy="3795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62" extrusionOk="0">
                    <a:moveTo>
                      <a:pt x="70" y="0"/>
                    </a:moveTo>
                    <a:cubicBezTo>
                      <a:pt x="34" y="0"/>
                      <a:pt x="4" y="35"/>
                      <a:pt x="2" y="78"/>
                    </a:cubicBezTo>
                    <a:cubicBezTo>
                      <a:pt x="1" y="123"/>
                      <a:pt x="31" y="160"/>
                      <a:pt x="69" y="161"/>
                    </a:cubicBezTo>
                    <a:cubicBezTo>
                      <a:pt x="70" y="161"/>
                      <a:pt x="70" y="161"/>
                      <a:pt x="71" y="161"/>
                    </a:cubicBezTo>
                    <a:cubicBezTo>
                      <a:pt x="109" y="161"/>
                      <a:pt x="140" y="126"/>
                      <a:pt x="141" y="83"/>
                    </a:cubicBezTo>
                    <a:cubicBezTo>
                      <a:pt x="143" y="38"/>
                      <a:pt x="112" y="1"/>
                      <a:pt x="73" y="0"/>
                    </a:cubicBezTo>
                    <a:cubicBezTo>
                      <a:pt x="72" y="0"/>
                      <a:pt x="71" y="0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4"/>
              <p:cNvSpPr/>
              <p:nvPr/>
            </p:nvSpPr>
            <p:spPr>
              <a:xfrm>
                <a:off x="4323619" y="3754833"/>
                <a:ext cx="91648" cy="16257"/>
              </a:xfrm>
              <a:custGeom>
                <a:avLst/>
                <a:gdLst/>
                <a:ahLst/>
                <a:cxnLst/>
                <a:rect l="l" t="t" r="r" b="b"/>
                <a:pathLst>
                  <a:path w="3917" h="69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" y="88"/>
                      <a:pt x="11" y="174"/>
                      <a:pt x="21" y="257"/>
                    </a:cubicBezTo>
                    <a:cubicBezTo>
                      <a:pt x="304" y="427"/>
                      <a:pt x="884" y="659"/>
                      <a:pt x="1945" y="690"/>
                    </a:cubicBezTo>
                    <a:cubicBezTo>
                      <a:pt x="2019" y="692"/>
                      <a:pt x="2091" y="693"/>
                      <a:pt x="2161" y="693"/>
                    </a:cubicBezTo>
                    <a:cubicBezTo>
                      <a:pt x="3087" y="693"/>
                      <a:pt x="3616" y="511"/>
                      <a:pt x="3886" y="370"/>
                    </a:cubicBezTo>
                    <a:cubicBezTo>
                      <a:pt x="3900" y="287"/>
                      <a:pt x="3910" y="201"/>
                      <a:pt x="3916" y="115"/>
                    </a:cubicBezTo>
                    <a:lnTo>
                      <a:pt x="3916" y="115"/>
                    </a:lnTo>
                    <a:cubicBezTo>
                      <a:pt x="3731" y="236"/>
                      <a:pt x="3223" y="482"/>
                      <a:pt x="2165" y="482"/>
                    </a:cubicBezTo>
                    <a:cubicBezTo>
                      <a:pt x="2096" y="482"/>
                      <a:pt x="2024" y="481"/>
                      <a:pt x="1950" y="479"/>
                    </a:cubicBezTo>
                    <a:cubicBezTo>
                      <a:pt x="742" y="444"/>
                      <a:pt x="191" y="140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4"/>
              <p:cNvSpPr/>
              <p:nvPr/>
            </p:nvSpPr>
            <p:spPr>
              <a:xfrm>
                <a:off x="4323899" y="3740755"/>
                <a:ext cx="91461" cy="15882"/>
              </a:xfrm>
              <a:custGeom>
                <a:avLst/>
                <a:gdLst/>
                <a:ahLst/>
                <a:cxnLst/>
                <a:rect l="l" t="t" r="r" b="b"/>
                <a:pathLst>
                  <a:path w="3909" h="678" extrusionOk="0">
                    <a:moveTo>
                      <a:pt x="21" y="1"/>
                    </a:moveTo>
                    <a:cubicBezTo>
                      <a:pt x="11" y="85"/>
                      <a:pt x="5" y="161"/>
                      <a:pt x="0" y="230"/>
                    </a:cubicBezTo>
                    <a:cubicBezTo>
                      <a:pt x="276" y="399"/>
                      <a:pt x="857" y="643"/>
                      <a:pt x="1945" y="675"/>
                    </a:cubicBezTo>
                    <a:cubicBezTo>
                      <a:pt x="2020" y="677"/>
                      <a:pt x="2093" y="678"/>
                      <a:pt x="2163" y="678"/>
                    </a:cubicBezTo>
                    <a:cubicBezTo>
                      <a:pt x="3114" y="678"/>
                      <a:pt x="3645" y="486"/>
                      <a:pt x="3908" y="342"/>
                    </a:cubicBezTo>
                    <a:cubicBezTo>
                      <a:pt x="3906" y="274"/>
                      <a:pt x="3903" y="197"/>
                      <a:pt x="3897" y="112"/>
                    </a:cubicBezTo>
                    <a:cubicBezTo>
                      <a:pt x="3696" y="237"/>
                      <a:pt x="3186" y="468"/>
                      <a:pt x="2159" y="468"/>
                    </a:cubicBezTo>
                    <a:cubicBezTo>
                      <a:pt x="2091" y="468"/>
                      <a:pt x="2022" y="467"/>
                      <a:pt x="1950" y="464"/>
                    </a:cubicBezTo>
                    <a:cubicBezTo>
                      <a:pt x="784" y="432"/>
                      <a:pt x="228" y="145"/>
                      <a:pt x="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4"/>
              <p:cNvSpPr/>
              <p:nvPr/>
            </p:nvSpPr>
            <p:spPr>
              <a:xfrm>
                <a:off x="4325490" y="3727332"/>
                <a:ext cx="88887" cy="14851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634" extrusionOk="0">
                    <a:moveTo>
                      <a:pt x="36" y="1"/>
                    </a:moveTo>
                    <a:cubicBezTo>
                      <a:pt x="23" y="78"/>
                      <a:pt x="11" y="149"/>
                      <a:pt x="1" y="217"/>
                    </a:cubicBezTo>
                    <a:cubicBezTo>
                      <a:pt x="296" y="384"/>
                      <a:pt x="870" y="601"/>
                      <a:pt x="1892" y="630"/>
                    </a:cubicBezTo>
                    <a:cubicBezTo>
                      <a:pt x="1968" y="633"/>
                      <a:pt x="2043" y="634"/>
                      <a:pt x="2114" y="634"/>
                    </a:cubicBezTo>
                    <a:cubicBezTo>
                      <a:pt x="2999" y="634"/>
                      <a:pt x="3519" y="466"/>
                      <a:pt x="3798" y="328"/>
                    </a:cubicBezTo>
                    <a:cubicBezTo>
                      <a:pt x="3790" y="258"/>
                      <a:pt x="3783" y="186"/>
                      <a:pt x="3773" y="108"/>
                    </a:cubicBezTo>
                    <a:cubicBezTo>
                      <a:pt x="3534" y="237"/>
                      <a:pt x="3028" y="423"/>
                      <a:pt x="2106" y="423"/>
                    </a:cubicBezTo>
                    <a:cubicBezTo>
                      <a:pt x="2038" y="423"/>
                      <a:pt x="1968" y="422"/>
                      <a:pt x="1896" y="420"/>
                    </a:cubicBezTo>
                    <a:cubicBezTo>
                      <a:pt x="840" y="389"/>
                      <a:pt x="286" y="153"/>
                      <a:pt x="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4"/>
              <p:cNvSpPr/>
              <p:nvPr/>
            </p:nvSpPr>
            <p:spPr>
              <a:xfrm>
                <a:off x="4357405" y="3583081"/>
                <a:ext cx="31142" cy="9089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388" extrusionOk="0">
                    <a:moveTo>
                      <a:pt x="45" y="0"/>
                    </a:moveTo>
                    <a:cubicBezTo>
                      <a:pt x="40" y="27"/>
                      <a:pt x="36" y="52"/>
                      <a:pt x="30" y="78"/>
                    </a:cubicBezTo>
                    <a:cubicBezTo>
                      <a:pt x="24" y="117"/>
                      <a:pt x="18" y="155"/>
                      <a:pt x="10" y="195"/>
                    </a:cubicBezTo>
                    <a:cubicBezTo>
                      <a:pt x="8" y="211"/>
                      <a:pt x="4" y="228"/>
                      <a:pt x="1" y="245"/>
                    </a:cubicBezTo>
                    <a:cubicBezTo>
                      <a:pt x="116" y="308"/>
                      <a:pt x="317" y="376"/>
                      <a:pt x="665" y="387"/>
                    </a:cubicBezTo>
                    <a:cubicBezTo>
                      <a:pt x="693" y="388"/>
                      <a:pt x="720" y="388"/>
                      <a:pt x="745" y="388"/>
                    </a:cubicBezTo>
                    <a:cubicBezTo>
                      <a:pt x="1042" y="388"/>
                      <a:pt x="1223" y="336"/>
                      <a:pt x="1331" y="284"/>
                    </a:cubicBezTo>
                    <a:cubicBezTo>
                      <a:pt x="1328" y="268"/>
                      <a:pt x="1327" y="251"/>
                      <a:pt x="1324" y="235"/>
                    </a:cubicBezTo>
                    <a:cubicBezTo>
                      <a:pt x="1319" y="194"/>
                      <a:pt x="1312" y="151"/>
                      <a:pt x="1307" y="110"/>
                    </a:cubicBezTo>
                    <a:cubicBezTo>
                      <a:pt x="1305" y="86"/>
                      <a:pt x="1302" y="63"/>
                      <a:pt x="1298" y="38"/>
                    </a:cubicBezTo>
                    <a:cubicBezTo>
                      <a:pt x="1247" y="75"/>
                      <a:pt x="1092" y="151"/>
                      <a:pt x="743" y="151"/>
                    </a:cubicBezTo>
                    <a:cubicBezTo>
                      <a:pt x="720" y="151"/>
                      <a:pt x="696" y="151"/>
                      <a:pt x="671" y="150"/>
                    </a:cubicBezTo>
                    <a:cubicBezTo>
                      <a:pt x="262" y="139"/>
                      <a:pt x="96" y="40"/>
                      <a:pt x="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4"/>
              <p:cNvSpPr/>
              <p:nvPr/>
            </p:nvSpPr>
            <p:spPr>
              <a:xfrm>
                <a:off x="4373128" y="3527751"/>
                <a:ext cx="42303" cy="278312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1881" extrusionOk="0">
                    <a:moveTo>
                      <a:pt x="69" y="0"/>
                    </a:moveTo>
                    <a:lnTo>
                      <a:pt x="69" y="4230"/>
                    </a:lnTo>
                    <a:cubicBezTo>
                      <a:pt x="69" y="5022"/>
                      <a:pt x="152" y="5812"/>
                      <a:pt x="302" y="6584"/>
                    </a:cubicBezTo>
                    <a:cubicBezTo>
                      <a:pt x="825" y="9273"/>
                      <a:pt x="354" y="11032"/>
                      <a:pt x="0" y="11880"/>
                    </a:cubicBezTo>
                    <a:cubicBezTo>
                      <a:pt x="877" y="11801"/>
                      <a:pt x="1599" y="11050"/>
                      <a:pt x="1769" y="10063"/>
                    </a:cubicBezTo>
                    <a:cubicBezTo>
                      <a:pt x="1783" y="9979"/>
                      <a:pt x="1793" y="9894"/>
                      <a:pt x="1799" y="9808"/>
                    </a:cubicBezTo>
                    <a:cubicBezTo>
                      <a:pt x="1802" y="9764"/>
                      <a:pt x="1804" y="9719"/>
                      <a:pt x="1805" y="9673"/>
                    </a:cubicBezTo>
                    <a:cubicBezTo>
                      <a:pt x="1807" y="9633"/>
                      <a:pt x="1807" y="9592"/>
                      <a:pt x="1805" y="9552"/>
                    </a:cubicBezTo>
                    <a:cubicBezTo>
                      <a:pt x="1805" y="9515"/>
                      <a:pt x="1804" y="9475"/>
                      <a:pt x="1803" y="9434"/>
                    </a:cubicBezTo>
                    <a:cubicBezTo>
                      <a:pt x="1800" y="9366"/>
                      <a:pt x="1797" y="9289"/>
                      <a:pt x="1792" y="9204"/>
                    </a:cubicBezTo>
                    <a:cubicBezTo>
                      <a:pt x="1785" y="9100"/>
                      <a:pt x="1775" y="8982"/>
                      <a:pt x="1761" y="8846"/>
                    </a:cubicBezTo>
                    <a:cubicBezTo>
                      <a:pt x="1753" y="8778"/>
                      <a:pt x="1744" y="8705"/>
                      <a:pt x="1736" y="8628"/>
                    </a:cubicBezTo>
                    <a:cubicBezTo>
                      <a:pt x="1657" y="8005"/>
                      <a:pt x="1497" y="7066"/>
                      <a:pt x="1173" y="5558"/>
                    </a:cubicBezTo>
                    <a:cubicBezTo>
                      <a:pt x="967" y="4595"/>
                      <a:pt x="794" y="3624"/>
                      <a:pt x="659" y="2645"/>
                    </a:cubicBezTo>
                    <a:cubicBezTo>
                      <a:pt x="657" y="2630"/>
                      <a:pt x="655" y="2613"/>
                      <a:pt x="652" y="2597"/>
                    </a:cubicBezTo>
                    <a:cubicBezTo>
                      <a:pt x="647" y="2556"/>
                      <a:pt x="640" y="2515"/>
                      <a:pt x="635" y="2472"/>
                    </a:cubicBezTo>
                    <a:cubicBezTo>
                      <a:pt x="633" y="2448"/>
                      <a:pt x="629" y="2425"/>
                      <a:pt x="626" y="2400"/>
                    </a:cubicBezTo>
                    <a:cubicBezTo>
                      <a:pt x="527" y="1644"/>
                      <a:pt x="447" y="885"/>
                      <a:pt x="389" y="122"/>
                    </a:cubicBezTo>
                    <a:lnTo>
                      <a:pt x="380" y="9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EC9836">
                  <a:alpha val="43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44"/>
              <p:cNvSpPr/>
              <p:nvPr/>
            </p:nvSpPr>
            <p:spPr>
              <a:xfrm>
                <a:off x="4067018" y="3415311"/>
                <a:ext cx="626000" cy="197028"/>
              </a:xfrm>
              <a:custGeom>
                <a:avLst/>
                <a:gdLst/>
                <a:ahLst/>
                <a:cxnLst/>
                <a:rect l="l" t="t" r="r" b="b"/>
                <a:pathLst>
                  <a:path w="26755" h="8411" extrusionOk="0">
                    <a:moveTo>
                      <a:pt x="26754" y="1"/>
                    </a:moveTo>
                    <a:lnTo>
                      <a:pt x="26119" y="221"/>
                    </a:lnTo>
                    <a:lnTo>
                      <a:pt x="26119" y="7013"/>
                    </a:lnTo>
                    <a:cubicBezTo>
                      <a:pt x="26119" y="7380"/>
                      <a:pt x="25865" y="7676"/>
                      <a:pt x="25549" y="7676"/>
                    </a:cubicBezTo>
                    <a:lnTo>
                      <a:pt x="1208" y="7676"/>
                    </a:lnTo>
                    <a:cubicBezTo>
                      <a:pt x="891" y="7676"/>
                      <a:pt x="634" y="7379"/>
                      <a:pt x="634" y="7013"/>
                    </a:cubicBezTo>
                    <a:lnTo>
                      <a:pt x="634" y="734"/>
                    </a:lnTo>
                    <a:lnTo>
                      <a:pt x="0" y="515"/>
                    </a:lnTo>
                    <a:lnTo>
                      <a:pt x="0" y="7013"/>
                    </a:lnTo>
                    <a:cubicBezTo>
                      <a:pt x="0" y="7784"/>
                      <a:pt x="541" y="8410"/>
                      <a:pt x="1208" y="8410"/>
                    </a:cubicBezTo>
                    <a:lnTo>
                      <a:pt x="25548" y="8410"/>
                    </a:lnTo>
                    <a:cubicBezTo>
                      <a:pt x="26214" y="8410"/>
                      <a:pt x="26754" y="7783"/>
                      <a:pt x="26754" y="7013"/>
                    </a:cubicBezTo>
                    <a:lnTo>
                      <a:pt x="26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85" name="Google Shape;2285;p44"/>
          <p:cNvGrpSpPr/>
          <p:nvPr/>
        </p:nvGrpSpPr>
        <p:grpSpPr>
          <a:xfrm flipH="1">
            <a:off x="-646237" y="3632730"/>
            <a:ext cx="10436575" cy="1242270"/>
            <a:chOff x="-12" y="3708930"/>
            <a:chExt cx="10436575" cy="1242270"/>
          </a:xfrm>
        </p:grpSpPr>
        <p:grpSp>
          <p:nvGrpSpPr>
            <p:cNvPr id="2286" name="Google Shape;2286;p44"/>
            <p:cNvGrpSpPr/>
            <p:nvPr/>
          </p:nvGrpSpPr>
          <p:grpSpPr>
            <a:xfrm>
              <a:off x="-12" y="4147734"/>
              <a:ext cx="10436575" cy="803466"/>
              <a:chOff x="0" y="4340034"/>
              <a:chExt cx="10436575" cy="803466"/>
            </a:xfrm>
          </p:grpSpPr>
          <p:sp>
            <p:nvSpPr>
              <p:cNvPr id="2287" name="Google Shape;2287;p44"/>
              <p:cNvSpPr/>
              <p:nvPr/>
            </p:nvSpPr>
            <p:spPr>
              <a:xfrm rot="10800000">
                <a:off x="2007684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44"/>
              <p:cNvSpPr/>
              <p:nvPr/>
            </p:nvSpPr>
            <p:spPr>
              <a:xfrm rot="10800000" flipH="1">
                <a:off x="0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44"/>
              <p:cNvSpPr/>
              <p:nvPr/>
            </p:nvSpPr>
            <p:spPr>
              <a:xfrm rot="10800000">
                <a:off x="5184834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44"/>
              <p:cNvSpPr/>
              <p:nvPr/>
            </p:nvSpPr>
            <p:spPr>
              <a:xfrm rot="10800000" flipH="1">
                <a:off x="3177150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44"/>
              <p:cNvSpPr/>
              <p:nvPr/>
            </p:nvSpPr>
            <p:spPr>
              <a:xfrm rot="10800000">
                <a:off x="8428909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44"/>
              <p:cNvSpPr/>
              <p:nvPr/>
            </p:nvSpPr>
            <p:spPr>
              <a:xfrm rot="10800000" flipH="1">
                <a:off x="6421225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3" name="Google Shape;2293;p44"/>
            <p:cNvGrpSpPr/>
            <p:nvPr/>
          </p:nvGrpSpPr>
          <p:grpSpPr>
            <a:xfrm>
              <a:off x="6221512" y="3708930"/>
              <a:ext cx="1307895" cy="575273"/>
              <a:chOff x="2161713" y="3315239"/>
              <a:chExt cx="607984" cy="267420"/>
            </a:xfrm>
          </p:grpSpPr>
          <p:sp>
            <p:nvSpPr>
              <p:cNvPr id="2294" name="Google Shape;2294;p44"/>
              <p:cNvSpPr/>
              <p:nvPr/>
            </p:nvSpPr>
            <p:spPr>
              <a:xfrm>
                <a:off x="2161713" y="3351361"/>
                <a:ext cx="191789" cy="231298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9874" extrusionOk="0">
                    <a:moveTo>
                      <a:pt x="7172" y="1"/>
                    </a:moveTo>
                    <a:lnTo>
                      <a:pt x="7172" y="1"/>
                    </a:lnTo>
                    <a:cubicBezTo>
                      <a:pt x="4099" y="1599"/>
                      <a:pt x="3892" y="4964"/>
                      <a:pt x="3523" y="7464"/>
                    </a:cubicBezTo>
                    <a:cubicBezTo>
                      <a:pt x="3359" y="5580"/>
                      <a:pt x="2090" y="985"/>
                      <a:pt x="0" y="616"/>
                    </a:cubicBezTo>
                    <a:lnTo>
                      <a:pt x="0" y="616"/>
                    </a:lnTo>
                    <a:cubicBezTo>
                      <a:pt x="2705" y="2746"/>
                      <a:pt x="1844" y="9874"/>
                      <a:pt x="1844" y="9874"/>
                    </a:cubicBezTo>
                    <a:lnTo>
                      <a:pt x="7909" y="9874"/>
                    </a:lnTo>
                    <a:cubicBezTo>
                      <a:pt x="8196" y="7044"/>
                      <a:pt x="7172" y="3279"/>
                      <a:pt x="7172" y="3278"/>
                    </a:cubicBezTo>
                    <a:lnTo>
                      <a:pt x="7172" y="3278"/>
                    </a:lnTo>
                    <a:cubicBezTo>
                      <a:pt x="7172" y="3279"/>
                      <a:pt x="7295" y="6966"/>
                      <a:pt x="5819" y="7704"/>
                    </a:cubicBezTo>
                    <a:cubicBezTo>
                      <a:pt x="5123" y="6351"/>
                      <a:pt x="5328" y="2131"/>
                      <a:pt x="7172" y="1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44"/>
              <p:cNvSpPr/>
              <p:nvPr/>
            </p:nvSpPr>
            <p:spPr>
              <a:xfrm>
                <a:off x="2378304" y="3315239"/>
                <a:ext cx="217878" cy="267420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1141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510" y="2559"/>
                      <a:pt x="2346" y="11416"/>
                      <a:pt x="2346" y="11416"/>
                    </a:cubicBezTo>
                    <a:lnTo>
                      <a:pt x="7642" y="11416"/>
                    </a:lnTo>
                    <a:cubicBezTo>
                      <a:pt x="7642" y="11416"/>
                      <a:pt x="5118" y="3709"/>
                      <a:pt x="9312" y="1102"/>
                    </a:cubicBezTo>
                    <a:lnTo>
                      <a:pt x="9312" y="1102"/>
                    </a:lnTo>
                    <a:cubicBezTo>
                      <a:pt x="6368" y="1913"/>
                      <a:pt x="5407" y="4656"/>
                      <a:pt x="5300" y="9241"/>
                    </a:cubicBezTo>
                    <a:cubicBezTo>
                      <a:pt x="4768" y="2950"/>
                      <a:pt x="2098" y="533"/>
                      <a:pt x="1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44"/>
              <p:cNvSpPr/>
              <p:nvPr/>
            </p:nvSpPr>
            <p:spPr>
              <a:xfrm>
                <a:off x="2587220" y="3358716"/>
                <a:ext cx="182477" cy="223943"/>
              </a:xfrm>
              <a:custGeom>
                <a:avLst/>
                <a:gdLst/>
                <a:ahLst/>
                <a:cxnLst/>
                <a:rect l="l" t="t" r="r" b="b"/>
                <a:pathLst>
                  <a:path w="7799" h="9560" extrusionOk="0">
                    <a:moveTo>
                      <a:pt x="7799" y="0"/>
                    </a:moveTo>
                    <a:lnTo>
                      <a:pt x="7799" y="0"/>
                    </a:lnTo>
                    <a:cubicBezTo>
                      <a:pt x="6042" y="447"/>
                      <a:pt x="3806" y="2471"/>
                      <a:pt x="3360" y="7739"/>
                    </a:cubicBezTo>
                    <a:cubicBezTo>
                      <a:pt x="3271" y="3901"/>
                      <a:pt x="2466" y="1603"/>
                      <a:pt x="0" y="923"/>
                    </a:cubicBezTo>
                    <a:lnTo>
                      <a:pt x="0" y="923"/>
                    </a:lnTo>
                    <a:cubicBezTo>
                      <a:pt x="3513" y="3107"/>
                      <a:pt x="1399" y="9560"/>
                      <a:pt x="1399" y="9560"/>
                    </a:cubicBezTo>
                    <a:lnTo>
                      <a:pt x="5835" y="9560"/>
                    </a:lnTo>
                    <a:cubicBezTo>
                      <a:pt x="5835" y="9560"/>
                      <a:pt x="3186" y="2144"/>
                      <a:pt x="7799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44"/>
              <p:cNvSpPr/>
              <p:nvPr/>
            </p:nvSpPr>
            <p:spPr>
              <a:xfrm>
                <a:off x="2321682" y="3399054"/>
                <a:ext cx="152388" cy="183605"/>
              </a:xfrm>
              <a:custGeom>
                <a:avLst/>
                <a:gdLst/>
                <a:ahLst/>
                <a:cxnLst/>
                <a:rect l="l" t="t" r="r" b="b"/>
                <a:pathLst>
                  <a:path w="6513" h="7838" extrusionOk="0">
                    <a:moveTo>
                      <a:pt x="6513" y="0"/>
                    </a:moveTo>
                    <a:lnTo>
                      <a:pt x="6513" y="0"/>
                    </a:lnTo>
                    <a:cubicBezTo>
                      <a:pt x="2237" y="1667"/>
                      <a:pt x="2572" y="6951"/>
                      <a:pt x="2572" y="6951"/>
                    </a:cubicBezTo>
                    <a:cubicBezTo>
                      <a:pt x="2572" y="6951"/>
                      <a:pt x="1771" y="2944"/>
                      <a:pt x="3140" y="1174"/>
                    </a:cubicBezTo>
                    <a:lnTo>
                      <a:pt x="3140" y="1174"/>
                    </a:lnTo>
                    <a:cubicBezTo>
                      <a:pt x="1" y="2977"/>
                      <a:pt x="1069" y="7838"/>
                      <a:pt x="1069" y="7838"/>
                    </a:cubicBezTo>
                    <a:lnTo>
                      <a:pt x="1069" y="7837"/>
                    </a:lnTo>
                    <a:lnTo>
                      <a:pt x="5578" y="7837"/>
                    </a:lnTo>
                    <a:cubicBezTo>
                      <a:pt x="5578" y="7837"/>
                      <a:pt x="3707" y="3277"/>
                      <a:pt x="6513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44"/>
              <p:cNvSpPr/>
              <p:nvPr/>
            </p:nvSpPr>
            <p:spPr>
              <a:xfrm>
                <a:off x="2514150" y="3328451"/>
                <a:ext cx="164414" cy="254208"/>
              </a:xfrm>
              <a:custGeom>
                <a:avLst/>
                <a:gdLst/>
                <a:ahLst/>
                <a:cxnLst/>
                <a:rect l="l" t="t" r="r" b="b"/>
                <a:pathLst>
                  <a:path w="7027" h="10852" extrusionOk="0">
                    <a:moveTo>
                      <a:pt x="7027" y="0"/>
                    </a:moveTo>
                    <a:lnTo>
                      <a:pt x="7027" y="0"/>
                    </a:lnTo>
                    <a:cubicBezTo>
                      <a:pt x="3755" y="1988"/>
                      <a:pt x="2954" y="9623"/>
                      <a:pt x="2954" y="9623"/>
                    </a:cubicBezTo>
                    <a:cubicBezTo>
                      <a:pt x="2954" y="9623"/>
                      <a:pt x="1950" y="2100"/>
                      <a:pt x="1" y="1563"/>
                    </a:cubicBezTo>
                    <a:lnTo>
                      <a:pt x="1" y="1563"/>
                    </a:lnTo>
                    <a:cubicBezTo>
                      <a:pt x="2751" y="6649"/>
                      <a:pt x="831" y="10852"/>
                      <a:pt x="831" y="10852"/>
                    </a:cubicBezTo>
                    <a:lnTo>
                      <a:pt x="5468" y="10852"/>
                    </a:lnTo>
                    <a:cubicBezTo>
                      <a:pt x="5468" y="10852"/>
                      <a:pt x="2924" y="5144"/>
                      <a:pt x="7027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9" name="Google Shape;2299;p44"/>
            <p:cNvGrpSpPr/>
            <p:nvPr/>
          </p:nvGrpSpPr>
          <p:grpSpPr>
            <a:xfrm>
              <a:off x="2631902" y="3737325"/>
              <a:ext cx="767639" cy="575285"/>
              <a:chOff x="1286413" y="3306853"/>
              <a:chExt cx="450519" cy="337648"/>
            </a:xfrm>
          </p:grpSpPr>
          <p:sp>
            <p:nvSpPr>
              <p:cNvPr id="2300" name="Google Shape;2300;p44"/>
              <p:cNvSpPr/>
              <p:nvPr/>
            </p:nvSpPr>
            <p:spPr>
              <a:xfrm>
                <a:off x="1357869" y="3306853"/>
                <a:ext cx="275108" cy="337625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4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955" y="3231"/>
                      <a:pt x="2962" y="14412"/>
                      <a:pt x="2962" y="14412"/>
                    </a:cubicBezTo>
                    <a:lnTo>
                      <a:pt x="9648" y="14412"/>
                    </a:lnTo>
                    <a:cubicBezTo>
                      <a:pt x="9648" y="14412"/>
                      <a:pt x="6461" y="4682"/>
                      <a:pt x="11757" y="1391"/>
                    </a:cubicBezTo>
                    <a:lnTo>
                      <a:pt x="11757" y="1391"/>
                    </a:lnTo>
                    <a:cubicBezTo>
                      <a:pt x="8039" y="2415"/>
                      <a:pt x="6825" y="5880"/>
                      <a:pt x="6691" y="11668"/>
                    </a:cubicBezTo>
                    <a:cubicBezTo>
                      <a:pt x="6018" y="3724"/>
                      <a:pt x="2648" y="673"/>
                      <a:pt x="0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44"/>
              <p:cNvSpPr/>
              <p:nvPr/>
            </p:nvSpPr>
            <p:spPr>
              <a:xfrm>
                <a:off x="1286413" y="3412664"/>
                <a:ext cx="192374" cy="23181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9896" extrusionOk="0">
                    <a:moveTo>
                      <a:pt x="8222" y="1"/>
                    </a:moveTo>
                    <a:lnTo>
                      <a:pt x="8222" y="1"/>
                    </a:lnTo>
                    <a:cubicBezTo>
                      <a:pt x="2825" y="2105"/>
                      <a:pt x="3247" y="8774"/>
                      <a:pt x="3247" y="8774"/>
                    </a:cubicBezTo>
                    <a:cubicBezTo>
                      <a:pt x="3247" y="8774"/>
                      <a:pt x="2235" y="3716"/>
                      <a:pt x="3963" y="1482"/>
                    </a:cubicBezTo>
                    <a:lnTo>
                      <a:pt x="3963" y="1482"/>
                    </a:lnTo>
                    <a:cubicBezTo>
                      <a:pt x="1" y="3758"/>
                      <a:pt x="1350" y="9895"/>
                      <a:pt x="1350" y="9895"/>
                    </a:cubicBezTo>
                    <a:lnTo>
                      <a:pt x="1350" y="9894"/>
                    </a:lnTo>
                    <a:lnTo>
                      <a:pt x="7041" y="9894"/>
                    </a:lnTo>
                    <a:cubicBezTo>
                      <a:pt x="7041" y="9894"/>
                      <a:pt x="4682" y="4138"/>
                      <a:pt x="8222" y="1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44"/>
              <p:cNvSpPr/>
              <p:nvPr/>
            </p:nvSpPr>
            <p:spPr>
              <a:xfrm>
                <a:off x="1529349" y="3323555"/>
                <a:ext cx="207583" cy="320946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13701" extrusionOk="0">
                    <a:moveTo>
                      <a:pt x="8872" y="0"/>
                    </a:moveTo>
                    <a:lnTo>
                      <a:pt x="8872" y="0"/>
                    </a:lnTo>
                    <a:cubicBezTo>
                      <a:pt x="4741" y="2510"/>
                      <a:pt x="3730" y="12147"/>
                      <a:pt x="3730" y="12147"/>
                    </a:cubicBezTo>
                    <a:cubicBezTo>
                      <a:pt x="3730" y="12147"/>
                      <a:pt x="2463" y="2651"/>
                      <a:pt x="1" y="1973"/>
                    </a:cubicBezTo>
                    <a:lnTo>
                      <a:pt x="1" y="1973"/>
                    </a:lnTo>
                    <a:cubicBezTo>
                      <a:pt x="3473" y="8392"/>
                      <a:pt x="1049" y="13699"/>
                      <a:pt x="1049" y="13699"/>
                    </a:cubicBezTo>
                    <a:lnTo>
                      <a:pt x="6905" y="13700"/>
                    </a:lnTo>
                    <a:cubicBezTo>
                      <a:pt x="6905" y="13700"/>
                      <a:pt x="3693" y="6494"/>
                      <a:pt x="8872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03" name="Google Shape;2303;p44"/>
          <p:cNvSpPr txBox="1">
            <a:spLocks noGrp="1"/>
          </p:cNvSpPr>
          <p:nvPr>
            <p:ph type="title"/>
          </p:nvPr>
        </p:nvSpPr>
        <p:spPr>
          <a:xfrm>
            <a:off x="2471767" y="1790923"/>
            <a:ext cx="2952000" cy="9520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Yazılım</a:t>
            </a:r>
            <a:endParaRPr dirty="0"/>
          </a:p>
        </p:txBody>
      </p:sp>
      <p:sp>
        <p:nvSpPr>
          <p:cNvPr id="2304" name="Google Shape;2304;p44"/>
          <p:cNvSpPr txBox="1">
            <a:spLocks noGrp="1"/>
          </p:cNvSpPr>
          <p:nvPr>
            <p:ph type="title" idx="2"/>
          </p:nvPr>
        </p:nvSpPr>
        <p:spPr>
          <a:xfrm>
            <a:off x="1193575" y="1734150"/>
            <a:ext cx="1065600" cy="10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02</a:t>
            </a:r>
            <a:endParaRPr dirty="0"/>
          </a:p>
        </p:txBody>
      </p:sp>
      <p:grpSp>
        <p:nvGrpSpPr>
          <p:cNvPr id="2306" name="Google Shape;2306;p44"/>
          <p:cNvGrpSpPr/>
          <p:nvPr/>
        </p:nvGrpSpPr>
        <p:grpSpPr>
          <a:xfrm>
            <a:off x="6672234" y="614851"/>
            <a:ext cx="3423695" cy="3913780"/>
            <a:chOff x="1634550" y="-170011"/>
            <a:chExt cx="4580806" cy="5236526"/>
          </a:xfrm>
        </p:grpSpPr>
        <p:grpSp>
          <p:nvGrpSpPr>
            <p:cNvPr id="2307" name="Google Shape;2307;p44"/>
            <p:cNvGrpSpPr/>
            <p:nvPr/>
          </p:nvGrpSpPr>
          <p:grpSpPr>
            <a:xfrm>
              <a:off x="1634550" y="-170011"/>
              <a:ext cx="4580806" cy="5236526"/>
              <a:chOff x="5036915" y="454813"/>
              <a:chExt cx="1005180" cy="1149067"/>
            </a:xfrm>
          </p:grpSpPr>
          <p:sp>
            <p:nvSpPr>
              <p:cNvPr id="2308" name="Google Shape;2308;p44"/>
              <p:cNvSpPr/>
              <p:nvPr/>
            </p:nvSpPr>
            <p:spPr>
              <a:xfrm>
                <a:off x="5756552" y="515390"/>
                <a:ext cx="29996" cy="22137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945" extrusionOk="0">
                    <a:moveTo>
                      <a:pt x="491" y="0"/>
                    </a:moveTo>
                    <a:cubicBezTo>
                      <a:pt x="455" y="0"/>
                      <a:pt x="423" y="4"/>
                      <a:pt x="396" y="12"/>
                    </a:cubicBezTo>
                    <a:cubicBezTo>
                      <a:pt x="144" y="88"/>
                      <a:pt x="1" y="354"/>
                      <a:pt x="78" y="606"/>
                    </a:cubicBezTo>
                    <a:cubicBezTo>
                      <a:pt x="140" y="811"/>
                      <a:pt x="330" y="944"/>
                      <a:pt x="534" y="944"/>
                    </a:cubicBezTo>
                    <a:cubicBezTo>
                      <a:pt x="580" y="944"/>
                      <a:pt x="626" y="937"/>
                      <a:pt x="672" y="924"/>
                    </a:cubicBezTo>
                    <a:cubicBezTo>
                      <a:pt x="923" y="848"/>
                      <a:pt x="1282" y="242"/>
                      <a:pt x="1282" y="242"/>
                    </a:cubicBezTo>
                    <a:cubicBezTo>
                      <a:pt x="1282" y="242"/>
                      <a:pt x="778" y="0"/>
                      <a:pt x="491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4"/>
              <p:cNvSpPr/>
              <p:nvPr/>
            </p:nvSpPr>
            <p:spPr>
              <a:xfrm>
                <a:off x="5690360" y="460013"/>
                <a:ext cx="28545" cy="22090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943" extrusionOk="0">
                    <a:moveTo>
                      <a:pt x="610" y="0"/>
                    </a:moveTo>
                    <a:cubicBezTo>
                      <a:pt x="331" y="0"/>
                      <a:pt x="0" y="73"/>
                      <a:pt x="0" y="73"/>
                    </a:cubicBezTo>
                    <a:cubicBezTo>
                      <a:pt x="0" y="73"/>
                      <a:pt x="210" y="745"/>
                      <a:pt x="436" y="878"/>
                    </a:cubicBezTo>
                    <a:cubicBezTo>
                      <a:pt x="512" y="922"/>
                      <a:pt x="595" y="943"/>
                      <a:pt x="677" y="943"/>
                    </a:cubicBezTo>
                    <a:cubicBezTo>
                      <a:pt x="841" y="943"/>
                      <a:pt x="1000" y="858"/>
                      <a:pt x="1087" y="706"/>
                    </a:cubicBezTo>
                    <a:cubicBezTo>
                      <a:pt x="1220" y="479"/>
                      <a:pt x="1144" y="186"/>
                      <a:pt x="916" y="55"/>
                    </a:cubicBezTo>
                    <a:cubicBezTo>
                      <a:pt x="846" y="15"/>
                      <a:pt x="733" y="0"/>
                      <a:pt x="6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4"/>
              <p:cNvSpPr/>
              <p:nvPr/>
            </p:nvSpPr>
            <p:spPr>
              <a:xfrm>
                <a:off x="5129452" y="471046"/>
                <a:ext cx="788238" cy="666137"/>
              </a:xfrm>
              <a:custGeom>
                <a:avLst/>
                <a:gdLst/>
                <a:ahLst/>
                <a:cxnLst/>
                <a:rect l="l" t="t" r="r" b="b"/>
                <a:pathLst>
                  <a:path w="33689" h="28437" extrusionOk="0">
                    <a:moveTo>
                      <a:pt x="20645" y="0"/>
                    </a:moveTo>
                    <a:cubicBezTo>
                      <a:pt x="14931" y="0"/>
                      <a:pt x="10233" y="4352"/>
                      <a:pt x="9684" y="9924"/>
                    </a:cubicBezTo>
                    <a:cubicBezTo>
                      <a:pt x="9448" y="9906"/>
                      <a:pt x="9208" y="9896"/>
                      <a:pt x="8967" y="9896"/>
                    </a:cubicBezTo>
                    <a:cubicBezTo>
                      <a:pt x="4016" y="9896"/>
                      <a:pt x="4" y="13908"/>
                      <a:pt x="1" y="18856"/>
                    </a:cubicBezTo>
                    <a:cubicBezTo>
                      <a:pt x="1" y="23808"/>
                      <a:pt x="4015" y="27820"/>
                      <a:pt x="8964" y="27820"/>
                    </a:cubicBezTo>
                    <a:cubicBezTo>
                      <a:pt x="12967" y="27820"/>
                      <a:pt x="16357" y="25197"/>
                      <a:pt x="17507" y="21577"/>
                    </a:cubicBezTo>
                    <a:cubicBezTo>
                      <a:pt x="18253" y="21798"/>
                      <a:pt x="19029" y="21941"/>
                      <a:pt x="19830" y="22000"/>
                    </a:cubicBezTo>
                    <a:cubicBezTo>
                      <a:pt x="20089" y="25597"/>
                      <a:pt x="23086" y="28436"/>
                      <a:pt x="26751" y="28436"/>
                    </a:cubicBezTo>
                    <a:cubicBezTo>
                      <a:pt x="30582" y="28436"/>
                      <a:pt x="33688" y="25331"/>
                      <a:pt x="33688" y="21498"/>
                    </a:cubicBezTo>
                    <a:cubicBezTo>
                      <a:pt x="33688" y="19092"/>
                      <a:pt x="32463" y="16973"/>
                      <a:pt x="30603" y="15728"/>
                    </a:cubicBezTo>
                    <a:cubicBezTo>
                      <a:pt x="31280" y="14299"/>
                      <a:pt x="31660" y="12702"/>
                      <a:pt x="31660" y="11015"/>
                    </a:cubicBezTo>
                    <a:cubicBezTo>
                      <a:pt x="31660" y="4931"/>
                      <a:pt x="26729" y="0"/>
                      <a:pt x="206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4"/>
              <p:cNvSpPr/>
              <p:nvPr/>
            </p:nvSpPr>
            <p:spPr>
              <a:xfrm>
                <a:off x="5527677" y="470203"/>
                <a:ext cx="320452" cy="154136"/>
              </a:xfrm>
              <a:custGeom>
                <a:avLst/>
                <a:gdLst/>
                <a:ahLst/>
                <a:cxnLst/>
                <a:rect l="l" t="t" r="r" b="b"/>
                <a:pathLst>
                  <a:path w="13696" h="6580" extrusionOk="0">
                    <a:moveTo>
                      <a:pt x="3698" y="1"/>
                    </a:moveTo>
                    <a:cubicBezTo>
                      <a:pt x="3124" y="1"/>
                      <a:pt x="2550" y="43"/>
                      <a:pt x="1985" y="131"/>
                    </a:cubicBezTo>
                    <a:cubicBezTo>
                      <a:pt x="1308" y="246"/>
                      <a:pt x="643" y="415"/>
                      <a:pt x="0" y="648"/>
                    </a:cubicBezTo>
                    <a:cubicBezTo>
                      <a:pt x="1150" y="265"/>
                      <a:pt x="2359" y="69"/>
                      <a:pt x="3568" y="69"/>
                    </a:cubicBezTo>
                    <a:cubicBezTo>
                      <a:pt x="3722" y="69"/>
                      <a:pt x="3876" y="72"/>
                      <a:pt x="4029" y="79"/>
                    </a:cubicBezTo>
                    <a:cubicBezTo>
                      <a:pt x="4710" y="109"/>
                      <a:pt x="5387" y="197"/>
                      <a:pt x="6051" y="346"/>
                    </a:cubicBezTo>
                    <a:cubicBezTo>
                      <a:pt x="6714" y="500"/>
                      <a:pt x="7364" y="712"/>
                      <a:pt x="7988" y="984"/>
                    </a:cubicBezTo>
                    <a:cubicBezTo>
                      <a:pt x="9237" y="1525"/>
                      <a:pt x="10386" y="2298"/>
                      <a:pt x="11355" y="3254"/>
                    </a:cubicBezTo>
                    <a:cubicBezTo>
                      <a:pt x="11478" y="3371"/>
                      <a:pt x="11594" y="3497"/>
                      <a:pt x="11712" y="3620"/>
                    </a:cubicBezTo>
                    <a:cubicBezTo>
                      <a:pt x="11742" y="3651"/>
                      <a:pt x="11770" y="3681"/>
                      <a:pt x="11798" y="3713"/>
                    </a:cubicBezTo>
                    <a:lnTo>
                      <a:pt x="11883" y="3807"/>
                    </a:lnTo>
                    <a:lnTo>
                      <a:pt x="11967" y="3903"/>
                    </a:lnTo>
                    <a:lnTo>
                      <a:pt x="12009" y="3950"/>
                    </a:lnTo>
                    <a:lnTo>
                      <a:pt x="12050" y="3999"/>
                    </a:lnTo>
                    <a:cubicBezTo>
                      <a:pt x="12160" y="4129"/>
                      <a:pt x="12270" y="4261"/>
                      <a:pt x="12371" y="4396"/>
                    </a:cubicBezTo>
                    <a:lnTo>
                      <a:pt x="12449" y="4498"/>
                    </a:lnTo>
                    <a:cubicBezTo>
                      <a:pt x="12475" y="4530"/>
                      <a:pt x="12502" y="4565"/>
                      <a:pt x="12526" y="4600"/>
                    </a:cubicBezTo>
                    <a:lnTo>
                      <a:pt x="12675" y="4807"/>
                    </a:lnTo>
                    <a:cubicBezTo>
                      <a:pt x="13070" y="5364"/>
                      <a:pt x="13406" y="5961"/>
                      <a:pt x="13695" y="6580"/>
                    </a:cubicBezTo>
                    <a:cubicBezTo>
                      <a:pt x="13557" y="6268"/>
                      <a:pt x="13413" y="5956"/>
                      <a:pt x="13245" y="5659"/>
                    </a:cubicBezTo>
                    <a:cubicBezTo>
                      <a:pt x="13166" y="5508"/>
                      <a:pt x="13075" y="5363"/>
                      <a:pt x="12989" y="5215"/>
                    </a:cubicBezTo>
                    <a:cubicBezTo>
                      <a:pt x="12946" y="5141"/>
                      <a:pt x="12896" y="5069"/>
                      <a:pt x="12852" y="4997"/>
                    </a:cubicBezTo>
                    <a:cubicBezTo>
                      <a:pt x="12806" y="4925"/>
                      <a:pt x="12761" y="4852"/>
                      <a:pt x="12711" y="4784"/>
                    </a:cubicBezTo>
                    <a:cubicBezTo>
                      <a:pt x="12324" y="4220"/>
                      <a:pt x="11888" y="3686"/>
                      <a:pt x="11402" y="3202"/>
                    </a:cubicBezTo>
                    <a:cubicBezTo>
                      <a:pt x="11162" y="2958"/>
                      <a:pt x="10906" y="2730"/>
                      <a:pt x="10643" y="2509"/>
                    </a:cubicBezTo>
                    <a:cubicBezTo>
                      <a:pt x="10509" y="2402"/>
                      <a:pt x="10378" y="2293"/>
                      <a:pt x="10238" y="2191"/>
                    </a:cubicBezTo>
                    <a:cubicBezTo>
                      <a:pt x="10168" y="2140"/>
                      <a:pt x="10101" y="2089"/>
                      <a:pt x="10032" y="2038"/>
                    </a:cubicBezTo>
                    <a:lnTo>
                      <a:pt x="9820" y="1893"/>
                    </a:lnTo>
                    <a:cubicBezTo>
                      <a:pt x="9784" y="1868"/>
                      <a:pt x="9750" y="1843"/>
                      <a:pt x="9714" y="1820"/>
                    </a:cubicBezTo>
                    <a:lnTo>
                      <a:pt x="9606" y="1750"/>
                    </a:lnTo>
                    <a:lnTo>
                      <a:pt x="9389" y="1612"/>
                    </a:lnTo>
                    <a:lnTo>
                      <a:pt x="9168" y="1481"/>
                    </a:lnTo>
                    <a:lnTo>
                      <a:pt x="9058" y="1416"/>
                    </a:lnTo>
                    <a:lnTo>
                      <a:pt x="8945" y="1354"/>
                    </a:lnTo>
                    <a:lnTo>
                      <a:pt x="8719" y="1231"/>
                    </a:lnTo>
                    <a:lnTo>
                      <a:pt x="8490" y="1115"/>
                    </a:lnTo>
                    <a:lnTo>
                      <a:pt x="8374" y="1058"/>
                    </a:lnTo>
                    <a:cubicBezTo>
                      <a:pt x="8336" y="1038"/>
                      <a:pt x="8296" y="1022"/>
                      <a:pt x="8258" y="1005"/>
                    </a:cubicBezTo>
                    <a:lnTo>
                      <a:pt x="8023" y="898"/>
                    </a:lnTo>
                    <a:cubicBezTo>
                      <a:pt x="7392" y="627"/>
                      <a:pt x="6737" y="416"/>
                      <a:pt x="6069" y="263"/>
                    </a:cubicBezTo>
                    <a:cubicBezTo>
                      <a:pt x="5400" y="117"/>
                      <a:pt x="4717" y="26"/>
                      <a:pt x="4033" y="6"/>
                    </a:cubicBezTo>
                    <a:cubicBezTo>
                      <a:pt x="3921" y="3"/>
                      <a:pt x="3810" y="1"/>
                      <a:pt x="3698" y="1"/>
                    </a:cubicBezTo>
                    <a:close/>
                  </a:path>
                </a:pathLst>
              </a:custGeom>
              <a:solidFill>
                <a:srgbClr val="98A0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4"/>
              <p:cNvSpPr/>
              <p:nvPr/>
            </p:nvSpPr>
            <p:spPr>
              <a:xfrm>
                <a:off x="5143935" y="596604"/>
                <a:ext cx="844697" cy="1007275"/>
              </a:xfrm>
              <a:custGeom>
                <a:avLst/>
                <a:gdLst/>
                <a:ahLst/>
                <a:cxnLst/>
                <a:rect l="l" t="t" r="r" b="b"/>
                <a:pathLst>
                  <a:path w="36102" h="43000" extrusionOk="0">
                    <a:moveTo>
                      <a:pt x="19501" y="0"/>
                    </a:moveTo>
                    <a:lnTo>
                      <a:pt x="16128" y="2275"/>
                    </a:lnTo>
                    <a:lnTo>
                      <a:pt x="16127" y="2321"/>
                    </a:lnTo>
                    <a:lnTo>
                      <a:pt x="16009" y="6411"/>
                    </a:lnTo>
                    <a:lnTo>
                      <a:pt x="15982" y="7348"/>
                    </a:lnTo>
                    <a:lnTo>
                      <a:pt x="15975" y="7564"/>
                    </a:lnTo>
                    <a:lnTo>
                      <a:pt x="15795" y="7962"/>
                    </a:lnTo>
                    <a:lnTo>
                      <a:pt x="15765" y="9066"/>
                    </a:lnTo>
                    <a:lnTo>
                      <a:pt x="15515" y="18255"/>
                    </a:lnTo>
                    <a:cubicBezTo>
                      <a:pt x="15507" y="18595"/>
                      <a:pt x="15295" y="18843"/>
                      <a:pt x="15028" y="18943"/>
                    </a:cubicBezTo>
                    <a:lnTo>
                      <a:pt x="15017" y="18947"/>
                    </a:lnTo>
                    <a:cubicBezTo>
                      <a:pt x="14931" y="18978"/>
                      <a:pt x="14841" y="18994"/>
                      <a:pt x="14749" y="18994"/>
                    </a:cubicBezTo>
                    <a:cubicBezTo>
                      <a:pt x="14534" y="18994"/>
                      <a:pt x="14315" y="18904"/>
                      <a:pt x="14158" y="18701"/>
                    </a:cubicBezTo>
                    <a:lnTo>
                      <a:pt x="11418" y="15182"/>
                    </a:lnTo>
                    <a:lnTo>
                      <a:pt x="10898" y="14515"/>
                    </a:lnTo>
                    <a:lnTo>
                      <a:pt x="10693" y="14250"/>
                    </a:lnTo>
                    <a:lnTo>
                      <a:pt x="10099" y="14058"/>
                    </a:lnTo>
                    <a:lnTo>
                      <a:pt x="7826" y="13322"/>
                    </a:lnTo>
                    <a:lnTo>
                      <a:pt x="4669" y="12301"/>
                    </a:lnTo>
                    <a:lnTo>
                      <a:pt x="3129" y="11802"/>
                    </a:lnTo>
                    <a:lnTo>
                      <a:pt x="3618" y="11423"/>
                    </a:lnTo>
                    <a:lnTo>
                      <a:pt x="5467" y="9983"/>
                    </a:lnTo>
                    <a:lnTo>
                      <a:pt x="13731" y="3549"/>
                    </a:lnTo>
                    <a:lnTo>
                      <a:pt x="9218" y="6216"/>
                    </a:lnTo>
                    <a:lnTo>
                      <a:pt x="8257" y="4528"/>
                    </a:lnTo>
                    <a:lnTo>
                      <a:pt x="7321" y="2883"/>
                    </a:lnTo>
                    <a:lnTo>
                      <a:pt x="8043" y="4533"/>
                    </a:lnTo>
                    <a:lnTo>
                      <a:pt x="8882" y="6449"/>
                    </a:lnTo>
                    <a:lnTo>
                      <a:pt x="4531" y="9783"/>
                    </a:lnTo>
                    <a:lnTo>
                      <a:pt x="3375" y="10670"/>
                    </a:lnTo>
                    <a:lnTo>
                      <a:pt x="2962" y="10987"/>
                    </a:lnTo>
                    <a:lnTo>
                      <a:pt x="1590" y="7613"/>
                    </a:lnTo>
                    <a:lnTo>
                      <a:pt x="0" y="3732"/>
                    </a:lnTo>
                    <a:lnTo>
                      <a:pt x="1338" y="7915"/>
                    </a:lnTo>
                    <a:lnTo>
                      <a:pt x="2669" y="12081"/>
                    </a:lnTo>
                    <a:lnTo>
                      <a:pt x="4077" y="12555"/>
                    </a:lnTo>
                    <a:lnTo>
                      <a:pt x="7740" y="13792"/>
                    </a:lnTo>
                    <a:lnTo>
                      <a:pt x="9862" y="14507"/>
                    </a:lnTo>
                    <a:lnTo>
                      <a:pt x="10514" y="14727"/>
                    </a:lnTo>
                    <a:lnTo>
                      <a:pt x="10526" y="14747"/>
                    </a:lnTo>
                    <a:lnTo>
                      <a:pt x="12323" y="17896"/>
                    </a:lnTo>
                    <a:cubicBezTo>
                      <a:pt x="12897" y="18900"/>
                      <a:pt x="13133" y="20031"/>
                      <a:pt x="13038" y="21138"/>
                    </a:cubicBezTo>
                    <a:cubicBezTo>
                      <a:pt x="12971" y="21945"/>
                      <a:pt x="12728" y="22737"/>
                      <a:pt x="12313" y="23458"/>
                    </a:cubicBezTo>
                    <a:cubicBezTo>
                      <a:pt x="12221" y="23619"/>
                      <a:pt x="12119" y="23777"/>
                      <a:pt x="12010" y="23929"/>
                    </a:cubicBezTo>
                    <a:lnTo>
                      <a:pt x="11244" y="24996"/>
                    </a:lnTo>
                    <a:lnTo>
                      <a:pt x="6417" y="31718"/>
                    </a:lnTo>
                    <a:cubicBezTo>
                      <a:pt x="6349" y="31816"/>
                      <a:pt x="6282" y="31914"/>
                      <a:pt x="6217" y="32014"/>
                    </a:cubicBezTo>
                    <a:cubicBezTo>
                      <a:pt x="5263" y="33519"/>
                      <a:pt x="4993" y="35369"/>
                      <a:pt x="5493" y="37093"/>
                    </a:cubicBezTo>
                    <a:lnTo>
                      <a:pt x="6131" y="39295"/>
                    </a:lnTo>
                    <a:lnTo>
                      <a:pt x="6269" y="39770"/>
                    </a:lnTo>
                    <a:cubicBezTo>
                      <a:pt x="6379" y="40152"/>
                      <a:pt x="6467" y="40537"/>
                      <a:pt x="6528" y="40927"/>
                    </a:cubicBezTo>
                    <a:cubicBezTo>
                      <a:pt x="6600" y="41377"/>
                      <a:pt x="6639" y="41829"/>
                      <a:pt x="6647" y="42284"/>
                    </a:cubicBezTo>
                    <a:cubicBezTo>
                      <a:pt x="6649" y="42404"/>
                      <a:pt x="6649" y="42525"/>
                      <a:pt x="6647" y="42644"/>
                    </a:cubicBezTo>
                    <a:cubicBezTo>
                      <a:pt x="6644" y="42762"/>
                      <a:pt x="6641" y="42882"/>
                      <a:pt x="6634" y="43000"/>
                    </a:cubicBezTo>
                    <a:lnTo>
                      <a:pt x="17801" y="43000"/>
                    </a:lnTo>
                    <a:lnTo>
                      <a:pt x="17283" y="41900"/>
                    </a:lnTo>
                    <a:lnTo>
                      <a:pt x="15955" y="39087"/>
                    </a:lnTo>
                    <a:lnTo>
                      <a:pt x="14724" y="36479"/>
                    </a:lnTo>
                    <a:lnTo>
                      <a:pt x="14664" y="36352"/>
                    </a:lnTo>
                    <a:cubicBezTo>
                      <a:pt x="14292" y="35560"/>
                      <a:pt x="14189" y="34673"/>
                      <a:pt x="14363" y="33824"/>
                    </a:cubicBezTo>
                    <a:cubicBezTo>
                      <a:pt x="14397" y="33653"/>
                      <a:pt x="14445" y="33483"/>
                      <a:pt x="14503" y="33316"/>
                    </a:cubicBezTo>
                    <a:lnTo>
                      <a:pt x="16235" y="28337"/>
                    </a:lnTo>
                    <a:lnTo>
                      <a:pt x="18031" y="23767"/>
                    </a:lnTo>
                    <a:cubicBezTo>
                      <a:pt x="18576" y="22947"/>
                      <a:pt x="19318" y="22263"/>
                      <a:pt x="20196" y="21783"/>
                    </a:cubicBezTo>
                    <a:lnTo>
                      <a:pt x="20588" y="21569"/>
                    </a:lnTo>
                    <a:lnTo>
                      <a:pt x="21340" y="21158"/>
                    </a:lnTo>
                    <a:lnTo>
                      <a:pt x="23137" y="20177"/>
                    </a:lnTo>
                    <a:lnTo>
                      <a:pt x="27711" y="14018"/>
                    </a:lnTo>
                    <a:lnTo>
                      <a:pt x="30662" y="13353"/>
                    </a:lnTo>
                    <a:lnTo>
                      <a:pt x="31708" y="13117"/>
                    </a:lnTo>
                    <a:lnTo>
                      <a:pt x="32039" y="12500"/>
                    </a:lnTo>
                    <a:lnTo>
                      <a:pt x="34444" y="8004"/>
                    </a:lnTo>
                    <a:lnTo>
                      <a:pt x="35516" y="6000"/>
                    </a:lnTo>
                    <a:lnTo>
                      <a:pt x="36102" y="4905"/>
                    </a:lnTo>
                    <a:lnTo>
                      <a:pt x="35425" y="5985"/>
                    </a:lnTo>
                    <a:lnTo>
                      <a:pt x="34319" y="7751"/>
                    </a:lnTo>
                    <a:lnTo>
                      <a:pt x="31677" y="11966"/>
                    </a:lnTo>
                    <a:lnTo>
                      <a:pt x="31205" y="12718"/>
                    </a:lnTo>
                    <a:lnTo>
                      <a:pt x="29958" y="12797"/>
                    </a:lnTo>
                    <a:lnTo>
                      <a:pt x="28324" y="12897"/>
                    </a:lnTo>
                    <a:lnTo>
                      <a:pt x="28324" y="12897"/>
                    </a:lnTo>
                    <a:lnTo>
                      <a:pt x="28375" y="11003"/>
                    </a:lnTo>
                    <a:lnTo>
                      <a:pt x="28540" y="5011"/>
                    </a:lnTo>
                    <a:lnTo>
                      <a:pt x="27902" y="10541"/>
                    </a:lnTo>
                    <a:lnTo>
                      <a:pt x="27862" y="10887"/>
                    </a:lnTo>
                    <a:lnTo>
                      <a:pt x="27604" y="13113"/>
                    </a:lnTo>
                    <a:lnTo>
                      <a:pt x="22887" y="19127"/>
                    </a:lnTo>
                    <a:lnTo>
                      <a:pt x="23422" y="15479"/>
                    </a:lnTo>
                    <a:lnTo>
                      <a:pt x="23453" y="15274"/>
                    </a:lnTo>
                    <a:lnTo>
                      <a:pt x="23399" y="15472"/>
                    </a:lnTo>
                    <a:lnTo>
                      <a:pt x="22383" y="19235"/>
                    </a:lnTo>
                    <a:lnTo>
                      <a:pt x="20153" y="19653"/>
                    </a:lnTo>
                    <a:lnTo>
                      <a:pt x="19366" y="19798"/>
                    </a:lnTo>
                    <a:lnTo>
                      <a:pt x="19269" y="19817"/>
                    </a:lnTo>
                    <a:cubicBezTo>
                      <a:pt x="19155" y="19837"/>
                      <a:pt x="19042" y="19848"/>
                      <a:pt x="18932" y="19848"/>
                    </a:cubicBezTo>
                    <a:cubicBezTo>
                      <a:pt x="18814" y="19848"/>
                      <a:pt x="18698" y="19835"/>
                      <a:pt x="18586" y="19814"/>
                    </a:cubicBezTo>
                    <a:cubicBezTo>
                      <a:pt x="17776" y="19656"/>
                      <a:pt x="17137" y="18955"/>
                      <a:pt x="17113" y="18073"/>
                    </a:cubicBezTo>
                    <a:cubicBezTo>
                      <a:pt x="17096" y="17463"/>
                      <a:pt x="17284" y="16880"/>
                      <a:pt x="17628" y="16404"/>
                    </a:cubicBezTo>
                    <a:cubicBezTo>
                      <a:pt x="17892" y="16039"/>
                      <a:pt x="18246" y="15737"/>
                      <a:pt x="18671" y="15536"/>
                    </a:cubicBezTo>
                    <a:lnTo>
                      <a:pt x="21775" y="14061"/>
                    </a:lnTo>
                    <a:lnTo>
                      <a:pt x="21997" y="13957"/>
                    </a:lnTo>
                    <a:lnTo>
                      <a:pt x="22345" y="13792"/>
                    </a:lnTo>
                    <a:lnTo>
                      <a:pt x="23245" y="13364"/>
                    </a:lnTo>
                    <a:lnTo>
                      <a:pt x="23453" y="10153"/>
                    </a:lnTo>
                    <a:lnTo>
                      <a:pt x="22825" y="13120"/>
                    </a:lnTo>
                    <a:lnTo>
                      <a:pt x="22472" y="13279"/>
                    </a:lnTo>
                    <a:lnTo>
                      <a:pt x="21942" y="13518"/>
                    </a:lnTo>
                    <a:lnTo>
                      <a:pt x="16857" y="15808"/>
                    </a:lnTo>
                    <a:lnTo>
                      <a:pt x="16735" y="9175"/>
                    </a:lnTo>
                    <a:lnTo>
                      <a:pt x="16718" y="8199"/>
                    </a:lnTo>
                    <a:lnTo>
                      <a:pt x="16837" y="8059"/>
                    </a:lnTo>
                    <a:lnTo>
                      <a:pt x="17845" y="6872"/>
                    </a:lnTo>
                    <a:lnTo>
                      <a:pt x="18324" y="6308"/>
                    </a:lnTo>
                    <a:lnTo>
                      <a:pt x="19884" y="4472"/>
                    </a:lnTo>
                    <a:lnTo>
                      <a:pt x="20498" y="2466"/>
                    </a:lnTo>
                    <a:lnTo>
                      <a:pt x="20548" y="2301"/>
                    </a:lnTo>
                    <a:lnTo>
                      <a:pt x="20548" y="2301"/>
                    </a:lnTo>
                    <a:lnTo>
                      <a:pt x="20267" y="2353"/>
                    </a:lnTo>
                    <a:lnTo>
                      <a:pt x="20194" y="2562"/>
                    </a:lnTo>
                    <a:lnTo>
                      <a:pt x="19578" y="4295"/>
                    </a:lnTo>
                    <a:lnTo>
                      <a:pt x="17760" y="6362"/>
                    </a:lnTo>
                    <a:lnTo>
                      <a:pt x="17406" y="6764"/>
                    </a:lnTo>
                    <a:lnTo>
                      <a:pt x="16721" y="7543"/>
                    </a:lnTo>
                    <a:lnTo>
                      <a:pt x="16590" y="7692"/>
                    </a:lnTo>
                    <a:lnTo>
                      <a:pt x="16589" y="7485"/>
                    </a:lnTo>
                    <a:lnTo>
                      <a:pt x="16587" y="7259"/>
                    </a:lnTo>
                    <a:lnTo>
                      <a:pt x="16584" y="6557"/>
                    </a:lnTo>
                    <a:lnTo>
                      <a:pt x="16563" y="2249"/>
                    </a:lnTo>
                    <a:lnTo>
                      <a:pt x="16587" y="2232"/>
                    </a:lnTo>
                    <a:lnTo>
                      <a:pt x="19501" y="332"/>
                    </a:lnTo>
                    <a:lnTo>
                      <a:pt x="195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5723397" y="664537"/>
                <a:ext cx="317785" cy="258471"/>
              </a:xfrm>
              <a:custGeom>
                <a:avLst/>
                <a:gdLst/>
                <a:ahLst/>
                <a:cxnLst/>
                <a:rect l="l" t="t" r="r" b="b"/>
                <a:pathLst>
                  <a:path w="13582" h="11034" extrusionOk="0">
                    <a:moveTo>
                      <a:pt x="10390" y="0"/>
                    </a:moveTo>
                    <a:cubicBezTo>
                      <a:pt x="9179" y="0"/>
                      <a:pt x="8125" y="674"/>
                      <a:pt x="7585" y="1669"/>
                    </a:cubicBezTo>
                    <a:cubicBezTo>
                      <a:pt x="6779" y="1073"/>
                      <a:pt x="5714" y="709"/>
                      <a:pt x="4545" y="709"/>
                    </a:cubicBezTo>
                    <a:cubicBezTo>
                      <a:pt x="2034" y="709"/>
                      <a:pt x="1" y="2383"/>
                      <a:pt x="1" y="4447"/>
                    </a:cubicBezTo>
                    <a:cubicBezTo>
                      <a:pt x="1" y="6094"/>
                      <a:pt x="1295" y="7492"/>
                      <a:pt x="3094" y="7990"/>
                    </a:cubicBezTo>
                    <a:cubicBezTo>
                      <a:pt x="3207" y="8022"/>
                      <a:pt x="3324" y="8051"/>
                      <a:pt x="3442" y="8073"/>
                    </a:cubicBezTo>
                    <a:cubicBezTo>
                      <a:pt x="3675" y="8121"/>
                      <a:pt x="3915" y="8155"/>
                      <a:pt x="4160" y="8171"/>
                    </a:cubicBezTo>
                    <a:cubicBezTo>
                      <a:pt x="4636" y="9825"/>
                      <a:pt x="6160" y="11033"/>
                      <a:pt x="7966" y="11033"/>
                    </a:cubicBezTo>
                    <a:cubicBezTo>
                      <a:pt x="10154" y="11033"/>
                      <a:pt x="11928" y="9261"/>
                      <a:pt x="11928" y="7074"/>
                    </a:cubicBezTo>
                    <a:cubicBezTo>
                      <a:pt x="11928" y="6723"/>
                      <a:pt x="11882" y="6381"/>
                      <a:pt x="11795" y="6058"/>
                    </a:cubicBezTo>
                    <a:cubicBezTo>
                      <a:pt x="12854" y="5539"/>
                      <a:pt x="13582" y="4451"/>
                      <a:pt x="13582" y="3192"/>
                    </a:cubicBezTo>
                    <a:cubicBezTo>
                      <a:pt x="13582" y="1429"/>
                      <a:pt x="12153" y="0"/>
                      <a:pt x="103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5814624" y="663506"/>
                <a:ext cx="227470" cy="176625"/>
              </a:xfrm>
              <a:custGeom>
                <a:avLst/>
                <a:gdLst/>
                <a:ahLst/>
                <a:cxnLst/>
                <a:rect l="l" t="t" r="r" b="b"/>
                <a:pathLst>
                  <a:path w="9722" h="7540" extrusionOk="0">
                    <a:moveTo>
                      <a:pt x="6488" y="0"/>
                    </a:moveTo>
                    <a:lnTo>
                      <a:pt x="6441" y="1"/>
                    </a:lnTo>
                    <a:cubicBezTo>
                      <a:pt x="6379" y="4"/>
                      <a:pt x="6314" y="5"/>
                      <a:pt x="6251" y="9"/>
                    </a:cubicBezTo>
                    <a:lnTo>
                      <a:pt x="6063" y="30"/>
                    </a:lnTo>
                    <a:cubicBezTo>
                      <a:pt x="5561" y="101"/>
                      <a:pt x="5076" y="285"/>
                      <a:pt x="4661" y="575"/>
                    </a:cubicBezTo>
                    <a:cubicBezTo>
                      <a:pt x="4256" y="856"/>
                      <a:pt x="3918" y="1233"/>
                      <a:pt x="3677" y="1664"/>
                    </a:cubicBezTo>
                    <a:lnTo>
                      <a:pt x="3677" y="1664"/>
                    </a:lnTo>
                    <a:cubicBezTo>
                      <a:pt x="3421" y="1482"/>
                      <a:pt x="3148" y="1326"/>
                      <a:pt x="2862" y="1196"/>
                    </a:cubicBezTo>
                    <a:cubicBezTo>
                      <a:pt x="2565" y="1065"/>
                      <a:pt x="2255" y="959"/>
                      <a:pt x="1938" y="885"/>
                    </a:cubicBezTo>
                    <a:cubicBezTo>
                      <a:pt x="1621" y="810"/>
                      <a:pt x="1297" y="768"/>
                      <a:pt x="973" y="751"/>
                    </a:cubicBezTo>
                    <a:cubicBezTo>
                      <a:pt x="932" y="750"/>
                      <a:pt x="892" y="746"/>
                      <a:pt x="851" y="746"/>
                    </a:cubicBezTo>
                    <a:lnTo>
                      <a:pt x="729" y="745"/>
                    </a:lnTo>
                    <a:cubicBezTo>
                      <a:pt x="710" y="745"/>
                      <a:pt x="691" y="744"/>
                      <a:pt x="671" y="744"/>
                    </a:cubicBezTo>
                    <a:cubicBezTo>
                      <a:pt x="609" y="744"/>
                      <a:pt x="547" y="746"/>
                      <a:pt x="486" y="749"/>
                    </a:cubicBezTo>
                    <a:cubicBezTo>
                      <a:pt x="324" y="755"/>
                      <a:pt x="161" y="769"/>
                      <a:pt x="1" y="790"/>
                    </a:cubicBezTo>
                    <a:cubicBezTo>
                      <a:pt x="163" y="773"/>
                      <a:pt x="324" y="763"/>
                      <a:pt x="486" y="760"/>
                    </a:cubicBezTo>
                    <a:cubicBezTo>
                      <a:pt x="519" y="760"/>
                      <a:pt x="552" y="759"/>
                      <a:pt x="586" y="759"/>
                    </a:cubicBezTo>
                    <a:cubicBezTo>
                      <a:pt x="633" y="759"/>
                      <a:pt x="680" y="760"/>
                      <a:pt x="728" y="761"/>
                    </a:cubicBezTo>
                    <a:lnTo>
                      <a:pt x="850" y="765"/>
                    </a:lnTo>
                    <a:cubicBezTo>
                      <a:pt x="891" y="766"/>
                      <a:pt x="930" y="770"/>
                      <a:pt x="970" y="773"/>
                    </a:cubicBezTo>
                    <a:cubicBezTo>
                      <a:pt x="1293" y="795"/>
                      <a:pt x="1614" y="843"/>
                      <a:pt x="1927" y="923"/>
                    </a:cubicBezTo>
                    <a:cubicBezTo>
                      <a:pt x="2239" y="1004"/>
                      <a:pt x="2545" y="1109"/>
                      <a:pt x="2837" y="1243"/>
                    </a:cubicBezTo>
                    <a:cubicBezTo>
                      <a:pt x="3130" y="1380"/>
                      <a:pt x="3409" y="1545"/>
                      <a:pt x="3667" y="1737"/>
                    </a:cubicBezTo>
                    <a:lnTo>
                      <a:pt x="3697" y="1759"/>
                    </a:lnTo>
                    <a:lnTo>
                      <a:pt x="3714" y="1727"/>
                    </a:lnTo>
                    <a:cubicBezTo>
                      <a:pt x="3955" y="1293"/>
                      <a:pt x="4298" y="920"/>
                      <a:pt x="4703" y="638"/>
                    </a:cubicBezTo>
                    <a:cubicBezTo>
                      <a:pt x="5109" y="358"/>
                      <a:pt x="5584" y="179"/>
                      <a:pt x="6072" y="113"/>
                    </a:cubicBezTo>
                    <a:lnTo>
                      <a:pt x="6257" y="94"/>
                    </a:lnTo>
                    <a:cubicBezTo>
                      <a:pt x="6318" y="89"/>
                      <a:pt x="6380" y="88"/>
                      <a:pt x="6441" y="87"/>
                    </a:cubicBezTo>
                    <a:lnTo>
                      <a:pt x="6487" y="86"/>
                    </a:lnTo>
                    <a:cubicBezTo>
                      <a:pt x="6503" y="86"/>
                      <a:pt x="6518" y="87"/>
                      <a:pt x="6533" y="87"/>
                    </a:cubicBezTo>
                    <a:lnTo>
                      <a:pt x="6626" y="89"/>
                    </a:lnTo>
                    <a:cubicBezTo>
                      <a:pt x="6687" y="93"/>
                      <a:pt x="6749" y="99"/>
                      <a:pt x="6810" y="103"/>
                    </a:cubicBezTo>
                    <a:cubicBezTo>
                      <a:pt x="7056" y="128"/>
                      <a:pt x="7298" y="184"/>
                      <a:pt x="7531" y="264"/>
                    </a:cubicBezTo>
                    <a:cubicBezTo>
                      <a:pt x="7764" y="345"/>
                      <a:pt x="7986" y="456"/>
                      <a:pt x="8194" y="587"/>
                    </a:cubicBezTo>
                    <a:cubicBezTo>
                      <a:pt x="8298" y="652"/>
                      <a:pt x="8396" y="727"/>
                      <a:pt x="8493" y="804"/>
                    </a:cubicBezTo>
                    <a:cubicBezTo>
                      <a:pt x="8588" y="883"/>
                      <a:pt x="8680" y="965"/>
                      <a:pt x="8764" y="1056"/>
                    </a:cubicBezTo>
                    <a:cubicBezTo>
                      <a:pt x="9108" y="1409"/>
                      <a:pt x="9364" y="1847"/>
                      <a:pt x="9509" y="2319"/>
                    </a:cubicBezTo>
                    <a:cubicBezTo>
                      <a:pt x="9580" y="2555"/>
                      <a:pt x="9625" y="2800"/>
                      <a:pt x="9640" y="3046"/>
                    </a:cubicBezTo>
                    <a:cubicBezTo>
                      <a:pt x="9644" y="3108"/>
                      <a:pt x="9644" y="3169"/>
                      <a:pt x="9646" y="3231"/>
                    </a:cubicBezTo>
                    <a:lnTo>
                      <a:pt x="9641" y="3415"/>
                    </a:lnTo>
                    <a:lnTo>
                      <a:pt x="9640" y="3461"/>
                    </a:lnTo>
                    <a:cubicBezTo>
                      <a:pt x="9639" y="3477"/>
                      <a:pt x="9637" y="3492"/>
                      <a:pt x="9635" y="3508"/>
                    </a:cubicBezTo>
                    <a:lnTo>
                      <a:pt x="9626" y="3600"/>
                    </a:lnTo>
                    <a:lnTo>
                      <a:pt x="9616" y="3692"/>
                    </a:lnTo>
                    <a:lnTo>
                      <a:pt x="9600" y="3783"/>
                    </a:lnTo>
                    <a:cubicBezTo>
                      <a:pt x="9522" y="4272"/>
                      <a:pt x="9316" y="4737"/>
                      <a:pt x="9021" y="5135"/>
                    </a:cubicBezTo>
                    <a:cubicBezTo>
                      <a:pt x="8876" y="5335"/>
                      <a:pt x="8702" y="5515"/>
                      <a:pt x="8512" y="5676"/>
                    </a:cubicBezTo>
                    <a:cubicBezTo>
                      <a:pt x="8322" y="5836"/>
                      <a:pt x="8113" y="5973"/>
                      <a:pt x="7891" y="6087"/>
                    </a:cubicBezTo>
                    <a:lnTo>
                      <a:pt x="7880" y="6092"/>
                    </a:lnTo>
                    <a:lnTo>
                      <a:pt x="7883" y="6103"/>
                    </a:lnTo>
                    <a:cubicBezTo>
                      <a:pt x="7948" y="6335"/>
                      <a:pt x="7990" y="6574"/>
                      <a:pt x="8010" y="6814"/>
                    </a:cubicBezTo>
                    <a:cubicBezTo>
                      <a:pt x="8029" y="7057"/>
                      <a:pt x="8029" y="7300"/>
                      <a:pt x="8006" y="7539"/>
                    </a:cubicBezTo>
                    <a:cubicBezTo>
                      <a:pt x="8035" y="7300"/>
                      <a:pt x="8042" y="7056"/>
                      <a:pt x="8026" y="6815"/>
                    </a:cubicBezTo>
                    <a:cubicBezTo>
                      <a:pt x="8010" y="6578"/>
                      <a:pt x="7974" y="6342"/>
                      <a:pt x="7915" y="6111"/>
                    </a:cubicBezTo>
                    <a:lnTo>
                      <a:pt x="7915" y="6111"/>
                    </a:lnTo>
                    <a:cubicBezTo>
                      <a:pt x="8362" y="5891"/>
                      <a:pt x="8762" y="5570"/>
                      <a:pt x="9063" y="5170"/>
                    </a:cubicBezTo>
                    <a:cubicBezTo>
                      <a:pt x="9365" y="4769"/>
                      <a:pt x="9582" y="4296"/>
                      <a:pt x="9668" y="3798"/>
                    </a:cubicBezTo>
                    <a:lnTo>
                      <a:pt x="9686" y="3703"/>
                    </a:lnTo>
                    <a:lnTo>
                      <a:pt x="9696" y="3610"/>
                    </a:lnTo>
                    <a:lnTo>
                      <a:pt x="9707" y="3517"/>
                    </a:lnTo>
                    <a:cubicBezTo>
                      <a:pt x="9708" y="3501"/>
                      <a:pt x="9710" y="3486"/>
                      <a:pt x="9712" y="3470"/>
                    </a:cubicBezTo>
                    <a:lnTo>
                      <a:pt x="9714" y="3421"/>
                    </a:lnTo>
                    <a:lnTo>
                      <a:pt x="9722" y="3232"/>
                    </a:lnTo>
                    <a:cubicBezTo>
                      <a:pt x="9719" y="3169"/>
                      <a:pt x="9721" y="3106"/>
                      <a:pt x="9716" y="3042"/>
                    </a:cubicBezTo>
                    <a:cubicBezTo>
                      <a:pt x="9700" y="2790"/>
                      <a:pt x="9656" y="2538"/>
                      <a:pt x="9585" y="2296"/>
                    </a:cubicBezTo>
                    <a:cubicBezTo>
                      <a:pt x="9439" y="1811"/>
                      <a:pt x="9177" y="1362"/>
                      <a:pt x="8826" y="996"/>
                    </a:cubicBezTo>
                    <a:cubicBezTo>
                      <a:pt x="8738" y="904"/>
                      <a:pt x="8645" y="820"/>
                      <a:pt x="8549" y="738"/>
                    </a:cubicBezTo>
                    <a:cubicBezTo>
                      <a:pt x="8450" y="658"/>
                      <a:pt x="8349" y="581"/>
                      <a:pt x="8242" y="513"/>
                    </a:cubicBezTo>
                    <a:cubicBezTo>
                      <a:pt x="8030" y="376"/>
                      <a:pt x="7801" y="262"/>
                      <a:pt x="7561" y="180"/>
                    </a:cubicBezTo>
                    <a:cubicBezTo>
                      <a:pt x="7322" y="97"/>
                      <a:pt x="7073" y="41"/>
                      <a:pt x="6821" y="17"/>
                    </a:cubicBezTo>
                    <a:cubicBezTo>
                      <a:pt x="6758" y="14"/>
                      <a:pt x="6696" y="6"/>
                      <a:pt x="6631" y="4"/>
                    </a:cubicBezTo>
                    <a:lnTo>
                      <a:pt x="6537" y="1"/>
                    </a:lnTo>
                    <a:cubicBezTo>
                      <a:pt x="6521" y="1"/>
                      <a:pt x="6504" y="0"/>
                      <a:pt x="6488" y="0"/>
                    </a:cubicBezTo>
                    <a:close/>
                  </a:path>
                </a:pathLst>
              </a:custGeom>
              <a:solidFill>
                <a:srgbClr val="AA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5036915" y="516092"/>
                <a:ext cx="604732" cy="456108"/>
              </a:xfrm>
              <a:custGeom>
                <a:avLst/>
                <a:gdLst/>
                <a:ahLst/>
                <a:cxnLst/>
                <a:rect l="l" t="t" r="r" b="b"/>
                <a:pathLst>
                  <a:path w="25846" h="19471" extrusionOk="0">
                    <a:moveTo>
                      <a:pt x="13019" y="0"/>
                    </a:moveTo>
                    <a:cubicBezTo>
                      <a:pt x="11984" y="0"/>
                      <a:pt x="10886" y="283"/>
                      <a:pt x="9866" y="872"/>
                    </a:cubicBezTo>
                    <a:cubicBezTo>
                      <a:pt x="8038" y="1927"/>
                      <a:pt x="6938" y="3688"/>
                      <a:pt x="6848" y="5396"/>
                    </a:cubicBezTo>
                    <a:cubicBezTo>
                      <a:pt x="6585" y="5566"/>
                      <a:pt x="6338" y="5756"/>
                      <a:pt x="6109" y="5965"/>
                    </a:cubicBezTo>
                    <a:cubicBezTo>
                      <a:pt x="5525" y="5032"/>
                      <a:pt x="4488" y="4411"/>
                      <a:pt x="3307" y="4411"/>
                    </a:cubicBezTo>
                    <a:cubicBezTo>
                      <a:pt x="3305" y="4411"/>
                      <a:pt x="3303" y="4411"/>
                      <a:pt x="3301" y="4411"/>
                    </a:cubicBezTo>
                    <a:cubicBezTo>
                      <a:pt x="1476" y="4411"/>
                      <a:pt x="0" y="5890"/>
                      <a:pt x="0" y="7713"/>
                    </a:cubicBezTo>
                    <a:cubicBezTo>
                      <a:pt x="0" y="9537"/>
                      <a:pt x="1478" y="11016"/>
                      <a:pt x="3304" y="11016"/>
                    </a:cubicBezTo>
                    <a:cubicBezTo>
                      <a:pt x="3620" y="11016"/>
                      <a:pt x="3924" y="10971"/>
                      <a:pt x="4214" y="10889"/>
                    </a:cubicBezTo>
                    <a:cubicBezTo>
                      <a:pt x="4384" y="12554"/>
                      <a:pt x="5252" y="14014"/>
                      <a:pt x="6524" y="14965"/>
                    </a:cubicBezTo>
                    <a:cubicBezTo>
                      <a:pt x="5907" y="15678"/>
                      <a:pt x="5616" y="16463"/>
                      <a:pt x="5780" y="17208"/>
                    </a:cubicBezTo>
                    <a:cubicBezTo>
                      <a:pt x="6085" y="18611"/>
                      <a:pt x="7897" y="19471"/>
                      <a:pt x="10186" y="19471"/>
                    </a:cubicBezTo>
                    <a:cubicBezTo>
                      <a:pt x="10867" y="19471"/>
                      <a:pt x="11591" y="19394"/>
                      <a:pt x="12330" y="19234"/>
                    </a:cubicBezTo>
                    <a:cubicBezTo>
                      <a:pt x="13371" y="19006"/>
                      <a:pt x="14314" y="18640"/>
                      <a:pt x="15102" y="18185"/>
                    </a:cubicBezTo>
                    <a:cubicBezTo>
                      <a:pt x="15491" y="17960"/>
                      <a:pt x="15842" y="17713"/>
                      <a:pt x="16149" y="17451"/>
                    </a:cubicBezTo>
                    <a:cubicBezTo>
                      <a:pt x="17136" y="16606"/>
                      <a:pt x="17647" y="15606"/>
                      <a:pt x="17442" y="14666"/>
                    </a:cubicBezTo>
                    <a:cubicBezTo>
                      <a:pt x="17410" y="14518"/>
                      <a:pt x="17362" y="14378"/>
                      <a:pt x="17296" y="14241"/>
                    </a:cubicBezTo>
                    <a:cubicBezTo>
                      <a:pt x="18534" y="14099"/>
                      <a:pt x="19618" y="13452"/>
                      <a:pt x="20336" y="12511"/>
                    </a:cubicBezTo>
                    <a:cubicBezTo>
                      <a:pt x="20691" y="12045"/>
                      <a:pt x="20957" y="11507"/>
                      <a:pt x="21107" y="10923"/>
                    </a:cubicBezTo>
                    <a:cubicBezTo>
                      <a:pt x="21199" y="10566"/>
                      <a:pt x="21249" y="10191"/>
                      <a:pt x="21249" y="9807"/>
                    </a:cubicBezTo>
                    <a:cubicBezTo>
                      <a:pt x="21249" y="9776"/>
                      <a:pt x="21249" y="9745"/>
                      <a:pt x="21247" y="9714"/>
                    </a:cubicBezTo>
                    <a:lnTo>
                      <a:pt x="21247" y="9714"/>
                    </a:lnTo>
                    <a:cubicBezTo>
                      <a:pt x="21544" y="9775"/>
                      <a:pt x="21856" y="9807"/>
                      <a:pt x="22177" y="9807"/>
                    </a:cubicBezTo>
                    <a:cubicBezTo>
                      <a:pt x="24204" y="9807"/>
                      <a:pt x="25845" y="8530"/>
                      <a:pt x="25845" y="6956"/>
                    </a:cubicBezTo>
                    <a:cubicBezTo>
                      <a:pt x="25845" y="6173"/>
                      <a:pt x="25439" y="5464"/>
                      <a:pt x="24782" y="4949"/>
                    </a:cubicBezTo>
                    <a:cubicBezTo>
                      <a:pt x="24702" y="2515"/>
                      <a:pt x="22705" y="569"/>
                      <a:pt x="20254" y="569"/>
                    </a:cubicBezTo>
                    <a:cubicBezTo>
                      <a:pt x="18933" y="569"/>
                      <a:pt x="17745" y="1134"/>
                      <a:pt x="16917" y="2035"/>
                    </a:cubicBezTo>
                    <a:cubicBezTo>
                      <a:pt x="16142" y="709"/>
                      <a:pt x="14658" y="0"/>
                      <a:pt x="130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5070888" y="514617"/>
                <a:ext cx="545817" cy="142401"/>
              </a:xfrm>
              <a:custGeom>
                <a:avLst/>
                <a:gdLst/>
                <a:ahLst/>
                <a:cxnLst/>
                <a:rect l="l" t="t" r="r" b="b"/>
                <a:pathLst>
                  <a:path w="23328" h="6079" extrusionOk="0">
                    <a:moveTo>
                      <a:pt x="11563" y="0"/>
                    </a:moveTo>
                    <a:cubicBezTo>
                      <a:pt x="11399" y="0"/>
                      <a:pt x="11235" y="8"/>
                      <a:pt x="11071" y="22"/>
                    </a:cubicBezTo>
                    <a:cubicBezTo>
                      <a:pt x="10502" y="69"/>
                      <a:pt x="9942" y="202"/>
                      <a:pt x="9406" y="399"/>
                    </a:cubicBezTo>
                    <a:cubicBezTo>
                      <a:pt x="9139" y="500"/>
                      <a:pt x="8879" y="617"/>
                      <a:pt x="8626" y="747"/>
                    </a:cubicBezTo>
                    <a:cubicBezTo>
                      <a:pt x="8501" y="817"/>
                      <a:pt x="8374" y="884"/>
                      <a:pt x="8255" y="961"/>
                    </a:cubicBezTo>
                    <a:lnTo>
                      <a:pt x="8073" y="1074"/>
                    </a:lnTo>
                    <a:cubicBezTo>
                      <a:pt x="8042" y="1091"/>
                      <a:pt x="8014" y="1114"/>
                      <a:pt x="7985" y="1134"/>
                    </a:cubicBezTo>
                    <a:lnTo>
                      <a:pt x="7897" y="1196"/>
                    </a:lnTo>
                    <a:cubicBezTo>
                      <a:pt x="7430" y="1522"/>
                      <a:pt x="7004" y="1906"/>
                      <a:pt x="6635" y="2342"/>
                    </a:cubicBezTo>
                    <a:cubicBezTo>
                      <a:pt x="6270" y="2781"/>
                      <a:pt x="5964" y="3269"/>
                      <a:pt x="5742" y="3795"/>
                    </a:cubicBezTo>
                    <a:lnTo>
                      <a:pt x="5719" y="3844"/>
                    </a:lnTo>
                    <a:lnTo>
                      <a:pt x="5700" y="3894"/>
                    </a:lnTo>
                    <a:lnTo>
                      <a:pt x="5663" y="3993"/>
                    </a:lnTo>
                    <a:lnTo>
                      <a:pt x="5626" y="4094"/>
                    </a:lnTo>
                    <a:cubicBezTo>
                      <a:pt x="5614" y="4127"/>
                      <a:pt x="5600" y="4160"/>
                      <a:pt x="5590" y="4195"/>
                    </a:cubicBezTo>
                    <a:lnTo>
                      <a:pt x="5528" y="4400"/>
                    </a:lnTo>
                    <a:cubicBezTo>
                      <a:pt x="5518" y="4434"/>
                      <a:pt x="5507" y="4468"/>
                      <a:pt x="5499" y="4503"/>
                    </a:cubicBezTo>
                    <a:lnTo>
                      <a:pt x="5475" y="4607"/>
                    </a:lnTo>
                    <a:cubicBezTo>
                      <a:pt x="5460" y="4675"/>
                      <a:pt x="5442" y="4745"/>
                      <a:pt x="5427" y="4815"/>
                    </a:cubicBezTo>
                    <a:lnTo>
                      <a:pt x="5394" y="5027"/>
                    </a:lnTo>
                    <a:lnTo>
                      <a:pt x="5378" y="5132"/>
                    </a:lnTo>
                    <a:lnTo>
                      <a:pt x="5368" y="5238"/>
                    </a:lnTo>
                    <a:lnTo>
                      <a:pt x="5352" y="5430"/>
                    </a:lnTo>
                    <a:lnTo>
                      <a:pt x="5352" y="5430"/>
                    </a:lnTo>
                    <a:cubicBezTo>
                      <a:pt x="5107" y="5591"/>
                      <a:pt x="4875" y="5770"/>
                      <a:pt x="4658" y="5966"/>
                    </a:cubicBezTo>
                    <a:lnTo>
                      <a:pt x="4658" y="5966"/>
                    </a:lnTo>
                    <a:cubicBezTo>
                      <a:pt x="4420" y="5606"/>
                      <a:pt x="4117" y="5287"/>
                      <a:pt x="3760" y="5042"/>
                    </a:cubicBezTo>
                    <a:cubicBezTo>
                      <a:pt x="3671" y="4977"/>
                      <a:pt x="3574" y="4921"/>
                      <a:pt x="3477" y="4865"/>
                    </a:cubicBezTo>
                    <a:lnTo>
                      <a:pt x="3329" y="4788"/>
                    </a:lnTo>
                    <a:cubicBezTo>
                      <a:pt x="3304" y="4776"/>
                      <a:pt x="3278" y="4764"/>
                      <a:pt x="3253" y="4752"/>
                    </a:cubicBezTo>
                    <a:lnTo>
                      <a:pt x="3176" y="4719"/>
                    </a:lnTo>
                    <a:cubicBezTo>
                      <a:pt x="3150" y="4709"/>
                      <a:pt x="3124" y="4696"/>
                      <a:pt x="3099" y="4686"/>
                    </a:cubicBezTo>
                    <a:lnTo>
                      <a:pt x="3021" y="4658"/>
                    </a:lnTo>
                    <a:cubicBezTo>
                      <a:pt x="2969" y="4639"/>
                      <a:pt x="2917" y="4618"/>
                      <a:pt x="2863" y="4604"/>
                    </a:cubicBezTo>
                    <a:lnTo>
                      <a:pt x="2703" y="4557"/>
                    </a:lnTo>
                    <a:lnTo>
                      <a:pt x="2540" y="4520"/>
                    </a:lnTo>
                    <a:lnTo>
                      <a:pt x="2499" y="4511"/>
                    </a:lnTo>
                    <a:lnTo>
                      <a:pt x="2458" y="4505"/>
                    </a:lnTo>
                    <a:lnTo>
                      <a:pt x="2376" y="4492"/>
                    </a:lnTo>
                    <a:lnTo>
                      <a:pt x="2294" y="4479"/>
                    </a:lnTo>
                    <a:cubicBezTo>
                      <a:pt x="2266" y="4475"/>
                      <a:pt x="2239" y="4474"/>
                      <a:pt x="2211" y="4471"/>
                    </a:cubicBezTo>
                    <a:cubicBezTo>
                      <a:pt x="2155" y="4468"/>
                      <a:pt x="2101" y="4460"/>
                      <a:pt x="2045" y="4458"/>
                    </a:cubicBezTo>
                    <a:lnTo>
                      <a:pt x="1877" y="4454"/>
                    </a:lnTo>
                    <a:cubicBezTo>
                      <a:pt x="1868" y="4454"/>
                      <a:pt x="1860" y="4454"/>
                      <a:pt x="1851" y="4454"/>
                    </a:cubicBezTo>
                    <a:cubicBezTo>
                      <a:pt x="1638" y="4454"/>
                      <a:pt x="1426" y="4477"/>
                      <a:pt x="1216" y="4518"/>
                    </a:cubicBezTo>
                    <a:cubicBezTo>
                      <a:pt x="780" y="4606"/>
                      <a:pt x="366" y="4783"/>
                      <a:pt x="1" y="5033"/>
                    </a:cubicBezTo>
                    <a:cubicBezTo>
                      <a:pt x="370" y="4790"/>
                      <a:pt x="786" y="4622"/>
                      <a:pt x="1220" y="4541"/>
                    </a:cubicBezTo>
                    <a:cubicBezTo>
                      <a:pt x="1414" y="4507"/>
                      <a:pt x="1612" y="4487"/>
                      <a:pt x="1809" y="4487"/>
                    </a:cubicBezTo>
                    <a:cubicBezTo>
                      <a:pt x="1832" y="4487"/>
                      <a:pt x="1854" y="4487"/>
                      <a:pt x="1876" y="4488"/>
                    </a:cubicBezTo>
                    <a:lnTo>
                      <a:pt x="2041" y="4494"/>
                    </a:lnTo>
                    <a:cubicBezTo>
                      <a:pt x="2097" y="4496"/>
                      <a:pt x="2150" y="4504"/>
                      <a:pt x="2206" y="4509"/>
                    </a:cubicBezTo>
                    <a:cubicBezTo>
                      <a:pt x="2232" y="4511"/>
                      <a:pt x="2261" y="4514"/>
                      <a:pt x="2288" y="4518"/>
                    </a:cubicBezTo>
                    <a:lnTo>
                      <a:pt x="2369" y="4532"/>
                    </a:lnTo>
                    <a:lnTo>
                      <a:pt x="2449" y="4546"/>
                    </a:lnTo>
                    <a:lnTo>
                      <a:pt x="2491" y="4552"/>
                    </a:lnTo>
                    <a:lnTo>
                      <a:pt x="2530" y="4563"/>
                    </a:lnTo>
                    <a:lnTo>
                      <a:pt x="2691" y="4601"/>
                    </a:lnTo>
                    <a:lnTo>
                      <a:pt x="2848" y="4650"/>
                    </a:lnTo>
                    <a:cubicBezTo>
                      <a:pt x="2901" y="4664"/>
                      <a:pt x="2952" y="4687"/>
                      <a:pt x="3003" y="4705"/>
                    </a:cubicBezTo>
                    <a:lnTo>
                      <a:pt x="3080" y="4735"/>
                    </a:lnTo>
                    <a:cubicBezTo>
                      <a:pt x="3106" y="4745"/>
                      <a:pt x="3130" y="4756"/>
                      <a:pt x="3155" y="4768"/>
                    </a:cubicBezTo>
                    <a:lnTo>
                      <a:pt x="3230" y="4802"/>
                    </a:lnTo>
                    <a:cubicBezTo>
                      <a:pt x="3254" y="4814"/>
                      <a:pt x="3279" y="4824"/>
                      <a:pt x="3304" y="4838"/>
                    </a:cubicBezTo>
                    <a:lnTo>
                      <a:pt x="3449" y="4915"/>
                    </a:lnTo>
                    <a:cubicBezTo>
                      <a:pt x="3543" y="4972"/>
                      <a:pt x="3637" y="5028"/>
                      <a:pt x="3724" y="5094"/>
                    </a:cubicBezTo>
                    <a:cubicBezTo>
                      <a:pt x="4083" y="5345"/>
                      <a:pt x="4386" y="5673"/>
                      <a:pt x="4620" y="6042"/>
                    </a:cubicBezTo>
                    <a:lnTo>
                      <a:pt x="4642" y="6078"/>
                    </a:lnTo>
                    <a:lnTo>
                      <a:pt x="4674" y="6050"/>
                    </a:lnTo>
                    <a:cubicBezTo>
                      <a:pt x="4905" y="5843"/>
                      <a:pt x="5151" y="5655"/>
                      <a:pt x="5412" y="5487"/>
                    </a:cubicBezTo>
                    <a:lnTo>
                      <a:pt x="5430" y="5476"/>
                    </a:lnTo>
                    <a:lnTo>
                      <a:pt x="5432" y="5456"/>
                    </a:lnTo>
                    <a:lnTo>
                      <a:pt x="5451" y="5248"/>
                    </a:lnTo>
                    <a:lnTo>
                      <a:pt x="5462" y="5142"/>
                    </a:lnTo>
                    <a:lnTo>
                      <a:pt x="5478" y="5038"/>
                    </a:lnTo>
                    <a:lnTo>
                      <a:pt x="5513" y="4830"/>
                    </a:lnTo>
                    <a:cubicBezTo>
                      <a:pt x="5528" y="4762"/>
                      <a:pt x="5545" y="4695"/>
                      <a:pt x="5560" y="4625"/>
                    </a:cubicBezTo>
                    <a:lnTo>
                      <a:pt x="5585" y="4523"/>
                    </a:lnTo>
                    <a:cubicBezTo>
                      <a:pt x="5592" y="4489"/>
                      <a:pt x="5605" y="4456"/>
                      <a:pt x="5614" y="4422"/>
                    </a:cubicBezTo>
                    <a:lnTo>
                      <a:pt x="5677" y="4220"/>
                    </a:lnTo>
                    <a:cubicBezTo>
                      <a:pt x="5686" y="4187"/>
                      <a:pt x="5700" y="4155"/>
                      <a:pt x="5713" y="4122"/>
                    </a:cubicBezTo>
                    <a:lnTo>
                      <a:pt x="5750" y="4023"/>
                    </a:lnTo>
                    <a:lnTo>
                      <a:pt x="5787" y="3925"/>
                    </a:lnTo>
                    <a:lnTo>
                      <a:pt x="5806" y="3875"/>
                    </a:lnTo>
                    <a:lnTo>
                      <a:pt x="5828" y="3828"/>
                    </a:lnTo>
                    <a:cubicBezTo>
                      <a:pt x="6053" y="3315"/>
                      <a:pt x="6355" y="2835"/>
                      <a:pt x="6715" y="2405"/>
                    </a:cubicBezTo>
                    <a:cubicBezTo>
                      <a:pt x="7079" y="1978"/>
                      <a:pt x="7499" y="1600"/>
                      <a:pt x="7960" y="1280"/>
                    </a:cubicBezTo>
                    <a:lnTo>
                      <a:pt x="8046" y="1219"/>
                    </a:lnTo>
                    <a:cubicBezTo>
                      <a:pt x="8076" y="1200"/>
                      <a:pt x="8102" y="1178"/>
                      <a:pt x="8133" y="1161"/>
                    </a:cubicBezTo>
                    <a:lnTo>
                      <a:pt x="8313" y="1050"/>
                    </a:lnTo>
                    <a:cubicBezTo>
                      <a:pt x="8431" y="974"/>
                      <a:pt x="8555" y="909"/>
                      <a:pt x="8678" y="841"/>
                    </a:cubicBezTo>
                    <a:cubicBezTo>
                      <a:pt x="8928" y="713"/>
                      <a:pt x="9184" y="599"/>
                      <a:pt x="9446" y="500"/>
                    </a:cubicBezTo>
                    <a:cubicBezTo>
                      <a:pt x="9973" y="307"/>
                      <a:pt x="10523" y="178"/>
                      <a:pt x="11082" y="135"/>
                    </a:cubicBezTo>
                    <a:cubicBezTo>
                      <a:pt x="11243" y="121"/>
                      <a:pt x="11405" y="114"/>
                      <a:pt x="11567" y="114"/>
                    </a:cubicBezTo>
                    <a:cubicBezTo>
                      <a:pt x="11965" y="114"/>
                      <a:pt x="12362" y="157"/>
                      <a:pt x="12749" y="245"/>
                    </a:cubicBezTo>
                    <a:cubicBezTo>
                      <a:pt x="13021" y="307"/>
                      <a:pt x="13289" y="392"/>
                      <a:pt x="13545" y="501"/>
                    </a:cubicBezTo>
                    <a:cubicBezTo>
                      <a:pt x="13801" y="612"/>
                      <a:pt x="14048" y="746"/>
                      <a:pt x="14277" y="904"/>
                    </a:cubicBezTo>
                    <a:cubicBezTo>
                      <a:pt x="14738" y="1219"/>
                      <a:pt x="15130" y="1634"/>
                      <a:pt x="15412" y="2114"/>
                    </a:cubicBezTo>
                    <a:lnTo>
                      <a:pt x="15448" y="2176"/>
                    </a:lnTo>
                    <a:lnTo>
                      <a:pt x="15497" y="2123"/>
                    </a:lnTo>
                    <a:cubicBezTo>
                      <a:pt x="15648" y="1962"/>
                      <a:pt x="15806" y="1809"/>
                      <a:pt x="15979" y="1669"/>
                    </a:cubicBezTo>
                    <a:cubicBezTo>
                      <a:pt x="16021" y="1635"/>
                      <a:pt x="16066" y="1602"/>
                      <a:pt x="16109" y="1568"/>
                    </a:cubicBezTo>
                    <a:lnTo>
                      <a:pt x="16175" y="1518"/>
                    </a:lnTo>
                    <a:lnTo>
                      <a:pt x="16242" y="1470"/>
                    </a:lnTo>
                    <a:cubicBezTo>
                      <a:pt x="16288" y="1440"/>
                      <a:pt x="16333" y="1407"/>
                      <a:pt x="16380" y="1378"/>
                    </a:cubicBezTo>
                    <a:lnTo>
                      <a:pt x="16521" y="1291"/>
                    </a:lnTo>
                    <a:cubicBezTo>
                      <a:pt x="16544" y="1276"/>
                      <a:pt x="16568" y="1263"/>
                      <a:pt x="16593" y="1250"/>
                    </a:cubicBezTo>
                    <a:lnTo>
                      <a:pt x="16666" y="1210"/>
                    </a:lnTo>
                    <a:cubicBezTo>
                      <a:pt x="16714" y="1183"/>
                      <a:pt x="16762" y="1157"/>
                      <a:pt x="16814" y="1133"/>
                    </a:cubicBezTo>
                    <a:lnTo>
                      <a:pt x="16962" y="1061"/>
                    </a:lnTo>
                    <a:lnTo>
                      <a:pt x="17114" y="998"/>
                    </a:lnTo>
                    <a:cubicBezTo>
                      <a:pt x="17319" y="916"/>
                      <a:pt x="17528" y="844"/>
                      <a:pt x="17744" y="793"/>
                    </a:cubicBezTo>
                    <a:cubicBezTo>
                      <a:pt x="17850" y="763"/>
                      <a:pt x="17959" y="746"/>
                      <a:pt x="18068" y="725"/>
                    </a:cubicBezTo>
                    <a:lnTo>
                      <a:pt x="18232" y="701"/>
                    </a:lnTo>
                    <a:lnTo>
                      <a:pt x="18314" y="690"/>
                    </a:lnTo>
                    <a:lnTo>
                      <a:pt x="18396" y="684"/>
                    </a:lnTo>
                    <a:cubicBezTo>
                      <a:pt x="18451" y="680"/>
                      <a:pt x="18507" y="674"/>
                      <a:pt x="18562" y="671"/>
                    </a:cubicBezTo>
                    <a:lnTo>
                      <a:pt x="18727" y="665"/>
                    </a:lnTo>
                    <a:cubicBezTo>
                      <a:pt x="18751" y="665"/>
                      <a:pt x="18774" y="664"/>
                      <a:pt x="18797" y="664"/>
                    </a:cubicBezTo>
                    <a:cubicBezTo>
                      <a:pt x="18829" y="664"/>
                      <a:pt x="18860" y="665"/>
                      <a:pt x="18892" y="665"/>
                    </a:cubicBezTo>
                    <a:lnTo>
                      <a:pt x="18975" y="666"/>
                    </a:lnTo>
                    <a:cubicBezTo>
                      <a:pt x="19004" y="666"/>
                      <a:pt x="19031" y="668"/>
                      <a:pt x="19060" y="671"/>
                    </a:cubicBezTo>
                    <a:lnTo>
                      <a:pt x="19225" y="682"/>
                    </a:lnTo>
                    <a:cubicBezTo>
                      <a:pt x="19280" y="687"/>
                      <a:pt x="19334" y="695"/>
                      <a:pt x="19390" y="701"/>
                    </a:cubicBezTo>
                    <a:cubicBezTo>
                      <a:pt x="19416" y="705"/>
                      <a:pt x="19445" y="707"/>
                      <a:pt x="19472" y="712"/>
                    </a:cubicBezTo>
                    <a:lnTo>
                      <a:pt x="19554" y="726"/>
                    </a:lnTo>
                    <a:cubicBezTo>
                      <a:pt x="19608" y="736"/>
                      <a:pt x="19663" y="742"/>
                      <a:pt x="19717" y="756"/>
                    </a:cubicBezTo>
                    <a:cubicBezTo>
                      <a:pt x="19933" y="799"/>
                      <a:pt x="20147" y="861"/>
                      <a:pt x="20355" y="936"/>
                    </a:cubicBezTo>
                    <a:cubicBezTo>
                      <a:pt x="21188" y="1240"/>
                      <a:pt x="21926" y="1798"/>
                      <a:pt x="22451" y="2514"/>
                    </a:cubicBezTo>
                    <a:cubicBezTo>
                      <a:pt x="22582" y="2694"/>
                      <a:pt x="22701" y="2882"/>
                      <a:pt x="22805" y="3080"/>
                    </a:cubicBezTo>
                    <a:cubicBezTo>
                      <a:pt x="22907" y="3276"/>
                      <a:pt x="22998" y="3481"/>
                      <a:pt x="23072" y="3691"/>
                    </a:cubicBezTo>
                    <a:cubicBezTo>
                      <a:pt x="23143" y="3901"/>
                      <a:pt x="23201" y="4117"/>
                      <a:pt x="23245" y="4336"/>
                    </a:cubicBezTo>
                    <a:cubicBezTo>
                      <a:pt x="23291" y="4565"/>
                      <a:pt x="23317" y="4787"/>
                      <a:pt x="23328" y="5010"/>
                    </a:cubicBezTo>
                    <a:cubicBezTo>
                      <a:pt x="23321" y="4787"/>
                      <a:pt x="23300" y="4565"/>
                      <a:pt x="23263" y="4343"/>
                    </a:cubicBezTo>
                    <a:cubicBezTo>
                      <a:pt x="23223" y="4123"/>
                      <a:pt x="23169" y="3906"/>
                      <a:pt x="23099" y="3694"/>
                    </a:cubicBezTo>
                    <a:cubicBezTo>
                      <a:pt x="23027" y="3482"/>
                      <a:pt x="22940" y="3274"/>
                      <a:pt x="22840" y="3074"/>
                    </a:cubicBezTo>
                    <a:cubicBezTo>
                      <a:pt x="22738" y="2874"/>
                      <a:pt x="22620" y="2684"/>
                      <a:pt x="22491" y="2500"/>
                    </a:cubicBezTo>
                    <a:cubicBezTo>
                      <a:pt x="22363" y="2316"/>
                      <a:pt x="22217" y="2145"/>
                      <a:pt x="22061" y="1982"/>
                    </a:cubicBezTo>
                    <a:cubicBezTo>
                      <a:pt x="22022" y="1942"/>
                      <a:pt x="21984" y="1900"/>
                      <a:pt x="21942" y="1863"/>
                    </a:cubicBezTo>
                    <a:lnTo>
                      <a:pt x="21819" y="1747"/>
                    </a:lnTo>
                    <a:cubicBezTo>
                      <a:pt x="21733" y="1675"/>
                      <a:pt x="21650" y="1600"/>
                      <a:pt x="21559" y="1532"/>
                    </a:cubicBezTo>
                    <a:cubicBezTo>
                      <a:pt x="21381" y="1395"/>
                      <a:pt x="21194" y="1269"/>
                      <a:pt x="20997" y="1162"/>
                    </a:cubicBezTo>
                    <a:cubicBezTo>
                      <a:pt x="20972" y="1147"/>
                      <a:pt x="20948" y="1134"/>
                      <a:pt x="20923" y="1121"/>
                    </a:cubicBezTo>
                    <a:lnTo>
                      <a:pt x="20848" y="1083"/>
                    </a:lnTo>
                    <a:cubicBezTo>
                      <a:pt x="20798" y="1058"/>
                      <a:pt x="20748" y="1029"/>
                      <a:pt x="20696" y="1008"/>
                    </a:cubicBezTo>
                    <a:lnTo>
                      <a:pt x="20542" y="939"/>
                    </a:lnTo>
                    <a:lnTo>
                      <a:pt x="20385" y="878"/>
                    </a:lnTo>
                    <a:cubicBezTo>
                      <a:pt x="20173" y="801"/>
                      <a:pt x="19958" y="734"/>
                      <a:pt x="19737" y="688"/>
                    </a:cubicBezTo>
                    <a:cubicBezTo>
                      <a:pt x="19682" y="674"/>
                      <a:pt x="19628" y="667"/>
                      <a:pt x="19572" y="655"/>
                    </a:cubicBezTo>
                    <a:lnTo>
                      <a:pt x="19489" y="640"/>
                    </a:lnTo>
                    <a:cubicBezTo>
                      <a:pt x="19461" y="637"/>
                      <a:pt x="19433" y="633"/>
                      <a:pt x="19405" y="628"/>
                    </a:cubicBezTo>
                    <a:cubicBezTo>
                      <a:pt x="19349" y="622"/>
                      <a:pt x="19294" y="613"/>
                      <a:pt x="19238" y="608"/>
                    </a:cubicBezTo>
                    <a:lnTo>
                      <a:pt x="19070" y="596"/>
                    </a:lnTo>
                    <a:cubicBezTo>
                      <a:pt x="19041" y="593"/>
                      <a:pt x="19013" y="592"/>
                      <a:pt x="18985" y="592"/>
                    </a:cubicBezTo>
                    <a:lnTo>
                      <a:pt x="18901" y="588"/>
                    </a:lnTo>
                    <a:cubicBezTo>
                      <a:pt x="18862" y="588"/>
                      <a:pt x="18823" y="587"/>
                      <a:pt x="18784" y="587"/>
                    </a:cubicBezTo>
                    <a:cubicBezTo>
                      <a:pt x="18766" y="587"/>
                      <a:pt x="18749" y="587"/>
                      <a:pt x="18731" y="587"/>
                    </a:cubicBezTo>
                    <a:lnTo>
                      <a:pt x="18562" y="592"/>
                    </a:lnTo>
                    <a:cubicBezTo>
                      <a:pt x="18506" y="594"/>
                      <a:pt x="18449" y="599"/>
                      <a:pt x="18393" y="603"/>
                    </a:cubicBezTo>
                    <a:lnTo>
                      <a:pt x="18308" y="609"/>
                    </a:lnTo>
                    <a:lnTo>
                      <a:pt x="18225" y="619"/>
                    </a:lnTo>
                    <a:lnTo>
                      <a:pt x="18057" y="642"/>
                    </a:lnTo>
                    <a:cubicBezTo>
                      <a:pt x="17947" y="663"/>
                      <a:pt x="17834" y="679"/>
                      <a:pt x="17724" y="708"/>
                    </a:cubicBezTo>
                    <a:cubicBezTo>
                      <a:pt x="16868" y="906"/>
                      <a:pt x="16077" y="1368"/>
                      <a:pt x="15469" y="2006"/>
                    </a:cubicBezTo>
                    <a:lnTo>
                      <a:pt x="15469" y="2006"/>
                    </a:lnTo>
                    <a:cubicBezTo>
                      <a:pt x="15182" y="1536"/>
                      <a:pt x="14794" y="1131"/>
                      <a:pt x="14342" y="818"/>
                    </a:cubicBezTo>
                    <a:cubicBezTo>
                      <a:pt x="14106" y="655"/>
                      <a:pt x="13853" y="517"/>
                      <a:pt x="13590" y="403"/>
                    </a:cubicBezTo>
                    <a:cubicBezTo>
                      <a:pt x="13328" y="289"/>
                      <a:pt x="13054" y="202"/>
                      <a:pt x="12775" y="137"/>
                    </a:cubicBezTo>
                    <a:cubicBezTo>
                      <a:pt x="12377" y="46"/>
                      <a:pt x="11970" y="0"/>
                      <a:pt x="11563" y="0"/>
                    </a:cubicBezTo>
                    <a:close/>
                  </a:path>
                </a:pathLst>
              </a:custGeom>
              <a:solidFill>
                <a:srgbClr val="AA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5593027" y="785386"/>
                <a:ext cx="162355" cy="176039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7515" extrusionOk="0">
                    <a:moveTo>
                      <a:pt x="2625" y="1"/>
                    </a:moveTo>
                    <a:cubicBezTo>
                      <a:pt x="1602" y="1"/>
                      <a:pt x="772" y="830"/>
                      <a:pt x="772" y="1853"/>
                    </a:cubicBezTo>
                    <a:cubicBezTo>
                      <a:pt x="772" y="2009"/>
                      <a:pt x="791" y="2162"/>
                      <a:pt x="828" y="2308"/>
                    </a:cubicBezTo>
                    <a:cubicBezTo>
                      <a:pt x="333" y="2615"/>
                      <a:pt x="1" y="3164"/>
                      <a:pt x="1" y="3790"/>
                    </a:cubicBezTo>
                    <a:cubicBezTo>
                      <a:pt x="1" y="4750"/>
                      <a:pt x="780" y="5530"/>
                      <a:pt x="1740" y="5530"/>
                    </a:cubicBezTo>
                    <a:cubicBezTo>
                      <a:pt x="2118" y="5530"/>
                      <a:pt x="2468" y="5409"/>
                      <a:pt x="2754" y="5203"/>
                    </a:cubicBezTo>
                    <a:lnTo>
                      <a:pt x="2754" y="5203"/>
                    </a:lnTo>
                    <a:cubicBezTo>
                      <a:pt x="2747" y="5273"/>
                      <a:pt x="2744" y="5345"/>
                      <a:pt x="2744" y="5417"/>
                    </a:cubicBezTo>
                    <a:cubicBezTo>
                      <a:pt x="2744" y="5432"/>
                      <a:pt x="2744" y="5448"/>
                      <a:pt x="2745" y="5464"/>
                    </a:cubicBezTo>
                    <a:cubicBezTo>
                      <a:pt x="2749" y="5614"/>
                      <a:pt x="2768" y="5761"/>
                      <a:pt x="2801" y="5903"/>
                    </a:cubicBezTo>
                    <a:cubicBezTo>
                      <a:pt x="2971" y="6619"/>
                      <a:pt x="3509" y="7193"/>
                      <a:pt x="4204" y="7416"/>
                    </a:cubicBezTo>
                    <a:lnTo>
                      <a:pt x="4227" y="7423"/>
                    </a:lnTo>
                    <a:cubicBezTo>
                      <a:pt x="4422" y="7483"/>
                      <a:pt x="4629" y="7514"/>
                      <a:pt x="4841" y="7514"/>
                    </a:cubicBezTo>
                    <a:cubicBezTo>
                      <a:pt x="6000" y="7514"/>
                      <a:pt x="6939" y="6576"/>
                      <a:pt x="6939" y="5417"/>
                    </a:cubicBezTo>
                    <a:cubicBezTo>
                      <a:pt x="6939" y="4580"/>
                      <a:pt x="6447" y="3857"/>
                      <a:pt x="5739" y="3521"/>
                    </a:cubicBezTo>
                    <a:cubicBezTo>
                      <a:pt x="5829" y="3325"/>
                      <a:pt x="5880" y="3106"/>
                      <a:pt x="5880" y="2878"/>
                    </a:cubicBezTo>
                    <a:cubicBezTo>
                      <a:pt x="5880" y="2048"/>
                      <a:pt x="5225" y="1371"/>
                      <a:pt x="4403" y="1335"/>
                    </a:cubicBezTo>
                    <a:cubicBezTo>
                      <a:pt x="4179" y="565"/>
                      <a:pt x="3468" y="1"/>
                      <a:pt x="26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5680018" y="793796"/>
                <a:ext cx="75012" cy="112440"/>
              </a:xfrm>
              <a:custGeom>
                <a:avLst/>
                <a:gdLst/>
                <a:ahLst/>
                <a:cxnLst/>
                <a:rect l="l" t="t" r="r" b="b"/>
                <a:pathLst>
                  <a:path w="3206" h="480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59" y="126"/>
                      <a:pt x="299" y="275"/>
                      <a:pt x="411" y="443"/>
                    </a:cubicBezTo>
                    <a:cubicBezTo>
                      <a:pt x="521" y="611"/>
                      <a:pt x="606" y="795"/>
                      <a:pt x="658" y="987"/>
                    </a:cubicBezTo>
                    <a:lnTo>
                      <a:pt x="663" y="1008"/>
                    </a:lnTo>
                    <a:lnTo>
                      <a:pt x="685" y="1010"/>
                    </a:lnTo>
                    <a:cubicBezTo>
                      <a:pt x="932" y="1026"/>
                      <a:pt x="1173" y="1100"/>
                      <a:pt x="1384" y="1226"/>
                    </a:cubicBezTo>
                    <a:lnTo>
                      <a:pt x="1461" y="1277"/>
                    </a:lnTo>
                    <a:cubicBezTo>
                      <a:pt x="1473" y="1285"/>
                      <a:pt x="1486" y="1293"/>
                      <a:pt x="1499" y="1302"/>
                    </a:cubicBezTo>
                    <a:lnTo>
                      <a:pt x="1535" y="1330"/>
                    </a:lnTo>
                    <a:cubicBezTo>
                      <a:pt x="1558" y="1349"/>
                      <a:pt x="1584" y="1367"/>
                      <a:pt x="1606" y="1387"/>
                    </a:cubicBezTo>
                    <a:lnTo>
                      <a:pt x="1673" y="1452"/>
                    </a:lnTo>
                    <a:cubicBezTo>
                      <a:pt x="1685" y="1462"/>
                      <a:pt x="1696" y="1472"/>
                      <a:pt x="1707" y="1484"/>
                    </a:cubicBezTo>
                    <a:lnTo>
                      <a:pt x="1737" y="1519"/>
                    </a:lnTo>
                    <a:lnTo>
                      <a:pt x="1796" y="1587"/>
                    </a:lnTo>
                    <a:lnTo>
                      <a:pt x="1850" y="1662"/>
                    </a:lnTo>
                    <a:lnTo>
                      <a:pt x="1877" y="1699"/>
                    </a:lnTo>
                    <a:lnTo>
                      <a:pt x="1901" y="1739"/>
                    </a:lnTo>
                    <a:lnTo>
                      <a:pt x="1947" y="1818"/>
                    </a:lnTo>
                    <a:cubicBezTo>
                      <a:pt x="1960" y="1846"/>
                      <a:pt x="1972" y="1873"/>
                      <a:pt x="1985" y="1902"/>
                    </a:cubicBezTo>
                    <a:cubicBezTo>
                      <a:pt x="2013" y="1956"/>
                      <a:pt x="2030" y="2016"/>
                      <a:pt x="2050" y="2072"/>
                    </a:cubicBezTo>
                    <a:cubicBezTo>
                      <a:pt x="2061" y="2100"/>
                      <a:pt x="2066" y="2131"/>
                      <a:pt x="2073" y="2161"/>
                    </a:cubicBezTo>
                    <a:lnTo>
                      <a:pt x="2085" y="2206"/>
                    </a:lnTo>
                    <a:lnTo>
                      <a:pt x="2090" y="2227"/>
                    </a:lnTo>
                    <a:lnTo>
                      <a:pt x="2093" y="2251"/>
                    </a:lnTo>
                    <a:cubicBezTo>
                      <a:pt x="2102" y="2310"/>
                      <a:pt x="2114" y="2371"/>
                      <a:pt x="2116" y="2432"/>
                    </a:cubicBezTo>
                    <a:lnTo>
                      <a:pt x="2121" y="2524"/>
                    </a:lnTo>
                    <a:cubicBezTo>
                      <a:pt x="2121" y="2554"/>
                      <a:pt x="2119" y="2585"/>
                      <a:pt x="2118" y="2616"/>
                    </a:cubicBezTo>
                    <a:cubicBezTo>
                      <a:pt x="2114" y="2678"/>
                      <a:pt x="2107" y="2738"/>
                      <a:pt x="2097" y="2798"/>
                    </a:cubicBezTo>
                    <a:cubicBezTo>
                      <a:pt x="2074" y="2919"/>
                      <a:pt x="2038" y="3036"/>
                      <a:pt x="1989" y="3148"/>
                    </a:cubicBezTo>
                    <a:lnTo>
                      <a:pt x="1971" y="3184"/>
                    </a:lnTo>
                    <a:lnTo>
                      <a:pt x="2007" y="3201"/>
                    </a:lnTo>
                    <a:cubicBezTo>
                      <a:pt x="2164" y="3273"/>
                      <a:pt x="2310" y="3366"/>
                      <a:pt x="2445" y="3473"/>
                    </a:cubicBezTo>
                    <a:cubicBezTo>
                      <a:pt x="2580" y="3582"/>
                      <a:pt x="2700" y="3708"/>
                      <a:pt x="2804" y="3847"/>
                    </a:cubicBezTo>
                    <a:cubicBezTo>
                      <a:pt x="2908" y="3985"/>
                      <a:pt x="2996" y="4136"/>
                      <a:pt x="3064" y="4297"/>
                    </a:cubicBezTo>
                    <a:cubicBezTo>
                      <a:pt x="3128" y="4456"/>
                      <a:pt x="3178" y="4624"/>
                      <a:pt x="3205" y="4799"/>
                    </a:cubicBezTo>
                    <a:cubicBezTo>
                      <a:pt x="3190" y="4623"/>
                      <a:pt x="3150" y="4451"/>
                      <a:pt x="3090" y="4285"/>
                    </a:cubicBezTo>
                    <a:cubicBezTo>
                      <a:pt x="3030" y="4118"/>
                      <a:pt x="2948" y="3959"/>
                      <a:pt x="2845" y="3815"/>
                    </a:cubicBezTo>
                    <a:cubicBezTo>
                      <a:pt x="2650" y="3533"/>
                      <a:pt x="2382" y="3300"/>
                      <a:pt x="2075" y="3145"/>
                    </a:cubicBezTo>
                    <a:lnTo>
                      <a:pt x="2075" y="3145"/>
                    </a:lnTo>
                    <a:cubicBezTo>
                      <a:pt x="2173" y="2920"/>
                      <a:pt x="2220" y="2671"/>
                      <a:pt x="2203" y="2426"/>
                    </a:cubicBezTo>
                    <a:cubicBezTo>
                      <a:pt x="2203" y="2361"/>
                      <a:pt x="2190" y="2298"/>
                      <a:pt x="2181" y="2233"/>
                    </a:cubicBezTo>
                    <a:lnTo>
                      <a:pt x="2178" y="2210"/>
                    </a:lnTo>
                    <a:lnTo>
                      <a:pt x="2172" y="2186"/>
                    </a:lnTo>
                    <a:lnTo>
                      <a:pt x="2160" y="2139"/>
                    </a:lnTo>
                    <a:cubicBezTo>
                      <a:pt x="2152" y="2108"/>
                      <a:pt x="2147" y="2077"/>
                      <a:pt x="2135" y="2046"/>
                    </a:cubicBezTo>
                    <a:cubicBezTo>
                      <a:pt x="2112" y="1985"/>
                      <a:pt x="2093" y="1923"/>
                      <a:pt x="2065" y="1864"/>
                    </a:cubicBezTo>
                    <a:cubicBezTo>
                      <a:pt x="2050" y="1836"/>
                      <a:pt x="2037" y="1806"/>
                      <a:pt x="2022" y="1777"/>
                    </a:cubicBezTo>
                    <a:lnTo>
                      <a:pt x="1972" y="1694"/>
                    </a:lnTo>
                    <a:lnTo>
                      <a:pt x="1948" y="1653"/>
                    </a:lnTo>
                    <a:lnTo>
                      <a:pt x="1919" y="1613"/>
                    </a:lnTo>
                    <a:lnTo>
                      <a:pt x="1862" y="1535"/>
                    </a:lnTo>
                    <a:lnTo>
                      <a:pt x="1798" y="1462"/>
                    </a:lnTo>
                    <a:lnTo>
                      <a:pt x="1765" y="1426"/>
                    </a:lnTo>
                    <a:cubicBezTo>
                      <a:pt x="1754" y="1415"/>
                      <a:pt x="1743" y="1405"/>
                      <a:pt x="1731" y="1393"/>
                    </a:cubicBezTo>
                    <a:lnTo>
                      <a:pt x="1661" y="1326"/>
                    </a:lnTo>
                    <a:cubicBezTo>
                      <a:pt x="1636" y="1305"/>
                      <a:pt x="1609" y="1287"/>
                      <a:pt x="1585" y="1266"/>
                    </a:cubicBezTo>
                    <a:lnTo>
                      <a:pt x="1547" y="1237"/>
                    </a:lnTo>
                    <a:cubicBezTo>
                      <a:pt x="1534" y="1226"/>
                      <a:pt x="1519" y="1218"/>
                      <a:pt x="1506" y="1210"/>
                    </a:cubicBezTo>
                    <a:lnTo>
                      <a:pt x="1424" y="1159"/>
                    </a:lnTo>
                    <a:cubicBezTo>
                      <a:pt x="1311" y="1097"/>
                      <a:pt x="1193" y="1042"/>
                      <a:pt x="1068" y="1010"/>
                    </a:cubicBezTo>
                    <a:cubicBezTo>
                      <a:pt x="952" y="973"/>
                      <a:pt x="830" y="960"/>
                      <a:pt x="710" y="951"/>
                    </a:cubicBezTo>
                    <a:lnTo>
                      <a:pt x="710" y="951"/>
                    </a:lnTo>
                    <a:cubicBezTo>
                      <a:pt x="648" y="761"/>
                      <a:pt x="556" y="582"/>
                      <a:pt x="439" y="423"/>
                    </a:cubicBezTo>
                    <a:cubicBezTo>
                      <a:pt x="378" y="341"/>
                      <a:pt x="311" y="264"/>
                      <a:pt x="237" y="193"/>
                    </a:cubicBezTo>
                    <a:cubicBezTo>
                      <a:pt x="164" y="121"/>
                      <a:pt x="85" y="58"/>
                      <a:pt x="0" y="1"/>
                    </a:cubicBezTo>
                    <a:close/>
                  </a:path>
                </a:pathLst>
              </a:custGeom>
              <a:solidFill>
                <a:srgbClr val="AA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5476437" y="648701"/>
                <a:ext cx="211841" cy="174797"/>
              </a:xfrm>
              <a:custGeom>
                <a:avLst/>
                <a:gdLst/>
                <a:ahLst/>
                <a:cxnLst/>
                <a:rect l="l" t="t" r="r" b="b"/>
                <a:pathLst>
                  <a:path w="9054" h="7462" extrusionOk="0">
                    <a:moveTo>
                      <a:pt x="2640" y="0"/>
                    </a:moveTo>
                    <a:cubicBezTo>
                      <a:pt x="1183" y="1"/>
                      <a:pt x="1" y="1182"/>
                      <a:pt x="1" y="2640"/>
                    </a:cubicBezTo>
                    <a:cubicBezTo>
                      <a:pt x="1" y="3791"/>
                      <a:pt x="738" y="4770"/>
                      <a:pt x="1767" y="5130"/>
                    </a:cubicBezTo>
                    <a:cubicBezTo>
                      <a:pt x="1958" y="5199"/>
                      <a:pt x="2162" y="5245"/>
                      <a:pt x="2373" y="5266"/>
                    </a:cubicBezTo>
                    <a:cubicBezTo>
                      <a:pt x="2415" y="5269"/>
                      <a:pt x="2457" y="5273"/>
                      <a:pt x="2500" y="5276"/>
                    </a:cubicBezTo>
                    <a:cubicBezTo>
                      <a:pt x="2501" y="5292"/>
                      <a:pt x="2503" y="5309"/>
                      <a:pt x="2505" y="5324"/>
                    </a:cubicBezTo>
                    <a:cubicBezTo>
                      <a:pt x="2525" y="5503"/>
                      <a:pt x="2564" y="5674"/>
                      <a:pt x="2623" y="5840"/>
                    </a:cubicBezTo>
                    <a:cubicBezTo>
                      <a:pt x="2952" y="6785"/>
                      <a:pt x="3849" y="7461"/>
                      <a:pt x="4907" y="7461"/>
                    </a:cubicBezTo>
                    <a:cubicBezTo>
                      <a:pt x="6243" y="7461"/>
                      <a:pt x="7326" y="6378"/>
                      <a:pt x="7326" y="5042"/>
                    </a:cubicBezTo>
                    <a:cubicBezTo>
                      <a:pt x="7326" y="4903"/>
                      <a:pt x="7313" y="4766"/>
                      <a:pt x="7291" y="4633"/>
                    </a:cubicBezTo>
                    <a:cubicBezTo>
                      <a:pt x="8299" y="4410"/>
                      <a:pt x="9053" y="3511"/>
                      <a:pt x="9053" y="2437"/>
                    </a:cubicBezTo>
                    <a:cubicBezTo>
                      <a:pt x="9053" y="1195"/>
                      <a:pt x="8045" y="187"/>
                      <a:pt x="6803" y="187"/>
                    </a:cubicBezTo>
                    <a:cubicBezTo>
                      <a:pt x="5994" y="187"/>
                      <a:pt x="5285" y="614"/>
                      <a:pt x="4887" y="1255"/>
                    </a:cubicBezTo>
                    <a:cubicBezTo>
                      <a:pt x="4423" y="503"/>
                      <a:pt x="3590" y="0"/>
                      <a:pt x="26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5267404" y="716189"/>
                <a:ext cx="43824" cy="45117"/>
              </a:xfrm>
              <a:custGeom>
                <a:avLst/>
                <a:gdLst/>
                <a:ahLst/>
                <a:cxnLst/>
                <a:rect l="l" t="t" r="r" b="b"/>
                <a:pathLst>
                  <a:path w="1873" h="1926" extrusionOk="0">
                    <a:moveTo>
                      <a:pt x="936" y="0"/>
                    </a:moveTo>
                    <a:cubicBezTo>
                      <a:pt x="770" y="0"/>
                      <a:pt x="602" y="51"/>
                      <a:pt x="456" y="155"/>
                    </a:cubicBezTo>
                    <a:cubicBezTo>
                      <a:pt x="86" y="421"/>
                      <a:pt x="1" y="936"/>
                      <a:pt x="267" y="1306"/>
                    </a:cubicBezTo>
                    <a:cubicBezTo>
                      <a:pt x="532" y="1677"/>
                      <a:pt x="1727" y="1925"/>
                      <a:pt x="1727" y="1925"/>
                    </a:cubicBezTo>
                    <a:cubicBezTo>
                      <a:pt x="1727" y="1925"/>
                      <a:pt x="1873" y="715"/>
                      <a:pt x="1607" y="345"/>
                    </a:cubicBezTo>
                    <a:cubicBezTo>
                      <a:pt x="1446" y="120"/>
                      <a:pt x="1193" y="0"/>
                      <a:pt x="9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5106897" y="689836"/>
                <a:ext cx="37085" cy="48958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2090" extrusionOk="0">
                    <a:moveTo>
                      <a:pt x="793" y="0"/>
                    </a:moveTo>
                    <a:cubicBezTo>
                      <a:pt x="357" y="0"/>
                      <a:pt x="4" y="354"/>
                      <a:pt x="3" y="789"/>
                    </a:cubicBezTo>
                    <a:cubicBezTo>
                      <a:pt x="1" y="1226"/>
                      <a:pt x="790" y="2089"/>
                      <a:pt x="790" y="2089"/>
                    </a:cubicBezTo>
                    <a:cubicBezTo>
                      <a:pt x="790" y="2089"/>
                      <a:pt x="1582" y="1229"/>
                      <a:pt x="1583" y="793"/>
                    </a:cubicBezTo>
                    <a:cubicBezTo>
                      <a:pt x="1584" y="356"/>
                      <a:pt x="1231" y="2"/>
                      <a:pt x="795" y="0"/>
                    </a:cubicBezTo>
                    <a:cubicBezTo>
                      <a:pt x="794" y="0"/>
                      <a:pt x="793" y="0"/>
                      <a:pt x="7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5165063" y="578450"/>
                <a:ext cx="30042" cy="3659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562" extrusionOk="0">
                    <a:moveTo>
                      <a:pt x="804" y="1"/>
                    </a:moveTo>
                    <a:cubicBezTo>
                      <a:pt x="804" y="1"/>
                      <a:pt x="109" y="543"/>
                      <a:pt x="55" y="867"/>
                    </a:cubicBezTo>
                    <a:cubicBezTo>
                      <a:pt x="1" y="1191"/>
                      <a:pt x="220" y="1499"/>
                      <a:pt x="544" y="1553"/>
                    </a:cubicBezTo>
                    <a:cubicBezTo>
                      <a:pt x="577" y="1559"/>
                      <a:pt x="610" y="1561"/>
                      <a:pt x="642" y="1561"/>
                    </a:cubicBezTo>
                    <a:cubicBezTo>
                      <a:pt x="928" y="1561"/>
                      <a:pt x="1182" y="1355"/>
                      <a:pt x="1231" y="1063"/>
                    </a:cubicBezTo>
                    <a:cubicBezTo>
                      <a:pt x="1284" y="739"/>
                      <a:pt x="804" y="1"/>
                      <a:pt x="8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5219439" y="825677"/>
                <a:ext cx="62846" cy="46850"/>
              </a:xfrm>
              <a:custGeom>
                <a:avLst/>
                <a:gdLst/>
                <a:ahLst/>
                <a:cxnLst/>
                <a:rect l="l" t="t" r="r" b="b"/>
                <a:pathLst>
                  <a:path w="2686" h="2000" extrusionOk="0">
                    <a:moveTo>
                      <a:pt x="1094" y="0"/>
                    </a:moveTo>
                    <a:cubicBezTo>
                      <a:pt x="967" y="0"/>
                      <a:pt x="854" y="15"/>
                      <a:pt x="767" y="51"/>
                    </a:cubicBezTo>
                    <a:cubicBezTo>
                      <a:pt x="250" y="262"/>
                      <a:pt x="1" y="853"/>
                      <a:pt x="213" y="1370"/>
                    </a:cubicBezTo>
                    <a:cubicBezTo>
                      <a:pt x="373" y="1762"/>
                      <a:pt x="751" y="1999"/>
                      <a:pt x="1150" y="1999"/>
                    </a:cubicBezTo>
                    <a:cubicBezTo>
                      <a:pt x="1277" y="1999"/>
                      <a:pt x="1407" y="1975"/>
                      <a:pt x="1532" y="1924"/>
                    </a:cubicBezTo>
                    <a:cubicBezTo>
                      <a:pt x="2048" y="1712"/>
                      <a:pt x="2686" y="359"/>
                      <a:pt x="2686" y="359"/>
                    </a:cubicBezTo>
                    <a:cubicBezTo>
                      <a:pt x="2686" y="359"/>
                      <a:pt x="1717" y="0"/>
                      <a:pt x="109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5263894" y="553362"/>
                <a:ext cx="47520" cy="52261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2231" extrusionOk="0">
                    <a:moveTo>
                      <a:pt x="1014" y="0"/>
                    </a:moveTo>
                    <a:cubicBezTo>
                      <a:pt x="893" y="0"/>
                      <a:pt x="771" y="25"/>
                      <a:pt x="653" y="77"/>
                    </a:cubicBezTo>
                    <a:cubicBezTo>
                      <a:pt x="203" y="277"/>
                      <a:pt x="0" y="804"/>
                      <a:pt x="200" y="1253"/>
                    </a:cubicBezTo>
                    <a:cubicBezTo>
                      <a:pt x="400" y="1703"/>
                      <a:pt x="1608" y="2231"/>
                      <a:pt x="1608" y="2231"/>
                    </a:cubicBezTo>
                    <a:cubicBezTo>
                      <a:pt x="1608" y="2231"/>
                      <a:pt x="2031" y="980"/>
                      <a:pt x="1831" y="531"/>
                    </a:cubicBezTo>
                    <a:cubicBezTo>
                      <a:pt x="1683" y="198"/>
                      <a:pt x="1356" y="0"/>
                      <a:pt x="10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5412889" y="757721"/>
                <a:ext cx="73000" cy="53924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2302" extrusionOk="0">
                    <a:moveTo>
                      <a:pt x="1822" y="1"/>
                    </a:moveTo>
                    <a:cubicBezTo>
                      <a:pt x="1709" y="1"/>
                      <a:pt x="1594" y="18"/>
                      <a:pt x="1480" y="53"/>
                    </a:cubicBezTo>
                    <a:cubicBezTo>
                      <a:pt x="867" y="240"/>
                      <a:pt x="1" y="1722"/>
                      <a:pt x="1" y="1722"/>
                    </a:cubicBezTo>
                    <a:cubicBezTo>
                      <a:pt x="1" y="1722"/>
                      <a:pt x="1218" y="2302"/>
                      <a:pt x="1922" y="2302"/>
                    </a:cubicBezTo>
                    <a:cubicBezTo>
                      <a:pt x="2012" y="2302"/>
                      <a:pt x="2093" y="2292"/>
                      <a:pt x="2163" y="2271"/>
                    </a:cubicBezTo>
                    <a:cubicBezTo>
                      <a:pt x="2776" y="2083"/>
                      <a:pt x="3120" y="1433"/>
                      <a:pt x="2931" y="820"/>
                    </a:cubicBezTo>
                    <a:cubicBezTo>
                      <a:pt x="2777" y="321"/>
                      <a:pt x="2318" y="1"/>
                      <a:pt x="18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5458327" y="559241"/>
                <a:ext cx="59570" cy="65192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2783" extrusionOk="0">
                    <a:moveTo>
                      <a:pt x="1275" y="1"/>
                    </a:moveTo>
                    <a:cubicBezTo>
                      <a:pt x="852" y="1"/>
                      <a:pt x="447" y="242"/>
                      <a:pt x="260" y="649"/>
                    </a:cubicBezTo>
                    <a:cubicBezTo>
                      <a:pt x="0" y="1209"/>
                      <a:pt x="505" y="2783"/>
                      <a:pt x="505" y="2783"/>
                    </a:cubicBezTo>
                    <a:cubicBezTo>
                      <a:pt x="505" y="2783"/>
                      <a:pt x="2028" y="2145"/>
                      <a:pt x="2286" y="1586"/>
                    </a:cubicBezTo>
                    <a:cubicBezTo>
                      <a:pt x="2546" y="1026"/>
                      <a:pt x="2301" y="361"/>
                      <a:pt x="1742" y="104"/>
                    </a:cubicBezTo>
                    <a:cubicBezTo>
                      <a:pt x="1590" y="34"/>
                      <a:pt x="1431" y="1"/>
                      <a:pt x="12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5618085" y="506371"/>
                <a:ext cx="56926" cy="73133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3122" extrusionOk="0">
                    <a:moveTo>
                      <a:pt x="1215" y="0"/>
                    </a:moveTo>
                    <a:cubicBezTo>
                      <a:pt x="591" y="0"/>
                      <a:pt x="70" y="489"/>
                      <a:pt x="36" y="1119"/>
                    </a:cubicBezTo>
                    <a:cubicBezTo>
                      <a:pt x="0" y="1771"/>
                      <a:pt x="1111" y="3122"/>
                      <a:pt x="1111" y="3122"/>
                    </a:cubicBezTo>
                    <a:cubicBezTo>
                      <a:pt x="1111" y="3122"/>
                      <a:pt x="2361" y="1899"/>
                      <a:pt x="2397" y="1247"/>
                    </a:cubicBezTo>
                    <a:cubicBezTo>
                      <a:pt x="2433" y="595"/>
                      <a:pt x="1934" y="37"/>
                      <a:pt x="1281" y="2"/>
                    </a:cubicBezTo>
                    <a:cubicBezTo>
                      <a:pt x="1259" y="1"/>
                      <a:pt x="1237" y="0"/>
                      <a:pt x="12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5455239" y="454813"/>
                <a:ext cx="42934" cy="44906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1917" extrusionOk="0">
                    <a:moveTo>
                      <a:pt x="1632" y="0"/>
                    </a:moveTo>
                    <a:cubicBezTo>
                      <a:pt x="1631" y="0"/>
                      <a:pt x="480" y="304"/>
                      <a:pt x="240" y="678"/>
                    </a:cubicBezTo>
                    <a:cubicBezTo>
                      <a:pt x="1" y="1052"/>
                      <a:pt x="110" y="1550"/>
                      <a:pt x="484" y="1790"/>
                    </a:cubicBezTo>
                    <a:cubicBezTo>
                      <a:pt x="618" y="1876"/>
                      <a:pt x="768" y="1917"/>
                      <a:pt x="917" y="1917"/>
                    </a:cubicBezTo>
                    <a:cubicBezTo>
                      <a:pt x="1182" y="1917"/>
                      <a:pt x="1442" y="1786"/>
                      <a:pt x="1596" y="1546"/>
                    </a:cubicBezTo>
                    <a:cubicBezTo>
                      <a:pt x="1835" y="1171"/>
                      <a:pt x="1632" y="0"/>
                      <a:pt x="16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5780745" y="597143"/>
                <a:ext cx="48199" cy="5451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327" extrusionOk="0">
                    <a:moveTo>
                      <a:pt x="526" y="1"/>
                    </a:moveTo>
                    <a:cubicBezTo>
                      <a:pt x="526" y="1"/>
                      <a:pt x="1" y="1245"/>
                      <a:pt x="170" y="1719"/>
                    </a:cubicBezTo>
                    <a:cubicBezTo>
                      <a:pt x="303" y="2094"/>
                      <a:pt x="655" y="2327"/>
                      <a:pt x="1030" y="2327"/>
                    </a:cubicBezTo>
                    <a:cubicBezTo>
                      <a:pt x="1132" y="2327"/>
                      <a:pt x="1236" y="2309"/>
                      <a:pt x="1337" y="2273"/>
                    </a:cubicBezTo>
                    <a:cubicBezTo>
                      <a:pt x="1813" y="2104"/>
                      <a:pt x="2060" y="1581"/>
                      <a:pt x="1891" y="1105"/>
                    </a:cubicBezTo>
                    <a:cubicBezTo>
                      <a:pt x="1721" y="629"/>
                      <a:pt x="526" y="1"/>
                      <a:pt x="5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5673631" y="618671"/>
                <a:ext cx="61138" cy="45866"/>
              </a:xfrm>
              <a:custGeom>
                <a:avLst/>
                <a:gdLst/>
                <a:ahLst/>
                <a:cxnLst/>
                <a:rect l="l" t="t" r="r" b="b"/>
                <a:pathLst>
                  <a:path w="2613" h="1958" extrusionOk="0">
                    <a:moveTo>
                      <a:pt x="1605" y="0"/>
                    </a:moveTo>
                    <a:cubicBezTo>
                      <a:pt x="1587" y="0"/>
                      <a:pt x="1568" y="1"/>
                      <a:pt x="1550" y="2"/>
                    </a:cubicBezTo>
                    <a:cubicBezTo>
                      <a:pt x="1011" y="32"/>
                      <a:pt x="1" y="1069"/>
                      <a:pt x="1" y="1069"/>
                    </a:cubicBezTo>
                    <a:cubicBezTo>
                      <a:pt x="1" y="1069"/>
                      <a:pt x="1084" y="1957"/>
                      <a:pt x="1634" y="1957"/>
                    </a:cubicBezTo>
                    <a:cubicBezTo>
                      <a:pt x="1643" y="1957"/>
                      <a:pt x="1652" y="1957"/>
                      <a:pt x="1661" y="1956"/>
                    </a:cubicBezTo>
                    <a:cubicBezTo>
                      <a:pt x="2200" y="1925"/>
                      <a:pt x="2613" y="1464"/>
                      <a:pt x="2582" y="925"/>
                    </a:cubicBezTo>
                    <a:cubicBezTo>
                      <a:pt x="2552" y="403"/>
                      <a:pt x="2120" y="0"/>
                      <a:pt x="16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5742373" y="741722"/>
                <a:ext cx="58236" cy="42985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1835" extrusionOk="0">
                    <a:moveTo>
                      <a:pt x="1470" y="1"/>
                    </a:moveTo>
                    <a:cubicBezTo>
                      <a:pt x="1393" y="1"/>
                      <a:pt x="1316" y="10"/>
                      <a:pt x="1239" y="30"/>
                    </a:cubicBezTo>
                    <a:cubicBezTo>
                      <a:pt x="745" y="157"/>
                      <a:pt x="1" y="1301"/>
                      <a:pt x="1" y="1301"/>
                    </a:cubicBezTo>
                    <a:cubicBezTo>
                      <a:pt x="1" y="1301"/>
                      <a:pt x="999" y="1834"/>
                      <a:pt x="1550" y="1834"/>
                    </a:cubicBezTo>
                    <a:cubicBezTo>
                      <a:pt x="1604" y="1834"/>
                      <a:pt x="1654" y="1829"/>
                      <a:pt x="1698" y="1818"/>
                    </a:cubicBezTo>
                    <a:cubicBezTo>
                      <a:pt x="2191" y="1691"/>
                      <a:pt x="2489" y="1188"/>
                      <a:pt x="2362" y="695"/>
                    </a:cubicBezTo>
                    <a:cubicBezTo>
                      <a:pt x="2255" y="278"/>
                      <a:pt x="1881" y="1"/>
                      <a:pt x="14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5935987" y="735210"/>
                <a:ext cx="72579" cy="62521"/>
              </a:xfrm>
              <a:custGeom>
                <a:avLst/>
                <a:gdLst/>
                <a:ahLst/>
                <a:cxnLst/>
                <a:rect l="l" t="t" r="r" b="b"/>
                <a:pathLst>
                  <a:path w="3102" h="2669" extrusionOk="0">
                    <a:moveTo>
                      <a:pt x="433" y="1"/>
                    </a:moveTo>
                    <a:cubicBezTo>
                      <a:pt x="175" y="1"/>
                      <a:pt x="1" y="10"/>
                      <a:pt x="1" y="10"/>
                    </a:cubicBezTo>
                    <a:cubicBezTo>
                      <a:pt x="1" y="10"/>
                      <a:pt x="260" y="1912"/>
                      <a:pt x="814" y="2370"/>
                    </a:cubicBezTo>
                    <a:cubicBezTo>
                      <a:pt x="1057" y="2570"/>
                      <a:pt x="1351" y="2668"/>
                      <a:pt x="1643" y="2668"/>
                    </a:cubicBezTo>
                    <a:cubicBezTo>
                      <a:pt x="2016" y="2668"/>
                      <a:pt x="2387" y="2508"/>
                      <a:pt x="2644" y="2198"/>
                    </a:cubicBezTo>
                    <a:cubicBezTo>
                      <a:pt x="3101" y="1645"/>
                      <a:pt x="3024" y="826"/>
                      <a:pt x="2473" y="369"/>
                    </a:cubicBezTo>
                    <a:cubicBezTo>
                      <a:pt x="2086" y="49"/>
                      <a:pt x="1032" y="1"/>
                      <a:pt x="4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5861911" y="976534"/>
                <a:ext cx="38957" cy="38206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631" extrusionOk="0">
                    <a:moveTo>
                      <a:pt x="1665" y="0"/>
                    </a:moveTo>
                    <a:cubicBezTo>
                      <a:pt x="1664" y="0"/>
                      <a:pt x="565" y="75"/>
                      <a:pt x="283" y="374"/>
                    </a:cubicBezTo>
                    <a:cubicBezTo>
                      <a:pt x="0" y="671"/>
                      <a:pt x="13" y="1143"/>
                      <a:pt x="311" y="1426"/>
                    </a:cubicBezTo>
                    <a:cubicBezTo>
                      <a:pt x="455" y="1563"/>
                      <a:pt x="639" y="1630"/>
                      <a:pt x="823" y="1630"/>
                    </a:cubicBezTo>
                    <a:cubicBezTo>
                      <a:pt x="1020" y="1630"/>
                      <a:pt x="1217" y="1553"/>
                      <a:pt x="1363" y="1399"/>
                    </a:cubicBezTo>
                    <a:cubicBezTo>
                      <a:pt x="1646" y="1102"/>
                      <a:pt x="1665" y="0"/>
                      <a:pt x="16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5229921" y="1032637"/>
                <a:ext cx="76463" cy="56407"/>
              </a:xfrm>
              <a:custGeom>
                <a:avLst/>
                <a:gdLst/>
                <a:ahLst/>
                <a:cxnLst/>
                <a:rect l="l" t="t" r="r" b="b"/>
                <a:pathLst>
                  <a:path w="3268" h="2408" extrusionOk="0">
                    <a:moveTo>
                      <a:pt x="1928" y="1"/>
                    </a:moveTo>
                    <a:cubicBezTo>
                      <a:pt x="1828" y="1"/>
                      <a:pt x="1725" y="13"/>
                      <a:pt x="1623" y="40"/>
                    </a:cubicBezTo>
                    <a:cubicBezTo>
                      <a:pt x="976" y="206"/>
                      <a:pt x="1" y="1708"/>
                      <a:pt x="1" y="1708"/>
                    </a:cubicBezTo>
                    <a:cubicBezTo>
                      <a:pt x="1" y="1708"/>
                      <a:pt x="1309" y="2407"/>
                      <a:pt x="2033" y="2407"/>
                    </a:cubicBezTo>
                    <a:cubicBezTo>
                      <a:pt x="2104" y="2407"/>
                      <a:pt x="2170" y="2400"/>
                      <a:pt x="2228" y="2385"/>
                    </a:cubicBezTo>
                    <a:cubicBezTo>
                      <a:pt x="2876" y="2219"/>
                      <a:pt x="3267" y="1559"/>
                      <a:pt x="3099" y="911"/>
                    </a:cubicBezTo>
                    <a:cubicBezTo>
                      <a:pt x="2958" y="364"/>
                      <a:pt x="2468" y="1"/>
                      <a:pt x="192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5436544" y="936805"/>
                <a:ext cx="47918" cy="3539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511" extrusionOk="0">
                    <a:moveTo>
                      <a:pt x="1213" y="1"/>
                    </a:moveTo>
                    <a:cubicBezTo>
                      <a:pt x="1156" y="1"/>
                      <a:pt x="1098" y="7"/>
                      <a:pt x="1041" y="20"/>
                    </a:cubicBezTo>
                    <a:cubicBezTo>
                      <a:pt x="633" y="116"/>
                      <a:pt x="0" y="1044"/>
                      <a:pt x="0" y="1044"/>
                    </a:cubicBezTo>
                    <a:cubicBezTo>
                      <a:pt x="0" y="1044"/>
                      <a:pt x="828" y="1510"/>
                      <a:pt x="1279" y="1510"/>
                    </a:cubicBezTo>
                    <a:cubicBezTo>
                      <a:pt x="1317" y="1510"/>
                      <a:pt x="1353" y="1507"/>
                      <a:pt x="1386" y="1499"/>
                    </a:cubicBezTo>
                    <a:cubicBezTo>
                      <a:pt x="1793" y="1404"/>
                      <a:pt x="2047" y="995"/>
                      <a:pt x="1952" y="588"/>
                    </a:cubicBezTo>
                    <a:cubicBezTo>
                      <a:pt x="1871" y="237"/>
                      <a:pt x="1557" y="1"/>
                      <a:pt x="12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5322271" y="873441"/>
                <a:ext cx="61559" cy="73133"/>
              </a:xfrm>
              <a:custGeom>
                <a:avLst/>
                <a:gdLst/>
                <a:ahLst/>
                <a:cxnLst/>
                <a:rect l="l" t="t" r="r" b="b"/>
                <a:pathLst>
                  <a:path w="2631" h="3122" extrusionOk="0">
                    <a:moveTo>
                      <a:pt x="1744" y="1"/>
                    </a:moveTo>
                    <a:cubicBezTo>
                      <a:pt x="1744" y="1"/>
                      <a:pt x="291" y="1013"/>
                      <a:pt x="146" y="1660"/>
                    </a:cubicBezTo>
                    <a:cubicBezTo>
                      <a:pt x="0" y="2307"/>
                      <a:pt x="408" y="2949"/>
                      <a:pt x="1055" y="3093"/>
                    </a:cubicBezTo>
                    <a:cubicBezTo>
                      <a:pt x="1143" y="3112"/>
                      <a:pt x="1230" y="3122"/>
                      <a:pt x="1317" y="3122"/>
                    </a:cubicBezTo>
                    <a:cubicBezTo>
                      <a:pt x="1866" y="3122"/>
                      <a:pt x="2362" y="2741"/>
                      <a:pt x="2486" y="2183"/>
                    </a:cubicBezTo>
                    <a:cubicBezTo>
                      <a:pt x="2631" y="1537"/>
                      <a:pt x="1744" y="1"/>
                      <a:pt x="17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5096719" y="1003590"/>
                <a:ext cx="48105" cy="48818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2084" extrusionOk="0">
                    <a:moveTo>
                      <a:pt x="1029" y="0"/>
                    </a:moveTo>
                    <a:cubicBezTo>
                      <a:pt x="761" y="0"/>
                      <a:pt x="495" y="118"/>
                      <a:pt x="315" y="344"/>
                    </a:cubicBezTo>
                    <a:cubicBezTo>
                      <a:pt x="0" y="737"/>
                      <a:pt x="94" y="2084"/>
                      <a:pt x="94" y="2084"/>
                    </a:cubicBezTo>
                    <a:cubicBezTo>
                      <a:pt x="94" y="2084"/>
                      <a:pt x="1428" y="1876"/>
                      <a:pt x="1741" y="1481"/>
                    </a:cubicBezTo>
                    <a:cubicBezTo>
                      <a:pt x="2055" y="1087"/>
                      <a:pt x="1990" y="513"/>
                      <a:pt x="1597" y="199"/>
                    </a:cubicBezTo>
                    <a:cubicBezTo>
                      <a:pt x="1429" y="65"/>
                      <a:pt x="1228" y="0"/>
                      <a:pt x="1029" y="0"/>
                    </a:cubicBezTo>
                    <a:close/>
                  </a:path>
                </a:pathLst>
              </a:custGeom>
              <a:solidFill>
                <a:srgbClr val="AA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5605965" y="972177"/>
                <a:ext cx="50702" cy="40268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1719" extrusionOk="0">
                    <a:moveTo>
                      <a:pt x="917" y="0"/>
                    </a:moveTo>
                    <a:cubicBezTo>
                      <a:pt x="464" y="0"/>
                      <a:pt x="0" y="74"/>
                      <a:pt x="0" y="74"/>
                    </a:cubicBezTo>
                    <a:cubicBezTo>
                      <a:pt x="0" y="74"/>
                      <a:pt x="309" y="1313"/>
                      <a:pt x="708" y="1576"/>
                    </a:cubicBezTo>
                    <a:cubicBezTo>
                      <a:pt x="854" y="1673"/>
                      <a:pt x="1019" y="1719"/>
                      <a:pt x="1183" y="1719"/>
                    </a:cubicBezTo>
                    <a:cubicBezTo>
                      <a:pt x="1463" y="1719"/>
                      <a:pt x="1738" y="1583"/>
                      <a:pt x="1904" y="1331"/>
                    </a:cubicBezTo>
                    <a:cubicBezTo>
                      <a:pt x="2166" y="934"/>
                      <a:pt x="2058" y="397"/>
                      <a:pt x="1659" y="135"/>
                    </a:cubicBezTo>
                    <a:cubicBezTo>
                      <a:pt x="1502" y="32"/>
                      <a:pt x="1212" y="0"/>
                      <a:pt x="9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5620214" y="849055"/>
                <a:ext cx="55218" cy="51933"/>
              </a:xfrm>
              <a:custGeom>
                <a:avLst/>
                <a:gdLst/>
                <a:ahLst/>
                <a:cxnLst/>
                <a:rect l="l" t="t" r="r" b="b"/>
                <a:pathLst>
                  <a:path w="2360" h="2217" extrusionOk="0">
                    <a:moveTo>
                      <a:pt x="1219" y="1"/>
                    </a:moveTo>
                    <a:cubicBezTo>
                      <a:pt x="960" y="1"/>
                      <a:pt x="700" y="98"/>
                      <a:pt x="499" y="293"/>
                    </a:cubicBezTo>
                    <a:cubicBezTo>
                      <a:pt x="89" y="690"/>
                      <a:pt x="1" y="2217"/>
                      <a:pt x="1" y="2217"/>
                    </a:cubicBezTo>
                    <a:cubicBezTo>
                      <a:pt x="1" y="2217"/>
                      <a:pt x="1529" y="2177"/>
                      <a:pt x="1939" y="1778"/>
                    </a:cubicBezTo>
                    <a:cubicBezTo>
                      <a:pt x="2349" y="1381"/>
                      <a:pt x="2359" y="726"/>
                      <a:pt x="1962" y="315"/>
                    </a:cubicBezTo>
                    <a:cubicBezTo>
                      <a:pt x="1759" y="106"/>
                      <a:pt x="1489" y="1"/>
                      <a:pt x="12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5774685" y="995602"/>
                <a:ext cx="47848" cy="51441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2196" extrusionOk="0">
                    <a:moveTo>
                      <a:pt x="1020" y="0"/>
                    </a:moveTo>
                    <a:cubicBezTo>
                      <a:pt x="880" y="0"/>
                      <a:pt x="738" y="33"/>
                      <a:pt x="605" y="103"/>
                    </a:cubicBezTo>
                    <a:cubicBezTo>
                      <a:pt x="168" y="334"/>
                      <a:pt x="0" y="874"/>
                      <a:pt x="230" y="1312"/>
                    </a:cubicBezTo>
                    <a:cubicBezTo>
                      <a:pt x="461" y="1749"/>
                      <a:pt x="1706" y="2195"/>
                      <a:pt x="1706" y="2195"/>
                    </a:cubicBezTo>
                    <a:cubicBezTo>
                      <a:pt x="1706" y="2195"/>
                      <a:pt x="2044" y="915"/>
                      <a:pt x="1814" y="478"/>
                    </a:cubicBezTo>
                    <a:cubicBezTo>
                      <a:pt x="1654" y="174"/>
                      <a:pt x="1342" y="0"/>
                      <a:pt x="10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5815911" y="798223"/>
                <a:ext cx="56575" cy="58211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2485" extrusionOk="0">
                    <a:moveTo>
                      <a:pt x="1210" y="1"/>
                    </a:moveTo>
                    <a:cubicBezTo>
                      <a:pt x="880" y="1"/>
                      <a:pt x="555" y="153"/>
                      <a:pt x="346" y="439"/>
                    </a:cubicBezTo>
                    <a:cubicBezTo>
                      <a:pt x="0" y="916"/>
                      <a:pt x="177" y="2484"/>
                      <a:pt x="177" y="2484"/>
                    </a:cubicBezTo>
                    <a:cubicBezTo>
                      <a:pt x="177" y="2484"/>
                      <a:pt x="1725" y="2173"/>
                      <a:pt x="2072" y="1696"/>
                    </a:cubicBezTo>
                    <a:cubicBezTo>
                      <a:pt x="2417" y="1219"/>
                      <a:pt x="2313" y="552"/>
                      <a:pt x="1837" y="206"/>
                    </a:cubicBezTo>
                    <a:cubicBezTo>
                      <a:pt x="1647" y="67"/>
                      <a:pt x="1428" y="1"/>
                      <a:pt x="12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5260712" y="936782"/>
                <a:ext cx="203348" cy="667097"/>
              </a:xfrm>
              <a:custGeom>
                <a:avLst/>
                <a:gdLst/>
                <a:ahLst/>
                <a:cxnLst/>
                <a:rect l="l" t="t" r="r" b="b"/>
                <a:pathLst>
                  <a:path w="8691" h="28478" extrusionOk="0">
                    <a:moveTo>
                      <a:pt x="5902" y="1"/>
                    </a:moveTo>
                    <a:cubicBezTo>
                      <a:pt x="5875" y="19"/>
                      <a:pt x="5846" y="37"/>
                      <a:pt x="5819" y="55"/>
                    </a:cubicBezTo>
                    <a:cubicBezTo>
                      <a:pt x="5773" y="85"/>
                      <a:pt x="5725" y="114"/>
                      <a:pt x="5677" y="142"/>
                    </a:cubicBezTo>
                    <a:cubicBezTo>
                      <a:pt x="5654" y="158"/>
                      <a:pt x="5630" y="172"/>
                      <a:pt x="5605" y="186"/>
                    </a:cubicBezTo>
                    <a:cubicBezTo>
                      <a:pt x="5594" y="231"/>
                      <a:pt x="5586" y="256"/>
                      <a:pt x="5575" y="301"/>
                    </a:cubicBezTo>
                    <a:lnTo>
                      <a:pt x="7331" y="3379"/>
                    </a:lnTo>
                    <a:cubicBezTo>
                      <a:pt x="7905" y="4383"/>
                      <a:pt x="8141" y="5515"/>
                      <a:pt x="8046" y="6621"/>
                    </a:cubicBezTo>
                    <a:cubicBezTo>
                      <a:pt x="7979" y="7428"/>
                      <a:pt x="7736" y="8220"/>
                      <a:pt x="7321" y="8941"/>
                    </a:cubicBezTo>
                    <a:cubicBezTo>
                      <a:pt x="7229" y="9102"/>
                      <a:pt x="7127" y="9260"/>
                      <a:pt x="7017" y="9412"/>
                    </a:cubicBezTo>
                    <a:lnTo>
                      <a:pt x="6252" y="10479"/>
                    </a:lnTo>
                    <a:lnTo>
                      <a:pt x="1424" y="17202"/>
                    </a:lnTo>
                    <a:cubicBezTo>
                      <a:pt x="1354" y="17299"/>
                      <a:pt x="1288" y="17397"/>
                      <a:pt x="1224" y="17497"/>
                    </a:cubicBezTo>
                    <a:cubicBezTo>
                      <a:pt x="269" y="18996"/>
                      <a:pt x="1" y="20845"/>
                      <a:pt x="501" y="22570"/>
                    </a:cubicBezTo>
                    <a:lnTo>
                      <a:pt x="1139" y="24772"/>
                    </a:lnTo>
                    <a:lnTo>
                      <a:pt x="1277" y="25247"/>
                    </a:lnTo>
                    <a:cubicBezTo>
                      <a:pt x="1387" y="25629"/>
                      <a:pt x="1474" y="26014"/>
                      <a:pt x="1536" y="26404"/>
                    </a:cubicBezTo>
                    <a:cubicBezTo>
                      <a:pt x="1608" y="26854"/>
                      <a:pt x="1647" y="27306"/>
                      <a:pt x="1655" y="27761"/>
                    </a:cubicBezTo>
                    <a:cubicBezTo>
                      <a:pt x="1657" y="27881"/>
                      <a:pt x="1657" y="28002"/>
                      <a:pt x="1655" y="28122"/>
                    </a:cubicBezTo>
                    <a:cubicBezTo>
                      <a:pt x="1652" y="28240"/>
                      <a:pt x="1649" y="28360"/>
                      <a:pt x="1642" y="28478"/>
                    </a:cubicBezTo>
                    <a:lnTo>
                      <a:pt x="4882" y="28478"/>
                    </a:lnTo>
                    <a:cubicBezTo>
                      <a:pt x="4736" y="28206"/>
                      <a:pt x="4591" y="27932"/>
                      <a:pt x="4452" y="27660"/>
                    </a:cubicBezTo>
                    <a:cubicBezTo>
                      <a:pt x="3825" y="26447"/>
                      <a:pt x="3277" y="25249"/>
                      <a:pt x="2912" y="24193"/>
                    </a:cubicBezTo>
                    <a:cubicBezTo>
                      <a:pt x="2616" y="23335"/>
                      <a:pt x="2441" y="22568"/>
                      <a:pt x="2441" y="21958"/>
                    </a:cubicBezTo>
                    <a:cubicBezTo>
                      <a:pt x="2441" y="20773"/>
                      <a:pt x="2925" y="19437"/>
                      <a:pt x="3624" y="18027"/>
                    </a:cubicBezTo>
                    <a:cubicBezTo>
                      <a:pt x="4707" y="15841"/>
                      <a:pt x="6303" y="13482"/>
                      <a:pt x="7402" y="11246"/>
                    </a:cubicBezTo>
                    <a:cubicBezTo>
                      <a:pt x="7780" y="10476"/>
                      <a:pt x="8101" y="9720"/>
                      <a:pt x="8318" y="8992"/>
                    </a:cubicBezTo>
                    <a:cubicBezTo>
                      <a:pt x="8390" y="8754"/>
                      <a:pt x="8450" y="8518"/>
                      <a:pt x="8500" y="8287"/>
                    </a:cubicBezTo>
                    <a:cubicBezTo>
                      <a:pt x="8653" y="7553"/>
                      <a:pt x="8690" y="6861"/>
                      <a:pt x="8645" y="6216"/>
                    </a:cubicBezTo>
                    <a:cubicBezTo>
                      <a:pt x="8476" y="3760"/>
                      <a:pt x="7122" y="2004"/>
                      <a:pt x="6528" y="1343"/>
                    </a:cubicBezTo>
                    <a:cubicBezTo>
                      <a:pt x="6363" y="1159"/>
                      <a:pt x="6321" y="896"/>
                      <a:pt x="6421" y="670"/>
                    </a:cubicBezTo>
                    <a:lnTo>
                      <a:pt x="5902" y="1"/>
                    </a:ln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5495436" y="771870"/>
                <a:ext cx="42326" cy="268661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11469" extrusionOk="0">
                    <a:moveTo>
                      <a:pt x="1507" y="0"/>
                    </a:moveTo>
                    <a:cubicBezTo>
                      <a:pt x="1358" y="585"/>
                      <a:pt x="1091" y="1123"/>
                      <a:pt x="736" y="1589"/>
                    </a:cubicBezTo>
                    <a:lnTo>
                      <a:pt x="486" y="10778"/>
                    </a:lnTo>
                    <a:cubicBezTo>
                      <a:pt x="479" y="11121"/>
                      <a:pt x="267" y="11366"/>
                      <a:pt x="1" y="11468"/>
                    </a:cubicBezTo>
                    <a:lnTo>
                      <a:pt x="894" y="11133"/>
                    </a:lnTo>
                    <a:lnTo>
                      <a:pt x="1193" y="2195"/>
                    </a:lnTo>
                    <a:cubicBezTo>
                      <a:pt x="1203" y="1918"/>
                      <a:pt x="1431" y="1698"/>
                      <a:pt x="1708" y="1698"/>
                    </a:cubicBezTo>
                    <a:lnTo>
                      <a:pt x="1690" y="722"/>
                    </a:lnTo>
                    <a:lnTo>
                      <a:pt x="1809" y="582"/>
                    </a:lnTo>
                    <a:cubicBezTo>
                      <a:pt x="1751" y="418"/>
                      <a:pt x="1711" y="246"/>
                      <a:pt x="1691" y="66"/>
                    </a:cubicBezTo>
                    <a:lnTo>
                      <a:pt x="1561" y="215"/>
                    </a:lnTo>
                    <a:lnTo>
                      <a:pt x="1559" y="8"/>
                    </a:lnTo>
                    <a:cubicBezTo>
                      <a:pt x="1542" y="6"/>
                      <a:pt x="1525" y="4"/>
                      <a:pt x="1507" y="0"/>
                    </a:cubicBez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5495155" y="1040508"/>
                <a:ext cx="304" cy="94"/>
              </a:xfrm>
              <a:custGeom>
                <a:avLst/>
                <a:gdLst/>
                <a:ahLst/>
                <a:cxnLst/>
                <a:rect l="l" t="t" r="r" b="b"/>
                <a:pathLst>
                  <a:path w="13" h="4" extrusionOk="0">
                    <a:moveTo>
                      <a:pt x="0" y="3"/>
                    </a:moveTo>
                    <a:lnTo>
                      <a:pt x="0" y="3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753F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5596981" y="851749"/>
                <a:ext cx="206974" cy="208740"/>
              </a:xfrm>
              <a:custGeom>
                <a:avLst/>
                <a:gdLst/>
                <a:ahLst/>
                <a:cxnLst/>
                <a:rect l="l" t="t" r="r" b="b"/>
                <a:pathLst>
                  <a:path w="8846" h="8911" extrusionOk="0">
                    <a:moveTo>
                      <a:pt x="8497" y="0"/>
                    </a:moveTo>
                    <a:lnTo>
                      <a:pt x="8238" y="2226"/>
                    </a:lnTo>
                    <a:lnTo>
                      <a:pt x="3521" y="8240"/>
                    </a:lnTo>
                    <a:lnTo>
                      <a:pt x="4057" y="4589"/>
                    </a:lnTo>
                    <a:cubicBezTo>
                      <a:pt x="4042" y="4586"/>
                      <a:pt x="4048" y="4588"/>
                      <a:pt x="4033" y="4584"/>
                    </a:cubicBezTo>
                    <a:lnTo>
                      <a:pt x="3017" y="8347"/>
                    </a:lnTo>
                    <a:lnTo>
                      <a:pt x="1" y="8911"/>
                    </a:lnTo>
                    <a:lnTo>
                      <a:pt x="1" y="8911"/>
                    </a:lnTo>
                    <a:lnTo>
                      <a:pt x="3042" y="8848"/>
                    </a:lnTo>
                    <a:cubicBezTo>
                      <a:pt x="3425" y="8840"/>
                      <a:pt x="3784" y="8655"/>
                      <a:pt x="4014" y="8349"/>
                    </a:cubicBezTo>
                    <a:lnTo>
                      <a:pt x="8559" y="2280"/>
                    </a:lnTo>
                    <a:lnTo>
                      <a:pt x="8845" y="84"/>
                    </a:lnTo>
                    <a:cubicBezTo>
                      <a:pt x="8727" y="60"/>
                      <a:pt x="8610" y="31"/>
                      <a:pt x="8497" y="0"/>
                    </a:cubicBez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5538276" y="913334"/>
                <a:ext cx="120310" cy="53714"/>
              </a:xfrm>
              <a:custGeom>
                <a:avLst/>
                <a:gdLst/>
                <a:ahLst/>
                <a:cxnLst/>
                <a:rect l="l" t="t" r="r" b="b"/>
                <a:pathLst>
                  <a:path w="5142" h="2293" extrusionOk="0">
                    <a:moveTo>
                      <a:pt x="5085" y="1"/>
                    </a:moveTo>
                    <a:lnTo>
                      <a:pt x="0" y="2292"/>
                    </a:lnTo>
                    <a:lnTo>
                      <a:pt x="4684" y="366"/>
                    </a:lnTo>
                    <a:lnTo>
                      <a:pt x="4920" y="545"/>
                    </a:lnTo>
                    <a:lnTo>
                      <a:pt x="5141" y="440"/>
                    </a:lnTo>
                    <a:cubicBezTo>
                      <a:pt x="5109" y="298"/>
                      <a:pt x="5089" y="151"/>
                      <a:pt x="5085" y="1"/>
                    </a:cubicBez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5404794" y="1101788"/>
                <a:ext cx="220896" cy="502021"/>
              </a:xfrm>
              <a:custGeom>
                <a:avLst/>
                <a:gdLst/>
                <a:ahLst/>
                <a:cxnLst/>
                <a:rect l="l" t="t" r="r" b="b"/>
                <a:pathLst>
                  <a:path w="9441" h="21431" extrusionOk="0">
                    <a:moveTo>
                      <a:pt x="9440" y="0"/>
                    </a:moveTo>
                    <a:cubicBezTo>
                      <a:pt x="9440" y="0"/>
                      <a:pt x="6574" y="17"/>
                      <a:pt x="5247" y="2892"/>
                    </a:cubicBezTo>
                    <a:cubicBezTo>
                      <a:pt x="4348" y="4840"/>
                      <a:pt x="3663" y="6723"/>
                      <a:pt x="3318" y="7734"/>
                    </a:cubicBezTo>
                    <a:cubicBezTo>
                      <a:pt x="3155" y="8207"/>
                      <a:pt x="2753" y="8558"/>
                      <a:pt x="2262" y="8652"/>
                    </a:cubicBezTo>
                    <a:lnTo>
                      <a:pt x="0" y="9089"/>
                    </a:lnTo>
                    <a:lnTo>
                      <a:pt x="1367" y="9333"/>
                    </a:lnTo>
                    <a:cubicBezTo>
                      <a:pt x="2226" y="9486"/>
                      <a:pt x="2748" y="10364"/>
                      <a:pt x="2475" y="11191"/>
                    </a:cubicBezTo>
                    <a:cubicBezTo>
                      <a:pt x="2136" y="12215"/>
                      <a:pt x="1787" y="13557"/>
                      <a:pt x="1837" y="14626"/>
                    </a:cubicBezTo>
                    <a:cubicBezTo>
                      <a:pt x="1932" y="16639"/>
                      <a:pt x="4337" y="21431"/>
                      <a:pt x="4337" y="21431"/>
                    </a:cubicBezTo>
                    <a:lnTo>
                      <a:pt x="6654" y="21431"/>
                    </a:lnTo>
                    <a:lnTo>
                      <a:pt x="6136" y="20332"/>
                    </a:lnTo>
                    <a:lnTo>
                      <a:pt x="4808" y="17518"/>
                    </a:lnTo>
                    <a:lnTo>
                      <a:pt x="3577" y="14911"/>
                    </a:lnTo>
                    <a:lnTo>
                      <a:pt x="3517" y="14784"/>
                    </a:lnTo>
                    <a:cubicBezTo>
                      <a:pt x="3144" y="13991"/>
                      <a:pt x="3041" y="13104"/>
                      <a:pt x="3215" y="12256"/>
                    </a:cubicBezTo>
                    <a:cubicBezTo>
                      <a:pt x="3250" y="12084"/>
                      <a:pt x="3297" y="11914"/>
                      <a:pt x="3355" y="11748"/>
                    </a:cubicBezTo>
                    <a:lnTo>
                      <a:pt x="5087" y="6769"/>
                    </a:lnTo>
                    <a:lnTo>
                      <a:pt x="6883" y="2199"/>
                    </a:lnTo>
                    <a:cubicBezTo>
                      <a:pt x="7429" y="1379"/>
                      <a:pt x="8170" y="694"/>
                      <a:pt x="9048" y="215"/>
                    </a:cubicBezTo>
                    <a:lnTo>
                      <a:pt x="9440" y="0"/>
                    </a:ln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48" name="Google Shape;2348;p44"/>
            <p:cNvSpPr/>
            <p:nvPr/>
          </p:nvSpPr>
          <p:spPr>
            <a:xfrm>
              <a:off x="3637540" y="713579"/>
              <a:ext cx="965405" cy="796587"/>
            </a:xfrm>
            <a:custGeom>
              <a:avLst/>
              <a:gdLst/>
              <a:ahLst/>
              <a:cxnLst/>
              <a:rect l="l" t="t" r="r" b="b"/>
              <a:pathLst>
                <a:path w="9054" h="7462" extrusionOk="0">
                  <a:moveTo>
                    <a:pt x="2640" y="0"/>
                  </a:moveTo>
                  <a:cubicBezTo>
                    <a:pt x="1183" y="1"/>
                    <a:pt x="1" y="1182"/>
                    <a:pt x="1" y="2640"/>
                  </a:cubicBezTo>
                  <a:cubicBezTo>
                    <a:pt x="1" y="3791"/>
                    <a:pt x="738" y="4770"/>
                    <a:pt x="1767" y="5130"/>
                  </a:cubicBezTo>
                  <a:cubicBezTo>
                    <a:pt x="1958" y="5199"/>
                    <a:pt x="2162" y="5245"/>
                    <a:pt x="2373" y="5266"/>
                  </a:cubicBezTo>
                  <a:cubicBezTo>
                    <a:pt x="2415" y="5269"/>
                    <a:pt x="2457" y="5273"/>
                    <a:pt x="2500" y="5276"/>
                  </a:cubicBezTo>
                  <a:cubicBezTo>
                    <a:pt x="2501" y="5292"/>
                    <a:pt x="2503" y="5309"/>
                    <a:pt x="2505" y="5324"/>
                  </a:cubicBezTo>
                  <a:cubicBezTo>
                    <a:pt x="2525" y="5503"/>
                    <a:pt x="2564" y="5674"/>
                    <a:pt x="2623" y="5840"/>
                  </a:cubicBezTo>
                  <a:cubicBezTo>
                    <a:pt x="2952" y="6785"/>
                    <a:pt x="3849" y="7461"/>
                    <a:pt x="4907" y="7461"/>
                  </a:cubicBezTo>
                  <a:cubicBezTo>
                    <a:pt x="6243" y="7461"/>
                    <a:pt x="7326" y="6378"/>
                    <a:pt x="7326" y="5042"/>
                  </a:cubicBezTo>
                  <a:cubicBezTo>
                    <a:pt x="7326" y="4903"/>
                    <a:pt x="7313" y="4766"/>
                    <a:pt x="7291" y="4633"/>
                  </a:cubicBezTo>
                  <a:cubicBezTo>
                    <a:pt x="8299" y="4410"/>
                    <a:pt x="9053" y="3511"/>
                    <a:pt x="9053" y="2437"/>
                  </a:cubicBezTo>
                  <a:cubicBezTo>
                    <a:pt x="9053" y="1195"/>
                    <a:pt x="8045" y="187"/>
                    <a:pt x="6803" y="187"/>
                  </a:cubicBezTo>
                  <a:cubicBezTo>
                    <a:pt x="5994" y="187"/>
                    <a:pt x="5285" y="614"/>
                    <a:pt x="4887" y="1255"/>
                  </a:cubicBezTo>
                  <a:cubicBezTo>
                    <a:pt x="4423" y="503"/>
                    <a:pt x="3590" y="0"/>
                    <a:pt x="2640" y="0"/>
                  </a:cubicBezTo>
                  <a:close/>
                </a:path>
              </a:pathLst>
            </a:custGeom>
            <a:solidFill>
              <a:srgbClr val="FFFFFF">
                <a:alpha val="1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4"/>
            <p:cNvSpPr/>
            <p:nvPr/>
          </p:nvSpPr>
          <p:spPr>
            <a:xfrm>
              <a:off x="4090355" y="901036"/>
              <a:ext cx="231168" cy="254498"/>
            </a:xfrm>
            <a:custGeom>
              <a:avLst/>
              <a:gdLst/>
              <a:ahLst/>
              <a:cxnLst/>
              <a:rect l="l" t="t" r="r" b="b"/>
              <a:pathLst>
                <a:path w="2168" h="2384" extrusionOk="0">
                  <a:moveTo>
                    <a:pt x="1086" y="0"/>
                  </a:moveTo>
                  <a:cubicBezTo>
                    <a:pt x="720" y="0"/>
                    <a:pt x="370" y="212"/>
                    <a:pt x="213" y="568"/>
                  </a:cubicBezTo>
                  <a:cubicBezTo>
                    <a:pt x="1" y="1050"/>
                    <a:pt x="454" y="2384"/>
                    <a:pt x="454" y="2384"/>
                  </a:cubicBezTo>
                  <a:cubicBezTo>
                    <a:pt x="454" y="2384"/>
                    <a:pt x="1744" y="1819"/>
                    <a:pt x="1957" y="1338"/>
                  </a:cubicBezTo>
                  <a:cubicBezTo>
                    <a:pt x="2168" y="856"/>
                    <a:pt x="1950" y="294"/>
                    <a:pt x="1470" y="81"/>
                  </a:cubicBezTo>
                  <a:cubicBezTo>
                    <a:pt x="1345" y="26"/>
                    <a:pt x="1214" y="0"/>
                    <a:pt x="1086" y="0"/>
                  </a:cubicBezTo>
                  <a:close/>
                </a:path>
              </a:pathLst>
            </a:custGeom>
            <a:solidFill>
              <a:srgbClr val="B4B7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0" name="Google Shape;2350;p44"/>
          <p:cNvGrpSpPr/>
          <p:nvPr/>
        </p:nvGrpSpPr>
        <p:grpSpPr>
          <a:xfrm flipH="1">
            <a:off x="-12" y="3973194"/>
            <a:ext cx="10436575" cy="1197200"/>
            <a:chOff x="-646237" y="3946300"/>
            <a:chExt cx="10436575" cy="1197200"/>
          </a:xfrm>
        </p:grpSpPr>
        <p:grpSp>
          <p:nvGrpSpPr>
            <p:cNvPr id="2351" name="Google Shape;2351;p44"/>
            <p:cNvGrpSpPr/>
            <p:nvPr/>
          </p:nvGrpSpPr>
          <p:grpSpPr>
            <a:xfrm>
              <a:off x="-646237" y="4340034"/>
              <a:ext cx="10436575" cy="803466"/>
              <a:chOff x="0" y="4340034"/>
              <a:chExt cx="10436575" cy="803466"/>
            </a:xfrm>
          </p:grpSpPr>
          <p:sp>
            <p:nvSpPr>
              <p:cNvPr id="2352" name="Google Shape;2352;p44"/>
              <p:cNvSpPr/>
              <p:nvPr/>
            </p:nvSpPr>
            <p:spPr>
              <a:xfrm rot="10800000">
                <a:off x="2007684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 rot="10800000" flipH="1">
                <a:off x="0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 rot="10800000">
                <a:off x="5184834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 rot="10800000" flipH="1">
                <a:off x="3177150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 rot="10800000">
                <a:off x="8428909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 rot="10800000" flipH="1">
                <a:off x="6421225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8" name="Google Shape;2358;p44"/>
            <p:cNvGrpSpPr/>
            <p:nvPr/>
          </p:nvGrpSpPr>
          <p:grpSpPr>
            <a:xfrm>
              <a:off x="3964812" y="4033230"/>
              <a:ext cx="1307895" cy="575273"/>
              <a:chOff x="2161713" y="3315239"/>
              <a:chExt cx="607984" cy="267420"/>
            </a:xfrm>
          </p:grpSpPr>
          <p:sp>
            <p:nvSpPr>
              <p:cNvPr id="2359" name="Google Shape;2359;p44"/>
              <p:cNvSpPr/>
              <p:nvPr/>
            </p:nvSpPr>
            <p:spPr>
              <a:xfrm>
                <a:off x="2161713" y="3351361"/>
                <a:ext cx="191789" cy="231298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9874" extrusionOk="0">
                    <a:moveTo>
                      <a:pt x="7172" y="1"/>
                    </a:moveTo>
                    <a:lnTo>
                      <a:pt x="7172" y="1"/>
                    </a:lnTo>
                    <a:cubicBezTo>
                      <a:pt x="4099" y="1599"/>
                      <a:pt x="3892" y="4964"/>
                      <a:pt x="3523" y="7464"/>
                    </a:cubicBezTo>
                    <a:cubicBezTo>
                      <a:pt x="3359" y="5580"/>
                      <a:pt x="2090" y="985"/>
                      <a:pt x="0" y="616"/>
                    </a:cubicBezTo>
                    <a:lnTo>
                      <a:pt x="0" y="616"/>
                    </a:lnTo>
                    <a:cubicBezTo>
                      <a:pt x="2705" y="2746"/>
                      <a:pt x="1844" y="9874"/>
                      <a:pt x="1844" y="9874"/>
                    </a:cubicBezTo>
                    <a:lnTo>
                      <a:pt x="7909" y="9874"/>
                    </a:lnTo>
                    <a:cubicBezTo>
                      <a:pt x="8196" y="7044"/>
                      <a:pt x="7172" y="3279"/>
                      <a:pt x="7172" y="3278"/>
                    </a:cubicBezTo>
                    <a:lnTo>
                      <a:pt x="7172" y="3278"/>
                    </a:lnTo>
                    <a:cubicBezTo>
                      <a:pt x="7172" y="3279"/>
                      <a:pt x="7295" y="6966"/>
                      <a:pt x="5819" y="7704"/>
                    </a:cubicBezTo>
                    <a:cubicBezTo>
                      <a:pt x="5123" y="6351"/>
                      <a:pt x="5328" y="2131"/>
                      <a:pt x="7172" y="1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2378304" y="3315239"/>
                <a:ext cx="217878" cy="267420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1141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510" y="2559"/>
                      <a:pt x="2346" y="11416"/>
                      <a:pt x="2346" y="11416"/>
                    </a:cubicBezTo>
                    <a:lnTo>
                      <a:pt x="7642" y="11416"/>
                    </a:lnTo>
                    <a:cubicBezTo>
                      <a:pt x="7642" y="11416"/>
                      <a:pt x="5118" y="3709"/>
                      <a:pt x="9312" y="1102"/>
                    </a:cubicBezTo>
                    <a:lnTo>
                      <a:pt x="9312" y="1102"/>
                    </a:lnTo>
                    <a:cubicBezTo>
                      <a:pt x="6368" y="1913"/>
                      <a:pt x="5407" y="4656"/>
                      <a:pt x="5300" y="9241"/>
                    </a:cubicBezTo>
                    <a:cubicBezTo>
                      <a:pt x="4768" y="2950"/>
                      <a:pt x="2098" y="533"/>
                      <a:pt x="1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2587220" y="3358716"/>
                <a:ext cx="182477" cy="223943"/>
              </a:xfrm>
              <a:custGeom>
                <a:avLst/>
                <a:gdLst/>
                <a:ahLst/>
                <a:cxnLst/>
                <a:rect l="l" t="t" r="r" b="b"/>
                <a:pathLst>
                  <a:path w="7799" h="9560" extrusionOk="0">
                    <a:moveTo>
                      <a:pt x="7799" y="0"/>
                    </a:moveTo>
                    <a:lnTo>
                      <a:pt x="7799" y="0"/>
                    </a:lnTo>
                    <a:cubicBezTo>
                      <a:pt x="6042" y="447"/>
                      <a:pt x="3806" y="2471"/>
                      <a:pt x="3360" y="7739"/>
                    </a:cubicBezTo>
                    <a:cubicBezTo>
                      <a:pt x="3271" y="3901"/>
                      <a:pt x="2466" y="1603"/>
                      <a:pt x="0" y="923"/>
                    </a:cubicBezTo>
                    <a:lnTo>
                      <a:pt x="0" y="923"/>
                    </a:lnTo>
                    <a:cubicBezTo>
                      <a:pt x="3513" y="3107"/>
                      <a:pt x="1399" y="9560"/>
                      <a:pt x="1399" y="9560"/>
                    </a:cubicBezTo>
                    <a:lnTo>
                      <a:pt x="5835" y="9560"/>
                    </a:lnTo>
                    <a:cubicBezTo>
                      <a:pt x="5835" y="9560"/>
                      <a:pt x="3186" y="2144"/>
                      <a:pt x="7799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2321682" y="3399054"/>
                <a:ext cx="152388" cy="183605"/>
              </a:xfrm>
              <a:custGeom>
                <a:avLst/>
                <a:gdLst/>
                <a:ahLst/>
                <a:cxnLst/>
                <a:rect l="l" t="t" r="r" b="b"/>
                <a:pathLst>
                  <a:path w="6513" h="7838" extrusionOk="0">
                    <a:moveTo>
                      <a:pt x="6513" y="0"/>
                    </a:moveTo>
                    <a:lnTo>
                      <a:pt x="6513" y="0"/>
                    </a:lnTo>
                    <a:cubicBezTo>
                      <a:pt x="2237" y="1667"/>
                      <a:pt x="2572" y="6951"/>
                      <a:pt x="2572" y="6951"/>
                    </a:cubicBezTo>
                    <a:cubicBezTo>
                      <a:pt x="2572" y="6951"/>
                      <a:pt x="1771" y="2944"/>
                      <a:pt x="3140" y="1174"/>
                    </a:cubicBezTo>
                    <a:lnTo>
                      <a:pt x="3140" y="1174"/>
                    </a:lnTo>
                    <a:cubicBezTo>
                      <a:pt x="1" y="2977"/>
                      <a:pt x="1069" y="7838"/>
                      <a:pt x="1069" y="7838"/>
                    </a:cubicBezTo>
                    <a:lnTo>
                      <a:pt x="1069" y="7837"/>
                    </a:lnTo>
                    <a:lnTo>
                      <a:pt x="5578" y="7837"/>
                    </a:lnTo>
                    <a:cubicBezTo>
                      <a:pt x="5578" y="7837"/>
                      <a:pt x="3707" y="3277"/>
                      <a:pt x="6513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4"/>
              <p:cNvSpPr/>
              <p:nvPr/>
            </p:nvSpPr>
            <p:spPr>
              <a:xfrm>
                <a:off x="2514150" y="3328451"/>
                <a:ext cx="164414" cy="254208"/>
              </a:xfrm>
              <a:custGeom>
                <a:avLst/>
                <a:gdLst/>
                <a:ahLst/>
                <a:cxnLst/>
                <a:rect l="l" t="t" r="r" b="b"/>
                <a:pathLst>
                  <a:path w="7027" h="10852" extrusionOk="0">
                    <a:moveTo>
                      <a:pt x="7027" y="0"/>
                    </a:moveTo>
                    <a:lnTo>
                      <a:pt x="7027" y="0"/>
                    </a:lnTo>
                    <a:cubicBezTo>
                      <a:pt x="3755" y="1988"/>
                      <a:pt x="2954" y="9623"/>
                      <a:pt x="2954" y="9623"/>
                    </a:cubicBezTo>
                    <a:cubicBezTo>
                      <a:pt x="2954" y="9623"/>
                      <a:pt x="1950" y="2100"/>
                      <a:pt x="1" y="1563"/>
                    </a:cubicBezTo>
                    <a:lnTo>
                      <a:pt x="1" y="1563"/>
                    </a:lnTo>
                    <a:cubicBezTo>
                      <a:pt x="2751" y="6649"/>
                      <a:pt x="831" y="10852"/>
                      <a:pt x="831" y="10852"/>
                    </a:cubicBezTo>
                    <a:lnTo>
                      <a:pt x="5468" y="10852"/>
                    </a:lnTo>
                    <a:cubicBezTo>
                      <a:pt x="5468" y="10852"/>
                      <a:pt x="2924" y="5144"/>
                      <a:pt x="7027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4" name="Google Shape;2364;p44"/>
            <p:cNvGrpSpPr/>
            <p:nvPr/>
          </p:nvGrpSpPr>
          <p:grpSpPr>
            <a:xfrm>
              <a:off x="218815" y="3946300"/>
              <a:ext cx="767639" cy="575285"/>
              <a:chOff x="1286413" y="3306853"/>
              <a:chExt cx="450519" cy="337648"/>
            </a:xfrm>
          </p:grpSpPr>
          <p:sp>
            <p:nvSpPr>
              <p:cNvPr id="2365" name="Google Shape;2365;p44"/>
              <p:cNvSpPr/>
              <p:nvPr/>
            </p:nvSpPr>
            <p:spPr>
              <a:xfrm>
                <a:off x="1357869" y="3306853"/>
                <a:ext cx="275108" cy="337625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4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955" y="3231"/>
                      <a:pt x="2962" y="14412"/>
                      <a:pt x="2962" y="14412"/>
                    </a:cubicBezTo>
                    <a:lnTo>
                      <a:pt x="9648" y="14412"/>
                    </a:lnTo>
                    <a:cubicBezTo>
                      <a:pt x="9648" y="14412"/>
                      <a:pt x="6461" y="4682"/>
                      <a:pt x="11757" y="1391"/>
                    </a:cubicBezTo>
                    <a:lnTo>
                      <a:pt x="11757" y="1391"/>
                    </a:lnTo>
                    <a:cubicBezTo>
                      <a:pt x="8039" y="2415"/>
                      <a:pt x="6825" y="5880"/>
                      <a:pt x="6691" y="11668"/>
                    </a:cubicBezTo>
                    <a:cubicBezTo>
                      <a:pt x="6018" y="3724"/>
                      <a:pt x="2648" y="673"/>
                      <a:pt x="0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4"/>
              <p:cNvSpPr/>
              <p:nvPr/>
            </p:nvSpPr>
            <p:spPr>
              <a:xfrm>
                <a:off x="1286413" y="3412664"/>
                <a:ext cx="192374" cy="23181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9896" extrusionOk="0">
                    <a:moveTo>
                      <a:pt x="8222" y="1"/>
                    </a:moveTo>
                    <a:lnTo>
                      <a:pt x="8222" y="1"/>
                    </a:lnTo>
                    <a:cubicBezTo>
                      <a:pt x="2825" y="2105"/>
                      <a:pt x="3247" y="8774"/>
                      <a:pt x="3247" y="8774"/>
                    </a:cubicBezTo>
                    <a:cubicBezTo>
                      <a:pt x="3247" y="8774"/>
                      <a:pt x="2235" y="3716"/>
                      <a:pt x="3963" y="1482"/>
                    </a:cubicBezTo>
                    <a:lnTo>
                      <a:pt x="3963" y="1482"/>
                    </a:lnTo>
                    <a:cubicBezTo>
                      <a:pt x="1" y="3758"/>
                      <a:pt x="1350" y="9895"/>
                      <a:pt x="1350" y="9895"/>
                    </a:cubicBezTo>
                    <a:lnTo>
                      <a:pt x="1350" y="9894"/>
                    </a:lnTo>
                    <a:lnTo>
                      <a:pt x="7041" y="9894"/>
                    </a:lnTo>
                    <a:cubicBezTo>
                      <a:pt x="7041" y="9894"/>
                      <a:pt x="4682" y="4138"/>
                      <a:pt x="8222" y="1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1529349" y="3323555"/>
                <a:ext cx="207583" cy="320946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13701" extrusionOk="0">
                    <a:moveTo>
                      <a:pt x="8872" y="0"/>
                    </a:moveTo>
                    <a:lnTo>
                      <a:pt x="8872" y="0"/>
                    </a:lnTo>
                    <a:cubicBezTo>
                      <a:pt x="4741" y="2510"/>
                      <a:pt x="3730" y="12147"/>
                      <a:pt x="3730" y="12147"/>
                    </a:cubicBezTo>
                    <a:cubicBezTo>
                      <a:pt x="3730" y="12147"/>
                      <a:pt x="2463" y="2651"/>
                      <a:pt x="1" y="1973"/>
                    </a:cubicBezTo>
                    <a:lnTo>
                      <a:pt x="1" y="1973"/>
                    </a:lnTo>
                    <a:cubicBezTo>
                      <a:pt x="3473" y="8392"/>
                      <a:pt x="1049" y="13699"/>
                      <a:pt x="1049" y="13699"/>
                    </a:cubicBezTo>
                    <a:lnTo>
                      <a:pt x="6905" y="13700"/>
                    </a:lnTo>
                    <a:cubicBezTo>
                      <a:pt x="6905" y="13700"/>
                      <a:pt x="3693" y="6494"/>
                      <a:pt x="8872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8" name="Google Shape;2368;p44"/>
            <p:cNvGrpSpPr/>
            <p:nvPr/>
          </p:nvGrpSpPr>
          <p:grpSpPr>
            <a:xfrm>
              <a:off x="8251040" y="3946300"/>
              <a:ext cx="767639" cy="575285"/>
              <a:chOff x="1286413" y="3306853"/>
              <a:chExt cx="450519" cy="337648"/>
            </a:xfrm>
          </p:grpSpPr>
          <p:sp>
            <p:nvSpPr>
              <p:cNvPr id="2369" name="Google Shape;2369;p44"/>
              <p:cNvSpPr/>
              <p:nvPr/>
            </p:nvSpPr>
            <p:spPr>
              <a:xfrm>
                <a:off x="1357869" y="3306853"/>
                <a:ext cx="275108" cy="337625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4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955" y="3231"/>
                      <a:pt x="2962" y="14412"/>
                      <a:pt x="2962" y="14412"/>
                    </a:cubicBezTo>
                    <a:lnTo>
                      <a:pt x="9648" y="14412"/>
                    </a:lnTo>
                    <a:cubicBezTo>
                      <a:pt x="9648" y="14412"/>
                      <a:pt x="6461" y="4682"/>
                      <a:pt x="11757" y="1391"/>
                    </a:cubicBezTo>
                    <a:lnTo>
                      <a:pt x="11757" y="1391"/>
                    </a:lnTo>
                    <a:cubicBezTo>
                      <a:pt x="8039" y="2415"/>
                      <a:pt x="6825" y="5880"/>
                      <a:pt x="6691" y="11668"/>
                    </a:cubicBezTo>
                    <a:cubicBezTo>
                      <a:pt x="6018" y="3724"/>
                      <a:pt x="2648" y="673"/>
                      <a:pt x="0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1286413" y="3412664"/>
                <a:ext cx="192374" cy="23181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9896" extrusionOk="0">
                    <a:moveTo>
                      <a:pt x="8222" y="1"/>
                    </a:moveTo>
                    <a:lnTo>
                      <a:pt x="8222" y="1"/>
                    </a:lnTo>
                    <a:cubicBezTo>
                      <a:pt x="2825" y="2105"/>
                      <a:pt x="3247" y="8774"/>
                      <a:pt x="3247" y="8774"/>
                    </a:cubicBezTo>
                    <a:cubicBezTo>
                      <a:pt x="3247" y="8774"/>
                      <a:pt x="2235" y="3716"/>
                      <a:pt x="3963" y="1482"/>
                    </a:cubicBezTo>
                    <a:lnTo>
                      <a:pt x="3963" y="1482"/>
                    </a:lnTo>
                    <a:cubicBezTo>
                      <a:pt x="1" y="3758"/>
                      <a:pt x="1350" y="9895"/>
                      <a:pt x="1350" y="9895"/>
                    </a:cubicBezTo>
                    <a:lnTo>
                      <a:pt x="1350" y="9894"/>
                    </a:lnTo>
                    <a:lnTo>
                      <a:pt x="7041" y="9894"/>
                    </a:lnTo>
                    <a:cubicBezTo>
                      <a:pt x="7041" y="9894"/>
                      <a:pt x="4682" y="4138"/>
                      <a:pt x="8222" y="1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1529349" y="3323555"/>
                <a:ext cx="207583" cy="320946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13701" extrusionOk="0">
                    <a:moveTo>
                      <a:pt x="8872" y="0"/>
                    </a:moveTo>
                    <a:lnTo>
                      <a:pt x="8872" y="0"/>
                    </a:lnTo>
                    <a:cubicBezTo>
                      <a:pt x="4741" y="2510"/>
                      <a:pt x="3730" y="12147"/>
                      <a:pt x="3730" y="12147"/>
                    </a:cubicBezTo>
                    <a:cubicBezTo>
                      <a:pt x="3730" y="12147"/>
                      <a:pt x="2463" y="2651"/>
                      <a:pt x="1" y="1973"/>
                    </a:cubicBezTo>
                    <a:lnTo>
                      <a:pt x="1" y="1973"/>
                    </a:lnTo>
                    <a:cubicBezTo>
                      <a:pt x="3473" y="8392"/>
                      <a:pt x="1049" y="13699"/>
                      <a:pt x="1049" y="13699"/>
                    </a:cubicBezTo>
                    <a:lnTo>
                      <a:pt x="6905" y="13700"/>
                    </a:lnTo>
                    <a:cubicBezTo>
                      <a:pt x="6905" y="13700"/>
                      <a:pt x="3693" y="6494"/>
                      <a:pt x="8872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5364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p45"/>
          <p:cNvSpPr txBox="1">
            <a:spLocks noGrp="1"/>
          </p:cNvSpPr>
          <p:nvPr>
            <p:ph type="subTitle" idx="1"/>
          </p:nvPr>
        </p:nvSpPr>
        <p:spPr>
          <a:xfrm>
            <a:off x="715099" y="1474025"/>
            <a:ext cx="3286259" cy="25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tr-TR" dirty="0"/>
              <a:t>Proje kapsamında, müşterilerin sipariş vermesi, drone'lara emir gitmesi, siparişin teslimi gibi süreçleri yönetmek için </a:t>
            </a:r>
            <a:r>
              <a:rPr lang="tr-TR" b="1" dirty="0"/>
              <a:t>Getir</a:t>
            </a:r>
            <a:r>
              <a:rPr lang="tr-TR" dirty="0"/>
              <a:t> veya </a:t>
            </a:r>
            <a:r>
              <a:rPr lang="tr-TR" b="1" dirty="0"/>
              <a:t>Yemeksepeti</a:t>
            </a:r>
            <a:r>
              <a:rPr lang="tr-TR" dirty="0"/>
              <a:t> benzeri bir platform geliştirilecektir. Bu platformun sürdürülebilirliği için backend mimarisinin özenle seçilmesi gerekmektedir; ayrıca, şehir içi kullanım gibi ek işlevlere kolayca adapte olabilmelidir.</a:t>
            </a:r>
            <a:endParaRPr dirty="0"/>
          </a:p>
        </p:txBody>
      </p:sp>
      <p:sp>
        <p:nvSpPr>
          <p:cNvPr id="2377" name="Google Shape;2377;p45"/>
          <p:cNvSpPr txBox="1">
            <a:spLocks noGrp="1"/>
          </p:cNvSpPr>
          <p:nvPr>
            <p:ph type="subTitle" idx="2"/>
          </p:nvPr>
        </p:nvSpPr>
        <p:spPr>
          <a:xfrm>
            <a:off x="4572050" y="1474025"/>
            <a:ext cx="3174900" cy="25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tr-TR" dirty="0"/>
              <a:t>Drone'lar için büyük olasılıkla C/C++ ile geliştirilecek gömülü yazılım, API'a bağlanarak otonom iniş/kalkış yapacak, GPS ile rota belirleyecek ve sensörler aracılığıyla güvenliği sağlayacaktır.</a:t>
            </a:r>
            <a:endParaRPr dirty="0"/>
          </a:p>
        </p:txBody>
      </p:sp>
      <p:sp>
        <p:nvSpPr>
          <p:cNvPr id="2378" name="Google Shape;2378;p4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Platform ve Gömülü Yazılım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8176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4" name="Google Shape;2144;p44"/>
          <p:cNvGrpSpPr/>
          <p:nvPr/>
        </p:nvGrpSpPr>
        <p:grpSpPr>
          <a:xfrm>
            <a:off x="-37754" y="198074"/>
            <a:ext cx="3214398" cy="3673808"/>
            <a:chOff x="-37754" y="198074"/>
            <a:chExt cx="3214398" cy="3673808"/>
          </a:xfrm>
        </p:grpSpPr>
        <p:grpSp>
          <p:nvGrpSpPr>
            <p:cNvPr id="2145" name="Google Shape;2145;p44"/>
            <p:cNvGrpSpPr/>
            <p:nvPr/>
          </p:nvGrpSpPr>
          <p:grpSpPr>
            <a:xfrm rot="-827937">
              <a:off x="168141" y="1502034"/>
              <a:ext cx="2802606" cy="2065425"/>
              <a:chOff x="325375" y="3506952"/>
              <a:chExt cx="3087600" cy="1587749"/>
            </a:xfrm>
          </p:grpSpPr>
          <p:sp>
            <p:nvSpPr>
              <p:cNvPr id="2146" name="Google Shape;2146;p44"/>
              <p:cNvSpPr/>
              <p:nvPr/>
            </p:nvSpPr>
            <p:spPr>
              <a:xfrm>
                <a:off x="949553" y="3506952"/>
                <a:ext cx="1838700" cy="147300"/>
              </a:xfrm>
              <a:prstGeom prst="ellipse">
                <a:avLst/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4"/>
              <p:cNvSpPr/>
              <p:nvPr/>
            </p:nvSpPr>
            <p:spPr>
              <a:xfrm>
                <a:off x="714703" y="3941446"/>
                <a:ext cx="2308800" cy="174900"/>
              </a:xfrm>
              <a:prstGeom prst="ellipse">
                <a:avLst/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4"/>
              <p:cNvSpPr/>
              <p:nvPr/>
            </p:nvSpPr>
            <p:spPr>
              <a:xfrm>
                <a:off x="497325" y="4403528"/>
                <a:ext cx="2743800" cy="174900"/>
              </a:xfrm>
              <a:prstGeom prst="ellipse">
                <a:avLst/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4"/>
              <p:cNvSpPr/>
              <p:nvPr/>
            </p:nvSpPr>
            <p:spPr>
              <a:xfrm>
                <a:off x="325375" y="4919802"/>
                <a:ext cx="3087600" cy="174900"/>
              </a:xfrm>
              <a:prstGeom prst="ellipse">
                <a:avLst/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0" name="Google Shape;2150;p44"/>
            <p:cNvGrpSpPr/>
            <p:nvPr/>
          </p:nvGrpSpPr>
          <p:grpSpPr>
            <a:xfrm rot="-826804">
              <a:off x="192190" y="387642"/>
              <a:ext cx="1704039" cy="929658"/>
              <a:chOff x="3710932" y="3098628"/>
              <a:chExt cx="1303451" cy="711113"/>
            </a:xfrm>
          </p:grpSpPr>
          <p:sp>
            <p:nvSpPr>
              <p:cNvPr id="2151" name="Google Shape;2151;p44"/>
              <p:cNvSpPr/>
              <p:nvPr/>
            </p:nvSpPr>
            <p:spPr>
              <a:xfrm>
                <a:off x="3992216" y="3219595"/>
                <a:ext cx="740905" cy="214596"/>
              </a:xfrm>
              <a:custGeom>
                <a:avLst/>
                <a:gdLst/>
                <a:ahLst/>
                <a:cxnLst/>
                <a:rect l="l" t="t" r="r" b="b"/>
                <a:pathLst>
                  <a:path w="31666" h="9161" extrusionOk="0">
                    <a:moveTo>
                      <a:pt x="1122" y="0"/>
                    </a:moveTo>
                    <a:cubicBezTo>
                      <a:pt x="666" y="0"/>
                      <a:pt x="267" y="412"/>
                      <a:pt x="93" y="1008"/>
                    </a:cubicBezTo>
                    <a:cubicBezTo>
                      <a:pt x="64" y="1109"/>
                      <a:pt x="41" y="1216"/>
                      <a:pt x="25" y="1325"/>
                    </a:cubicBezTo>
                    <a:cubicBezTo>
                      <a:pt x="10" y="1437"/>
                      <a:pt x="1" y="1554"/>
                      <a:pt x="1" y="1672"/>
                    </a:cubicBezTo>
                    <a:cubicBezTo>
                      <a:pt x="1" y="2478"/>
                      <a:pt x="211" y="3073"/>
                      <a:pt x="559" y="3533"/>
                    </a:cubicBezTo>
                    <a:cubicBezTo>
                      <a:pt x="906" y="3994"/>
                      <a:pt x="1391" y="4317"/>
                      <a:pt x="1940" y="4581"/>
                    </a:cubicBezTo>
                    <a:lnTo>
                      <a:pt x="10073" y="8210"/>
                    </a:lnTo>
                    <a:lnTo>
                      <a:pt x="11710" y="8940"/>
                    </a:lnTo>
                    <a:cubicBezTo>
                      <a:pt x="12403" y="9088"/>
                      <a:pt x="13101" y="9161"/>
                      <a:pt x="13803" y="9161"/>
                    </a:cubicBezTo>
                    <a:lnTo>
                      <a:pt x="17864" y="9161"/>
                    </a:lnTo>
                    <a:cubicBezTo>
                      <a:pt x="18563" y="9161"/>
                      <a:pt x="19264" y="9087"/>
                      <a:pt x="19957" y="8940"/>
                    </a:cubicBezTo>
                    <a:lnTo>
                      <a:pt x="21595" y="8210"/>
                    </a:lnTo>
                    <a:lnTo>
                      <a:pt x="29727" y="4581"/>
                    </a:lnTo>
                    <a:cubicBezTo>
                      <a:pt x="30276" y="4318"/>
                      <a:pt x="30760" y="3994"/>
                      <a:pt x="31108" y="3533"/>
                    </a:cubicBezTo>
                    <a:cubicBezTo>
                      <a:pt x="31456" y="3073"/>
                      <a:pt x="31666" y="2478"/>
                      <a:pt x="31666" y="1672"/>
                    </a:cubicBezTo>
                    <a:cubicBezTo>
                      <a:pt x="31666" y="1554"/>
                      <a:pt x="31658" y="1438"/>
                      <a:pt x="31643" y="1325"/>
                    </a:cubicBezTo>
                    <a:cubicBezTo>
                      <a:pt x="31628" y="1216"/>
                      <a:pt x="31605" y="1109"/>
                      <a:pt x="31576" y="1008"/>
                    </a:cubicBezTo>
                    <a:cubicBezTo>
                      <a:pt x="31403" y="412"/>
                      <a:pt x="31003" y="0"/>
                      <a:pt x="30547" y="0"/>
                    </a:cubicBezTo>
                    <a:cubicBezTo>
                      <a:pt x="30513" y="0"/>
                      <a:pt x="30478" y="3"/>
                      <a:pt x="30442" y="8"/>
                    </a:cubicBezTo>
                    <a:lnTo>
                      <a:pt x="19940" y="2180"/>
                    </a:lnTo>
                    <a:cubicBezTo>
                      <a:pt x="19259" y="2320"/>
                      <a:pt x="18573" y="2391"/>
                      <a:pt x="17885" y="2391"/>
                    </a:cubicBezTo>
                    <a:lnTo>
                      <a:pt x="13783" y="2391"/>
                    </a:lnTo>
                    <a:cubicBezTo>
                      <a:pt x="13096" y="2391"/>
                      <a:pt x="12410" y="2320"/>
                      <a:pt x="11730" y="2180"/>
                    </a:cubicBezTo>
                    <a:lnTo>
                      <a:pt x="1226" y="8"/>
                    </a:lnTo>
                    <a:cubicBezTo>
                      <a:pt x="1191" y="3"/>
                      <a:pt x="1156" y="0"/>
                      <a:pt x="11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44"/>
              <p:cNvSpPr/>
              <p:nvPr/>
            </p:nvSpPr>
            <p:spPr>
              <a:xfrm>
                <a:off x="4656705" y="3171433"/>
                <a:ext cx="78733" cy="7426"/>
              </a:xfrm>
              <a:custGeom>
                <a:avLst/>
                <a:gdLst/>
                <a:ahLst/>
                <a:cxnLst/>
                <a:rect l="l" t="t" r="r" b="b"/>
                <a:pathLst>
                  <a:path w="3365" h="317" extrusionOk="0">
                    <a:moveTo>
                      <a:pt x="62" y="0"/>
                    </a:moveTo>
                    <a:cubicBezTo>
                      <a:pt x="27" y="0"/>
                      <a:pt x="0" y="31"/>
                      <a:pt x="0" y="72"/>
                    </a:cubicBezTo>
                    <a:lnTo>
                      <a:pt x="0" y="83"/>
                    </a:lnTo>
                    <a:cubicBezTo>
                      <a:pt x="0" y="199"/>
                      <a:pt x="79" y="294"/>
                      <a:pt x="180" y="295"/>
                    </a:cubicBezTo>
                    <a:cubicBezTo>
                      <a:pt x="541" y="302"/>
                      <a:pt x="1195" y="316"/>
                      <a:pt x="1763" y="316"/>
                    </a:cubicBezTo>
                    <a:cubicBezTo>
                      <a:pt x="2140" y="316"/>
                      <a:pt x="2478" y="310"/>
                      <a:pt x="2669" y="291"/>
                    </a:cubicBezTo>
                    <a:cubicBezTo>
                      <a:pt x="3238" y="235"/>
                      <a:pt x="3364" y="0"/>
                      <a:pt x="33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44"/>
              <p:cNvSpPr/>
              <p:nvPr/>
            </p:nvSpPr>
            <p:spPr>
              <a:xfrm>
                <a:off x="4644843" y="3186683"/>
                <a:ext cx="28194" cy="19794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845" extrusionOk="0">
                    <a:moveTo>
                      <a:pt x="114" y="0"/>
                    </a:moveTo>
                    <a:cubicBezTo>
                      <a:pt x="51" y="0"/>
                      <a:pt x="1" y="58"/>
                      <a:pt x="1" y="130"/>
                    </a:cubicBezTo>
                    <a:lnTo>
                      <a:pt x="1" y="844"/>
                    </a:lnTo>
                    <a:lnTo>
                      <a:pt x="1205" y="844"/>
                    </a:lnTo>
                    <a:lnTo>
                      <a:pt x="1205" y="130"/>
                    </a:lnTo>
                    <a:cubicBezTo>
                      <a:pt x="1205" y="58"/>
                      <a:pt x="1155" y="0"/>
                      <a:pt x="10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44"/>
              <p:cNvSpPr/>
              <p:nvPr/>
            </p:nvSpPr>
            <p:spPr>
              <a:xfrm>
                <a:off x="4650856" y="3186683"/>
                <a:ext cx="16191" cy="19794"/>
              </a:xfrm>
              <a:custGeom>
                <a:avLst/>
                <a:gdLst/>
                <a:ahLst/>
                <a:cxnLst/>
                <a:rect l="l" t="t" r="r" b="b"/>
                <a:pathLst>
                  <a:path w="692" h="845" extrusionOk="0">
                    <a:moveTo>
                      <a:pt x="65" y="0"/>
                    </a:moveTo>
                    <a:cubicBezTo>
                      <a:pt x="29" y="0"/>
                      <a:pt x="0" y="58"/>
                      <a:pt x="0" y="130"/>
                    </a:cubicBezTo>
                    <a:lnTo>
                      <a:pt x="0" y="844"/>
                    </a:lnTo>
                    <a:lnTo>
                      <a:pt x="691" y="844"/>
                    </a:lnTo>
                    <a:lnTo>
                      <a:pt x="691" y="130"/>
                    </a:lnTo>
                    <a:cubicBezTo>
                      <a:pt x="691" y="58"/>
                      <a:pt x="662" y="0"/>
                      <a:pt x="627" y="0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44"/>
              <p:cNvSpPr/>
              <p:nvPr/>
            </p:nvSpPr>
            <p:spPr>
              <a:xfrm>
                <a:off x="4640912" y="3203877"/>
                <a:ext cx="36079" cy="30874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1318" extrusionOk="0">
                    <a:moveTo>
                      <a:pt x="144" y="1"/>
                    </a:moveTo>
                    <a:cubicBezTo>
                      <a:pt x="65" y="1"/>
                      <a:pt x="1" y="76"/>
                      <a:pt x="3" y="166"/>
                    </a:cubicBezTo>
                    <a:lnTo>
                      <a:pt x="3" y="1318"/>
                    </a:lnTo>
                    <a:lnTo>
                      <a:pt x="1541" y="971"/>
                    </a:lnTo>
                    <a:lnTo>
                      <a:pt x="1541" y="166"/>
                    </a:lnTo>
                    <a:cubicBezTo>
                      <a:pt x="1541" y="76"/>
                      <a:pt x="1476" y="1"/>
                      <a:pt x="13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44"/>
              <p:cNvSpPr/>
              <p:nvPr/>
            </p:nvSpPr>
            <p:spPr>
              <a:xfrm>
                <a:off x="4649054" y="3203877"/>
                <a:ext cx="19794" cy="30874"/>
              </a:xfrm>
              <a:custGeom>
                <a:avLst/>
                <a:gdLst/>
                <a:ahLst/>
                <a:cxnLst/>
                <a:rect l="l" t="t" r="r" b="b"/>
                <a:pathLst>
                  <a:path w="846" h="1318" extrusionOk="0">
                    <a:moveTo>
                      <a:pt x="80" y="1"/>
                    </a:moveTo>
                    <a:cubicBezTo>
                      <a:pt x="36" y="1"/>
                      <a:pt x="0" y="76"/>
                      <a:pt x="0" y="166"/>
                    </a:cubicBezTo>
                    <a:lnTo>
                      <a:pt x="0" y="1318"/>
                    </a:lnTo>
                    <a:lnTo>
                      <a:pt x="845" y="971"/>
                    </a:lnTo>
                    <a:lnTo>
                      <a:pt x="845" y="166"/>
                    </a:lnTo>
                    <a:cubicBezTo>
                      <a:pt x="845" y="76"/>
                      <a:pt x="811" y="1"/>
                      <a:pt x="767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44"/>
              <p:cNvSpPr/>
              <p:nvPr/>
            </p:nvSpPr>
            <p:spPr>
              <a:xfrm>
                <a:off x="4633519" y="3214793"/>
                <a:ext cx="52106" cy="19958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852" extrusionOk="0">
                    <a:moveTo>
                      <a:pt x="2121" y="0"/>
                    </a:moveTo>
                    <a:cubicBezTo>
                      <a:pt x="2116" y="0"/>
                      <a:pt x="2111" y="1"/>
                      <a:pt x="2106" y="1"/>
                    </a:cubicBezTo>
                    <a:lnTo>
                      <a:pt x="1828" y="46"/>
                    </a:lnTo>
                    <a:lnTo>
                      <a:pt x="375" y="279"/>
                    </a:lnTo>
                    <a:lnTo>
                      <a:pt x="91" y="324"/>
                    </a:lnTo>
                    <a:cubicBezTo>
                      <a:pt x="39" y="333"/>
                      <a:pt x="1" y="385"/>
                      <a:pt x="1" y="444"/>
                    </a:cubicBezTo>
                    <a:lnTo>
                      <a:pt x="1" y="852"/>
                    </a:lnTo>
                    <a:lnTo>
                      <a:pt x="335" y="787"/>
                    </a:lnTo>
                    <a:lnTo>
                      <a:pt x="734" y="710"/>
                    </a:lnTo>
                    <a:lnTo>
                      <a:pt x="2226" y="422"/>
                    </a:lnTo>
                    <a:lnTo>
                      <a:pt x="2226" y="122"/>
                    </a:lnTo>
                    <a:cubicBezTo>
                      <a:pt x="2226" y="53"/>
                      <a:pt x="2178" y="0"/>
                      <a:pt x="21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44"/>
              <p:cNvSpPr/>
              <p:nvPr/>
            </p:nvSpPr>
            <p:spPr>
              <a:xfrm>
                <a:off x="4641357" y="3216058"/>
                <a:ext cx="36407" cy="17311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739" extrusionOk="0">
                    <a:moveTo>
                      <a:pt x="1452" y="0"/>
                    </a:moveTo>
                    <a:cubicBezTo>
                      <a:pt x="1447" y="0"/>
                      <a:pt x="1442" y="1"/>
                      <a:pt x="1437" y="2"/>
                    </a:cubicBezTo>
                    <a:lnTo>
                      <a:pt x="87" y="218"/>
                    </a:lnTo>
                    <a:cubicBezTo>
                      <a:pt x="38" y="225"/>
                      <a:pt x="0" y="271"/>
                      <a:pt x="0" y="331"/>
                    </a:cubicBezTo>
                    <a:lnTo>
                      <a:pt x="0" y="738"/>
                    </a:lnTo>
                    <a:lnTo>
                      <a:pt x="399" y="656"/>
                    </a:lnTo>
                    <a:lnTo>
                      <a:pt x="1556" y="419"/>
                    </a:lnTo>
                    <a:lnTo>
                      <a:pt x="1556" y="118"/>
                    </a:lnTo>
                    <a:lnTo>
                      <a:pt x="1556" y="117"/>
                    </a:lnTo>
                    <a:cubicBezTo>
                      <a:pt x="1556" y="51"/>
                      <a:pt x="1508" y="0"/>
                      <a:pt x="1452" y="0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44"/>
              <p:cNvSpPr/>
              <p:nvPr/>
            </p:nvSpPr>
            <p:spPr>
              <a:xfrm>
                <a:off x="4649827" y="3183240"/>
                <a:ext cx="18273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781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781" y="147"/>
                    </a:lnTo>
                    <a:lnTo>
                      <a:pt x="7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44"/>
              <p:cNvSpPr/>
              <p:nvPr/>
            </p:nvSpPr>
            <p:spPr>
              <a:xfrm>
                <a:off x="4646621" y="3167802"/>
                <a:ext cx="24661" cy="15437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659" extrusionOk="0">
                    <a:moveTo>
                      <a:pt x="528" y="0"/>
                    </a:moveTo>
                    <a:cubicBezTo>
                      <a:pt x="237" y="0"/>
                      <a:pt x="1" y="273"/>
                      <a:pt x="1" y="611"/>
                    </a:cubicBezTo>
                    <a:cubicBezTo>
                      <a:pt x="1" y="637"/>
                      <a:pt x="20" y="659"/>
                      <a:pt x="43" y="659"/>
                    </a:cubicBezTo>
                    <a:lnTo>
                      <a:pt x="1012" y="659"/>
                    </a:lnTo>
                    <a:cubicBezTo>
                      <a:pt x="1036" y="659"/>
                      <a:pt x="1054" y="637"/>
                      <a:pt x="1054" y="611"/>
                    </a:cubicBezTo>
                    <a:cubicBezTo>
                      <a:pt x="1054" y="273"/>
                      <a:pt x="818" y="0"/>
                      <a:pt x="5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44"/>
              <p:cNvSpPr/>
              <p:nvPr/>
            </p:nvSpPr>
            <p:spPr>
              <a:xfrm>
                <a:off x="4648306" y="3170403"/>
                <a:ext cx="21292" cy="12837"/>
              </a:xfrm>
              <a:custGeom>
                <a:avLst/>
                <a:gdLst/>
                <a:ahLst/>
                <a:cxnLst/>
                <a:rect l="l" t="t" r="r" b="b"/>
                <a:pathLst>
                  <a:path w="910" h="548" extrusionOk="0">
                    <a:moveTo>
                      <a:pt x="453" y="0"/>
                    </a:moveTo>
                    <a:cubicBezTo>
                      <a:pt x="203" y="0"/>
                      <a:pt x="1" y="203"/>
                      <a:pt x="1" y="453"/>
                    </a:cubicBezTo>
                    <a:lnTo>
                      <a:pt x="1" y="512"/>
                    </a:lnTo>
                    <a:cubicBezTo>
                      <a:pt x="1" y="531"/>
                      <a:pt x="16" y="548"/>
                      <a:pt x="36" y="548"/>
                    </a:cubicBezTo>
                    <a:lnTo>
                      <a:pt x="873" y="548"/>
                    </a:lnTo>
                    <a:cubicBezTo>
                      <a:pt x="893" y="548"/>
                      <a:pt x="909" y="532"/>
                      <a:pt x="909" y="512"/>
                    </a:cubicBezTo>
                    <a:lnTo>
                      <a:pt x="909" y="453"/>
                    </a:lnTo>
                    <a:cubicBezTo>
                      <a:pt x="909" y="203"/>
                      <a:pt x="707" y="0"/>
                      <a:pt x="4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44"/>
              <p:cNvSpPr/>
              <p:nvPr/>
            </p:nvSpPr>
            <p:spPr>
              <a:xfrm>
                <a:off x="4649803" y="3183216"/>
                <a:ext cx="18273" cy="3443"/>
              </a:xfrm>
              <a:custGeom>
                <a:avLst/>
                <a:gdLst/>
                <a:ahLst/>
                <a:cxnLst/>
                <a:rect l="l" t="t" r="r" b="b"/>
                <a:pathLst>
                  <a:path w="781" h="147" extrusionOk="0">
                    <a:moveTo>
                      <a:pt x="0" y="1"/>
                    </a:moveTo>
                    <a:lnTo>
                      <a:pt x="0" y="146"/>
                    </a:lnTo>
                    <a:lnTo>
                      <a:pt x="105" y="146"/>
                    </a:lnTo>
                    <a:lnTo>
                      <a:pt x="105" y="126"/>
                    </a:lnTo>
                    <a:cubicBezTo>
                      <a:pt x="105" y="88"/>
                      <a:pt x="131" y="57"/>
                      <a:pt x="164" y="57"/>
                    </a:cubicBezTo>
                    <a:lnTo>
                      <a:pt x="781" y="57"/>
                    </a:lnTo>
                    <a:lnTo>
                      <a:pt x="781" y="1"/>
                    </a:ln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44"/>
              <p:cNvSpPr/>
              <p:nvPr/>
            </p:nvSpPr>
            <p:spPr>
              <a:xfrm>
                <a:off x="4564847" y="3171433"/>
                <a:ext cx="90923" cy="7426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317" extrusionOk="0">
                    <a:moveTo>
                      <a:pt x="1" y="0"/>
                    </a:moveTo>
                    <a:cubicBezTo>
                      <a:pt x="1" y="0"/>
                      <a:pt x="127" y="235"/>
                      <a:pt x="696" y="291"/>
                    </a:cubicBezTo>
                    <a:cubicBezTo>
                      <a:pt x="887" y="310"/>
                      <a:pt x="1308" y="316"/>
                      <a:pt x="1784" y="316"/>
                    </a:cubicBezTo>
                    <a:cubicBezTo>
                      <a:pt x="2502" y="316"/>
                      <a:pt x="3344" y="302"/>
                      <a:pt x="3706" y="295"/>
                    </a:cubicBezTo>
                    <a:cubicBezTo>
                      <a:pt x="3805" y="294"/>
                      <a:pt x="3885" y="199"/>
                      <a:pt x="3885" y="83"/>
                    </a:cubicBezTo>
                    <a:lnTo>
                      <a:pt x="3885" y="72"/>
                    </a:lnTo>
                    <a:cubicBezTo>
                      <a:pt x="3884" y="31"/>
                      <a:pt x="3857" y="0"/>
                      <a:pt x="38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44"/>
              <p:cNvSpPr/>
              <p:nvPr/>
            </p:nvSpPr>
            <p:spPr>
              <a:xfrm>
                <a:off x="3989900" y="3171433"/>
                <a:ext cx="78733" cy="7426"/>
              </a:xfrm>
              <a:custGeom>
                <a:avLst/>
                <a:gdLst/>
                <a:ahLst/>
                <a:cxnLst/>
                <a:rect l="l" t="t" r="r" b="b"/>
                <a:pathLst>
                  <a:path w="3365" h="317" extrusionOk="0">
                    <a:moveTo>
                      <a:pt x="0" y="0"/>
                    </a:moveTo>
                    <a:cubicBezTo>
                      <a:pt x="0" y="0"/>
                      <a:pt x="125" y="235"/>
                      <a:pt x="696" y="291"/>
                    </a:cubicBezTo>
                    <a:cubicBezTo>
                      <a:pt x="886" y="310"/>
                      <a:pt x="1224" y="316"/>
                      <a:pt x="1601" y="316"/>
                    </a:cubicBezTo>
                    <a:cubicBezTo>
                      <a:pt x="2169" y="316"/>
                      <a:pt x="2823" y="302"/>
                      <a:pt x="3185" y="295"/>
                    </a:cubicBezTo>
                    <a:cubicBezTo>
                      <a:pt x="3285" y="294"/>
                      <a:pt x="3364" y="199"/>
                      <a:pt x="3364" y="83"/>
                    </a:cubicBezTo>
                    <a:lnTo>
                      <a:pt x="3364" y="72"/>
                    </a:lnTo>
                    <a:cubicBezTo>
                      <a:pt x="3364" y="31"/>
                      <a:pt x="3336" y="0"/>
                      <a:pt x="3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44"/>
              <p:cNvSpPr/>
              <p:nvPr/>
            </p:nvSpPr>
            <p:spPr>
              <a:xfrm>
                <a:off x="4052278" y="3186683"/>
                <a:ext cx="28147" cy="19794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845" extrusionOk="0">
                    <a:moveTo>
                      <a:pt x="113" y="0"/>
                    </a:moveTo>
                    <a:cubicBezTo>
                      <a:pt x="51" y="0"/>
                      <a:pt x="1" y="58"/>
                      <a:pt x="1" y="130"/>
                    </a:cubicBezTo>
                    <a:lnTo>
                      <a:pt x="1" y="844"/>
                    </a:lnTo>
                    <a:lnTo>
                      <a:pt x="1203" y="844"/>
                    </a:lnTo>
                    <a:lnTo>
                      <a:pt x="1203" y="130"/>
                    </a:lnTo>
                    <a:cubicBezTo>
                      <a:pt x="1203" y="58"/>
                      <a:pt x="1153" y="0"/>
                      <a:pt x="10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44"/>
              <p:cNvSpPr/>
              <p:nvPr/>
            </p:nvSpPr>
            <p:spPr>
              <a:xfrm>
                <a:off x="4058291" y="3186683"/>
                <a:ext cx="16191" cy="19794"/>
              </a:xfrm>
              <a:custGeom>
                <a:avLst/>
                <a:gdLst/>
                <a:ahLst/>
                <a:cxnLst/>
                <a:rect l="l" t="t" r="r" b="b"/>
                <a:pathLst>
                  <a:path w="692" h="845" extrusionOk="0">
                    <a:moveTo>
                      <a:pt x="65" y="0"/>
                    </a:moveTo>
                    <a:cubicBezTo>
                      <a:pt x="30" y="0"/>
                      <a:pt x="0" y="58"/>
                      <a:pt x="0" y="130"/>
                    </a:cubicBezTo>
                    <a:lnTo>
                      <a:pt x="0" y="844"/>
                    </a:lnTo>
                    <a:lnTo>
                      <a:pt x="691" y="844"/>
                    </a:lnTo>
                    <a:lnTo>
                      <a:pt x="691" y="130"/>
                    </a:lnTo>
                    <a:cubicBezTo>
                      <a:pt x="691" y="58"/>
                      <a:pt x="662" y="0"/>
                      <a:pt x="627" y="0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44"/>
              <p:cNvSpPr/>
              <p:nvPr/>
            </p:nvSpPr>
            <p:spPr>
              <a:xfrm>
                <a:off x="4048324" y="3203877"/>
                <a:ext cx="36032" cy="30874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1318" extrusionOk="0">
                    <a:moveTo>
                      <a:pt x="144" y="1"/>
                    </a:moveTo>
                    <a:cubicBezTo>
                      <a:pt x="64" y="1"/>
                      <a:pt x="1" y="76"/>
                      <a:pt x="1" y="166"/>
                    </a:cubicBezTo>
                    <a:lnTo>
                      <a:pt x="1" y="971"/>
                    </a:lnTo>
                    <a:lnTo>
                      <a:pt x="1539" y="1318"/>
                    </a:lnTo>
                    <a:lnTo>
                      <a:pt x="1539" y="166"/>
                    </a:lnTo>
                    <a:cubicBezTo>
                      <a:pt x="1540" y="76"/>
                      <a:pt x="1476" y="1"/>
                      <a:pt x="13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44"/>
              <p:cNvSpPr/>
              <p:nvPr/>
            </p:nvSpPr>
            <p:spPr>
              <a:xfrm>
                <a:off x="4056489" y="3203877"/>
                <a:ext cx="19794" cy="30874"/>
              </a:xfrm>
              <a:custGeom>
                <a:avLst/>
                <a:gdLst/>
                <a:ahLst/>
                <a:cxnLst/>
                <a:rect l="l" t="t" r="r" b="b"/>
                <a:pathLst>
                  <a:path w="846" h="1318" extrusionOk="0">
                    <a:moveTo>
                      <a:pt x="78" y="1"/>
                    </a:moveTo>
                    <a:cubicBezTo>
                      <a:pt x="35" y="1"/>
                      <a:pt x="0" y="76"/>
                      <a:pt x="0" y="166"/>
                    </a:cubicBezTo>
                    <a:lnTo>
                      <a:pt x="0" y="971"/>
                    </a:lnTo>
                    <a:lnTo>
                      <a:pt x="845" y="1318"/>
                    </a:lnTo>
                    <a:lnTo>
                      <a:pt x="845" y="166"/>
                    </a:lnTo>
                    <a:cubicBezTo>
                      <a:pt x="843" y="76"/>
                      <a:pt x="809" y="1"/>
                      <a:pt x="765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44"/>
              <p:cNvSpPr/>
              <p:nvPr/>
            </p:nvSpPr>
            <p:spPr>
              <a:xfrm>
                <a:off x="4039713" y="3214793"/>
                <a:ext cx="52083" cy="19958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852" extrusionOk="0">
                    <a:moveTo>
                      <a:pt x="105" y="0"/>
                    </a:moveTo>
                    <a:cubicBezTo>
                      <a:pt x="48" y="0"/>
                      <a:pt x="0" y="53"/>
                      <a:pt x="0" y="122"/>
                    </a:cubicBezTo>
                    <a:lnTo>
                      <a:pt x="0" y="422"/>
                    </a:lnTo>
                    <a:lnTo>
                      <a:pt x="1493" y="710"/>
                    </a:lnTo>
                    <a:lnTo>
                      <a:pt x="1891" y="787"/>
                    </a:lnTo>
                    <a:lnTo>
                      <a:pt x="2226" y="852"/>
                    </a:lnTo>
                    <a:lnTo>
                      <a:pt x="2226" y="444"/>
                    </a:lnTo>
                    <a:cubicBezTo>
                      <a:pt x="2226" y="385"/>
                      <a:pt x="2188" y="333"/>
                      <a:pt x="2136" y="324"/>
                    </a:cubicBezTo>
                    <a:lnTo>
                      <a:pt x="1851" y="279"/>
                    </a:lnTo>
                    <a:lnTo>
                      <a:pt x="398" y="46"/>
                    </a:lnTo>
                    <a:lnTo>
                      <a:pt x="120" y="1"/>
                    </a:lnTo>
                    <a:cubicBezTo>
                      <a:pt x="115" y="1"/>
                      <a:pt x="110" y="0"/>
                      <a:pt x="1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44"/>
              <p:cNvSpPr/>
              <p:nvPr/>
            </p:nvSpPr>
            <p:spPr>
              <a:xfrm>
                <a:off x="4047481" y="3216058"/>
                <a:ext cx="36477" cy="17311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739" extrusionOk="0">
                    <a:moveTo>
                      <a:pt x="104" y="0"/>
                    </a:moveTo>
                    <a:cubicBezTo>
                      <a:pt x="49" y="0"/>
                      <a:pt x="1" y="51"/>
                      <a:pt x="1" y="117"/>
                    </a:cubicBezTo>
                    <a:cubicBezTo>
                      <a:pt x="2" y="117"/>
                      <a:pt x="2" y="117"/>
                      <a:pt x="2" y="118"/>
                    </a:cubicBezTo>
                    <a:lnTo>
                      <a:pt x="2" y="419"/>
                    </a:lnTo>
                    <a:lnTo>
                      <a:pt x="1160" y="656"/>
                    </a:lnTo>
                    <a:lnTo>
                      <a:pt x="1558" y="738"/>
                    </a:lnTo>
                    <a:cubicBezTo>
                      <a:pt x="1558" y="733"/>
                      <a:pt x="1557" y="331"/>
                      <a:pt x="1557" y="331"/>
                    </a:cubicBezTo>
                    <a:cubicBezTo>
                      <a:pt x="1557" y="271"/>
                      <a:pt x="1518" y="225"/>
                      <a:pt x="1470" y="218"/>
                    </a:cubicBezTo>
                    <a:lnTo>
                      <a:pt x="120" y="2"/>
                    </a:lnTo>
                    <a:cubicBezTo>
                      <a:pt x="114" y="1"/>
                      <a:pt x="109" y="0"/>
                      <a:pt x="104" y="0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44"/>
              <p:cNvSpPr/>
              <p:nvPr/>
            </p:nvSpPr>
            <p:spPr>
              <a:xfrm>
                <a:off x="4057238" y="3183216"/>
                <a:ext cx="1829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782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781" y="147"/>
                    </a:lnTo>
                    <a:lnTo>
                      <a:pt x="7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44"/>
              <p:cNvSpPr/>
              <p:nvPr/>
            </p:nvSpPr>
            <p:spPr>
              <a:xfrm>
                <a:off x="4054009" y="3167802"/>
                <a:ext cx="24684" cy="15437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659" extrusionOk="0">
                    <a:moveTo>
                      <a:pt x="528" y="0"/>
                    </a:moveTo>
                    <a:cubicBezTo>
                      <a:pt x="236" y="0"/>
                      <a:pt x="1" y="273"/>
                      <a:pt x="1" y="611"/>
                    </a:cubicBezTo>
                    <a:cubicBezTo>
                      <a:pt x="1" y="637"/>
                      <a:pt x="20" y="659"/>
                      <a:pt x="44" y="659"/>
                    </a:cubicBezTo>
                    <a:lnTo>
                      <a:pt x="1013" y="659"/>
                    </a:lnTo>
                    <a:cubicBezTo>
                      <a:pt x="1035" y="659"/>
                      <a:pt x="1055" y="637"/>
                      <a:pt x="1055" y="611"/>
                    </a:cubicBezTo>
                    <a:cubicBezTo>
                      <a:pt x="1055" y="273"/>
                      <a:pt x="819" y="0"/>
                      <a:pt x="5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44"/>
              <p:cNvSpPr/>
              <p:nvPr/>
            </p:nvSpPr>
            <p:spPr>
              <a:xfrm>
                <a:off x="4055717" y="3170403"/>
                <a:ext cx="21315" cy="12837"/>
              </a:xfrm>
              <a:custGeom>
                <a:avLst/>
                <a:gdLst/>
                <a:ahLst/>
                <a:cxnLst/>
                <a:rect l="l" t="t" r="r" b="b"/>
                <a:pathLst>
                  <a:path w="911" h="548" extrusionOk="0">
                    <a:moveTo>
                      <a:pt x="457" y="0"/>
                    </a:moveTo>
                    <a:cubicBezTo>
                      <a:pt x="202" y="0"/>
                      <a:pt x="0" y="203"/>
                      <a:pt x="0" y="453"/>
                    </a:cubicBezTo>
                    <a:lnTo>
                      <a:pt x="0" y="512"/>
                    </a:lnTo>
                    <a:cubicBezTo>
                      <a:pt x="0" y="532"/>
                      <a:pt x="17" y="548"/>
                      <a:pt x="35" y="548"/>
                    </a:cubicBezTo>
                    <a:lnTo>
                      <a:pt x="873" y="548"/>
                    </a:lnTo>
                    <a:cubicBezTo>
                      <a:pt x="894" y="548"/>
                      <a:pt x="909" y="531"/>
                      <a:pt x="909" y="512"/>
                    </a:cubicBezTo>
                    <a:lnTo>
                      <a:pt x="909" y="453"/>
                    </a:lnTo>
                    <a:cubicBezTo>
                      <a:pt x="910" y="203"/>
                      <a:pt x="706" y="0"/>
                      <a:pt x="4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44"/>
              <p:cNvSpPr/>
              <p:nvPr/>
            </p:nvSpPr>
            <p:spPr>
              <a:xfrm>
                <a:off x="4057238" y="3183216"/>
                <a:ext cx="18297" cy="3443"/>
              </a:xfrm>
              <a:custGeom>
                <a:avLst/>
                <a:gdLst/>
                <a:ahLst/>
                <a:cxnLst/>
                <a:rect l="l" t="t" r="r" b="b"/>
                <a:pathLst>
                  <a:path w="782" h="147" extrusionOk="0">
                    <a:moveTo>
                      <a:pt x="0" y="1"/>
                    </a:moveTo>
                    <a:lnTo>
                      <a:pt x="0" y="57"/>
                    </a:lnTo>
                    <a:lnTo>
                      <a:pt x="617" y="57"/>
                    </a:lnTo>
                    <a:cubicBezTo>
                      <a:pt x="650" y="57"/>
                      <a:pt x="677" y="88"/>
                      <a:pt x="677" y="126"/>
                    </a:cubicBezTo>
                    <a:lnTo>
                      <a:pt x="677" y="146"/>
                    </a:lnTo>
                    <a:lnTo>
                      <a:pt x="781" y="146"/>
                    </a:lnTo>
                    <a:lnTo>
                      <a:pt x="781" y="1"/>
                    </a:ln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44"/>
              <p:cNvSpPr/>
              <p:nvPr/>
            </p:nvSpPr>
            <p:spPr>
              <a:xfrm>
                <a:off x="4069569" y="3171433"/>
                <a:ext cx="90899" cy="7426"/>
              </a:xfrm>
              <a:custGeom>
                <a:avLst/>
                <a:gdLst/>
                <a:ahLst/>
                <a:cxnLst/>
                <a:rect l="l" t="t" r="r" b="b"/>
                <a:pathLst>
                  <a:path w="3885" h="317" extrusionOk="0">
                    <a:moveTo>
                      <a:pt x="62" y="0"/>
                    </a:moveTo>
                    <a:cubicBezTo>
                      <a:pt x="28" y="0"/>
                      <a:pt x="0" y="31"/>
                      <a:pt x="0" y="72"/>
                    </a:cubicBezTo>
                    <a:lnTo>
                      <a:pt x="0" y="83"/>
                    </a:lnTo>
                    <a:cubicBezTo>
                      <a:pt x="0" y="199"/>
                      <a:pt x="80" y="294"/>
                      <a:pt x="180" y="295"/>
                    </a:cubicBezTo>
                    <a:cubicBezTo>
                      <a:pt x="541" y="302"/>
                      <a:pt x="1384" y="316"/>
                      <a:pt x="2102" y="316"/>
                    </a:cubicBezTo>
                    <a:cubicBezTo>
                      <a:pt x="2578" y="316"/>
                      <a:pt x="2999" y="310"/>
                      <a:pt x="3190" y="291"/>
                    </a:cubicBezTo>
                    <a:cubicBezTo>
                      <a:pt x="3759" y="235"/>
                      <a:pt x="3885" y="0"/>
                      <a:pt x="38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44"/>
              <p:cNvSpPr/>
              <p:nvPr/>
            </p:nvSpPr>
            <p:spPr>
              <a:xfrm>
                <a:off x="4289271" y="3249649"/>
                <a:ext cx="146773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1323" extrusionOk="0">
                    <a:moveTo>
                      <a:pt x="39" y="0"/>
                    </a:moveTo>
                    <a:cubicBezTo>
                      <a:pt x="17" y="0"/>
                      <a:pt x="0" y="19"/>
                      <a:pt x="0" y="39"/>
                    </a:cubicBezTo>
                    <a:lnTo>
                      <a:pt x="0" y="1322"/>
                    </a:lnTo>
                    <a:lnTo>
                      <a:pt x="6272" y="1322"/>
                    </a:lnTo>
                    <a:lnTo>
                      <a:pt x="6272" y="39"/>
                    </a:lnTo>
                    <a:cubicBezTo>
                      <a:pt x="6272" y="17"/>
                      <a:pt x="6255" y="0"/>
                      <a:pt x="62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44"/>
              <p:cNvSpPr/>
              <p:nvPr/>
            </p:nvSpPr>
            <p:spPr>
              <a:xfrm>
                <a:off x="4307147" y="3249649"/>
                <a:ext cx="111045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4746" h="1323" extrusionOk="0">
                    <a:moveTo>
                      <a:pt x="39" y="0"/>
                    </a:moveTo>
                    <a:cubicBezTo>
                      <a:pt x="17" y="0"/>
                      <a:pt x="0" y="19"/>
                      <a:pt x="0" y="39"/>
                    </a:cubicBezTo>
                    <a:lnTo>
                      <a:pt x="0" y="1322"/>
                    </a:lnTo>
                    <a:lnTo>
                      <a:pt x="4745" y="1322"/>
                    </a:lnTo>
                    <a:lnTo>
                      <a:pt x="4745" y="39"/>
                    </a:lnTo>
                    <a:cubicBezTo>
                      <a:pt x="4745" y="17"/>
                      <a:pt x="4727" y="0"/>
                      <a:pt x="4706" y="0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44"/>
              <p:cNvSpPr/>
              <p:nvPr/>
            </p:nvSpPr>
            <p:spPr>
              <a:xfrm>
                <a:off x="3992216" y="3219595"/>
                <a:ext cx="740905" cy="214596"/>
              </a:xfrm>
              <a:custGeom>
                <a:avLst/>
                <a:gdLst/>
                <a:ahLst/>
                <a:cxnLst/>
                <a:rect l="l" t="t" r="r" b="b"/>
                <a:pathLst>
                  <a:path w="31666" h="9161" extrusionOk="0">
                    <a:moveTo>
                      <a:pt x="1122" y="0"/>
                    </a:moveTo>
                    <a:cubicBezTo>
                      <a:pt x="666" y="0"/>
                      <a:pt x="267" y="412"/>
                      <a:pt x="93" y="1008"/>
                    </a:cubicBezTo>
                    <a:cubicBezTo>
                      <a:pt x="64" y="1109"/>
                      <a:pt x="41" y="1216"/>
                      <a:pt x="25" y="1325"/>
                    </a:cubicBezTo>
                    <a:cubicBezTo>
                      <a:pt x="10" y="1437"/>
                      <a:pt x="1" y="1554"/>
                      <a:pt x="1" y="1672"/>
                    </a:cubicBezTo>
                    <a:cubicBezTo>
                      <a:pt x="1" y="2478"/>
                      <a:pt x="211" y="3073"/>
                      <a:pt x="559" y="3533"/>
                    </a:cubicBezTo>
                    <a:cubicBezTo>
                      <a:pt x="906" y="3994"/>
                      <a:pt x="1391" y="4317"/>
                      <a:pt x="1940" y="4581"/>
                    </a:cubicBezTo>
                    <a:lnTo>
                      <a:pt x="10073" y="8210"/>
                    </a:lnTo>
                    <a:lnTo>
                      <a:pt x="11710" y="8940"/>
                    </a:lnTo>
                    <a:cubicBezTo>
                      <a:pt x="12403" y="9088"/>
                      <a:pt x="13101" y="9161"/>
                      <a:pt x="13803" y="9161"/>
                    </a:cubicBezTo>
                    <a:lnTo>
                      <a:pt x="17864" y="9161"/>
                    </a:lnTo>
                    <a:cubicBezTo>
                      <a:pt x="18563" y="9161"/>
                      <a:pt x="19264" y="9087"/>
                      <a:pt x="19957" y="8940"/>
                    </a:cubicBezTo>
                    <a:lnTo>
                      <a:pt x="21595" y="8210"/>
                    </a:lnTo>
                    <a:lnTo>
                      <a:pt x="29727" y="4581"/>
                    </a:lnTo>
                    <a:cubicBezTo>
                      <a:pt x="30276" y="4318"/>
                      <a:pt x="30760" y="3994"/>
                      <a:pt x="31108" y="3533"/>
                    </a:cubicBezTo>
                    <a:cubicBezTo>
                      <a:pt x="31456" y="3073"/>
                      <a:pt x="31666" y="2478"/>
                      <a:pt x="31666" y="1672"/>
                    </a:cubicBezTo>
                    <a:cubicBezTo>
                      <a:pt x="31666" y="1554"/>
                      <a:pt x="31658" y="1438"/>
                      <a:pt x="31643" y="1325"/>
                    </a:cubicBezTo>
                    <a:cubicBezTo>
                      <a:pt x="31628" y="1216"/>
                      <a:pt x="31605" y="1109"/>
                      <a:pt x="31576" y="1008"/>
                    </a:cubicBezTo>
                    <a:cubicBezTo>
                      <a:pt x="31403" y="412"/>
                      <a:pt x="31003" y="0"/>
                      <a:pt x="30547" y="0"/>
                    </a:cubicBezTo>
                    <a:cubicBezTo>
                      <a:pt x="30513" y="0"/>
                      <a:pt x="30478" y="3"/>
                      <a:pt x="30442" y="8"/>
                    </a:cubicBezTo>
                    <a:lnTo>
                      <a:pt x="19940" y="2180"/>
                    </a:lnTo>
                    <a:cubicBezTo>
                      <a:pt x="19259" y="2320"/>
                      <a:pt x="18573" y="2391"/>
                      <a:pt x="17885" y="2391"/>
                    </a:cubicBezTo>
                    <a:lnTo>
                      <a:pt x="13783" y="2391"/>
                    </a:lnTo>
                    <a:cubicBezTo>
                      <a:pt x="13096" y="2391"/>
                      <a:pt x="12410" y="2320"/>
                      <a:pt x="11730" y="2180"/>
                    </a:cubicBezTo>
                    <a:lnTo>
                      <a:pt x="1226" y="8"/>
                    </a:lnTo>
                    <a:cubicBezTo>
                      <a:pt x="1191" y="3"/>
                      <a:pt x="1156" y="0"/>
                      <a:pt x="1122" y="0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44"/>
              <p:cNvSpPr/>
              <p:nvPr/>
            </p:nvSpPr>
            <p:spPr>
              <a:xfrm>
                <a:off x="4260328" y="3261502"/>
                <a:ext cx="204658" cy="43149"/>
              </a:xfrm>
              <a:custGeom>
                <a:avLst/>
                <a:gdLst/>
                <a:ahLst/>
                <a:cxnLst/>
                <a:rect l="l" t="t" r="r" b="b"/>
                <a:pathLst>
                  <a:path w="8747" h="1842" extrusionOk="0">
                    <a:moveTo>
                      <a:pt x="53" y="0"/>
                    </a:moveTo>
                    <a:cubicBezTo>
                      <a:pt x="24" y="0"/>
                      <a:pt x="0" y="23"/>
                      <a:pt x="0" y="52"/>
                    </a:cubicBezTo>
                    <a:lnTo>
                      <a:pt x="0" y="1842"/>
                    </a:lnTo>
                    <a:lnTo>
                      <a:pt x="8746" y="1842"/>
                    </a:lnTo>
                    <a:lnTo>
                      <a:pt x="8746" y="52"/>
                    </a:lnTo>
                    <a:cubicBezTo>
                      <a:pt x="8746" y="23"/>
                      <a:pt x="8723" y="0"/>
                      <a:pt x="86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44"/>
              <p:cNvSpPr/>
              <p:nvPr/>
            </p:nvSpPr>
            <p:spPr>
              <a:xfrm>
                <a:off x="4818125" y="3352579"/>
                <a:ext cx="62214" cy="42891"/>
              </a:xfrm>
              <a:custGeom>
                <a:avLst/>
                <a:gdLst/>
                <a:ahLst/>
                <a:cxnLst/>
                <a:rect l="l" t="t" r="r" b="b"/>
                <a:pathLst>
                  <a:path w="2659" h="1831" extrusionOk="0">
                    <a:moveTo>
                      <a:pt x="0" y="1"/>
                    </a:moveTo>
                    <a:lnTo>
                      <a:pt x="0" y="1351"/>
                    </a:lnTo>
                    <a:cubicBezTo>
                      <a:pt x="0" y="1424"/>
                      <a:pt x="15" y="1492"/>
                      <a:pt x="39" y="1553"/>
                    </a:cubicBezTo>
                    <a:cubicBezTo>
                      <a:pt x="106" y="1718"/>
                      <a:pt x="252" y="1830"/>
                      <a:pt x="415" y="1830"/>
                    </a:cubicBezTo>
                    <a:cubicBezTo>
                      <a:pt x="447" y="1830"/>
                      <a:pt x="479" y="1826"/>
                      <a:pt x="511" y="1817"/>
                    </a:cubicBezTo>
                    <a:lnTo>
                      <a:pt x="2356" y="1137"/>
                    </a:lnTo>
                    <a:cubicBezTo>
                      <a:pt x="2374" y="1132"/>
                      <a:pt x="2392" y="1125"/>
                      <a:pt x="2408" y="1118"/>
                    </a:cubicBezTo>
                    <a:cubicBezTo>
                      <a:pt x="2557" y="1051"/>
                      <a:pt x="2659" y="884"/>
                      <a:pt x="2659" y="694"/>
                    </a:cubicBezTo>
                    <a:lnTo>
                      <a:pt x="26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44"/>
              <p:cNvSpPr/>
              <p:nvPr/>
            </p:nvSpPr>
            <p:spPr>
              <a:xfrm>
                <a:off x="4804695" y="3330700"/>
                <a:ext cx="84582" cy="58328"/>
              </a:xfrm>
              <a:custGeom>
                <a:avLst/>
                <a:gdLst/>
                <a:ahLst/>
                <a:cxnLst/>
                <a:rect l="l" t="t" r="r" b="b"/>
                <a:pathLst>
                  <a:path w="3615" h="2490" extrusionOk="0">
                    <a:moveTo>
                      <a:pt x="0" y="1"/>
                    </a:moveTo>
                    <a:lnTo>
                      <a:pt x="0" y="1837"/>
                    </a:lnTo>
                    <a:cubicBezTo>
                      <a:pt x="0" y="2205"/>
                      <a:pt x="260" y="2489"/>
                      <a:pt x="563" y="2489"/>
                    </a:cubicBezTo>
                    <a:cubicBezTo>
                      <a:pt x="579" y="2489"/>
                      <a:pt x="596" y="2488"/>
                      <a:pt x="612" y="2487"/>
                    </a:cubicBezTo>
                    <a:cubicBezTo>
                      <a:pt x="639" y="2484"/>
                      <a:pt x="666" y="2478"/>
                      <a:pt x="692" y="2471"/>
                    </a:cubicBezTo>
                    <a:lnTo>
                      <a:pt x="3031" y="1608"/>
                    </a:lnTo>
                    <a:lnTo>
                      <a:pt x="3203" y="1545"/>
                    </a:lnTo>
                    <a:cubicBezTo>
                      <a:pt x="3213" y="1543"/>
                      <a:pt x="3223" y="1540"/>
                      <a:pt x="3233" y="1536"/>
                    </a:cubicBezTo>
                    <a:cubicBezTo>
                      <a:pt x="3458" y="1459"/>
                      <a:pt x="3614" y="1220"/>
                      <a:pt x="3614" y="944"/>
                    </a:cubicBezTo>
                    <a:lnTo>
                      <a:pt x="36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44"/>
              <p:cNvSpPr/>
              <p:nvPr/>
            </p:nvSpPr>
            <p:spPr>
              <a:xfrm>
                <a:off x="3847901" y="3349206"/>
                <a:ext cx="62214" cy="42868"/>
              </a:xfrm>
              <a:custGeom>
                <a:avLst/>
                <a:gdLst/>
                <a:ahLst/>
                <a:cxnLst/>
                <a:rect l="l" t="t" r="r" b="b"/>
                <a:pathLst>
                  <a:path w="2659" h="1830" extrusionOk="0">
                    <a:moveTo>
                      <a:pt x="0" y="0"/>
                    </a:moveTo>
                    <a:lnTo>
                      <a:pt x="0" y="694"/>
                    </a:lnTo>
                    <a:cubicBezTo>
                      <a:pt x="0" y="775"/>
                      <a:pt x="19" y="853"/>
                      <a:pt x="53" y="920"/>
                    </a:cubicBezTo>
                    <a:cubicBezTo>
                      <a:pt x="107" y="1027"/>
                      <a:pt x="195" y="1107"/>
                      <a:pt x="303" y="1136"/>
                    </a:cubicBezTo>
                    <a:lnTo>
                      <a:pt x="569" y="1235"/>
                    </a:lnTo>
                    <a:lnTo>
                      <a:pt x="2149" y="1817"/>
                    </a:lnTo>
                    <a:cubicBezTo>
                      <a:pt x="2181" y="1825"/>
                      <a:pt x="2213" y="1830"/>
                      <a:pt x="2245" y="1830"/>
                    </a:cubicBezTo>
                    <a:cubicBezTo>
                      <a:pt x="2407" y="1830"/>
                      <a:pt x="2553" y="1718"/>
                      <a:pt x="2619" y="1551"/>
                    </a:cubicBezTo>
                    <a:cubicBezTo>
                      <a:pt x="2644" y="1489"/>
                      <a:pt x="2658" y="1422"/>
                      <a:pt x="2658" y="1350"/>
                    </a:cubicBezTo>
                    <a:lnTo>
                      <a:pt x="26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44"/>
              <p:cNvSpPr/>
              <p:nvPr/>
            </p:nvSpPr>
            <p:spPr>
              <a:xfrm>
                <a:off x="3838986" y="3327303"/>
                <a:ext cx="84559" cy="58305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2489" extrusionOk="0">
                    <a:moveTo>
                      <a:pt x="1" y="0"/>
                    </a:moveTo>
                    <a:lnTo>
                      <a:pt x="1" y="944"/>
                    </a:lnTo>
                    <a:cubicBezTo>
                      <a:pt x="1" y="1219"/>
                      <a:pt x="159" y="1459"/>
                      <a:pt x="384" y="1536"/>
                    </a:cubicBezTo>
                    <a:cubicBezTo>
                      <a:pt x="393" y="1540"/>
                      <a:pt x="404" y="1542"/>
                      <a:pt x="413" y="1546"/>
                    </a:cubicBezTo>
                    <a:lnTo>
                      <a:pt x="902" y="1726"/>
                    </a:lnTo>
                    <a:lnTo>
                      <a:pt x="2921" y="2471"/>
                    </a:lnTo>
                    <a:cubicBezTo>
                      <a:pt x="2948" y="2479"/>
                      <a:pt x="2975" y="2484"/>
                      <a:pt x="3002" y="2486"/>
                    </a:cubicBezTo>
                    <a:cubicBezTo>
                      <a:pt x="3020" y="2488"/>
                      <a:pt x="3037" y="2489"/>
                      <a:pt x="3054" y="2489"/>
                    </a:cubicBezTo>
                    <a:cubicBezTo>
                      <a:pt x="3356" y="2489"/>
                      <a:pt x="3614" y="2205"/>
                      <a:pt x="3614" y="1838"/>
                    </a:cubicBezTo>
                    <a:lnTo>
                      <a:pt x="3614" y="1"/>
                    </a:lnTo>
                    <a:lnTo>
                      <a:pt x="361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44"/>
              <p:cNvSpPr/>
              <p:nvPr/>
            </p:nvSpPr>
            <p:spPr>
              <a:xfrm>
                <a:off x="4284802" y="3261502"/>
                <a:ext cx="155664" cy="43149"/>
              </a:xfrm>
              <a:custGeom>
                <a:avLst/>
                <a:gdLst/>
                <a:ahLst/>
                <a:cxnLst/>
                <a:rect l="l" t="t" r="r" b="b"/>
                <a:pathLst>
                  <a:path w="6653" h="1842" extrusionOk="0">
                    <a:moveTo>
                      <a:pt x="53" y="0"/>
                    </a:moveTo>
                    <a:cubicBezTo>
                      <a:pt x="24" y="0"/>
                      <a:pt x="0" y="23"/>
                      <a:pt x="0" y="52"/>
                    </a:cubicBezTo>
                    <a:lnTo>
                      <a:pt x="0" y="1842"/>
                    </a:lnTo>
                    <a:lnTo>
                      <a:pt x="6652" y="1842"/>
                    </a:lnTo>
                    <a:lnTo>
                      <a:pt x="6652" y="52"/>
                    </a:lnTo>
                    <a:cubicBezTo>
                      <a:pt x="6652" y="23"/>
                      <a:pt x="6630" y="0"/>
                      <a:pt x="6600" y="0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44"/>
              <p:cNvSpPr/>
              <p:nvPr/>
            </p:nvSpPr>
            <p:spPr>
              <a:xfrm>
                <a:off x="4829566" y="3107132"/>
                <a:ext cx="184817" cy="17358"/>
              </a:xfrm>
              <a:custGeom>
                <a:avLst/>
                <a:gdLst/>
                <a:ahLst/>
                <a:cxnLst/>
                <a:rect l="l" t="t" r="r" b="b"/>
                <a:pathLst>
                  <a:path w="7899" h="741" extrusionOk="0">
                    <a:moveTo>
                      <a:pt x="144" y="1"/>
                    </a:moveTo>
                    <a:cubicBezTo>
                      <a:pt x="65" y="1"/>
                      <a:pt x="2" y="75"/>
                      <a:pt x="1" y="167"/>
                    </a:cubicBezTo>
                    <a:lnTo>
                      <a:pt x="1" y="196"/>
                    </a:lnTo>
                    <a:cubicBezTo>
                      <a:pt x="1" y="465"/>
                      <a:pt x="187" y="688"/>
                      <a:pt x="422" y="691"/>
                    </a:cubicBezTo>
                    <a:cubicBezTo>
                      <a:pt x="1277" y="707"/>
                      <a:pt x="2827" y="740"/>
                      <a:pt x="4168" y="740"/>
                    </a:cubicBezTo>
                    <a:cubicBezTo>
                      <a:pt x="5040" y="740"/>
                      <a:pt x="5824" y="726"/>
                      <a:pt x="6268" y="683"/>
                    </a:cubicBezTo>
                    <a:cubicBezTo>
                      <a:pt x="7603" y="551"/>
                      <a:pt x="7898" y="1"/>
                      <a:pt x="7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44"/>
              <p:cNvSpPr/>
              <p:nvPr/>
            </p:nvSpPr>
            <p:spPr>
              <a:xfrm>
                <a:off x="4801770" y="3142902"/>
                <a:ext cx="66168" cy="4654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1987" extrusionOk="0">
                    <a:moveTo>
                      <a:pt x="264" y="1"/>
                    </a:moveTo>
                    <a:cubicBezTo>
                      <a:pt x="118" y="2"/>
                      <a:pt x="1" y="137"/>
                      <a:pt x="1" y="305"/>
                    </a:cubicBezTo>
                    <a:lnTo>
                      <a:pt x="1" y="1986"/>
                    </a:lnTo>
                    <a:lnTo>
                      <a:pt x="2827" y="1986"/>
                    </a:lnTo>
                    <a:lnTo>
                      <a:pt x="2827" y="305"/>
                    </a:lnTo>
                    <a:cubicBezTo>
                      <a:pt x="2827" y="137"/>
                      <a:pt x="2709" y="1"/>
                      <a:pt x="25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44"/>
              <p:cNvSpPr/>
              <p:nvPr/>
            </p:nvSpPr>
            <p:spPr>
              <a:xfrm>
                <a:off x="4815832" y="3142902"/>
                <a:ext cx="38044" cy="46545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1987" extrusionOk="0">
                    <a:moveTo>
                      <a:pt x="153" y="1"/>
                    </a:moveTo>
                    <a:cubicBezTo>
                      <a:pt x="68" y="2"/>
                      <a:pt x="1" y="137"/>
                      <a:pt x="1" y="305"/>
                    </a:cubicBezTo>
                    <a:lnTo>
                      <a:pt x="1" y="1986"/>
                    </a:lnTo>
                    <a:lnTo>
                      <a:pt x="1625" y="1986"/>
                    </a:lnTo>
                    <a:lnTo>
                      <a:pt x="1625" y="305"/>
                    </a:lnTo>
                    <a:cubicBezTo>
                      <a:pt x="1625" y="137"/>
                      <a:pt x="1558" y="1"/>
                      <a:pt x="1475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44"/>
              <p:cNvSpPr/>
              <p:nvPr/>
            </p:nvSpPr>
            <p:spPr>
              <a:xfrm>
                <a:off x="4792551" y="3183357"/>
                <a:ext cx="84582" cy="72454"/>
              </a:xfrm>
              <a:custGeom>
                <a:avLst/>
                <a:gdLst/>
                <a:ahLst/>
                <a:cxnLst/>
                <a:rect l="l" t="t" r="r" b="b"/>
                <a:pathLst>
                  <a:path w="3615" h="3093" extrusionOk="0">
                    <a:moveTo>
                      <a:pt x="338" y="1"/>
                    </a:moveTo>
                    <a:cubicBezTo>
                      <a:pt x="152" y="1"/>
                      <a:pt x="1" y="174"/>
                      <a:pt x="0" y="391"/>
                    </a:cubicBezTo>
                    <a:lnTo>
                      <a:pt x="0" y="3093"/>
                    </a:lnTo>
                    <a:lnTo>
                      <a:pt x="3614" y="2279"/>
                    </a:lnTo>
                    <a:lnTo>
                      <a:pt x="3614" y="390"/>
                    </a:lnTo>
                    <a:cubicBezTo>
                      <a:pt x="3614" y="175"/>
                      <a:pt x="3464" y="1"/>
                      <a:pt x="32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4811644" y="3183357"/>
                <a:ext cx="46397" cy="72454"/>
              </a:xfrm>
              <a:custGeom>
                <a:avLst/>
                <a:gdLst/>
                <a:ahLst/>
                <a:cxnLst/>
                <a:rect l="l" t="t" r="r" b="b"/>
                <a:pathLst>
                  <a:path w="1983" h="3093" extrusionOk="0">
                    <a:moveTo>
                      <a:pt x="184" y="1"/>
                    </a:moveTo>
                    <a:cubicBezTo>
                      <a:pt x="83" y="1"/>
                      <a:pt x="0" y="174"/>
                      <a:pt x="0" y="391"/>
                    </a:cubicBezTo>
                    <a:lnTo>
                      <a:pt x="0" y="3093"/>
                    </a:lnTo>
                    <a:lnTo>
                      <a:pt x="1983" y="2279"/>
                    </a:lnTo>
                    <a:lnTo>
                      <a:pt x="1983" y="390"/>
                    </a:lnTo>
                    <a:cubicBezTo>
                      <a:pt x="1983" y="175"/>
                      <a:pt x="1900" y="1"/>
                      <a:pt x="1798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4775120" y="3208960"/>
                <a:ext cx="122299" cy="46827"/>
              </a:xfrm>
              <a:custGeom>
                <a:avLst/>
                <a:gdLst/>
                <a:ahLst/>
                <a:cxnLst/>
                <a:rect l="l" t="t" r="r" b="b"/>
                <a:pathLst>
                  <a:path w="5227" h="1999" extrusionOk="0">
                    <a:moveTo>
                      <a:pt x="4980" y="0"/>
                    </a:moveTo>
                    <a:cubicBezTo>
                      <a:pt x="4969" y="0"/>
                      <a:pt x="4957" y="1"/>
                      <a:pt x="4945" y="3"/>
                    </a:cubicBezTo>
                    <a:lnTo>
                      <a:pt x="4292" y="108"/>
                    </a:lnTo>
                    <a:lnTo>
                      <a:pt x="878" y="655"/>
                    </a:lnTo>
                    <a:lnTo>
                      <a:pt x="215" y="762"/>
                    </a:lnTo>
                    <a:cubicBezTo>
                      <a:pt x="92" y="781"/>
                      <a:pt x="1" y="902"/>
                      <a:pt x="1" y="1045"/>
                    </a:cubicBezTo>
                    <a:lnTo>
                      <a:pt x="1" y="1999"/>
                    </a:lnTo>
                    <a:lnTo>
                      <a:pt x="786" y="1847"/>
                    </a:lnTo>
                    <a:lnTo>
                      <a:pt x="1722" y="1668"/>
                    </a:lnTo>
                    <a:lnTo>
                      <a:pt x="5227" y="992"/>
                    </a:lnTo>
                    <a:lnTo>
                      <a:pt x="5227" y="286"/>
                    </a:lnTo>
                    <a:cubicBezTo>
                      <a:pt x="5227" y="126"/>
                      <a:pt x="5115" y="0"/>
                      <a:pt x="49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4793511" y="3211865"/>
                <a:ext cx="85565" cy="40666"/>
              </a:xfrm>
              <a:custGeom>
                <a:avLst/>
                <a:gdLst/>
                <a:ahLst/>
                <a:cxnLst/>
                <a:rect l="l" t="t" r="r" b="b"/>
                <a:pathLst>
                  <a:path w="3657" h="1736" extrusionOk="0">
                    <a:moveTo>
                      <a:pt x="3408" y="1"/>
                    </a:moveTo>
                    <a:cubicBezTo>
                      <a:pt x="3397" y="1"/>
                      <a:pt x="3386" y="2"/>
                      <a:pt x="3374" y="3"/>
                    </a:cubicBezTo>
                    <a:lnTo>
                      <a:pt x="206" y="512"/>
                    </a:lnTo>
                    <a:cubicBezTo>
                      <a:pt x="92" y="530"/>
                      <a:pt x="3" y="640"/>
                      <a:pt x="1" y="778"/>
                    </a:cubicBezTo>
                    <a:lnTo>
                      <a:pt x="0" y="1724"/>
                    </a:lnTo>
                    <a:lnTo>
                      <a:pt x="0" y="1735"/>
                    </a:lnTo>
                    <a:lnTo>
                      <a:pt x="936" y="1543"/>
                    </a:lnTo>
                    <a:lnTo>
                      <a:pt x="3655" y="986"/>
                    </a:lnTo>
                    <a:lnTo>
                      <a:pt x="3656" y="278"/>
                    </a:lnTo>
                    <a:cubicBezTo>
                      <a:pt x="3656" y="276"/>
                      <a:pt x="3656" y="275"/>
                      <a:pt x="3655" y="274"/>
                    </a:cubicBezTo>
                    <a:cubicBezTo>
                      <a:pt x="3652" y="119"/>
                      <a:pt x="3538" y="1"/>
                      <a:pt x="3408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4813375" y="3134867"/>
                <a:ext cx="42934" cy="8058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344" extrusionOk="0">
                    <a:moveTo>
                      <a:pt x="0" y="0"/>
                    </a:moveTo>
                    <a:lnTo>
                      <a:pt x="0" y="344"/>
                    </a:lnTo>
                    <a:lnTo>
                      <a:pt x="1834" y="344"/>
                    </a:lnTo>
                    <a:lnTo>
                      <a:pt x="18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4805864" y="3098628"/>
                <a:ext cx="57956" cy="36285"/>
              </a:xfrm>
              <a:custGeom>
                <a:avLst/>
                <a:gdLst/>
                <a:ahLst/>
                <a:cxnLst/>
                <a:rect l="l" t="t" r="r" b="b"/>
                <a:pathLst>
                  <a:path w="2477" h="1549" extrusionOk="0">
                    <a:moveTo>
                      <a:pt x="1239" y="1"/>
                    </a:moveTo>
                    <a:cubicBezTo>
                      <a:pt x="555" y="1"/>
                      <a:pt x="0" y="642"/>
                      <a:pt x="1" y="1432"/>
                    </a:cubicBezTo>
                    <a:cubicBezTo>
                      <a:pt x="1" y="1497"/>
                      <a:pt x="45" y="1548"/>
                      <a:pt x="101" y="1548"/>
                    </a:cubicBezTo>
                    <a:lnTo>
                      <a:pt x="2378" y="1548"/>
                    </a:lnTo>
                    <a:cubicBezTo>
                      <a:pt x="2431" y="1548"/>
                      <a:pt x="2476" y="1497"/>
                      <a:pt x="2476" y="1432"/>
                    </a:cubicBezTo>
                    <a:cubicBezTo>
                      <a:pt x="2476" y="642"/>
                      <a:pt x="1922" y="1"/>
                      <a:pt x="12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4809842" y="3104742"/>
                <a:ext cx="49977" cy="30195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1289" extrusionOk="0">
                    <a:moveTo>
                      <a:pt x="1065" y="0"/>
                    </a:moveTo>
                    <a:cubicBezTo>
                      <a:pt x="477" y="0"/>
                      <a:pt x="1" y="475"/>
                      <a:pt x="3" y="1064"/>
                    </a:cubicBezTo>
                    <a:lnTo>
                      <a:pt x="3" y="1202"/>
                    </a:lnTo>
                    <a:cubicBezTo>
                      <a:pt x="3" y="1249"/>
                      <a:pt x="40" y="1288"/>
                      <a:pt x="87" y="1288"/>
                    </a:cubicBezTo>
                    <a:lnTo>
                      <a:pt x="2051" y="1288"/>
                    </a:lnTo>
                    <a:cubicBezTo>
                      <a:pt x="2097" y="1288"/>
                      <a:pt x="2136" y="1249"/>
                      <a:pt x="2136" y="1202"/>
                    </a:cubicBezTo>
                    <a:lnTo>
                      <a:pt x="2136" y="1064"/>
                    </a:lnTo>
                    <a:cubicBezTo>
                      <a:pt x="2136" y="475"/>
                      <a:pt x="1660" y="0"/>
                      <a:pt x="10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4813422" y="3134914"/>
                <a:ext cx="42934" cy="8058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344" extrusionOk="0">
                    <a:moveTo>
                      <a:pt x="0" y="0"/>
                    </a:moveTo>
                    <a:lnTo>
                      <a:pt x="0" y="344"/>
                    </a:lnTo>
                    <a:lnTo>
                      <a:pt x="244" y="344"/>
                    </a:lnTo>
                    <a:lnTo>
                      <a:pt x="244" y="294"/>
                    </a:lnTo>
                    <a:cubicBezTo>
                      <a:pt x="244" y="204"/>
                      <a:pt x="307" y="131"/>
                      <a:pt x="384" y="131"/>
                    </a:cubicBezTo>
                    <a:lnTo>
                      <a:pt x="1834" y="131"/>
                    </a:lnTo>
                    <a:lnTo>
                      <a:pt x="1834" y="0"/>
                    </a:ln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4613888" y="3107132"/>
                <a:ext cx="213432" cy="17358"/>
              </a:xfrm>
              <a:custGeom>
                <a:avLst/>
                <a:gdLst/>
                <a:ahLst/>
                <a:cxnLst/>
                <a:rect l="l" t="t" r="r" b="b"/>
                <a:pathLst>
                  <a:path w="9122" h="741" extrusionOk="0">
                    <a:moveTo>
                      <a:pt x="1" y="1"/>
                    </a:moveTo>
                    <a:cubicBezTo>
                      <a:pt x="1" y="1"/>
                      <a:pt x="296" y="551"/>
                      <a:pt x="1632" y="683"/>
                    </a:cubicBezTo>
                    <a:cubicBezTo>
                      <a:pt x="2075" y="726"/>
                      <a:pt x="3048" y="740"/>
                      <a:pt x="4151" y="740"/>
                    </a:cubicBezTo>
                    <a:cubicBezTo>
                      <a:pt x="5845" y="740"/>
                      <a:pt x="7844" y="707"/>
                      <a:pt x="8699" y="691"/>
                    </a:cubicBezTo>
                    <a:cubicBezTo>
                      <a:pt x="8933" y="688"/>
                      <a:pt x="9121" y="465"/>
                      <a:pt x="9121" y="196"/>
                    </a:cubicBezTo>
                    <a:lnTo>
                      <a:pt x="9121" y="167"/>
                    </a:lnTo>
                    <a:cubicBezTo>
                      <a:pt x="9121" y="75"/>
                      <a:pt x="9057" y="1"/>
                      <a:pt x="89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3710932" y="3107132"/>
                <a:ext cx="184793" cy="17358"/>
              </a:xfrm>
              <a:custGeom>
                <a:avLst/>
                <a:gdLst/>
                <a:ahLst/>
                <a:cxnLst/>
                <a:rect l="l" t="t" r="r" b="b"/>
                <a:pathLst>
                  <a:path w="7898" h="741" extrusionOk="0">
                    <a:moveTo>
                      <a:pt x="0" y="1"/>
                    </a:moveTo>
                    <a:cubicBezTo>
                      <a:pt x="0" y="1"/>
                      <a:pt x="295" y="551"/>
                      <a:pt x="1631" y="683"/>
                    </a:cubicBezTo>
                    <a:cubicBezTo>
                      <a:pt x="2074" y="726"/>
                      <a:pt x="2858" y="740"/>
                      <a:pt x="3731" y="740"/>
                    </a:cubicBezTo>
                    <a:cubicBezTo>
                      <a:pt x="5071" y="740"/>
                      <a:pt x="6622" y="707"/>
                      <a:pt x="7476" y="691"/>
                    </a:cubicBezTo>
                    <a:cubicBezTo>
                      <a:pt x="7711" y="688"/>
                      <a:pt x="7898" y="465"/>
                      <a:pt x="7898" y="196"/>
                    </a:cubicBezTo>
                    <a:lnTo>
                      <a:pt x="7898" y="167"/>
                    </a:lnTo>
                    <a:cubicBezTo>
                      <a:pt x="7898" y="74"/>
                      <a:pt x="7834" y="1"/>
                      <a:pt x="77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3857423" y="3142902"/>
                <a:ext cx="66121" cy="46545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1987" extrusionOk="0">
                    <a:moveTo>
                      <a:pt x="263" y="1"/>
                    </a:moveTo>
                    <a:cubicBezTo>
                      <a:pt x="118" y="1"/>
                      <a:pt x="0" y="137"/>
                      <a:pt x="0" y="305"/>
                    </a:cubicBezTo>
                    <a:lnTo>
                      <a:pt x="0" y="1986"/>
                    </a:lnTo>
                    <a:lnTo>
                      <a:pt x="2826" y="1986"/>
                    </a:lnTo>
                    <a:lnTo>
                      <a:pt x="2826" y="305"/>
                    </a:lnTo>
                    <a:cubicBezTo>
                      <a:pt x="2826" y="137"/>
                      <a:pt x="2708" y="2"/>
                      <a:pt x="25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3871462" y="3142902"/>
                <a:ext cx="37998" cy="46545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1987" extrusionOk="0">
                    <a:moveTo>
                      <a:pt x="151" y="1"/>
                    </a:moveTo>
                    <a:cubicBezTo>
                      <a:pt x="68" y="1"/>
                      <a:pt x="0" y="137"/>
                      <a:pt x="0" y="305"/>
                    </a:cubicBezTo>
                    <a:lnTo>
                      <a:pt x="0" y="1986"/>
                    </a:lnTo>
                    <a:lnTo>
                      <a:pt x="1624" y="1986"/>
                    </a:lnTo>
                    <a:lnTo>
                      <a:pt x="1624" y="305"/>
                    </a:lnTo>
                    <a:cubicBezTo>
                      <a:pt x="1624" y="137"/>
                      <a:pt x="1556" y="2"/>
                      <a:pt x="1473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3848181" y="3183357"/>
                <a:ext cx="84582" cy="72430"/>
              </a:xfrm>
              <a:custGeom>
                <a:avLst/>
                <a:gdLst/>
                <a:ahLst/>
                <a:cxnLst/>
                <a:rect l="l" t="t" r="r" b="b"/>
                <a:pathLst>
                  <a:path w="3615" h="3092" extrusionOk="0">
                    <a:moveTo>
                      <a:pt x="336" y="1"/>
                    </a:moveTo>
                    <a:cubicBezTo>
                      <a:pt x="150" y="1"/>
                      <a:pt x="0" y="175"/>
                      <a:pt x="0" y="390"/>
                    </a:cubicBezTo>
                    <a:lnTo>
                      <a:pt x="0" y="2278"/>
                    </a:lnTo>
                    <a:lnTo>
                      <a:pt x="3614" y="3092"/>
                    </a:lnTo>
                    <a:lnTo>
                      <a:pt x="3614" y="390"/>
                    </a:lnTo>
                    <a:cubicBezTo>
                      <a:pt x="3614" y="174"/>
                      <a:pt x="3464" y="1"/>
                      <a:pt x="32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3867250" y="3183357"/>
                <a:ext cx="46421" cy="72454"/>
              </a:xfrm>
              <a:custGeom>
                <a:avLst/>
                <a:gdLst/>
                <a:ahLst/>
                <a:cxnLst/>
                <a:rect l="l" t="t" r="r" b="b"/>
                <a:pathLst>
                  <a:path w="1984" h="3093" extrusionOk="0">
                    <a:moveTo>
                      <a:pt x="185" y="1"/>
                    </a:moveTo>
                    <a:cubicBezTo>
                      <a:pt x="83" y="1"/>
                      <a:pt x="1" y="175"/>
                      <a:pt x="1" y="390"/>
                    </a:cubicBezTo>
                    <a:lnTo>
                      <a:pt x="1" y="2279"/>
                    </a:lnTo>
                    <a:lnTo>
                      <a:pt x="1982" y="3093"/>
                    </a:lnTo>
                    <a:lnTo>
                      <a:pt x="1982" y="391"/>
                    </a:lnTo>
                    <a:cubicBezTo>
                      <a:pt x="1983" y="174"/>
                      <a:pt x="1900" y="1"/>
                      <a:pt x="1799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3827896" y="3208960"/>
                <a:ext cx="122299" cy="46827"/>
              </a:xfrm>
              <a:custGeom>
                <a:avLst/>
                <a:gdLst/>
                <a:ahLst/>
                <a:cxnLst/>
                <a:rect l="l" t="t" r="r" b="b"/>
                <a:pathLst>
                  <a:path w="5227" h="1999" extrusionOk="0">
                    <a:moveTo>
                      <a:pt x="247" y="0"/>
                    </a:moveTo>
                    <a:cubicBezTo>
                      <a:pt x="113" y="0"/>
                      <a:pt x="1" y="126"/>
                      <a:pt x="1" y="286"/>
                    </a:cubicBezTo>
                    <a:lnTo>
                      <a:pt x="1" y="992"/>
                    </a:lnTo>
                    <a:lnTo>
                      <a:pt x="3505" y="1668"/>
                    </a:lnTo>
                    <a:lnTo>
                      <a:pt x="4441" y="1847"/>
                    </a:lnTo>
                    <a:lnTo>
                      <a:pt x="5227" y="1999"/>
                    </a:lnTo>
                    <a:lnTo>
                      <a:pt x="5227" y="1045"/>
                    </a:lnTo>
                    <a:cubicBezTo>
                      <a:pt x="5227" y="902"/>
                      <a:pt x="5136" y="781"/>
                      <a:pt x="5013" y="762"/>
                    </a:cubicBezTo>
                    <a:lnTo>
                      <a:pt x="4349" y="655"/>
                    </a:lnTo>
                    <a:lnTo>
                      <a:pt x="936" y="108"/>
                    </a:lnTo>
                    <a:lnTo>
                      <a:pt x="283" y="3"/>
                    </a:lnTo>
                    <a:cubicBezTo>
                      <a:pt x="271" y="1"/>
                      <a:pt x="259" y="0"/>
                      <a:pt x="2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3846263" y="3211865"/>
                <a:ext cx="85565" cy="40666"/>
              </a:xfrm>
              <a:custGeom>
                <a:avLst/>
                <a:gdLst/>
                <a:ahLst/>
                <a:cxnLst/>
                <a:rect l="l" t="t" r="r" b="b"/>
                <a:pathLst>
                  <a:path w="3657" h="1736" extrusionOk="0">
                    <a:moveTo>
                      <a:pt x="247" y="1"/>
                    </a:moveTo>
                    <a:cubicBezTo>
                      <a:pt x="116" y="1"/>
                      <a:pt x="2" y="119"/>
                      <a:pt x="0" y="274"/>
                    </a:cubicBezTo>
                    <a:lnTo>
                      <a:pt x="0" y="278"/>
                    </a:lnTo>
                    <a:lnTo>
                      <a:pt x="1" y="986"/>
                    </a:lnTo>
                    <a:lnTo>
                      <a:pt x="2720" y="1543"/>
                    </a:lnTo>
                    <a:lnTo>
                      <a:pt x="3656" y="1735"/>
                    </a:lnTo>
                    <a:lnTo>
                      <a:pt x="3656" y="1724"/>
                    </a:lnTo>
                    <a:lnTo>
                      <a:pt x="3655" y="778"/>
                    </a:lnTo>
                    <a:cubicBezTo>
                      <a:pt x="3653" y="640"/>
                      <a:pt x="3564" y="530"/>
                      <a:pt x="3450" y="512"/>
                    </a:cubicBezTo>
                    <a:lnTo>
                      <a:pt x="281" y="3"/>
                    </a:lnTo>
                    <a:cubicBezTo>
                      <a:pt x="270" y="2"/>
                      <a:pt x="259" y="1"/>
                      <a:pt x="247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3869029" y="3134890"/>
                <a:ext cx="42911" cy="8058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344" extrusionOk="0">
                    <a:moveTo>
                      <a:pt x="1" y="0"/>
                    </a:moveTo>
                    <a:lnTo>
                      <a:pt x="1" y="344"/>
                    </a:lnTo>
                    <a:lnTo>
                      <a:pt x="1833" y="344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3861518" y="3098628"/>
                <a:ext cx="57932" cy="36285"/>
              </a:xfrm>
              <a:custGeom>
                <a:avLst/>
                <a:gdLst/>
                <a:ahLst/>
                <a:cxnLst/>
                <a:rect l="l" t="t" r="r" b="b"/>
                <a:pathLst>
                  <a:path w="2476" h="1549" extrusionOk="0">
                    <a:moveTo>
                      <a:pt x="1237" y="1"/>
                    </a:moveTo>
                    <a:cubicBezTo>
                      <a:pt x="554" y="1"/>
                      <a:pt x="1" y="642"/>
                      <a:pt x="1" y="1432"/>
                    </a:cubicBezTo>
                    <a:cubicBezTo>
                      <a:pt x="1" y="1495"/>
                      <a:pt x="46" y="1548"/>
                      <a:pt x="99" y="1548"/>
                    </a:cubicBezTo>
                    <a:lnTo>
                      <a:pt x="2376" y="1548"/>
                    </a:lnTo>
                    <a:cubicBezTo>
                      <a:pt x="2431" y="1548"/>
                      <a:pt x="2475" y="1497"/>
                      <a:pt x="2475" y="1432"/>
                    </a:cubicBezTo>
                    <a:cubicBezTo>
                      <a:pt x="2475" y="642"/>
                      <a:pt x="1920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3865472" y="3104742"/>
                <a:ext cx="49954" cy="30195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1289" extrusionOk="0">
                    <a:moveTo>
                      <a:pt x="1072" y="0"/>
                    </a:moveTo>
                    <a:cubicBezTo>
                      <a:pt x="478" y="0"/>
                      <a:pt x="1" y="475"/>
                      <a:pt x="1" y="1064"/>
                    </a:cubicBezTo>
                    <a:lnTo>
                      <a:pt x="1" y="1202"/>
                    </a:lnTo>
                    <a:cubicBezTo>
                      <a:pt x="1" y="1249"/>
                      <a:pt x="39" y="1288"/>
                      <a:pt x="87" y="1288"/>
                    </a:cubicBezTo>
                    <a:lnTo>
                      <a:pt x="2051" y="1288"/>
                    </a:lnTo>
                    <a:cubicBezTo>
                      <a:pt x="2098" y="1288"/>
                      <a:pt x="2135" y="1249"/>
                      <a:pt x="2135" y="1202"/>
                    </a:cubicBezTo>
                    <a:lnTo>
                      <a:pt x="2135" y="1064"/>
                    </a:lnTo>
                    <a:cubicBezTo>
                      <a:pt x="2135" y="475"/>
                      <a:pt x="1660" y="0"/>
                      <a:pt x="10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3868982" y="3134890"/>
                <a:ext cx="42934" cy="8058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344" extrusionOk="0">
                    <a:moveTo>
                      <a:pt x="1" y="0"/>
                    </a:moveTo>
                    <a:lnTo>
                      <a:pt x="1" y="132"/>
                    </a:lnTo>
                    <a:lnTo>
                      <a:pt x="1451" y="132"/>
                    </a:lnTo>
                    <a:cubicBezTo>
                      <a:pt x="1528" y="132"/>
                      <a:pt x="1590" y="205"/>
                      <a:pt x="1590" y="294"/>
                    </a:cubicBezTo>
                    <a:lnTo>
                      <a:pt x="1590" y="344"/>
                    </a:lnTo>
                    <a:lnTo>
                      <a:pt x="1834" y="344"/>
                    </a:lnTo>
                    <a:lnTo>
                      <a:pt x="1834" y="0"/>
                    </a:ln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3898018" y="3107132"/>
                <a:ext cx="213409" cy="17358"/>
              </a:xfrm>
              <a:custGeom>
                <a:avLst/>
                <a:gdLst/>
                <a:ahLst/>
                <a:cxnLst/>
                <a:rect l="l" t="t" r="r" b="b"/>
                <a:pathLst>
                  <a:path w="9121" h="741" extrusionOk="0">
                    <a:moveTo>
                      <a:pt x="144" y="1"/>
                    </a:moveTo>
                    <a:cubicBezTo>
                      <a:pt x="65" y="1"/>
                      <a:pt x="0" y="74"/>
                      <a:pt x="0" y="167"/>
                    </a:cubicBezTo>
                    <a:lnTo>
                      <a:pt x="0" y="196"/>
                    </a:lnTo>
                    <a:cubicBezTo>
                      <a:pt x="0" y="465"/>
                      <a:pt x="189" y="688"/>
                      <a:pt x="423" y="691"/>
                    </a:cubicBezTo>
                    <a:cubicBezTo>
                      <a:pt x="1278" y="707"/>
                      <a:pt x="3276" y="740"/>
                      <a:pt x="4970" y="740"/>
                    </a:cubicBezTo>
                    <a:cubicBezTo>
                      <a:pt x="6073" y="740"/>
                      <a:pt x="7046" y="726"/>
                      <a:pt x="7490" y="683"/>
                    </a:cubicBezTo>
                    <a:cubicBezTo>
                      <a:pt x="8825" y="551"/>
                      <a:pt x="9121" y="1"/>
                      <a:pt x="9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3781779" y="3222640"/>
                <a:ext cx="1161686" cy="261048"/>
              </a:xfrm>
              <a:custGeom>
                <a:avLst/>
                <a:gdLst/>
                <a:ahLst/>
                <a:cxnLst/>
                <a:rect l="l" t="t" r="r" b="b"/>
                <a:pathLst>
                  <a:path w="49650" h="11144" extrusionOk="0">
                    <a:moveTo>
                      <a:pt x="1755" y="1"/>
                    </a:moveTo>
                    <a:cubicBezTo>
                      <a:pt x="1040" y="1"/>
                      <a:pt x="416" y="502"/>
                      <a:pt x="144" y="1226"/>
                    </a:cubicBezTo>
                    <a:cubicBezTo>
                      <a:pt x="98" y="1349"/>
                      <a:pt x="62" y="1480"/>
                      <a:pt x="39" y="1614"/>
                    </a:cubicBezTo>
                    <a:cubicBezTo>
                      <a:pt x="14" y="1749"/>
                      <a:pt x="1" y="1891"/>
                      <a:pt x="1" y="2034"/>
                    </a:cubicBezTo>
                    <a:cubicBezTo>
                      <a:pt x="1" y="2497"/>
                      <a:pt x="74" y="2902"/>
                      <a:pt x="209" y="3260"/>
                    </a:cubicBezTo>
                    <a:cubicBezTo>
                      <a:pt x="360" y="3661"/>
                      <a:pt x="588" y="4001"/>
                      <a:pt x="875" y="4298"/>
                    </a:cubicBezTo>
                    <a:cubicBezTo>
                      <a:pt x="1419" y="4857"/>
                      <a:pt x="2179" y="5252"/>
                      <a:pt x="3039" y="5573"/>
                    </a:cubicBezTo>
                    <a:lnTo>
                      <a:pt x="15791" y="9988"/>
                    </a:lnTo>
                    <a:lnTo>
                      <a:pt x="18358" y="10876"/>
                    </a:lnTo>
                    <a:cubicBezTo>
                      <a:pt x="19446" y="11054"/>
                      <a:pt x="20543" y="11143"/>
                      <a:pt x="21642" y="11143"/>
                    </a:cubicBezTo>
                    <a:lnTo>
                      <a:pt x="28010" y="11143"/>
                    </a:lnTo>
                    <a:cubicBezTo>
                      <a:pt x="29108" y="11143"/>
                      <a:pt x="30205" y="11054"/>
                      <a:pt x="31292" y="10876"/>
                    </a:cubicBezTo>
                    <a:lnTo>
                      <a:pt x="33860" y="9988"/>
                    </a:lnTo>
                    <a:lnTo>
                      <a:pt x="46611" y="5573"/>
                    </a:lnTo>
                    <a:cubicBezTo>
                      <a:pt x="47472" y="5252"/>
                      <a:pt x="48230" y="4857"/>
                      <a:pt x="48775" y="4298"/>
                    </a:cubicBezTo>
                    <a:cubicBezTo>
                      <a:pt x="49064" y="4003"/>
                      <a:pt x="49292" y="3661"/>
                      <a:pt x="49442" y="3260"/>
                    </a:cubicBezTo>
                    <a:cubicBezTo>
                      <a:pt x="49577" y="2902"/>
                      <a:pt x="49650" y="2497"/>
                      <a:pt x="49650" y="2034"/>
                    </a:cubicBezTo>
                    <a:cubicBezTo>
                      <a:pt x="49650" y="1890"/>
                      <a:pt x="49637" y="1749"/>
                      <a:pt x="49608" y="1614"/>
                    </a:cubicBezTo>
                    <a:cubicBezTo>
                      <a:pt x="49583" y="1480"/>
                      <a:pt x="49547" y="1349"/>
                      <a:pt x="49501" y="1226"/>
                    </a:cubicBezTo>
                    <a:cubicBezTo>
                      <a:pt x="49230" y="502"/>
                      <a:pt x="48606" y="1"/>
                      <a:pt x="47891" y="1"/>
                    </a:cubicBezTo>
                    <a:cubicBezTo>
                      <a:pt x="47836" y="1"/>
                      <a:pt x="47780" y="4"/>
                      <a:pt x="47724" y="10"/>
                    </a:cubicBezTo>
                    <a:lnTo>
                      <a:pt x="31258" y="2652"/>
                    </a:lnTo>
                    <a:cubicBezTo>
                      <a:pt x="30191" y="2824"/>
                      <a:pt x="29115" y="2910"/>
                      <a:pt x="28038" y="2910"/>
                    </a:cubicBezTo>
                    <a:lnTo>
                      <a:pt x="21607" y="2910"/>
                    </a:lnTo>
                    <a:cubicBezTo>
                      <a:pt x="20530" y="2910"/>
                      <a:pt x="19454" y="2824"/>
                      <a:pt x="18388" y="2652"/>
                    </a:cubicBezTo>
                    <a:lnTo>
                      <a:pt x="1922" y="10"/>
                    </a:lnTo>
                    <a:cubicBezTo>
                      <a:pt x="1865" y="4"/>
                      <a:pt x="1810" y="1"/>
                      <a:pt x="17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4"/>
              <p:cNvSpPr/>
              <p:nvPr/>
            </p:nvSpPr>
            <p:spPr>
              <a:xfrm>
                <a:off x="3788401" y="3273801"/>
                <a:ext cx="1148583" cy="209888"/>
              </a:xfrm>
              <a:custGeom>
                <a:avLst/>
                <a:gdLst/>
                <a:ahLst/>
                <a:cxnLst/>
                <a:rect l="l" t="t" r="r" b="b"/>
                <a:pathLst>
                  <a:path w="49090" h="8960" extrusionOk="0">
                    <a:moveTo>
                      <a:pt x="47616" y="1"/>
                    </a:moveTo>
                    <a:cubicBezTo>
                      <a:pt x="47561" y="1"/>
                      <a:pt x="47505" y="3"/>
                      <a:pt x="47449" y="9"/>
                    </a:cubicBezTo>
                    <a:lnTo>
                      <a:pt x="30983" y="2651"/>
                    </a:lnTo>
                    <a:cubicBezTo>
                      <a:pt x="29916" y="2820"/>
                      <a:pt x="28840" y="2908"/>
                      <a:pt x="27764" y="2908"/>
                    </a:cubicBezTo>
                    <a:lnTo>
                      <a:pt x="21330" y="2908"/>
                    </a:lnTo>
                    <a:cubicBezTo>
                      <a:pt x="20253" y="2908"/>
                      <a:pt x="19179" y="2821"/>
                      <a:pt x="18112" y="2651"/>
                    </a:cubicBezTo>
                    <a:lnTo>
                      <a:pt x="1644" y="9"/>
                    </a:lnTo>
                    <a:cubicBezTo>
                      <a:pt x="1589" y="4"/>
                      <a:pt x="1535" y="1"/>
                      <a:pt x="1481" y="1"/>
                    </a:cubicBezTo>
                    <a:cubicBezTo>
                      <a:pt x="1302" y="1"/>
                      <a:pt x="1128" y="32"/>
                      <a:pt x="965" y="88"/>
                    </a:cubicBezTo>
                    <a:cubicBezTo>
                      <a:pt x="211" y="357"/>
                      <a:pt x="1" y="1495"/>
                      <a:pt x="588" y="2104"/>
                    </a:cubicBezTo>
                    <a:lnTo>
                      <a:pt x="597" y="2113"/>
                    </a:lnTo>
                    <a:cubicBezTo>
                      <a:pt x="999" y="2526"/>
                      <a:pt x="1516" y="2849"/>
                      <a:pt x="2106" y="3118"/>
                    </a:cubicBezTo>
                    <a:cubicBezTo>
                      <a:pt x="2315" y="3215"/>
                      <a:pt x="2536" y="3305"/>
                      <a:pt x="2761" y="3389"/>
                    </a:cubicBezTo>
                    <a:lnTo>
                      <a:pt x="3004" y="3472"/>
                    </a:lnTo>
                    <a:lnTo>
                      <a:pt x="11910" y="6556"/>
                    </a:lnTo>
                    <a:lnTo>
                      <a:pt x="12545" y="6775"/>
                    </a:lnTo>
                    <a:lnTo>
                      <a:pt x="15513" y="7804"/>
                    </a:lnTo>
                    <a:lnTo>
                      <a:pt x="15795" y="7902"/>
                    </a:lnTo>
                    <a:lnTo>
                      <a:pt x="16646" y="8195"/>
                    </a:lnTo>
                    <a:lnTo>
                      <a:pt x="18081" y="8693"/>
                    </a:lnTo>
                    <a:cubicBezTo>
                      <a:pt x="19166" y="8870"/>
                      <a:pt x="20264" y="8959"/>
                      <a:pt x="21363" y="8959"/>
                    </a:cubicBezTo>
                    <a:lnTo>
                      <a:pt x="27729" y="8959"/>
                    </a:lnTo>
                    <a:cubicBezTo>
                      <a:pt x="28827" y="8959"/>
                      <a:pt x="29923" y="8871"/>
                      <a:pt x="31010" y="8693"/>
                    </a:cubicBezTo>
                    <a:lnTo>
                      <a:pt x="33578" y="7804"/>
                    </a:lnTo>
                    <a:lnTo>
                      <a:pt x="38029" y="6262"/>
                    </a:lnTo>
                    <a:lnTo>
                      <a:pt x="38664" y="6042"/>
                    </a:lnTo>
                    <a:lnTo>
                      <a:pt x="46328" y="3389"/>
                    </a:lnTo>
                    <a:cubicBezTo>
                      <a:pt x="46403" y="3362"/>
                      <a:pt x="46477" y="3333"/>
                      <a:pt x="46551" y="3303"/>
                    </a:cubicBezTo>
                    <a:cubicBezTo>
                      <a:pt x="46725" y="3235"/>
                      <a:pt x="46892" y="3163"/>
                      <a:pt x="47056" y="3085"/>
                    </a:cubicBezTo>
                    <a:cubicBezTo>
                      <a:pt x="47194" y="3020"/>
                      <a:pt x="47327" y="2953"/>
                      <a:pt x="47456" y="2881"/>
                    </a:cubicBezTo>
                    <a:cubicBezTo>
                      <a:pt x="47851" y="2664"/>
                      <a:pt x="48203" y="2413"/>
                      <a:pt x="48492" y="2114"/>
                    </a:cubicBezTo>
                    <a:cubicBezTo>
                      <a:pt x="48496" y="2112"/>
                      <a:pt x="48499" y="2108"/>
                      <a:pt x="48501" y="2106"/>
                    </a:cubicBezTo>
                    <a:cubicBezTo>
                      <a:pt x="49090" y="1495"/>
                      <a:pt x="48880" y="356"/>
                      <a:pt x="48128" y="88"/>
                    </a:cubicBezTo>
                    <a:cubicBezTo>
                      <a:pt x="47965" y="30"/>
                      <a:pt x="47793" y="1"/>
                      <a:pt x="47616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4"/>
              <p:cNvSpPr/>
              <p:nvPr/>
            </p:nvSpPr>
            <p:spPr>
              <a:xfrm>
                <a:off x="3923404" y="3327772"/>
                <a:ext cx="21105" cy="36754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569" extrusionOk="0">
                    <a:moveTo>
                      <a:pt x="356" y="1"/>
                    </a:moveTo>
                    <a:cubicBezTo>
                      <a:pt x="150" y="1"/>
                      <a:pt x="0" y="228"/>
                      <a:pt x="55" y="458"/>
                    </a:cubicBezTo>
                    <a:lnTo>
                      <a:pt x="257" y="1304"/>
                    </a:lnTo>
                    <a:cubicBezTo>
                      <a:pt x="294" y="1460"/>
                      <a:pt x="417" y="1569"/>
                      <a:pt x="557" y="1569"/>
                    </a:cubicBezTo>
                    <a:cubicBezTo>
                      <a:pt x="599" y="1569"/>
                      <a:pt x="638" y="1560"/>
                      <a:pt x="674" y="1542"/>
                    </a:cubicBezTo>
                    <a:cubicBezTo>
                      <a:pt x="816" y="1476"/>
                      <a:pt x="902" y="1295"/>
                      <a:pt x="861" y="1111"/>
                    </a:cubicBezTo>
                    <a:lnTo>
                      <a:pt x="659" y="265"/>
                    </a:lnTo>
                    <a:cubicBezTo>
                      <a:pt x="639" y="187"/>
                      <a:pt x="599" y="121"/>
                      <a:pt x="546" y="74"/>
                    </a:cubicBezTo>
                    <a:cubicBezTo>
                      <a:pt x="524" y="55"/>
                      <a:pt x="499" y="38"/>
                      <a:pt x="473" y="26"/>
                    </a:cubicBezTo>
                    <a:cubicBezTo>
                      <a:pt x="437" y="10"/>
                      <a:pt x="397" y="1"/>
                      <a:pt x="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3929137" y="3328381"/>
                <a:ext cx="15372" cy="35512"/>
              </a:xfrm>
              <a:custGeom>
                <a:avLst/>
                <a:gdLst/>
                <a:ahLst/>
                <a:cxnLst/>
                <a:rect l="l" t="t" r="r" b="b"/>
                <a:pathLst>
                  <a:path w="657" h="1516" extrusionOk="0">
                    <a:moveTo>
                      <a:pt x="227" y="0"/>
                    </a:moveTo>
                    <a:cubicBezTo>
                      <a:pt x="86" y="66"/>
                      <a:pt x="1" y="248"/>
                      <a:pt x="44" y="432"/>
                    </a:cubicBezTo>
                    <a:lnTo>
                      <a:pt x="245" y="1278"/>
                    </a:lnTo>
                    <a:cubicBezTo>
                      <a:pt x="272" y="1389"/>
                      <a:pt x="341" y="1476"/>
                      <a:pt x="429" y="1516"/>
                    </a:cubicBezTo>
                    <a:cubicBezTo>
                      <a:pt x="571" y="1450"/>
                      <a:pt x="657" y="1269"/>
                      <a:pt x="614" y="1085"/>
                    </a:cubicBezTo>
                    <a:lnTo>
                      <a:pt x="413" y="239"/>
                    </a:lnTo>
                    <a:cubicBezTo>
                      <a:pt x="393" y="161"/>
                      <a:pt x="352" y="95"/>
                      <a:pt x="300" y="48"/>
                    </a:cubicBezTo>
                    <a:cubicBezTo>
                      <a:pt x="276" y="29"/>
                      <a:pt x="253" y="12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3954944" y="3338500"/>
                <a:ext cx="21105" cy="36707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567" extrusionOk="0">
                    <a:moveTo>
                      <a:pt x="356" y="1"/>
                    </a:moveTo>
                    <a:cubicBezTo>
                      <a:pt x="150" y="1"/>
                      <a:pt x="0" y="228"/>
                      <a:pt x="54" y="457"/>
                    </a:cubicBezTo>
                    <a:lnTo>
                      <a:pt x="256" y="1302"/>
                    </a:lnTo>
                    <a:cubicBezTo>
                      <a:pt x="293" y="1459"/>
                      <a:pt x="416" y="1567"/>
                      <a:pt x="557" y="1567"/>
                    </a:cubicBezTo>
                    <a:cubicBezTo>
                      <a:pt x="598" y="1567"/>
                      <a:pt x="638" y="1559"/>
                      <a:pt x="674" y="1540"/>
                    </a:cubicBezTo>
                    <a:cubicBezTo>
                      <a:pt x="815" y="1475"/>
                      <a:pt x="902" y="1293"/>
                      <a:pt x="859" y="1113"/>
                    </a:cubicBezTo>
                    <a:lnTo>
                      <a:pt x="658" y="267"/>
                    </a:lnTo>
                    <a:cubicBezTo>
                      <a:pt x="639" y="188"/>
                      <a:pt x="598" y="121"/>
                      <a:pt x="546" y="74"/>
                    </a:cubicBezTo>
                    <a:cubicBezTo>
                      <a:pt x="522" y="54"/>
                      <a:pt x="498" y="38"/>
                      <a:pt x="473" y="27"/>
                    </a:cubicBezTo>
                    <a:cubicBezTo>
                      <a:pt x="437" y="10"/>
                      <a:pt x="397" y="1"/>
                      <a:pt x="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3960653" y="3339110"/>
                <a:ext cx="15396" cy="35489"/>
              </a:xfrm>
              <a:custGeom>
                <a:avLst/>
                <a:gdLst/>
                <a:ahLst/>
                <a:cxnLst/>
                <a:rect l="l" t="t" r="r" b="b"/>
                <a:pathLst>
                  <a:path w="658" h="1515" extrusionOk="0">
                    <a:moveTo>
                      <a:pt x="227" y="1"/>
                    </a:moveTo>
                    <a:cubicBezTo>
                      <a:pt x="86" y="66"/>
                      <a:pt x="0" y="248"/>
                      <a:pt x="44" y="431"/>
                    </a:cubicBezTo>
                    <a:lnTo>
                      <a:pt x="245" y="1276"/>
                    </a:lnTo>
                    <a:cubicBezTo>
                      <a:pt x="272" y="1387"/>
                      <a:pt x="342" y="1474"/>
                      <a:pt x="430" y="1514"/>
                    </a:cubicBezTo>
                    <a:cubicBezTo>
                      <a:pt x="571" y="1449"/>
                      <a:pt x="658" y="1267"/>
                      <a:pt x="614" y="1087"/>
                    </a:cubicBezTo>
                    <a:lnTo>
                      <a:pt x="413" y="241"/>
                    </a:lnTo>
                    <a:cubicBezTo>
                      <a:pt x="394" y="162"/>
                      <a:pt x="353" y="95"/>
                      <a:pt x="301" y="48"/>
                    </a:cubicBezTo>
                    <a:cubicBezTo>
                      <a:pt x="277" y="28"/>
                      <a:pt x="252" y="12"/>
                      <a:pt x="2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3986484" y="3349206"/>
                <a:ext cx="21105" cy="36754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569" extrusionOk="0">
                    <a:moveTo>
                      <a:pt x="357" y="0"/>
                    </a:moveTo>
                    <a:cubicBezTo>
                      <a:pt x="150" y="0"/>
                      <a:pt x="1" y="227"/>
                      <a:pt x="55" y="457"/>
                    </a:cubicBezTo>
                    <a:lnTo>
                      <a:pt x="257" y="1303"/>
                    </a:lnTo>
                    <a:cubicBezTo>
                      <a:pt x="294" y="1459"/>
                      <a:pt x="417" y="1568"/>
                      <a:pt x="558" y="1568"/>
                    </a:cubicBezTo>
                    <a:cubicBezTo>
                      <a:pt x="599" y="1568"/>
                      <a:pt x="639" y="1559"/>
                      <a:pt x="674" y="1541"/>
                    </a:cubicBezTo>
                    <a:cubicBezTo>
                      <a:pt x="816" y="1476"/>
                      <a:pt x="901" y="1294"/>
                      <a:pt x="860" y="1111"/>
                    </a:cubicBezTo>
                    <a:lnTo>
                      <a:pt x="659" y="265"/>
                    </a:lnTo>
                    <a:cubicBezTo>
                      <a:pt x="640" y="187"/>
                      <a:pt x="599" y="120"/>
                      <a:pt x="546" y="73"/>
                    </a:cubicBezTo>
                    <a:cubicBezTo>
                      <a:pt x="524" y="54"/>
                      <a:pt x="499" y="37"/>
                      <a:pt x="473" y="26"/>
                    </a:cubicBezTo>
                    <a:cubicBezTo>
                      <a:pt x="438" y="9"/>
                      <a:pt x="398" y="0"/>
                      <a:pt x="3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3992193" y="3349791"/>
                <a:ext cx="15396" cy="35512"/>
              </a:xfrm>
              <a:custGeom>
                <a:avLst/>
                <a:gdLst/>
                <a:ahLst/>
                <a:cxnLst/>
                <a:rect l="l" t="t" r="r" b="b"/>
                <a:pathLst>
                  <a:path w="658" h="1516" extrusionOk="0">
                    <a:moveTo>
                      <a:pt x="228" y="1"/>
                    </a:moveTo>
                    <a:cubicBezTo>
                      <a:pt x="87" y="66"/>
                      <a:pt x="1" y="248"/>
                      <a:pt x="45" y="432"/>
                    </a:cubicBezTo>
                    <a:lnTo>
                      <a:pt x="246" y="1278"/>
                    </a:lnTo>
                    <a:cubicBezTo>
                      <a:pt x="273" y="1390"/>
                      <a:pt x="342" y="1476"/>
                      <a:pt x="430" y="1516"/>
                    </a:cubicBezTo>
                    <a:cubicBezTo>
                      <a:pt x="572" y="1451"/>
                      <a:pt x="657" y="1269"/>
                      <a:pt x="615" y="1086"/>
                    </a:cubicBezTo>
                    <a:lnTo>
                      <a:pt x="414" y="240"/>
                    </a:lnTo>
                    <a:cubicBezTo>
                      <a:pt x="395" y="162"/>
                      <a:pt x="354" y="95"/>
                      <a:pt x="301" y="48"/>
                    </a:cubicBezTo>
                    <a:cubicBezTo>
                      <a:pt x="278" y="29"/>
                      <a:pt x="254" y="12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3782692" y="3251359"/>
                <a:ext cx="1159908" cy="151911"/>
              </a:xfrm>
              <a:custGeom>
                <a:avLst/>
                <a:gdLst/>
                <a:ahLst/>
                <a:cxnLst/>
                <a:rect l="l" t="t" r="r" b="b"/>
                <a:pathLst>
                  <a:path w="49574" h="6485" extrusionOk="0">
                    <a:moveTo>
                      <a:pt x="107" y="0"/>
                    </a:moveTo>
                    <a:cubicBezTo>
                      <a:pt x="61" y="123"/>
                      <a:pt x="25" y="254"/>
                      <a:pt x="1" y="388"/>
                    </a:cubicBezTo>
                    <a:lnTo>
                      <a:pt x="54" y="407"/>
                    </a:lnTo>
                    <a:lnTo>
                      <a:pt x="12453" y="4877"/>
                    </a:lnTo>
                    <a:cubicBezTo>
                      <a:pt x="15412" y="5943"/>
                      <a:pt x="18482" y="6485"/>
                      <a:pt x="21580" y="6485"/>
                    </a:cubicBezTo>
                    <a:lnTo>
                      <a:pt x="27993" y="6485"/>
                    </a:lnTo>
                    <a:cubicBezTo>
                      <a:pt x="31091" y="6485"/>
                      <a:pt x="34163" y="5943"/>
                      <a:pt x="37121" y="4877"/>
                    </a:cubicBezTo>
                    <a:lnTo>
                      <a:pt x="49520" y="407"/>
                    </a:lnTo>
                    <a:lnTo>
                      <a:pt x="49574" y="388"/>
                    </a:lnTo>
                    <a:cubicBezTo>
                      <a:pt x="49548" y="254"/>
                      <a:pt x="49513" y="123"/>
                      <a:pt x="49464" y="0"/>
                    </a:cubicBezTo>
                    <a:lnTo>
                      <a:pt x="37014" y="4490"/>
                    </a:lnTo>
                    <a:cubicBezTo>
                      <a:pt x="34090" y="5543"/>
                      <a:pt x="31054" y="6079"/>
                      <a:pt x="27992" y="6079"/>
                    </a:cubicBezTo>
                    <a:lnTo>
                      <a:pt x="21579" y="6079"/>
                    </a:lnTo>
                    <a:cubicBezTo>
                      <a:pt x="18517" y="6079"/>
                      <a:pt x="15481" y="5544"/>
                      <a:pt x="12558" y="4490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3782762" y="3256396"/>
                <a:ext cx="1159837" cy="146875"/>
              </a:xfrm>
              <a:custGeom>
                <a:avLst/>
                <a:gdLst/>
                <a:ahLst/>
                <a:cxnLst/>
                <a:rect l="l" t="t" r="r" b="b"/>
                <a:pathLst>
                  <a:path w="49571" h="6270" extrusionOk="0">
                    <a:moveTo>
                      <a:pt x="39" y="1"/>
                    </a:moveTo>
                    <a:cubicBezTo>
                      <a:pt x="18" y="54"/>
                      <a:pt x="16" y="119"/>
                      <a:pt x="1" y="173"/>
                    </a:cubicBezTo>
                    <a:lnTo>
                      <a:pt x="12452" y="4662"/>
                    </a:lnTo>
                    <a:cubicBezTo>
                      <a:pt x="15411" y="5728"/>
                      <a:pt x="18481" y="6270"/>
                      <a:pt x="21579" y="6270"/>
                    </a:cubicBezTo>
                    <a:lnTo>
                      <a:pt x="27991" y="6270"/>
                    </a:lnTo>
                    <a:cubicBezTo>
                      <a:pt x="31090" y="6270"/>
                      <a:pt x="34162" y="5728"/>
                      <a:pt x="37119" y="4662"/>
                    </a:cubicBezTo>
                    <a:lnTo>
                      <a:pt x="49571" y="173"/>
                    </a:lnTo>
                    <a:cubicBezTo>
                      <a:pt x="49554" y="119"/>
                      <a:pt x="49551" y="52"/>
                      <a:pt x="49532" y="1"/>
                    </a:cubicBezTo>
                    <a:lnTo>
                      <a:pt x="37014" y="4522"/>
                    </a:lnTo>
                    <a:cubicBezTo>
                      <a:pt x="34090" y="5578"/>
                      <a:pt x="31055" y="6112"/>
                      <a:pt x="27991" y="6112"/>
                    </a:cubicBezTo>
                    <a:lnTo>
                      <a:pt x="21579" y="6112"/>
                    </a:lnTo>
                    <a:cubicBezTo>
                      <a:pt x="18517" y="6112"/>
                      <a:pt x="15481" y="5578"/>
                      <a:pt x="12557" y="4522"/>
                    </a:cubicBezTo>
                    <a:lnTo>
                      <a:pt x="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4780806" y="3327772"/>
                <a:ext cx="21105" cy="36754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569" extrusionOk="0">
                    <a:moveTo>
                      <a:pt x="546" y="1"/>
                    </a:moveTo>
                    <a:cubicBezTo>
                      <a:pt x="505" y="1"/>
                      <a:pt x="465" y="10"/>
                      <a:pt x="429" y="26"/>
                    </a:cubicBezTo>
                    <a:cubicBezTo>
                      <a:pt x="404" y="38"/>
                      <a:pt x="379" y="55"/>
                      <a:pt x="357" y="74"/>
                    </a:cubicBezTo>
                    <a:cubicBezTo>
                      <a:pt x="303" y="121"/>
                      <a:pt x="262" y="187"/>
                      <a:pt x="245" y="265"/>
                    </a:cubicBezTo>
                    <a:lnTo>
                      <a:pt x="44" y="1111"/>
                    </a:lnTo>
                    <a:cubicBezTo>
                      <a:pt x="1" y="1295"/>
                      <a:pt x="87" y="1476"/>
                      <a:pt x="228" y="1542"/>
                    </a:cubicBezTo>
                    <a:cubicBezTo>
                      <a:pt x="264" y="1560"/>
                      <a:pt x="303" y="1569"/>
                      <a:pt x="344" y="1569"/>
                    </a:cubicBezTo>
                    <a:cubicBezTo>
                      <a:pt x="486" y="1569"/>
                      <a:pt x="609" y="1460"/>
                      <a:pt x="646" y="1304"/>
                    </a:cubicBezTo>
                    <a:lnTo>
                      <a:pt x="847" y="458"/>
                    </a:lnTo>
                    <a:cubicBezTo>
                      <a:pt x="901" y="228"/>
                      <a:pt x="752" y="1"/>
                      <a:pt x="5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4780806" y="3328381"/>
                <a:ext cx="15372" cy="35512"/>
              </a:xfrm>
              <a:custGeom>
                <a:avLst/>
                <a:gdLst/>
                <a:ahLst/>
                <a:cxnLst/>
                <a:rect l="l" t="t" r="r" b="b"/>
                <a:pathLst>
                  <a:path w="657" h="1516" extrusionOk="0">
                    <a:moveTo>
                      <a:pt x="430" y="0"/>
                    </a:moveTo>
                    <a:cubicBezTo>
                      <a:pt x="405" y="12"/>
                      <a:pt x="380" y="29"/>
                      <a:pt x="358" y="48"/>
                    </a:cubicBezTo>
                    <a:cubicBezTo>
                      <a:pt x="305" y="95"/>
                      <a:pt x="264" y="161"/>
                      <a:pt x="246" y="239"/>
                    </a:cubicBezTo>
                    <a:lnTo>
                      <a:pt x="45" y="1085"/>
                    </a:lnTo>
                    <a:cubicBezTo>
                      <a:pt x="1" y="1269"/>
                      <a:pt x="87" y="1450"/>
                      <a:pt x="228" y="1516"/>
                    </a:cubicBezTo>
                    <a:cubicBezTo>
                      <a:pt x="317" y="1476"/>
                      <a:pt x="385" y="1389"/>
                      <a:pt x="413" y="1278"/>
                    </a:cubicBezTo>
                    <a:lnTo>
                      <a:pt x="614" y="432"/>
                    </a:lnTo>
                    <a:cubicBezTo>
                      <a:pt x="657" y="248"/>
                      <a:pt x="572" y="66"/>
                      <a:pt x="4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4749266" y="3338500"/>
                <a:ext cx="21105" cy="36707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567" extrusionOk="0">
                    <a:moveTo>
                      <a:pt x="546" y="1"/>
                    </a:moveTo>
                    <a:cubicBezTo>
                      <a:pt x="505" y="1"/>
                      <a:pt x="465" y="10"/>
                      <a:pt x="429" y="27"/>
                    </a:cubicBezTo>
                    <a:cubicBezTo>
                      <a:pt x="403" y="38"/>
                      <a:pt x="378" y="54"/>
                      <a:pt x="356" y="74"/>
                    </a:cubicBezTo>
                    <a:cubicBezTo>
                      <a:pt x="303" y="121"/>
                      <a:pt x="262" y="188"/>
                      <a:pt x="244" y="267"/>
                    </a:cubicBezTo>
                    <a:lnTo>
                      <a:pt x="42" y="1113"/>
                    </a:lnTo>
                    <a:cubicBezTo>
                      <a:pt x="0" y="1293"/>
                      <a:pt x="86" y="1475"/>
                      <a:pt x="228" y="1540"/>
                    </a:cubicBezTo>
                    <a:cubicBezTo>
                      <a:pt x="264" y="1559"/>
                      <a:pt x="303" y="1567"/>
                      <a:pt x="344" y="1567"/>
                    </a:cubicBezTo>
                    <a:cubicBezTo>
                      <a:pt x="485" y="1567"/>
                      <a:pt x="608" y="1459"/>
                      <a:pt x="645" y="1302"/>
                    </a:cubicBezTo>
                    <a:lnTo>
                      <a:pt x="846" y="457"/>
                    </a:lnTo>
                    <a:cubicBezTo>
                      <a:pt x="902" y="228"/>
                      <a:pt x="752" y="1"/>
                      <a:pt x="5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4749266" y="3339110"/>
                <a:ext cx="15372" cy="35489"/>
              </a:xfrm>
              <a:custGeom>
                <a:avLst/>
                <a:gdLst/>
                <a:ahLst/>
                <a:cxnLst/>
                <a:rect l="l" t="t" r="r" b="b"/>
                <a:pathLst>
                  <a:path w="657" h="1515" extrusionOk="0">
                    <a:moveTo>
                      <a:pt x="430" y="1"/>
                    </a:moveTo>
                    <a:cubicBezTo>
                      <a:pt x="404" y="12"/>
                      <a:pt x="379" y="28"/>
                      <a:pt x="357" y="48"/>
                    </a:cubicBezTo>
                    <a:cubicBezTo>
                      <a:pt x="305" y="95"/>
                      <a:pt x="264" y="162"/>
                      <a:pt x="245" y="241"/>
                    </a:cubicBezTo>
                    <a:lnTo>
                      <a:pt x="44" y="1087"/>
                    </a:lnTo>
                    <a:cubicBezTo>
                      <a:pt x="0" y="1267"/>
                      <a:pt x="86" y="1449"/>
                      <a:pt x="228" y="1514"/>
                    </a:cubicBezTo>
                    <a:cubicBezTo>
                      <a:pt x="316" y="1474"/>
                      <a:pt x="385" y="1387"/>
                      <a:pt x="412" y="1276"/>
                    </a:cubicBezTo>
                    <a:lnTo>
                      <a:pt x="613" y="431"/>
                    </a:lnTo>
                    <a:cubicBezTo>
                      <a:pt x="656" y="248"/>
                      <a:pt x="571" y="66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4717703" y="3349206"/>
                <a:ext cx="21105" cy="36754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569" extrusionOk="0">
                    <a:moveTo>
                      <a:pt x="546" y="0"/>
                    </a:moveTo>
                    <a:cubicBezTo>
                      <a:pt x="505" y="0"/>
                      <a:pt x="465" y="9"/>
                      <a:pt x="429" y="26"/>
                    </a:cubicBezTo>
                    <a:cubicBezTo>
                      <a:pt x="403" y="37"/>
                      <a:pt x="379" y="54"/>
                      <a:pt x="356" y="73"/>
                    </a:cubicBezTo>
                    <a:cubicBezTo>
                      <a:pt x="303" y="120"/>
                      <a:pt x="262" y="187"/>
                      <a:pt x="243" y="265"/>
                    </a:cubicBezTo>
                    <a:lnTo>
                      <a:pt x="41" y="1111"/>
                    </a:lnTo>
                    <a:cubicBezTo>
                      <a:pt x="0" y="1294"/>
                      <a:pt x="87" y="1476"/>
                      <a:pt x="228" y="1541"/>
                    </a:cubicBezTo>
                    <a:cubicBezTo>
                      <a:pt x="264" y="1559"/>
                      <a:pt x="303" y="1568"/>
                      <a:pt x="344" y="1568"/>
                    </a:cubicBezTo>
                    <a:cubicBezTo>
                      <a:pt x="486" y="1568"/>
                      <a:pt x="609" y="1459"/>
                      <a:pt x="646" y="1303"/>
                    </a:cubicBezTo>
                    <a:lnTo>
                      <a:pt x="847" y="457"/>
                    </a:lnTo>
                    <a:cubicBezTo>
                      <a:pt x="902" y="227"/>
                      <a:pt x="752" y="0"/>
                      <a:pt x="5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4717703" y="3349791"/>
                <a:ext cx="15372" cy="35512"/>
              </a:xfrm>
              <a:custGeom>
                <a:avLst/>
                <a:gdLst/>
                <a:ahLst/>
                <a:cxnLst/>
                <a:rect l="l" t="t" r="r" b="b"/>
                <a:pathLst>
                  <a:path w="657" h="1516" extrusionOk="0">
                    <a:moveTo>
                      <a:pt x="430" y="1"/>
                    </a:moveTo>
                    <a:cubicBezTo>
                      <a:pt x="405" y="12"/>
                      <a:pt x="380" y="29"/>
                      <a:pt x="357" y="48"/>
                    </a:cubicBezTo>
                    <a:cubicBezTo>
                      <a:pt x="305" y="95"/>
                      <a:pt x="264" y="162"/>
                      <a:pt x="245" y="240"/>
                    </a:cubicBezTo>
                    <a:lnTo>
                      <a:pt x="44" y="1086"/>
                    </a:lnTo>
                    <a:cubicBezTo>
                      <a:pt x="0" y="1269"/>
                      <a:pt x="87" y="1451"/>
                      <a:pt x="228" y="1516"/>
                    </a:cubicBezTo>
                    <a:cubicBezTo>
                      <a:pt x="316" y="1476"/>
                      <a:pt x="385" y="1390"/>
                      <a:pt x="413" y="1278"/>
                    </a:cubicBezTo>
                    <a:lnTo>
                      <a:pt x="614" y="432"/>
                    </a:lnTo>
                    <a:cubicBezTo>
                      <a:pt x="657" y="248"/>
                      <a:pt x="572" y="66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3837676" y="3346816"/>
                <a:ext cx="340153" cy="367819"/>
              </a:xfrm>
              <a:custGeom>
                <a:avLst/>
                <a:gdLst/>
                <a:ahLst/>
                <a:cxnLst/>
                <a:rect l="l" t="t" r="r" b="b"/>
                <a:pathLst>
                  <a:path w="14538" h="15702" extrusionOk="0">
                    <a:moveTo>
                      <a:pt x="0" y="1"/>
                    </a:moveTo>
                    <a:lnTo>
                      <a:pt x="1608" y="14187"/>
                    </a:lnTo>
                    <a:cubicBezTo>
                      <a:pt x="1706" y="15050"/>
                      <a:pt x="2347" y="15701"/>
                      <a:pt x="3099" y="15701"/>
                    </a:cubicBezTo>
                    <a:lnTo>
                      <a:pt x="11642" y="15701"/>
                    </a:lnTo>
                    <a:cubicBezTo>
                      <a:pt x="13239" y="15701"/>
                      <a:pt x="14537" y="14198"/>
                      <a:pt x="14537" y="12350"/>
                    </a:cubicBezTo>
                    <a:lnTo>
                      <a:pt x="14537" y="5078"/>
                    </a:lnTo>
                    <a:lnTo>
                      <a:pt x="13960" y="4878"/>
                    </a:lnTo>
                    <a:lnTo>
                      <a:pt x="13689" y="4785"/>
                    </a:lnTo>
                    <a:lnTo>
                      <a:pt x="13689" y="12351"/>
                    </a:lnTo>
                    <a:cubicBezTo>
                      <a:pt x="13689" y="13656"/>
                      <a:pt x="12770" y="14718"/>
                      <a:pt x="11643" y="14718"/>
                    </a:cubicBezTo>
                    <a:lnTo>
                      <a:pt x="3100" y="14718"/>
                    </a:lnTo>
                    <a:cubicBezTo>
                      <a:pt x="2773" y="14718"/>
                      <a:pt x="2495" y="14434"/>
                      <a:pt x="2453" y="14060"/>
                    </a:cubicBezTo>
                    <a:lnTo>
                      <a:pt x="1039" y="1589"/>
                    </a:lnTo>
                    <a:lnTo>
                      <a:pt x="1010" y="1337"/>
                    </a:lnTo>
                    <a:lnTo>
                      <a:pt x="850" y="1278"/>
                    </a:lnTo>
                    <a:lnTo>
                      <a:pt x="744" y="1238"/>
                    </a:lnTo>
                    <a:cubicBezTo>
                      <a:pt x="635" y="1209"/>
                      <a:pt x="547" y="1129"/>
                      <a:pt x="494" y="1022"/>
                    </a:cubicBezTo>
                    <a:cubicBezTo>
                      <a:pt x="477" y="988"/>
                      <a:pt x="465" y="953"/>
                      <a:pt x="456" y="915"/>
                    </a:cubicBezTo>
                    <a:cubicBezTo>
                      <a:pt x="446" y="878"/>
                      <a:pt x="441" y="837"/>
                      <a:pt x="441" y="796"/>
                    </a:cubicBezTo>
                    <a:lnTo>
                      <a:pt x="441" y="703"/>
                    </a:lnTo>
                    <a:cubicBezTo>
                      <a:pt x="215" y="626"/>
                      <a:pt x="59" y="386"/>
                      <a:pt x="59" y="111"/>
                    </a:cubicBezTo>
                    <a:lnTo>
                      <a:pt x="59" y="26"/>
                    </a:lnTo>
                    <a:cubicBezTo>
                      <a:pt x="39" y="18"/>
                      <a:pt x="20" y="10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3849141" y="3370757"/>
                <a:ext cx="318604" cy="332986"/>
              </a:xfrm>
              <a:custGeom>
                <a:avLst/>
                <a:gdLst/>
                <a:ahLst/>
                <a:cxnLst/>
                <a:rect l="l" t="t" r="r" b="b"/>
                <a:pathLst>
                  <a:path w="13617" h="14215" extrusionOk="0">
                    <a:moveTo>
                      <a:pt x="0" y="0"/>
                    </a:moveTo>
                    <a:lnTo>
                      <a:pt x="1449" y="12791"/>
                    </a:lnTo>
                    <a:cubicBezTo>
                      <a:pt x="1544" y="13602"/>
                      <a:pt x="2146" y="14214"/>
                      <a:pt x="2853" y="14214"/>
                    </a:cubicBezTo>
                    <a:lnTo>
                      <a:pt x="10892" y="14214"/>
                    </a:lnTo>
                    <a:cubicBezTo>
                      <a:pt x="12394" y="14214"/>
                      <a:pt x="13617" y="12801"/>
                      <a:pt x="13617" y="11061"/>
                    </a:cubicBezTo>
                    <a:lnTo>
                      <a:pt x="13617" y="3908"/>
                    </a:lnTo>
                    <a:lnTo>
                      <a:pt x="13196" y="3763"/>
                    </a:lnTo>
                    <a:lnTo>
                      <a:pt x="13196" y="11329"/>
                    </a:lnTo>
                    <a:cubicBezTo>
                      <a:pt x="13196" y="12634"/>
                      <a:pt x="12277" y="13696"/>
                      <a:pt x="11150" y="13696"/>
                    </a:cubicBezTo>
                    <a:lnTo>
                      <a:pt x="2607" y="13696"/>
                    </a:lnTo>
                    <a:cubicBezTo>
                      <a:pt x="2280" y="13696"/>
                      <a:pt x="2002" y="13412"/>
                      <a:pt x="1960" y="13038"/>
                    </a:cubicBezTo>
                    <a:lnTo>
                      <a:pt x="516" y="315"/>
                    </a:lnTo>
                    <a:lnTo>
                      <a:pt x="250" y="216"/>
                    </a:lnTo>
                    <a:cubicBezTo>
                      <a:pt x="141" y="187"/>
                      <a:pt x="53" y="107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4558085" y="3341265"/>
                <a:ext cx="340691" cy="373371"/>
              </a:xfrm>
              <a:custGeom>
                <a:avLst/>
                <a:gdLst/>
                <a:ahLst/>
                <a:cxnLst/>
                <a:rect l="l" t="t" r="r" b="b"/>
                <a:pathLst>
                  <a:path w="14561" h="15939" extrusionOk="0">
                    <a:moveTo>
                      <a:pt x="14560" y="1"/>
                    </a:moveTo>
                    <a:cubicBezTo>
                      <a:pt x="14432" y="73"/>
                      <a:pt x="14298" y="140"/>
                      <a:pt x="14154" y="206"/>
                    </a:cubicBezTo>
                    <a:lnTo>
                      <a:pt x="14154" y="492"/>
                    </a:lnTo>
                    <a:cubicBezTo>
                      <a:pt x="14154" y="591"/>
                      <a:pt x="14134" y="687"/>
                      <a:pt x="14097" y="771"/>
                    </a:cubicBezTo>
                    <a:cubicBezTo>
                      <a:pt x="14032" y="920"/>
                      <a:pt x="13916" y="1036"/>
                      <a:pt x="13773" y="1084"/>
                    </a:cubicBezTo>
                    <a:lnTo>
                      <a:pt x="13773" y="1176"/>
                    </a:lnTo>
                    <a:cubicBezTo>
                      <a:pt x="13773" y="1365"/>
                      <a:pt x="13671" y="1531"/>
                      <a:pt x="13522" y="1600"/>
                    </a:cubicBezTo>
                    <a:lnTo>
                      <a:pt x="12087" y="14294"/>
                    </a:lnTo>
                    <a:cubicBezTo>
                      <a:pt x="12045" y="14670"/>
                      <a:pt x="11766" y="14952"/>
                      <a:pt x="11439" y="14952"/>
                    </a:cubicBezTo>
                    <a:lnTo>
                      <a:pt x="2897" y="14952"/>
                    </a:lnTo>
                    <a:cubicBezTo>
                      <a:pt x="1768" y="14952"/>
                      <a:pt x="851" y="13891"/>
                      <a:pt x="851" y="12585"/>
                    </a:cubicBezTo>
                    <a:lnTo>
                      <a:pt x="851" y="4869"/>
                    </a:lnTo>
                    <a:lnTo>
                      <a:pt x="430" y="5016"/>
                    </a:lnTo>
                    <a:lnTo>
                      <a:pt x="0" y="5165"/>
                    </a:lnTo>
                    <a:lnTo>
                      <a:pt x="0" y="12587"/>
                    </a:lnTo>
                    <a:cubicBezTo>
                      <a:pt x="0" y="14435"/>
                      <a:pt x="1299" y="15938"/>
                      <a:pt x="2897" y="15938"/>
                    </a:cubicBezTo>
                    <a:lnTo>
                      <a:pt x="11439" y="15938"/>
                    </a:lnTo>
                    <a:cubicBezTo>
                      <a:pt x="12191" y="15938"/>
                      <a:pt x="12832" y="15287"/>
                      <a:pt x="12930" y="14424"/>
                    </a:cubicBezTo>
                    <a:lnTo>
                      <a:pt x="145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4568099" y="3359349"/>
                <a:ext cx="319820" cy="344394"/>
              </a:xfrm>
              <a:custGeom>
                <a:avLst/>
                <a:gdLst/>
                <a:ahLst/>
                <a:cxnLst/>
                <a:rect l="l" t="t" r="r" b="b"/>
                <a:pathLst>
                  <a:path w="13669" h="14702" extrusionOk="0">
                    <a:moveTo>
                      <a:pt x="13669" y="0"/>
                    </a:moveTo>
                    <a:cubicBezTo>
                      <a:pt x="13603" y="149"/>
                      <a:pt x="13488" y="265"/>
                      <a:pt x="13343" y="313"/>
                    </a:cubicBezTo>
                    <a:lnTo>
                      <a:pt x="13343" y="405"/>
                    </a:lnTo>
                    <a:cubicBezTo>
                      <a:pt x="13343" y="594"/>
                      <a:pt x="13241" y="761"/>
                      <a:pt x="13092" y="829"/>
                    </a:cubicBezTo>
                    <a:lnTo>
                      <a:pt x="11657" y="13524"/>
                    </a:lnTo>
                    <a:cubicBezTo>
                      <a:pt x="11615" y="13899"/>
                      <a:pt x="11337" y="14182"/>
                      <a:pt x="11009" y="14182"/>
                    </a:cubicBezTo>
                    <a:lnTo>
                      <a:pt x="2467" y="14182"/>
                    </a:lnTo>
                    <a:cubicBezTo>
                      <a:pt x="1338" y="14182"/>
                      <a:pt x="421" y="13120"/>
                      <a:pt x="421" y="11815"/>
                    </a:cubicBezTo>
                    <a:lnTo>
                      <a:pt x="421" y="4099"/>
                    </a:lnTo>
                    <a:lnTo>
                      <a:pt x="0" y="4244"/>
                    </a:lnTo>
                    <a:lnTo>
                      <a:pt x="0" y="11548"/>
                    </a:lnTo>
                    <a:cubicBezTo>
                      <a:pt x="0" y="13288"/>
                      <a:pt x="1224" y="14701"/>
                      <a:pt x="2726" y="14701"/>
                    </a:cubicBezTo>
                    <a:lnTo>
                      <a:pt x="10763" y="14701"/>
                    </a:lnTo>
                    <a:cubicBezTo>
                      <a:pt x="11471" y="14701"/>
                      <a:pt x="12075" y="14089"/>
                      <a:pt x="12167" y="13278"/>
                    </a:cubicBezTo>
                    <a:lnTo>
                      <a:pt x="136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4889253" y="3346043"/>
                <a:ext cx="164" cy="1288"/>
              </a:xfrm>
              <a:custGeom>
                <a:avLst/>
                <a:gdLst/>
                <a:ahLst/>
                <a:cxnLst/>
                <a:rect l="l" t="t" r="r" b="b"/>
                <a:pathLst>
                  <a:path w="7" h="55" extrusionOk="0">
                    <a:moveTo>
                      <a:pt x="6" y="1"/>
                    </a:moveTo>
                    <a:lnTo>
                      <a:pt x="6" y="1"/>
                    </a:lnTo>
                    <a:cubicBezTo>
                      <a:pt x="4" y="2"/>
                      <a:pt x="3" y="2"/>
                      <a:pt x="0" y="4"/>
                    </a:cubicBezTo>
                    <a:lnTo>
                      <a:pt x="0" y="54"/>
                    </a:lnTo>
                    <a:lnTo>
                      <a:pt x="6" y="1"/>
                    </a:lnTo>
                    <a:close/>
                  </a:path>
                </a:pathLst>
              </a:custGeom>
              <a:solidFill>
                <a:srgbClr val="BABC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4115638" y="3768794"/>
                <a:ext cx="35471" cy="14992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640" extrusionOk="0">
                    <a:moveTo>
                      <a:pt x="10" y="1"/>
                    </a:moveTo>
                    <a:lnTo>
                      <a:pt x="4" y="283"/>
                    </a:lnTo>
                    <a:cubicBezTo>
                      <a:pt x="0" y="460"/>
                      <a:pt x="122" y="607"/>
                      <a:pt x="274" y="611"/>
                    </a:cubicBezTo>
                    <a:lnTo>
                      <a:pt x="1225" y="640"/>
                    </a:lnTo>
                    <a:cubicBezTo>
                      <a:pt x="1226" y="640"/>
                      <a:pt x="1228" y="640"/>
                      <a:pt x="1230" y="640"/>
                    </a:cubicBezTo>
                    <a:cubicBezTo>
                      <a:pt x="1381" y="640"/>
                      <a:pt x="1506" y="501"/>
                      <a:pt x="1509" y="327"/>
                    </a:cubicBezTo>
                    <a:lnTo>
                      <a:pt x="1516" y="45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4118165" y="3535294"/>
                <a:ext cx="13851" cy="45702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951" extrusionOk="0">
                    <a:moveTo>
                      <a:pt x="114" y="1"/>
                    </a:moveTo>
                    <a:cubicBezTo>
                      <a:pt x="72" y="1"/>
                      <a:pt x="34" y="38"/>
                      <a:pt x="33" y="92"/>
                    </a:cubicBezTo>
                    <a:lnTo>
                      <a:pt x="1" y="1568"/>
                    </a:lnTo>
                    <a:cubicBezTo>
                      <a:pt x="1" y="1598"/>
                      <a:pt x="14" y="1627"/>
                      <a:pt x="35" y="1645"/>
                    </a:cubicBezTo>
                    <a:lnTo>
                      <a:pt x="369" y="1932"/>
                    </a:lnTo>
                    <a:cubicBezTo>
                      <a:pt x="384" y="1945"/>
                      <a:pt x="401" y="1951"/>
                      <a:pt x="417" y="1951"/>
                    </a:cubicBezTo>
                    <a:cubicBezTo>
                      <a:pt x="455" y="1951"/>
                      <a:pt x="492" y="1919"/>
                      <a:pt x="497" y="1869"/>
                    </a:cubicBezTo>
                    <a:lnTo>
                      <a:pt x="571" y="1241"/>
                    </a:lnTo>
                    <a:lnTo>
                      <a:pt x="571" y="1231"/>
                    </a:lnTo>
                    <a:lnTo>
                      <a:pt x="591" y="362"/>
                    </a:lnTo>
                    <a:cubicBezTo>
                      <a:pt x="592" y="327"/>
                      <a:pt x="576" y="296"/>
                      <a:pt x="551" y="278"/>
                    </a:cubicBezTo>
                    <a:lnTo>
                      <a:pt x="155" y="14"/>
                    </a:lnTo>
                    <a:cubicBezTo>
                      <a:pt x="142" y="5"/>
                      <a:pt x="128" y="1"/>
                      <a:pt x="1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4144230" y="3536278"/>
                <a:ext cx="13805" cy="45281"/>
              </a:xfrm>
              <a:custGeom>
                <a:avLst/>
                <a:gdLst/>
                <a:ahLst/>
                <a:cxnLst/>
                <a:rect l="l" t="t" r="r" b="b"/>
                <a:pathLst>
                  <a:path w="590" h="1933" extrusionOk="0">
                    <a:moveTo>
                      <a:pt x="507" y="0"/>
                    </a:moveTo>
                    <a:cubicBezTo>
                      <a:pt x="495" y="0"/>
                      <a:pt x="482" y="4"/>
                      <a:pt x="470" y="11"/>
                    </a:cubicBezTo>
                    <a:lnTo>
                      <a:pt x="64" y="254"/>
                    </a:lnTo>
                    <a:cubicBezTo>
                      <a:pt x="39" y="269"/>
                      <a:pt x="20" y="300"/>
                      <a:pt x="20" y="334"/>
                    </a:cubicBezTo>
                    <a:lnTo>
                      <a:pt x="1" y="1203"/>
                    </a:lnTo>
                    <a:lnTo>
                      <a:pt x="1" y="1214"/>
                    </a:lnTo>
                    <a:lnTo>
                      <a:pt x="49" y="1845"/>
                    </a:lnTo>
                    <a:cubicBezTo>
                      <a:pt x="53" y="1897"/>
                      <a:pt x="90" y="1932"/>
                      <a:pt x="130" y="1932"/>
                    </a:cubicBezTo>
                    <a:cubicBezTo>
                      <a:pt x="144" y="1932"/>
                      <a:pt x="160" y="1927"/>
                      <a:pt x="174" y="1916"/>
                    </a:cubicBezTo>
                    <a:lnTo>
                      <a:pt x="521" y="1649"/>
                    </a:lnTo>
                    <a:cubicBezTo>
                      <a:pt x="542" y="1633"/>
                      <a:pt x="557" y="1604"/>
                      <a:pt x="557" y="1574"/>
                    </a:cubicBezTo>
                    <a:lnTo>
                      <a:pt x="588" y="97"/>
                    </a:lnTo>
                    <a:cubicBezTo>
                      <a:pt x="589" y="41"/>
                      <a:pt x="550" y="0"/>
                      <a:pt x="50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4096101" y="3550192"/>
                <a:ext cx="76065" cy="230713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9849" extrusionOk="0">
                    <a:moveTo>
                      <a:pt x="1528" y="0"/>
                    </a:moveTo>
                    <a:cubicBezTo>
                      <a:pt x="1451" y="658"/>
                      <a:pt x="1353" y="1312"/>
                      <a:pt x="1236" y="1962"/>
                    </a:cubicBezTo>
                    <a:cubicBezTo>
                      <a:pt x="1232" y="1984"/>
                      <a:pt x="1229" y="2004"/>
                      <a:pt x="1225" y="2026"/>
                    </a:cubicBezTo>
                    <a:cubicBezTo>
                      <a:pt x="1219" y="2057"/>
                      <a:pt x="1214" y="2090"/>
                      <a:pt x="1206" y="2122"/>
                    </a:cubicBezTo>
                    <a:cubicBezTo>
                      <a:pt x="1204" y="2136"/>
                      <a:pt x="1201" y="2149"/>
                      <a:pt x="1199" y="2163"/>
                    </a:cubicBezTo>
                    <a:cubicBezTo>
                      <a:pt x="1050" y="2985"/>
                      <a:pt x="867" y="3800"/>
                      <a:pt x="658" y="4605"/>
                    </a:cubicBezTo>
                    <a:cubicBezTo>
                      <a:pt x="345" y="5804"/>
                      <a:pt x="183" y="6557"/>
                      <a:pt x="98" y="7059"/>
                    </a:cubicBezTo>
                    <a:cubicBezTo>
                      <a:pt x="87" y="7123"/>
                      <a:pt x="77" y="7182"/>
                      <a:pt x="68" y="7239"/>
                    </a:cubicBezTo>
                    <a:cubicBezTo>
                      <a:pt x="52" y="7349"/>
                      <a:pt x="39" y="7447"/>
                      <a:pt x="30" y="7533"/>
                    </a:cubicBezTo>
                    <a:cubicBezTo>
                      <a:pt x="22" y="7604"/>
                      <a:pt x="16" y="7665"/>
                      <a:pt x="12" y="7723"/>
                    </a:cubicBezTo>
                    <a:cubicBezTo>
                      <a:pt x="10" y="7757"/>
                      <a:pt x="7" y="7789"/>
                      <a:pt x="6" y="7820"/>
                    </a:cubicBezTo>
                    <a:cubicBezTo>
                      <a:pt x="5" y="7854"/>
                      <a:pt x="1" y="7887"/>
                      <a:pt x="1" y="7922"/>
                    </a:cubicBezTo>
                    <a:cubicBezTo>
                      <a:pt x="0" y="7959"/>
                      <a:pt x="0" y="7995"/>
                      <a:pt x="1" y="8033"/>
                    </a:cubicBezTo>
                    <a:cubicBezTo>
                      <a:pt x="5" y="8105"/>
                      <a:pt x="10" y="8177"/>
                      <a:pt x="19" y="8246"/>
                    </a:cubicBezTo>
                    <a:cubicBezTo>
                      <a:pt x="132" y="9134"/>
                      <a:pt x="783" y="9825"/>
                      <a:pt x="1585" y="9849"/>
                    </a:cubicBezTo>
                    <a:cubicBezTo>
                      <a:pt x="1598" y="9849"/>
                      <a:pt x="1610" y="9849"/>
                      <a:pt x="1623" y="9849"/>
                    </a:cubicBezTo>
                    <a:cubicBezTo>
                      <a:pt x="1667" y="9849"/>
                      <a:pt x="1710" y="9847"/>
                      <a:pt x="1754" y="9843"/>
                    </a:cubicBezTo>
                    <a:cubicBezTo>
                      <a:pt x="2481" y="9778"/>
                      <a:pt x="3077" y="9156"/>
                      <a:pt x="3219" y="8338"/>
                    </a:cubicBezTo>
                    <a:cubicBezTo>
                      <a:pt x="3230" y="8270"/>
                      <a:pt x="3239" y="8199"/>
                      <a:pt x="3244" y="8128"/>
                    </a:cubicBezTo>
                    <a:cubicBezTo>
                      <a:pt x="3246" y="8092"/>
                      <a:pt x="3248" y="8055"/>
                      <a:pt x="3249" y="8016"/>
                    </a:cubicBezTo>
                    <a:cubicBezTo>
                      <a:pt x="3250" y="7983"/>
                      <a:pt x="3250" y="7949"/>
                      <a:pt x="3249" y="7916"/>
                    </a:cubicBezTo>
                    <a:cubicBezTo>
                      <a:pt x="3249" y="7886"/>
                      <a:pt x="3249" y="7854"/>
                      <a:pt x="3248" y="7819"/>
                    </a:cubicBezTo>
                    <a:cubicBezTo>
                      <a:pt x="3246" y="7762"/>
                      <a:pt x="3244" y="7698"/>
                      <a:pt x="3239" y="7628"/>
                    </a:cubicBezTo>
                    <a:cubicBezTo>
                      <a:pt x="3234" y="7541"/>
                      <a:pt x="3225" y="7445"/>
                      <a:pt x="3213" y="7332"/>
                    </a:cubicBezTo>
                    <a:cubicBezTo>
                      <a:pt x="3208" y="7275"/>
                      <a:pt x="3200" y="7215"/>
                      <a:pt x="3193" y="7151"/>
                    </a:cubicBezTo>
                    <a:cubicBezTo>
                      <a:pt x="3128" y="6635"/>
                      <a:pt x="2995" y="5860"/>
                      <a:pt x="2727" y="4610"/>
                    </a:cubicBezTo>
                    <a:cubicBezTo>
                      <a:pt x="2557" y="3813"/>
                      <a:pt x="2415" y="3009"/>
                      <a:pt x="2302" y="2199"/>
                    </a:cubicBezTo>
                    <a:cubicBezTo>
                      <a:pt x="2301" y="2185"/>
                      <a:pt x="2298" y="2172"/>
                      <a:pt x="2297" y="2158"/>
                    </a:cubicBezTo>
                    <a:cubicBezTo>
                      <a:pt x="2291" y="2123"/>
                      <a:pt x="2287" y="2088"/>
                      <a:pt x="2282" y="2054"/>
                    </a:cubicBezTo>
                    <a:cubicBezTo>
                      <a:pt x="2280" y="2035"/>
                      <a:pt x="2277" y="2014"/>
                      <a:pt x="2275" y="1995"/>
                    </a:cubicBezTo>
                    <a:cubicBezTo>
                      <a:pt x="2191" y="1368"/>
                      <a:pt x="2126" y="739"/>
                      <a:pt x="2078" y="108"/>
                    </a:cubicBezTo>
                    <a:lnTo>
                      <a:pt x="2072" y="16"/>
                    </a:lnTo>
                    <a:lnTo>
                      <a:pt x="1815" y="8"/>
                    </a:lnTo>
                    <a:lnTo>
                      <a:pt x="152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4135456" y="3534216"/>
                <a:ext cx="6154" cy="52378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236" extrusionOk="0">
                    <a:moveTo>
                      <a:pt x="36" y="0"/>
                    </a:moveTo>
                    <a:cubicBezTo>
                      <a:pt x="16" y="0"/>
                      <a:pt x="0" y="19"/>
                      <a:pt x="0" y="41"/>
                    </a:cubicBezTo>
                    <a:lnTo>
                      <a:pt x="45" y="2196"/>
                    </a:lnTo>
                    <a:cubicBezTo>
                      <a:pt x="45" y="2218"/>
                      <a:pt x="61" y="2235"/>
                      <a:pt x="87" y="2236"/>
                    </a:cubicBezTo>
                    <a:cubicBezTo>
                      <a:pt x="107" y="2236"/>
                      <a:pt x="122" y="2219"/>
                      <a:pt x="123" y="2199"/>
                    </a:cubicBezTo>
                    <a:lnTo>
                      <a:pt x="262" y="49"/>
                    </a:lnTo>
                    <a:cubicBezTo>
                      <a:pt x="263" y="26"/>
                      <a:pt x="248" y="6"/>
                      <a:pt x="229" y="5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4129583" y="3589944"/>
                <a:ext cx="2761" cy="3139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34" extrusionOk="0">
                    <a:moveTo>
                      <a:pt x="59" y="0"/>
                    </a:moveTo>
                    <a:cubicBezTo>
                      <a:pt x="29" y="0"/>
                      <a:pt x="3" y="30"/>
                      <a:pt x="1" y="66"/>
                    </a:cubicBezTo>
                    <a:cubicBezTo>
                      <a:pt x="0" y="102"/>
                      <a:pt x="26" y="133"/>
                      <a:pt x="57" y="134"/>
                    </a:cubicBezTo>
                    <a:cubicBezTo>
                      <a:pt x="90" y="134"/>
                      <a:pt x="116" y="105"/>
                      <a:pt x="117" y="68"/>
                    </a:cubicBezTo>
                    <a:cubicBezTo>
                      <a:pt x="118" y="32"/>
                      <a:pt x="92" y="1"/>
                      <a:pt x="61" y="0"/>
                    </a:cubicBezTo>
                    <a:cubicBezTo>
                      <a:pt x="60" y="0"/>
                      <a:pt x="60" y="0"/>
                      <a:pt x="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4130425" y="3579286"/>
                <a:ext cx="2784" cy="3139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34" extrusionOk="0">
                    <a:moveTo>
                      <a:pt x="60" y="0"/>
                    </a:moveTo>
                    <a:cubicBezTo>
                      <a:pt x="29" y="0"/>
                      <a:pt x="3" y="29"/>
                      <a:pt x="3" y="66"/>
                    </a:cubicBezTo>
                    <a:cubicBezTo>
                      <a:pt x="1" y="102"/>
                      <a:pt x="27" y="132"/>
                      <a:pt x="59" y="133"/>
                    </a:cubicBezTo>
                    <a:cubicBezTo>
                      <a:pt x="60" y="133"/>
                      <a:pt x="61" y="134"/>
                      <a:pt x="63" y="134"/>
                    </a:cubicBezTo>
                    <a:cubicBezTo>
                      <a:pt x="93" y="134"/>
                      <a:pt x="117" y="104"/>
                      <a:pt x="118" y="68"/>
                    </a:cubicBezTo>
                    <a:cubicBezTo>
                      <a:pt x="119" y="33"/>
                      <a:pt x="93" y="2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4131291" y="3568628"/>
                <a:ext cx="2738" cy="3162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35" extrusionOk="0">
                    <a:moveTo>
                      <a:pt x="56" y="1"/>
                    </a:moveTo>
                    <a:cubicBezTo>
                      <a:pt x="27" y="1"/>
                      <a:pt x="2" y="30"/>
                      <a:pt x="1" y="65"/>
                    </a:cubicBezTo>
                    <a:cubicBezTo>
                      <a:pt x="1" y="101"/>
                      <a:pt x="24" y="132"/>
                      <a:pt x="56" y="134"/>
                    </a:cubicBezTo>
                    <a:cubicBezTo>
                      <a:pt x="57" y="134"/>
                      <a:pt x="57" y="134"/>
                      <a:pt x="58" y="134"/>
                    </a:cubicBezTo>
                    <a:cubicBezTo>
                      <a:pt x="90" y="134"/>
                      <a:pt x="115" y="105"/>
                      <a:pt x="116" y="68"/>
                    </a:cubicBezTo>
                    <a:cubicBezTo>
                      <a:pt x="117" y="33"/>
                      <a:pt x="91" y="2"/>
                      <a:pt x="59" y="1"/>
                    </a:cubicBezTo>
                    <a:cubicBezTo>
                      <a:pt x="58" y="1"/>
                      <a:pt x="57" y="1"/>
                      <a:pt x="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4132087" y="3557969"/>
                <a:ext cx="2784" cy="3162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35" extrusionOk="0">
                    <a:moveTo>
                      <a:pt x="61" y="0"/>
                    </a:moveTo>
                    <a:cubicBezTo>
                      <a:pt x="30" y="0"/>
                      <a:pt x="4" y="28"/>
                      <a:pt x="2" y="67"/>
                    </a:cubicBezTo>
                    <a:cubicBezTo>
                      <a:pt x="1" y="103"/>
                      <a:pt x="26" y="134"/>
                      <a:pt x="58" y="135"/>
                    </a:cubicBezTo>
                    <a:cubicBezTo>
                      <a:pt x="91" y="135"/>
                      <a:pt x="117" y="106"/>
                      <a:pt x="118" y="69"/>
                    </a:cubicBezTo>
                    <a:cubicBezTo>
                      <a:pt x="119" y="32"/>
                      <a:pt x="93" y="1"/>
                      <a:pt x="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4142288" y="3590296"/>
                <a:ext cx="2761" cy="3162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35" extrusionOk="0">
                    <a:moveTo>
                      <a:pt x="60" y="1"/>
                    </a:moveTo>
                    <a:cubicBezTo>
                      <a:pt x="28" y="1"/>
                      <a:pt x="2" y="30"/>
                      <a:pt x="2" y="66"/>
                    </a:cubicBezTo>
                    <a:cubicBezTo>
                      <a:pt x="1" y="103"/>
                      <a:pt x="26" y="134"/>
                      <a:pt x="58" y="134"/>
                    </a:cubicBezTo>
                    <a:cubicBezTo>
                      <a:pt x="59" y="134"/>
                      <a:pt x="59" y="134"/>
                      <a:pt x="60" y="134"/>
                    </a:cubicBezTo>
                    <a:cubicBezTo>
                      <a:pt x="92" y="134"/>
                      <a:pt x="118" y="106"/>
                      <a:pt x="118" y="68"/>
                    </a:cubicBezTo>
                    <a:cubicBezTo>
                      <a:pt x="118" y="33"/>
                      <a:pt x="93" y="2"/>
                      <a:pt x="61" y="1"/>
                    </a:cubicBezTo>
                    <a:cubicBezTo>
                      <a:pt x="61" y="1"/>
                      <a:pt x="60" y="1"/>
                      <a:pt x="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4141914" y="3579614"/>
                <a:ext cx="2761" cy="3139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34" extrusionOk="0">
                    <a:moveTo>
                      <a:pt x="59" y="0"/>
                    </a:moveTo>
                    <a:cubicBezTo>
                      <a:pt x="28" y="0"/>
                      <a:pt x="1" y="30"/>
                      <a:pt x="1" y="66"/>
                    </a:cubicBezTo>
                    <a:cubicBezTo>
                      <a:pt x="0" y="103"/>
                      <a:pt x="26" y="134"/>
                      <a:pt x="58" y="134"/>
                    </a:cubicBezTo>
                    <a:cubicBezTo>
                      <a:pt x="58" y="134"/>
                      <a:pt x="59" y="134"/>
                      <a:pt x="59" y="134"/>
                    </a:cubicBezTo>
                    <a:cubicBezTo>
                      <a:pt x="90" y="134"/>
                      <a:pt x="117" y="104"/>
                      <a:pt x="117" y="68"/>
                    </a:cubicBezTo>
                    <a:cubicBezTo>
                      <a:pt x="117" y="32"/>
                      <a:pt x="92" y="1"/>
                      <a:pt x="61" y="0"/>
                    </a:cubicBezTo>
                    <a:cubicBezTo>
                      <a:pt x="60" y="0"/>
                      <a:pt x="60" y="0"/>
                      <a:pt x="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4141516" y="3568932"/>
                <a:ext cx="2784" cy="3139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34" extrusionOk="0">
                    <a:moveTo>
                      <a:pt x="60" y="0"/>
                    </a:moveTo>
                    <a:cubicBezTo>
                      <a:pt x="28" y="0"/>
                      <a:pt x="2" y="29"/>
                      <a:pt x="2" y="66"/>
                    </a:cubicBezTo>
                    <a:cubicBezTo>
                      <a:pt x="1" y="103"/>
                      <a:pt x="26" y="133"/>
                      <a:pt x="58" y="133"/>
                    </a:cubicBezTo>
                    <a:cubicBezTo>
                      <a:pt x="59" y="133"/>
                      <a:pt x="59" y="133"/>
                      <a:pt x="60" y="133"/>
                    </a:cubicBezTo>
                    <a:cubicBezTo>
                      <a:pt x="91" y="133"/>
                      <a:pt x="118" y="104"/>
                      <a:pt x="118" y="68"/>
                    </a:cubicBezTo>
                    <a:cubicBezTo>
                      <a:pt x="119" y="32"/>
                      <a:pt x="93" y="1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4141165" y="3558227"/>
                <a:ext cx="2761" cy="3162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35" extrusionOk="0">
                    <a:moveTo>
                      <a:pt x="59" y="1"/>
                    </a:moveTo>
                    <a:cubicBezTo>
                      <a:pt x="27" y="1"/>
                      <a:pt x="1" y="30"/>
                      <a:pt x="1" y="66"/>
                    </a:cubicBezTo>
                    <a:cubicBezTo>
                      <a:pt x="0" y="103"/>
                      <a:pt x="26" y="134"/>
                      <a:pt x="58" y="134"/>
                    </a:cubicBezTo>
                    <a:cubicBezTo>
                      <a:pt x="58" y="134"/>
                      <a:pt x="59" y="134"/>
                      <a:pt x="59" y="134"/>
                    </a:cubicBezTo>
                    <a:cubicBezTo>
                      <a:pt x="91" y="134"/>
                      <a:pt x="117" y="106"/>
                      <a:pt x="117" y="68"/>
                    </a:cubicBezTo>
                    <a:cubicBezTo>
                      <a:pt x="117" y="32"/>
                      <a:pt x="93" y="2"/>
                      <a:pt x="61" y="1"/>
                    </a:cubicBezTo>
                    <a:cubicBezTo>
                      <a:pt x="60" y="1"/>
                      <a:pt x="60" y="1"/>
                      <a:pt x="5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4096172" y="3738389"/>
                <a:ext cx="75901" cy="13423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573" extrusionOk="0">
                    <a:moveTo>
                      <a:pt x="0" y="0"/>
                    </a:moveTo>
                    <a:cubicBezTo>
                      <a:pt x="3" y="72"/>
                      <a:pt x="8" y="143"/>
                      <a:pt x="17" y="212"/>
                    </a:cubicBezTo>
                    <a:cubicBezTo>
                      <a:pt x="252" y="351"/>
                      <a:pt x="731" y="544"/>
                      <a:pt x="1611" y="570"/>
                    </a:cubicBezTo>
                    <a:cubicBezTo>
                      <a:pt x="1673" y="571"/>
                      <a:pt x="1733" y="572"/>
                      <a:pt x="1791" y="572"/>
                    </a:cubicBezTo>
                    <a:cubicBezTo>
                      <a:pt x="2557" y="572"/>
                      <a:pt x="2994" y="422"/>
                      <a:pt x="3218" y="304"/>
                    </a:cubicBezTo>
                    <a:cubicBezTo>
                      <a:pt x="3229" y="236"/>
                      <a:pt x="3238" y="165"/>
                      <a:pt x="3243" y="94"/>
                    </a:cubicBezTo>
                    <a:lnTo>
                      <a:pt x="3243" y="94"/>
                    </a:lnTo>
                    <a:cubicBezTo>
                      <a:pt x="3091" y="194"/>
                      <a:pt x="2669" y="399"/>
                      <a:pt x="1787" y="399"/>
                    </a:cubicBezTo>
                    <a:cubicBezTo>
                      <a:pt x="1731" y="399"/>
                      <a:pt x="1674" y="398"/>
                      <a:pt x="1615" y="396"/>
                    </a:cubicBezTo>
                    <a:cubicBezTo>
                      <a:pt x="616" y="366"/>
                      <a:pt x="159" y="115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4096405" y="3726700"/>
                <a:ext cx="75738" cy="13188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563" extrusionOk="0">
                    <a:moveTo>
                      <a:pt x="18" y="1"/>
                    </a:moveTo>
                    <a:cubicBezTo>
                      <a:pt x="11" y="71"/>
                      <a:pt x="4" y="132"/>
                      <a:pt x="1" y="191"/>
                    </a:cubicBezTo>
                    <a:cubicBezTo>
                      <a:pt x="230" y="331"/>
                      <a:pt x="710" y="534"/>
                      <a:pt x="1612" y="560"/>
                    </a:cubicBezTo>
                    <a:cubicBezTo>
                      <a:pt x="1672" y="562"/>
                      <a:pt x="1731" y="562"/>
                      <a:pt x="1787" y="562"/>
                    </a:cubicBezTo>
                    <a:cubicBezTo>
                      <a:pt x="2577" y="562"/>
                      <a:pt x="3017" y="403"/>
                      <a:pt x="3236" y="284"/>
                    </a:cubicBezTo>
                    <a:cubicBezTo>
                      <a:pt x="3235" y="227"/>
                      <a:pt x="3232" y="163"/>
                      <a:pt x="3227" y="93"/>
                    </a:cubicBezTo>
                    <a:cubicBezTo>
                      <a:pt x="3061" y="197"/>
                      <a:pt x="2634" y="388"/>
                      <a:pt x="1777" y="388"/>
                    </a:cubicBezTo>
                    <a:cubicBezTo>
                      <a:pt x="1725" y="388"/>
                      <a:pt x="1671" y="387"/>
                      <a:pt x="1616" y="386"/>
                    </a:cubicBezTo>
                    <a:cubicBezTo>
                      <a:pt x="649" y="357"/>
                      <a:pt x="191" y="121"/>
                      <a:pt x="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4097763" y="3715573"/>
                <a:ext cx="73562" cy="12298"/>
              </a:xfrm>
              <a:custGeom>
                <a:avLst/>
                <a:gdLst/>
                <a:ahLst/>
                <a:cxnLst/>
                <a:rect l="l" t="t" r="r" b="b"/>
                <a:pathLst>
                  <a:path w="3144" h="525" extrusionOk="0">
                    <a:moveTo>
                      <a:pt x="30" y="0"/>
                    </a:moveTo>
                    <a:cubicBezTo>
                      <a:pt x="19" y="64"/>
                      <a:pt x="9" y="123"/>
                      <a:pt x="0" y="180"/>
                    </a:cubicBezTo>
                    <a:cubicBezTo>
                      <a:pt x="244" y="318"/>
                      <a:pt x="719" y="497"/>
                      <a:pt x="1565" y="522"/>
                    </a:cubicBezTo>
                    <a:cubicBezTo>
                      <a:pt x="1625" y="524"/>
                      <a:pt x="1683" y="525"/>
                      <a:pt x="1739" y="525"/>
                    </a:cubicBezTo>
                    <a:cubicBezTo>
                      <a:pt x="2477" y="525"/>
                      <a:pt x="2911" y="386"/>
                      <a:pt x="3143" y="271"/>
                    </a:cubicBezTo>
                    <a:cubicBezTo>
                      <a:pt x="3138" y="214"/>
                      <a:pt x="3131" y="154"/>
                      <a:pt x="3123" y="89"/>
                    </a:cubicBezTo>
                    <a:cubicBezTo>
                      <a:pt x="2925" y="196"/>
                      <a:pt x="2507" y="350"/>
                      <a:pt x="1745" y="350"/>
                    </a:cubicBezTo>
                    <a:cubicBezTo>
                      <a:pt x="1689" y="350"/>
                      <a:pt x="1630" y="349"/>
                      <a:pt x="1570" y="348"/>
                    </a:cubicBezTo>
                    <a:cubicBezTo>
                      <a:pt x="694" y="322"/>
                      <a:pt x="236" y="125"/>
                      <a:pt x="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4124178" y="3596175"/>
                <a:ext cx="25784" cy="7519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321" extrusionOk="0">
                    <a:moveTo>
                      <a:pt x="38" y="0"/>
                    </a:moveTo>
                    <a:cubicBezTo>
                      <a:pt x="34" y="21"/>
                      <a:pt x="30" y="42"/>
                      <a:pt x="26" y="64"/>
                    </a:cubicBezTo>
                    <a:cubicBezTo>
                      <a:pt x="20" y="96"/>
                      <a:pt x="15" y="128"/>
                      <a:pt x="9" y="160"/>
                    </a:cubicBezTo>
                    <a:cubicBezTo>
                      <a:pt x="5" y="174"/>
                      <a:pt x="3" y="187"/>
                      <a:pt x="0" y="201"/>
                    </a:cubicBezTo>
                    <a:cubicBezTo>
                      <a:pt x="96" y="253"/>
                      <a:pt x="262" y="310"/>
                      <a:pt x="551" y="319"/>
                    </a:cubicBezTo>
                    <a:cubicBezTo>
                      <a:pt x="575" y="320"/>
                      <a:pt x="599" y="320"/>
                      <a:pt x="622" y="320"/>
                    </a:cubicBezTo>
                    <a:cubicBezTo>
                      <a:pt x="865" y="320"/>
                      <a:pt x="1014" y="277"/>
                      <a:pt x="1102" y="235"/>
                    </a:cubicBezTo>
                    <a:cubicBezTo>
                      <a:pt x="1101" y="221"/>
                      <a:pt x="1098" y="207"/>
                      <a:pt x="1097" y="194"/>
                    </a:cubicBezTo>
                    <a:cubicBezTo>
                      <a:pt x="1091" y="159"/>
                      <a:pt x="1087" y="124"/>
                      <a:pt x="1082" y="89"/>
                    </a:cubicBezTo>
                    <a:cubicBezTo>
                      <a:pt x="1080" y="71"/>
                      <a:pt x="1077" y="50"/>
                      <a:pt x="1075" y="31"/>
                    </a:cubicBezTo>
                    <a:cubicBezTo>
                      <a:pt x="1032" y="60"/>
                      <a:pt x="903" y="124"/>
                      <a:pt x="614" y="124"/>
                    </a:cubicBezTo>
                    <a:cubicBezTo>
                      <a:pt x="595" y="124"/>
                      <a:pt x="576" y="124"/>
                      <a:pt x="556" y="123"/>
                    </a:cubicBezTo>
                    <a:cubicBezTo>
                      <a:pt x="218" y="114"/>
                      <a:pt x="78" y="32"/>
                      <a:pt x="38" y="0"/>
                    </a:cubicBezTo>
                    <a:close/>
                  </a:path>
                </a:pathLst>
              </a:custGeom>
              <a:solidFill>
                <a:srgbClr val="3E59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4137141" y="3550380"/>
                <a:ext cx="35026" cy="230408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9836" extrusionOk="0">
                    <a:moveTo>
                      <a:pt x="57" y="0"/>
                    </a:moveTo>
                    <a:lnTo>
                      <a:pt x="57" y="3501"/>
                    </a:lnTo>
                    <a:cubicBezTo>
                      <a:pt x="57" y="4157"/>
                      <a:pt x="126" y="4810"/>
                      <a:pt x="250" y="5451"/>
                    </a:cubicBezTo>
                    <a:cubicBezTo>
                      <a:pt x="684" y="7677"/>
                      <a:pt x="292" y="9133"/>
                      <a:pt x="0" y="9835"/>
                    </a:cubicBezTo>
                    <a:cubicBezTo>
                      <a:pt x="727" y="9770"/>
                      <a:pt x="1323" y="9148"/>
                      <a:pt x="1465" y="8330"/>
                    </a:cubicBezTo>
                    <a:cubicBezTo>
                      <a:pt x="1476" y="8262"/>
                      <a:pt x="1485" y="8191"/>
                      <a:pt x="1490" y="8120"/>
                    </a:cubicBezTo>
                    <a:cubicBezTo>
                      <a:pt x="1492" y="8084"/>
                      <a:pt x="1494" y="8047"/>
                      <a:pt x="1495" y="8008"/>
                    </a:cubicBezTo>
                    <a:cubicBezTo>
                      <a:pt x="1496" y="7975"/>
                      <a:pt x="1496" y="7941"/>
                      <a:pt x="1495" y="7908"/>
                    </a:cubicBezTo>
                    <a:cubicBezTo>
                      <a:pt x="1495" y="7878"/>
                      <a:pt x="1495" y="7846"/>
                      <a:pt x="1494" y="7811"/>
                    </a:cubicBezTo>
                    <a:cubicBezTo>
                      <a:pt x="1492" y="7754"/>
                      <a:pt x="1490" y="7690"/>
                      <a:pt x="1485" y="7620"/>
                    </a:cubicBezTo>
                    <a:cubicBezTo>
                      <a:pt x="1480" y="7533"/>
                      <a:pt x="1471" y="7437"/>
                      <a:pt x="1459" y="7324"/>
                    </a:cubicBezTo>
                    <a:cubicBezTo>
                      <a:pt x="1454" y="7267"/>
                      <a:pt x="1446" y="7207"/>
                      <a:pt x="1439" y="7143"/>
                    </a:cubicBezTo>
                    <a:cubicBezTo>
                      <a:pt x="1374" y="6627"/>
                      <a:pt x="1241" y="5852"/>
                      <a:pt x="973" y="4602"/>
                    </a:cubicBezTo>
                    <a:cubicBezTo>
                      <a:pt x="803" y="3805"/>
                      <a:pt x="661" y="3001"/>
                      <a:pt x="548" y="2191"/>
                    </a:cubicBezTo>
                    <a:cubicBezTo>
                      <a:pt x="547" y="2177"/>
                      <a:pt x="544" y="2164"/>
                      <a:pt x="543" y="2150"/>
                    </a:cubicBezTo>
                    <a:cubicBezTo>
                      <a:pt x="537" y="2115"/>
                      <a:pt x="533" y="2080"/>
                      <a:pt x="528" y="2046"/>
                    </a:cubicBezTo>
                    <a:cubicBezTo>
                      <a:pt x="526" y="2027"/>
                      <a:pt x="523" y="2006"/>
                      <a:pt x="521" y="1987"/>
                    </a:cubicBezTo>
                    <a:cubicBezTo>
                      <a:pt x="438" y="1360"/>
                      <a:pt x="372" y="731"/>
                      <a:pt x="325" y="100"/>
                    </a:cubicBezTo>
                    <a:lnTo>
                      <a:pt x="318" y="8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EC9836">
                  <a:alpha val="43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4586256" y="3768794"/>
                <a:ext cx="35471" cy="14992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640" extrusionOk="0">
                    <a:moveTo>
                      <a:pt x="10" y="1"/>
                    </a:moveTo>
                    <a:lnTo>
                      <a:pt x="4" y="283"/>
                    </a:lnTo>
                    <a:cubicBezTo>
                      <a:pt x="0" y="460"/>
                      <a:pt x="121" y="607"/>
                      <a:pt x="274" y="611"/>
                    </a:cubicBezTo>
                    <a:lnTo>
                      <a:pt x="1224" y="640"/>
                    </a:lnTo>
                    <a:cubicBezTo>
                      <a:pt x="1226" y="640"/>
                      <a:pt x="1227" y="640"/>
                      <a:pt x="1229" y="640"/>
                    </a:cubicBezTo>
                    <a:cubicBezTo>
                      <a:pt x="1380" y="640"/>
                      <a:pt x="1505" y="501"/>
                      <a:pt x="1509" y="327"/>
                    </a:cubicBezTo>
                    <a:lnTo>
                      <a:pt x="1515" y="45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4588829" y="3535294"/>
                <a:ext cx="13828" cy="45702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951" extrusionOk="0">
                    <a:moveTo>
                      <a:pt x="113" y="1"/>
                    </a:moveTo>
                    <a:cubicBezTo>
                      <a:pt x="71" y="1"/>
                      <a:pt x="34" y="38"/>
                      <a:pt x="32" y="92"/>
                    </a:cubicBezTo>
                    <a:lnTo>
                      <a:pt x="0" y="1568"/>
                    </a:lnTo>
                    <a:cubicBezTo>
                      <a:pt x="0" y="1598"/>
                      <a:pt x="14" y="1627"/>
                      <a:pt x="34" y="1645"/>
                    </a:cubicBezTo>
                    <a:lnTo>
                      <a:pt x="368" y="1932"/>
                    </a:lnTo>
                    <a:cubicBezTo>
                      <a:pt x="383" y="1945"/>
                      <a:pt x="399" y="1951"/>
                      <a:pt x="415" y="1951"/>
                    </a:cubicBezTo>
                    <a:cubicBezTo>
                      <a:pt x="453" y="1951"/>
                      <a:pt x="490" y="1919"/>
                      <a:pt x="496" y="1869"/>
                    </a:cubicBezTo>
                    <a:lnTo>
                      <a:pt x="569" y="1241"/>
                    </a:lnTo>
                    <a:cubicBezTo>
                      <a:pt x="570" y="1237"/>
                      <a:pt x="570" y="1235"/>
                      <a:pt x="570" y="1231"/>
                    </a:cubicBezTo>
                    <a:lnTo>
                      <a:pt x="590" y="362"/>
                    </a:lnTo>
                    <a:cubicBezTo>
                      <a:pt x="591" y="327"/>
                      <a:pt x="576" y="296"/>
                      <a:pt x="550" y="278"/>
                    </a:cubicBezTo>
                    <a:lnTo>
                      <a:pt x="154" y="14"/>
                    </a:lnTo>
                    <a:cubicBezTo>
                      <a:pt x="141" y="5"/>
                      <a:pt x="126" y="1"/>
                      <a:pt x="1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4614871" y="3536278"/>
                <a:ext cx="13805" cy="45281"/>
              </a:xfrm>
              <a:custGeom>
                <a:avLst/>
                <a:gdLst/>
                <a:ahLst/>
                <a:cxnLst/>
                <a:rect l="l" t="t" r="r" b="b"/>
                <a:pathLst>
                  <a:path w="590" h="1933" extrusionOk="0">
                    <a:moveTo>
                      <a:pt x="507" y="0"/>
                    </a:moveTo>
                    <a:cubicBezTo>
                      <a:pt x="495" y="0"/>
                      <a:pt x="483" y="4"/>
                      <a:pt x="471" y="11"/>
                    </a:cubicBezTo>
                    <a:lnTo>
                      <a:pt x="63" y="254"/>
                    </a:lnTo>
                    <a:cubicBezTo>
                      <a:pt x="38" y="269"/>
                      <a:pt x="20" y="300"/>
                      <a:pt x="20" y="334"/>
                    </a:cubicBezTo>
                    <a:lnTo>
                      <a:pt x="1" y="1203"/>
                    </a:lnTo>
                    <a:lnTo>
                      <a:pt x="1" y="1214"/>
                    </a:lnTo>
                    <a:lnTo>
                      <a:pt x="49" y="1845"/>
                    </a:lnTo>
                    <a:cubicBezTo>
                      <a:pt x="53" y="1897"/>
                      <a:pt x="90" y="1932"/>
                      <a:pt x="130" y="1932"/>
                    </a:cubicBezTo>
                    <a:cubicBezTo>
                      <a:pt x="145" y="1932"/>
                      <a:pt x="160" y="1927"/>
                      <a:pt x="174" y="1916"/>
                    </a:cubicBezTo>
                    <a:lnTo>
                      <a:pt x="521" y="1649"/>
                    </a:lnTo>
                    <a:cubicBezTo>
                      <a:pt x="542" y="1633"/>
                      <a:pt x="557" y="1604"/>
                      <a:pt x="557" y="1574"/>
                    </a:cubicBezTo>
                    <a:lnTo>
                      <a:pt x="589" y="97"/>
                    </a:lnTo>
                    <a:cubicBezTo>
                      <a:pt x="589" y="41"/>
                      <a:pt x="551" y="0"/>
                      <a:pt x="50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4566719" y="3550192"/>
                <a:ext cx="76065" cy="230713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9849" extrusionOk="0">
                    <a:moveTo>
                      <a:pt x="1530" y="0"/>
                    </a:moveTo>
                    <a:cubicBezTo>
                      <a:pt x="1452" y="658"/>
                      <a:pt x="1354" y="1312"/>
                      <a:pt x="1236" y="1962"/>
                    </a:cubicBezTo>
                    <a:cubicBezTo>
                      <a:pt x="1232" y="1984"/>
                      <a:pt x="1228" y="2004"/>
                      <a:pt x="1225" y="2026"/>
                    </a:cubicBezTo>
                    <a:cubicBezTo>
                      <a:pt x="1218" y="2057"/>
                      <a:pt x="1213" y="2090"/>
                      <a:pt x="1207" y="2122"/>
                    </a:cubicBezTo>
                    <a:cubicBezTo>
                      <a:pt x="1205" y="2136"/>
                      <a:pt x="1202" y="2149"/>
                      <a:pt x="1200" y="2163"/>
                    </a:cubicBezTo>
                    <a:cubicBezTo>
                      <a:pt x="1048" y="2985"/>
                      <a:pt x="867" y="3800"/>
                      <a:pt x="658" y="4605"/>
                    </a:cubicBezTo>
                    <a:cubicBezTo>
                      <a:pt x="345" y="5804"/>
                      <a:pt x="182" y="6557"/>
                      <a:pt x="98" y="7059"/>
                    </a:cubicBezTo>
                    <a:cubicBezTo>
                      <a:pt x="87" y="7123"/>
                      <a:pt x="78" y="7182"/>
                      <a:pt x="68" y="7239"/>
                    </a:cubicBezTo>
                    <a:cubicBezTo>
                      <a:pt x="52" y="7349"/>
                      <a:pt x="39" y="7447"/>
                      <a:pt x="30" y="7533"/>
                    </a:cubicBezTo>
                    <a:cubicBezTo>
                      <a:pt x="22" y="7604"/>
                      <a:pt x="16" y="7665"/>
                      <a:pt x="12" y="7723"/>
                    </a:cubicBezTo>
                    <a:cubicBezTo>
                      <a:pt x="10" y="7757"/>
                      <a:pt x="7" y="7789"/>
                      <a:pt x="6" y="7820"/>
                    </a:cubicBezTo>
                    <a:cubicBezTo>
                      <a:pt x="5" y="7854"/>
                      <a:pt x="2" y="7887"/>
                      <a:pt x="2" y="7922"/>
                    </a:cubicBezTo>
                    <a:cubicBezTo>
                      <a:pt x="1" y="7959"/>
                      <a:pt x="1" y="7995"/>
                      <a:pt x="2" y="8033"/>
                    </a:cubicBezTo>
                    <a:cubicBezTo>
                      <a:pt x="5" y="8105"/>
                      <a:pt x="10" y="8177"/>
                      <a:pt x="18" y="8246"/>
                    </a:cubicBezTo>
                    <a:cubicBezTo>
                      <a:pt x="131" y="9134"/>
                      <a:pt x="782" y="9825"/>
                      <a:pt x="1585" y="9849"/>
                    </a:cubicBezTo>
                    <a:cubicBezTo>
                      <a:pt x="1598" y="9849"/>
                      <a:pt x="1611" y="9849"/>
                      <a:pt x="1623" y="9849"/>
                    </a:cubicBezTo>
                    <a:cubicBezTo>
                      <a:pt x="1667" y="9849"/>
                      <a:pt x="1711" y="9847"/>
                      <a:pt x="1754" y="9843"/>
                    </a:cubicBezTo>
                    <a:cubicBezTo>
                      <a:pt x="2481" y="9778"/>
                      <a:pt x="3078" y="9156"/>
                      <a:pt x="3218" y="8338"/>
                    </a:cubicBezTo>
                    <a:cubicBezTo>
                      <a:pt x="3230" y="8270"/>
                      <a:pt x="3238" y="8199"/>
                      <a:pt x="3243" y="8128"/>
                    </a:cubicBezTo>
                    <a:cubicBezTo>
                      <a:pt x="3247" y="8092"/>
                      <a:pt x="3248" y="8055"/>
                      <a:pt x="3249" y="8016"/>
                    </a:cubicBezTo>
                    <a:cubicBezTo>
                      <a:pt x="3251" y="7983"/>
                      <a:pt x="3251" y="7949"/>
                      <a:pt x="3249" y="7916"/>
                    </a:cubicBezTo>
                    <a:cubicBezTo>
                      <a:pt x="3249" y="7886"/>
                      <a:pt x="3249" y="7854"/>
                      <a:pt x="3248" y="7819"/>
                    </a:cubicBezTo>
                    <a:cubicBezTo>
                      <a:pt x="3247" y="7762"/>
                      <a:pt x="3243" y="7698"/>
                      <a:pt x="3238" y="7628"/>
                    </a:cubicBezTo>
                    <a:cubicBezTo>
                      <a:pt x="3233" y="7541"/>
                      <a:pt x="3225" y="7445"/>
                      <a:pt x="3213" y="7332"/>
                    </a:cubicBezTo>
                    <a:cubicBezTo>
                      <a:pt x="3208" y="7275"/>
                      <a:pt x="3200" y="7215"/>
                      <a:pt x="3192" y="7151"/>
                    </a:cubicBezTo>
                    <a:cubicBezTo>
                      <a:pt x="3129" y="6635"/>
                      <a:pt x="2995" y="5860"/>
                      <a:pt x="2728" y="4610"/>
                    </a:cubicBezTo>
                    <a:cubicBezTo>
                      <a:pt x="2556" y="3813"/>
                      <a:pt x="2415" y="3009"/>
                      <a:pt x="2302" y="2199"/>
                    </a:cubicBezTo>
                    <a:cubicBezTo>
                      <a:pt x="2300" y="2185"/>
                      <a:pt x="2298" y="2172"/>
                      <a:pt x="2297" y="2158"/>
                    </a:cubicBezTo>
                    <a:cubicBezTo>
                      <a:pt x="2292" y="2123"/>
                      <a:pt x="2288" y="2088"/>
                      <a:pt x="2282" y="2054"/>
                    </a:cubicBezTo>
                    <a:cubicBezTo>
                      <a:pt x="2279" y="2035"/>
                      <a:pt x="2277" y="2014"/>
                      <a:pt x="2274" y="1995"/>
                    </a:cubicBezTo>
                    <a:cubicBezTo>
                      <a:pt x="2191" y="1368"/>
                      <a:pt x="2126" y="739"/>
                      <a:pt x="2078" y="108"/>
                    </a:cubicBezTo>
                    <a:lnTo>
                      <a:pt x="2072" y="16"/>
                    </a:lnTo>
                    <a:lnTo>
                      <a:pt x="1815" y="8"/>
                    </a:lnTo>
                    <a:lnTo>
                      <a:pt x="153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4606097" y="3534216"/>
                <a:ext cx="6177" cy="52378"/>
              </a:xfrm>
              <a:custGeom>
                <a:avLst/>
                <a:gdLst/>
                <a:ahLst/>
                <a:cxnLst/>
                <a:rect l="l" t="t" r="r" b="b"/>
                <a:pathLst>
                  <a:path w="264" h="2236" extrusionOk="0">
                    <a:moveTo>
                      <a:pt x="36" y="0"/>
                    </a:moveTo>
                    <a:cubicBezTo>
                      <a:pt x="16" y="0"/>
                      <a:pt x="1" y="19"/>
                      <a:pt x="1" y="41"/>
                    </a:cubicBezTo>
                    <a:lnTo>
                      <a:pt x="46" y="2196"/>
                    </a:lnTo>
                    <a:cubicBezTo>
                      <a:pt x="46" y="2218"/>
                      <a:pt x="61" y="2235"/>
                      <a:pt x="88" y="2236"/>
                    </a:cubicBezTo>
                    <a:cubicBezTo>
                      <a:pt x="107" y="2236"/>
                      <a:pt x="123" y="2219"/>
                      <a:pt x="124" y="2199"/>
                    </a:cubicBezTo>
                    <a:lnTo>
                      <a:pt x="262" y="49"/>
                    </a:lnTo>
                    <a:cubicBezTo>
                      <a:pt x="263" y="26"/>
                      <a:pt x="248" y="6"/>
                      <a:pt x="229" y="5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4600224" y="3589944"/>
                <a:ext cx="2784" cy="3139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34" extrusionOk="0">
                    <a:moveTo>
                      <a:pt x="59" y="0"/>
                    </a:moveTo>
                    <a:cubicBezTo>
                      <a:pt x="28" y="0"/>
                      <a:pt x="3" y="30"/>
                      <a:pt x="1" y="66"/>
                    </a:cubicBezTo>
                    <a:cubicBezTo>
                      <a:pt x="0" y="102"/>
                      <a:pt x="26" y="133"/>
                      <a:pt x="58" y="134"/>
                    </a:cubicBezTo>
                    <a:cubicBezTo>
                      <a:pt x="91" y="134"/>
                      <a:pt x="116" y="105"/>
                      <a:pt x="117" y="68"/>
                    </a:cubicBezTo>
                    <a:cubicBezTo>
                      <a:pt x="118" y="32"/>
                      <a:pt x="93" y="1"/>
                      <a:pt x="61" y="0"/>
                    </a:cubicBezTo>
                    <a:cubicBezTo>
                      <a:pt x="60" y="0"/>
                      <a:pt x="60" y="0"/>
                      <a:pt x="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4"/>
              <p:cNvSpPr/>
              <p:nvPr/>
            </p:nvSpPr>
            <p:spPr>
              <a:xfrm>
                <a:off x="4601066" y="3579286"/>
                <a:ext cx="2784" cy="3139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34" extrusionOk="0">
                    <a:moveTo>
                      <a:pt x="59" y="0"/>
                    </a:moveTo>
                    <a:cubicBezTo>
                      <a:pt x="28" y="0"/>
                      <a:pt x="3" y="29"/>
                      <a:pt x="1" y="66"/>
                    </a:cubicBezTo>
                    <a:cubicBezTo>
                      <a:pt x="0" y="102"/>
                      <a:pt x="26" y="132"/>
                      <a:pt x="58" y="133"/>
                    </a:cubicBezTo>
                    <a:cubicBezTo>
                      <a:pt x="59" y="133"/>
                      <a:pt x="60" y="133"/>
                      <a:pt x="61" y="133"/>
                    </a:cubicBezTo>
                    <a:cubicBezTo>
                      <a:pt x="91" y="133"/>
                      <a:pt x="115" y="103"/>
                      <a:pt x="117" y="68"/>
                    </a:cubicBezTo>
                    <a:cubicBezTo>
                      <a:pt x="118" y="33"/>
                      <a:pt x="93" y="2"/>
                      <a:pt x="61" y="0"/>
                    </a:cubicBezTo>
                    <a:cubicBezTo>
                      <a:pt x="60" y="0"/>
                      <a:pt x="60" y="0"/>
                      <a:pt x="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4"/>
              <p:cNvSpPr/>
              <p:nvPr/>
            </p:nvSpPr>
            <p:spPr>
              <a:xfrm>
                <a:off x="4601908" y="3568628"/>
                <a:ext cx="2784" cy="3162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35" extrusionOk="0">
                    <a:moveTo>
                      <a:pt x="58" y="1"/>
                    </a:moveTo>
                    <a:cubicBezTo>
                      <a:pt x="27" y="1"/>
                      <a:pt x="3" y="30"/>
                      <a:pt x="1" y="65"/>
                    </a:cubicBezTo>
                    <a:cubicBezTo>
                      <a:pt x="0" y="101"/>
                      <a:pt x="26" y="132"/>
                      <a:pt x="58" y="134"/>
                    </a:cubicBezTo>
                    <a:cubicBezTo>
                      <a:pt x="58" y="134"/>
                      <a:pt x="59" y="134"/>
                      <a:pt x="59" y="134"/>
                    </a:cubicBezTo>
                    <a:cubicBezTo>
                      <a:pt x="91" y="134"/>
                      <a:pt x="116" y="105"/>
                      <a:pt x="117" y="68"/>
                    </a:cubicBezTo>
                    <a:cubicBezTo>
                      <a:pt x="118" y="33"/>
                      <a:pt x="92" y="2"/>
                      <a:pt x="61" y="1"/>
                    </a:cubicBezTo>
                    <a:cubicBezTo>
                      <a:pt x="60" y="1"/>
                      <a:pt x="59" y="1"/>
                      <a:pt x="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4"/>
              <p:cNvSpPr/>
              <p:nvPr/>
            </p:nvSpPr>
            <p:spPr>
              <a:xfrm>
                <a:off x="4602727" y="3557969"/>
                <a:ext cx="2761" cy="3162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35" extrusionOk="0">
                    <a:moveTo>
                      <a:pt x="62" y="0"/>
                    </a:moveTo>
                    <a:cubicBezTo>
                      <a:pt x="30" y="0"/>
                      <a:pt x="4" y="28"/>
                      <a:pt x="2" y="67"/>
                    </a:cubicBezTo>
                    <a:cubicBezTo>
                      <a:pt x="1" y="103"/>
                      <a:pt x="27" y="134"/>
                      <a:pt x="58" y="135"/>
                    </a:cubicBezTo>
                    <a:cubicBezTo>
                      <a:pt x="91" y="135"/>
                      <a:pt x="117" y="106"/>
                      <a:pt x="118" y="69"/>
                    </a:cubicBezTo>
                    <a:cubicBezTo>
                      <a:pt x="118" y="32"/>
                      <a:pt x="93" y="1"/>
                      <a:pt x="6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4"/>
              <p:cNvSpPr/>
              <p:nvPr/>
            </p:nvSpPr>
            <p:spPr>
              <a:xfrm>
                <a:off x="4612905" y="3590296"/>
                <a:ext cx="2784" cy="3162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35" extrusionOk="0">
                    <a:moveTo>
                      <a:pt x="60" y="1"/>
                    </a:moveTo>
                    <a:cubicBezTo>
                      <a:pt x="28" y="1"/>
                      <a:pt x="2" y="30"/>
                      <a:pt x="2" y="66"/>
                    </a:cubicBezTo>
                    <a:cubicBezTo>
                      <a:pt x="1" y="103"/>
                      <a:pt x="26" y="134"/>
                      <a:pt x="58" y="134"/>
                    </a:cubicBezTo>
                    <a:cubicBezTo>
                      <a:pt x="59" y="134"/>
                      <a:pt x="59" y="134"/>
                      <a:pt x="60" y="134"/>
                    </a:cubicBezTo>
                    <a:cubicBezTo>
                      <a:pt x="91" y="134"/>
                      <a:pt x="118" y="106"/>
                      <a:pt x="118" y="68"/>
                    </a:cubicBezTo>
                    <a:cubicBezTo>
                      <a:pt x="119" y="33"/>
                      <a:pt x="93" y="2"/>
                      <a:pt x="61" y="1"/>
                    </a:cubicBezTo>
                    <a:cubicBezTo>
                      <a:pt x="61" y="1"/>
                      <a:pt x="60" y="1"/>
                      <a:pt x="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4"/>
              <p:cNvSpPr/>
              <p:nvPr/>
            </p:nvSpPr>
            <p:spPr>
              <a:xfrm>
                <a:off x="4612554" y="3579614"/>
                <a:ext cx="2761" cy="3139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34" extrusionOk="0">
                    <a:moveTo>
                      <a:pt x="59" y="0"/>
                    </a:moveTo>
                    <a:cubicBezTo>
                      <a:pt x="27" y="0"/>
                      <a:pt x="1" y="30"/>
                      <a:pt x="1" y="66"/>
                    </a:cubicBezTo>
                    <a:cubicBezTo>
                      <a:pt x="0" y="103"/>
                      <a:pt x="26" y="134"/>
                      <a:pt x="58" y="134"/>
                    </a:cubicBezTo>
                    <a:cubicBezTo>
                      <a:pt x="58" y="134"/>
                      <a:pt x="59" y="134"/>
                      <a:pt x="59" y="134"/>
                    </a:cubicBezTo>
                    <a:cubicBezTo>
                      <a:pt x="91" y="134"/>
                      <a:pt x="117" y="104"/>
                      <a:pt x="117" y="68"/>
                    </a:cubicBezTo>
                    <a:cubicBezTo>
                      <a:pt x="117" y="32"/>
                      <a:pt x="93" y="1"/>
                      <a:pt x="61" y="0"/>
                    </a:cubicBezTo>
                    <a:cubicBezTo>
                      <a:pt x="60" y="0"/>
                      <a:pt x="60" y="0"/>
                      <a:pt x="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4"/>
              <p:cNvSpPr/>
              <p:nvPr/>
            </p:nvSpPr>
            <p:spPr>
              <a:xfrm>
                <a:off x="4612157" y="3568932"/>
                <a:ext cx="2784" cy="3139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34" extrusionOk="0">
                    <a:moveTo>
                      <a:pt x="59" y="0"/>
                    </a:moveTo>
                    <a:cubicBezTo>
                      <a:pt x="28" y="0"/>
                      <a:pt x="2" y="29"/>
                      <a:pt x="2" y="66"/>
                    </a:cubicBezTo>
                    <a:cubicBezTo>
                      <a:pt x="0" y="103"/>
                      <a:pt x="26" y="133"/>
                      <a:pt x="58" y="133"/>
                    </a:cubicBezTo>
                    <a:cubicBezTo>
                      <a:pt x="59" y="133"/>
                      <a:pt x="60" y="133"/>
                      <a:pt x="60" y="133"/>
                    </a:cubicBezTo>
                    <a:cubicBezTo>
                      <a:pt x="91" y="133"/>
                      <a:pt x="117" y="104"/>
                      <a:pt x="117" y="68"/>
                    </a:cubicBezTo>
                    <a:cubicBezTo>
                      <a:pt x="119" y="32"/>
                      <a:pt x="93" y="1"/>
                      <a:pt x="61" y="0"/>
                    </a:cubicBezTo>
                    <a:cubicBezTo>
                      <a:pt x="60" y="0"/>
                      <a:pt x="59" y="0"/>
                      <a:pt x="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4"/>
              <p:cNvSpPr/>
              <p:nvPr/>
            </p:nvSpPr>
            <p:spPr>
              <a:xfrm>
                <a:off x="4611759" y="3558227"/>
                <a:ext cx="2784" cy="3162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35" extrusionOk="0">
                    <a:moveTo>
                      <a:pt x="60" y="1"/>
                    </a:moveTo>
                    <a:cubicBezTo>
                      <a:pt x="28" y="1"/>
                      <a:pt x="3" y="30"/>
                      <a:pt x="3" y="66"/>
                    </a:cubicBezTo>
                    <a:cubicBezTo>
                      <a:pt x="1" y="103"/>
                      <a:pt x="26" y="134"/>
                      <a:pt x="59" y="134"/>
                    </a:cubicBezTo>
                    <a:cubicBezTo>
                      <a:pt x="60" y="134"/>
                      <a:pt x="60" y="134"/>
                      <a:pt x="61" y="134"/>
                    </a:cubicBezTo>
                    <a:cubicBezTo>
                      <a:pt x="92" y="134"/>
                      <a:pt x="118" y="106"/>
                      <a:pt x="118" y="68"/>
                    </a:cubicBezTo>
                    <a:cubicBezTo>
                      <a:pt x="119" y="32"/>
                      <a:pt x="93" y="2"/>
                      <a:pt x="61" y="1"/>
                    </a:cubicBezTo>
                    <a:cubicBezTo>
                      <a:pt x="61" y="1"/>
                      <a:pt x="60" y="1"/>
                      <a:pt x="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4"/>
              <p:cNvSpPr/>
              <p:nvPr/>
            </p:nvSpPr>
            <p:spPr>
              <a:xfrm>
                <a:off x="4566836" y="3738389"/>
                <a:ext cx="75878" cy="13423"/>
              </a:xfrm>
              <a:custGeom>
                <a:avLst/>
                <a:gdLst/>
                <a:ahLst/>
                <a:cxnLst/>
                <a:rect l="l" t="t" r="r" b="b"/>
                <a:pathLst>
                  <a:path w="3243" h="5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" y="72"/>
                      <a:pt x="8" y="143"/>
                      <a:pt x="17" y="212"/>
                    </a:cubicBezTo>
                    <a:cubicBezTo>
                      <a:pt x="252" y="351"/>
                      <a:pt x="731" y="544"/>
                      <a:pt x="1611" y="570"/>
                    </a:cubicBezTo>
                    <a:cubicBezTo>
                      <a:pt x="1673" y="571"/>
                      <a:pt x="1733" y="572"/>
                      <a:pt x="1791" y="572"/>
                    </a:cubicBezTo>
                    <a:cubicBezTo>
                      <a:pt x="2556" y="572"/>
                      <a:pt x="2993" y="422"/>
                      <a:pt x="3217" y="304"/>
                    </a:cubicBezTo>
                    <a:cubicBezTo>
                      <a:pt x="3228" y="236"/>
                      <a:pt x="3237" y="165"/>
                      <a:pt x="3243" y="94"/>
                    </a:cubicBezTo>
                    <a:lnTo>
                      <a:pt x="3243" y="94"/>
                    </a:lnTo>
                    <a:cubicBezTo>
                      <a:pt x="3088" y="194"/>
                      <a:pt x="2666" y="399"/>
                      <a:pt x="1787" y="399"/>
                    </a:cubicBezTo>
                    <a:cubicBezTo>
                      <a:pt x="1731" y="399"/>
                      <a:pt x="1674" y="398"/>
                      <a:pt x="1615" y="396"/>
                    </a:cubicBezTo>
                    <a:cubicBezTo>
                      <a:pt x="616" y="366"/>
                      <a:pt x="160" y="115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4"/>
              <p:cNvSpPr/>
              <p:nvPr/>
            </p:nvSpPr>
            <p:spPr>
              <a:xfrm>
                <a:off x="4567046" y="3726700"/>
                <a:ext cx="75738" cy="13188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563" extrusionOk="0">
                    <a:moveTo>
                      <a:pt x="18" y="1"/>
                    </a:moveTo>
                    <a:cubicBezTo>
                      <a:pt x="10" y="71"/>
                      <a:pt x="4" y="132"/>
                      <a:pt x="1" y="191"/>
                    </a:cubicBezTo>
                    <a:cubicBezTo>
                      <a:pt x="230" y="331"/>
                      <a:pt x="711" y="534"/>
                      <a:pt x="1612" y="560"/>
                    </a:cubicBezTo>
                    <a:cubicBezTo>
                      <a:pt x="1672" y="562"/>
                      <a:pt x="1731" y="562"/>
                      <a:pt x="1787" y="562"/>
                    </a:cubicBezTo>
                    <a:cubicBezTo>
                      <a:pt x="2578" y="562"/>
                      <a:pt x="3017" y="403"/>
                      <a:pt x="3237" y="284"/>
                    </a:cubicBezTo>
                    <a:cubicBezTo>
                      <a:pt x="3235" y="227"/>
                      <a:pt x="3233" y="163"/>
                      <a:pt x="3227" y="93"/>
                    </a:cubicBezTo>
                    <a:cubicBezTo>
                      <a:pt x="3059" y="197"/>
                      <a:pt x="2634" y="388"/>
                      <a:pt x="1777" y="388"/>
                    </a:cubicBezTo>
                    <a:cubicBezTo>
                      <a:pt x="1725" y="388"/>
                      <a:pt x="1671" y="387"/>
                      <a:pt x="1616" y="386"/>
                    </a:cubicBezTo>
                    <a:cubicBezTo>
                      <a:pt x="649" y="357"/>
                      <a:pt x="192" y="121"/>
                      <a:pt x="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4"/>
              <p:cNvSpPr/>
              <p:nvPr/>
            </p:nvSpPr>
            <p:spPr>
              <a:xfrm>
                <a:off x="4568380" y="3715573"/>
                <a:ext cx="73562" cy="12298"/>
              </a:xfrm>
              <a:custGeom>
                <a:avLst/>
                <a:gdLst/>
                <a:ahLst/>
                <a:cxnLst/>
                <a:rect l="l" t="t" r="r" b="b"/>
                <a:pathLst>
                  <a:path w="3144" h="525" extrusionOk="0">
                    <a:moveTo>
                      <a:pt x="29" y="0"/>
                    </a:moveTo>
                    <a:cubicBezTo>
                      <a:pt x="18" y="64"/>
                      <a:pt x="9" y="123"/>
                      <a:pt x="0" y="180"/>
                    </a:cubicBezTo>
                    <a:cubicBezTo>
                      <a:pt x="243" y="318"/>
                      <a:pt x="719" y="497"/>
                      <a:pt x="1565" y="522"/>
                    </a:cubicBezTo>
                    <a:cubicBezTo>
                      <a:pt x="1625" y="524"/>
                      <a:pt x="1683" y="525"/>
                      <a:pt x="1739" y="525"/>
                    </a:cubicBezTo>
                    <a:cubicBezTo>
                      <a:pt x="2477" y="525"/>
                      <a:pt x="2911" y="386"/>
                      <a:pt x="3144" y="271"/>
                    </a:cubicBezTo>
                    <a:cubicBezTo>
                      <a:pt x="3139" y="214"/>
                      <a:pt x="3130" y="154"/>
                      <a:pt x="3123" y="89"/>
                    </a:cubicBezTo>
                    <a:cubicBezTo>
                      <a:pt x="2926" y="196"/>
                      <a:pt x="2507" y="350"/>
                      <a:pt x="1745" y="350"/>
                    </a:cubicBezTo>
                    <a:cubicBezTo>
                      <a:pt x="1689" y="350"/>
                      <a:pt x="1631" y="349"/>
                      <a:pt x="1571" y="348"/>
                    </a:cubicBezTo>
                    <a:cubicBezTo>
                      <a:pt x="695" y="322"/>
                      <a:pt x="236" y="125"/>
                      <a:pt x="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4"/>
              <p:cNvSpPr/>
              <p:nvPr/>
            </p:nvSpPr>
            <p:spPr>
              <a:xfrm>
                <a:off x="4594796" y="3596175"/>
                <a:ext cx="25784" cy="7519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321" extrusionOk="0">
                    <a:moveTo>
                      <a:pt x="37" y="0"/>
                    </a:moveTo>
                    <a:cubicBezTo>
                      <a:pt x="33" y="21"/>
                      <a:pt x="30" y="42"/>
                      <a:pt x="26" y="64"/>
                    </a:cubicBezTo>
                    <a:cubicBezTo>
                      <a:pt x="20" y="96"/>
                      <a:pt x="15" y="128"/>
                      <a:pt x="8" y="160"/>
                    </a:cubicBezTo>
                    <a:cubicBezTo>
                      <a:pt x="6" y="174"/>
                      <a:pt x="3" y="187"/>
                      <a:pt x="1" y="201"/>
                    </a:cubicBezTo>
                    <a:cubicBezTo>
                      <a:pt x="95" y="253"/>
                      <a:pt x="262" y="310"/>
                      <a:pt x="550" y="319"/>
                    </a:cubicBezTo>
                    <a:cubicBezTo>
                      <a:pt x="575" y="320"/>
                      <a:pt x="598" y="320"/>
                      <a:pt x="621" y="320"/>
                    </a:cubicBezTo>
                    <a:cubicBezTo>
                      <a:pt x="865" y="320"/>
                      <a:pt x="1013" y="277"/>
                      <a:pt x="1102" y="235"/>
                    </a:cubicBezTo>
                    <a:cubicBezTo>
                      <a:pt x="1100" y="221"/>
                      <a:pt x="1098" y="207"/>
                      <a:pt x="1097" y="194"/>
                    </a:cubicBezTo>
                    <a:cubicBezTo>
                      <a:pt x="1092" y="159"/>
                      <a:pt x="1088" y="124"/>
                      <a:pt x="1082" y="89"/>
                    </a:cubicBezTo>
                    <a:cubicBezTo>
                      <a:pt x="1079" y="71"/>
                      <a:pt x="1077" y="50"/>
                      <a:pt x="1074" y="31"/>
                    </a:cubicBezTo>
                    <a:cubicBezTo>
                      <a:pt x="1031" y="60"/>
                      <a:pt x="904" y="124"/>
                      <a:pt x="614" y="124"/>
                    </a:cubicBezTo>
                    <a:cubicBezTo>
                      <a:pt x="595" y="124"/>
                      <a:pt x="575" y="124"/>
                      <a:pt x="555" y="123"/>
                    </a:cubicBezTo>
                    <a:cubicBezTo>
                      <a:pt x="217" y="114"/>
                      <a:pt x="80" y="32"/>
                      <a:pt x="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4"/>
              <p:cNvSpPr/>
              <p:nvPr/>
            </p:nvSpPr>
            <p:spPr>
              <a:xfrm>
                <a:off x="4607758" y="3550380"/>
                <a:ext cx="35026" cy="230408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9836" extrusionOk="0">
                    <a:moveTo>
                      <a:pt x="57" y="0"/>
                    </a:moveTo>
                    <a:lnTo>
                      <a:pt x="57" y="3501"/>
                    </a:lnTo>
                    <a:cubicBezTo>
                      <a:pt x="57" y="4157"/>
                      <a:pt x="125" y="4810"/>
                      <a:pt x="251" y="5451"/>
                    </a:cubicBezTo>
                    <a:cubicBezTo>
                      <a:pt x="683" y="7677"/>
                      <a:pt x="294" y="9133"/>
                      <a:pt x="0" y="9835"/>
                    </a:cubicBezTo>
                    <a:cubicBezTo>
                      <a:pt x="727" y="9770"/>
                      <a:pt x="1324" y="9148"/>
                      <a:pt x="1464" y="8330"/>
                    </a:cubicBezTo>
                    <a:cubicBezTo>
                      <a:pt x="1476" y="8262"/>
                      <a:pt x="1484" y="8191"/>
                      <a:pt x="1489" y="8120"/>
                    </a:cubicBezTo>
                    <a:cubicBezTo>
                      <a:pt x="1493" y="8084"/>
                      <a:pt x="1494" y="8047"/>
                      <a:pt x="1495" y="8008"/>
                    </a:cubicBezTo>
                    <a:cubicBezTo>
                      <a:pt x="1497" y="7975"/>
                      <a:pt x="1497" y="7941"/>
                      <a:pt x="1495" y="7908"/>
                    </a:cubicBezTo>
                    <a:cubicBezTo>
                      <a:pt x="1495" y="7878"/>
                      <a:pt x="1495" y="7846"/>
                      <a:pt x="1494" y="7811"/>
                    </a:cubicBezTo>
                    <a:cubicBezTo>
                      <a:pt x="1493" y="7754"/>
                      <a:pt x="1489" y="7690"/>
                      <a:pt x="1484" y="7620"/>
                    </a:cubicBezTo>
                    <a:cubicBezTo>
                      <a:pt x="1479" y="7533"/>
                      <a:pt x="1471" y="7437"/>
                      <a:pt x="1459" y="7324"/>
                    </a:cubicBezTo>
                    <a:cubicBezTo>
                      <a:pt x="1454" y="7267"/>
                      <a:pt x="1446" y="7207"/>
                      <a:pt x="1438" y="7143"/>
                    </a:cubicBezTo>
                    <a:cubicBezTo>
                      <a:pt x="1375" y="6627"/>
                      <a:pt x="1241" y="5852"/>
                      <a:pt x="974" y="4602"/>
                    </a:cubicBezTo>
                    <a:cubicBezTo>
                      <a:pt x="802" y="3805"/>
                      <a:pt x="661" y="3001"/>
                      <a:pt x="548" y="2191"/>
                    </a:cubicBezTo>
                    <a:cubicBezTo>
                      <a:pt x="546" y="2177"/>
                      <a:pt x="544" y="2164"/>
                      <a:pt x="543" y="2150"/>
                    </a:cubicBezTo>
                    <a:cubicBezTo>
                      <a:pt x="538" y="2115"/>
                      <a:pt x="534" y="2080"/>
                      <a:pt x="528" y="2046"/>
                    </a:cubicBezTo>
                    <a:cubicBezTo>
                      <a:pt x="525" y="2027"/>
                      <a:pt x="523" y="2006"/>
                      <a:pt x="520" y="1987"/>
                    </a:cubicBezTo>
                    <a:cubicBezTo>
                      <a:pt x="437" y="1360"/>
                      <a:pt x="372" y="731"/>
                      <a:pt x="324" y="100"/>
                    </a:cubicBezTo>
                    <a:lnTo>
                      <a:pt x="318" y="8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EC9836">
                  <a:alpha val="43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4"/>
              <p:cNvSpPr/>
              <p:nvPr/>
            </p:nvSpPr>
            <p:spPr>
              <a:xfrm>
                <a:off x="4347086" y="3791610"/>
                <a:ext cx="42841" cy="18131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774" extrusionOk="0">
                    <a:moveTo>
                      <a:pt x="13" y="1"/>
                    </a:moveTo>
                    <a:lnTo>
                      <a:pt x="5" y="342"/>
                    </a:lnTo>
                    <a:cubicBezTo>
                      <a:pt x="1" y="556"/>
                      <a:pt x="147" y="734"/>
                      <a:pt x="332" y="739"/>
                    </a:cubicBezTo>
                    <a:lnTo>
                      <a:pt x="1480" y="773"/>
                    </a:lnTo>
                    <a:cubicBezTo>
                      <a:pt x="1483" y="773"/>
                      <a:pt x="1486" y="773"/>
                      <a:pt x="1489" y="773"/>
                    </a:cubicBezTo>
                    <a:cubicBezTo>
                      <a:pt x="1670" y="773"/>
                      <a:pt x="1818" y="606"/>
                      <a:pt x="1823" y="396"/>
                    </a:cubicBezTo>
                    <a:lnTo>
                      <a:pt x="1830" y="55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4"/>
              <p:cNvSpPr/>
              <p:nvPr/>
            </p:nvSpPr>
            <p:spPr>
              <a:xfrm>
                <a:off x="4350198" y="3509550"/>
                <a:ext cx="16706" cy="5521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357" extrusionOk="0">
                    <a:moveTo>
                      <a:pt x="136" y="0"/>
                    </a:moveTo>
                    <a:cubicBezTo>
                      <a:pt x="85" y="0"/>
                      <a:pt x="40" y="47"/>
                      <a:pt x="39" y="111"/>
                    </a:cubicBezTo>
                    <a:lnTo>
                      <a:pt x="0" y="1894"/>
                    </a:lnTo>
                    <a:cubicBezTo>
                      <a:pt x="0" y="1931"/>
                      <a:pt x="14" y="1966"/>
                      <a:pt x="40" y="1987"/>
                    </a:cubicBezTo>
                    <a:lnTo>
                      <a:pt x="444" y="2334"/>
                    </a:lnTo>
                    <a:cubicBezTo>
                      <a:pt x="462" y="2349"/>
                      <a:pt x="482" y="2357"/>
                      <a:pt x="502" y="2357"/>
                    </a:cubicBezTo>
                    <a:cubicBezTo>
                      <a:pt x="548" y="2357"/>
                      <a:pt x="592" y="2318"/>
                      <a:pt x="599" y="2258"/>
                    </a:cubicBezTo>
                    <a:lnTo>
                      <a:pt x="688" y="1499"/>
                    </a:lnTo>
                    <a:cubicBezTo>
                      <a:pt x="689" y="1495"/>
                      <a:pt x="689" y="1490"/>
                      <a:pt x="689" y="1487"/>
                    </a:cubicBezTo>
                    <a:lnTo>
                      <a:pt x="713" y="437"/>
                    </a:lnTo>
                    <a:cubicBezTo>
                      <a:pt x="714" y="396"/>
                      <a:pt x="694" y="357"/>
                      <a:pt x="664" y="336"/>
                    </a:cubicBezTo>
                    <a:lnTo>
                      <a:pt x="186" y="16"/>
                    </a:lnTo>
                    <a:cubicBezTo>
                      <a:pt x="169" y="5"/>
                      <a:pt x="152" y="0"/>
                      <a:pt x="1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4"/>
              <p:cNvSpPr/>
              <p:nvPr/>
            </p:nvSpPr>
            <p:spPr>
              <a:xfrm>
                <a:off x="4381691" y="3510838"/>
                <a:ext cx="16636" cy="54627"/>
              </a:xfrm>
              <a:custGeom>
                <a:avLst/>
                <a:gdLst/>
                <a:ahLst/>
                <a:cxnLst/>
                <a:rect l="l" t="t" r="r" b="b"/>
                <a:pathLst>
                  <a:path w="711" h="2332" extrusionOk="0">
                    <a:moveTo>
                      <a:pt x="611" y="0"/>
                    </a:moveTo>
                    <a:cubicBezTo>
                      <a:pt x="596" y="0"/>
                      <a:pt x="581" y="4"/>
                      <a:pt x="567" y="13"/>
                    </a:cubicBezTo>
                    <a:lnTo>
                      <a:pt x="75" y="305"/>
                    </a:lnTo>
                    <a:cubicBezTo>
                      <a:pt x="44" y="323"/>
                      <a:pt x="23" y="361"/>
                      <a:pt x="23" y="402"/>
                    </a:cubicBezTo>
                    <a:lnTo>
                      <a:pt x="1" y="1451"/>
                    </a:lnTo>
                    <a:lnTo>
                      <a:pt x="1" y="1465"/>
                    </a:lnTo>
                    <a:lnTo>
                      <a:pt x="58" y="2228"/>
                    </a:lnTo>
                    <a:cubicBezTo>
                      <a:pt x="62" y="2290"/>
                      <a:pt x="106" y="2331"/>
                      <a:pt x="154" y="2331"/>
                    </a:cubicBezTo>
                    <a:cubicBezTo>
                      <a:pt x="172" y="2331"/>
                      <a:pt x="191" y="2325"/>
                      <a:pt x="209" y="2312"/>
                    </a:cubicBezTo>
                    <a:lnTo>
                      <a:pt x="627" y="1991"/>
                    </a:lnTo>
                    <a:cubicBezTo>
                      <a:pt x="654" y="1970"/>
                      <a:pt x="669" y="1935"/>
                      <a:pt x="670" y="1900"/>
                    </a:cubicBezTo>
                    <a:lnTo>
                      <a:pt x="709" y="116"/>
                    </a:lnTo>
                    <a:cubicBezTo>
                      <a:pt x="710" y="49"/>
                      <a:pt x="663" y="0"/>
                      <a:pt x="6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4"/>
              <p:cNvSpPr/>
              <p:nvPr/>
            </p:nvSpPr>
            <p:spPr>
              <a:xfrm>
                <a:off x="4323548" y="3527564"/>
                <a:ext cx="91882" cy="278711"/>
              </a:xfrm>
              <a:custGeom>
                <a:avLst/>
                <a:gdLst/>
                <a:ahLst/>
                <a:cxnLst/>
                <a:rect l="l" t="t" r="r" b="b"/>
                <a:pathLst>
                  <a:path w="3927" h="11898" extrusionOk="0">
                    <a:moveTo>
                      <a:pt x="1845" y="0"/>
                    </a:moveTo>
                    <a:cubicBezTo>
                      <a:pt x="1750" y="795"/>
                      <a:pt x="1632" y="1586"/>
                      <a:pt x="1493" y="2371"/>
                    </a:cubicBezTo>
                    <a:cubicBezTo>
                      <a:pt x="1488" y="2397"/>
                      <a:pt x="1484" y="2422"/>
                      <a:pt x="1478" y="2448"/>
                    </a:cubicBezTo>
                    <a:cubicBezTo>
                      <a:pt x="1471" y="2487"/>
                      <a:pt x="1465" y="2526"/>
                      <a:pt x="1457" y="2565"/>
                    </a:cubicBezTo>
                    <a:cubicBezTo>
                      <a:pt x="1455" y="2580"/>
                      <a:pt x="1452" y="2597"/>
                      <a:pt x="1448" y="2613"/>
                    </a:cubicBezTo>
                    <a:cubicBezTo>
                      <a:pt x="1266" y="3607"/>
                      <a:pt x="1047" y="4590"/>
                      <a:pt x="794" y="5564"/>
                    </a:cubicBezTo>
                    <a:cubicBezTo>
                      <a:pt x="417" y="7012"/>
                      <a:pt x="220" y="7920"/>
                      <a:pt x="118" y="8529"/>
                    </a:cubicBezTo>
                    <a:cubicBezTo>
                      <a:pt x="104" y="8606"/>
                      <a:pt x="93" y="8677"/>
                      <a:pt x="83" y="8745"/>
                    </a:cubicBezTo>
                    <a:cubicBezTo>
                      <a:pt x="63" y="8879"/>
                      <a:pt x="48" y="8997"/>
                      <a:pt x="37" y="9102"/>
                    </a:cubicBezTo>
                    <a:cubicBezTo>
                      <a:pt x="26" y="9186"/>
                      <a:pt x="20" y="9262"/>
                      <a:pt x="15" y="9331"/>
                    </a:cubicBezTo>
                    <a:cubicBezTo>
                      <a:pt x="12" y="9372"/>
                      <a:pt x="10" y="9411"/>
                      <a:pt x="7" y="9447"/>
                    </a:cubicBezTo>
                    <a:cubicBezTo>
                      <a:pt x="5" y="9487"/>
                      <a:pt x="2" y="9529"/>
                      <a:pt x="2" y="9570"/>
                    </a:cubicBezTo>
                    <a:cubicBezTo>
                      <a:pt x="1" y="9616"/>
                      <a:pt x="1" y="9659"/>
                      <a:pt x="2" y="9704"/>
                    </a:cubicBezTo>
                    <a:cubicBezTo>
                      <a:pt x="5" y="9791"/>
                      <a:pt x="11" y="9877"/>
                      <a:pt x="22" y="9960"/>
                    </a:cubicBezTo>
                    <a:cubicBezTo>
                      <a:pt x="159" y="11033"/>
                      <a:pt x="945" y="11868"/>
                      <a:pt x="1914" y="11897"/>
                    </a:cubicBezTo>
                    <a:cubicBezTo>
                      <a:pt x="1931" y="11897"/>
                      <a:pt x="1948" y="11897"/>
                      <a:pt x="1965" y="11897"/>
                    </a:cubicBezTo>
                    <a:cubicBezTo>
                      <a:pt x="2017" y="11897"/>
                      <a:pt x="2068" y="11895"/>
                      <a:pt x="2119" y="11889"/>
                    </a:cubicBezTo>
                    <a:cubicBezTo>
                      <a:pt x="2996" y="11810"/>
                      <a:pt x="3718" y="11059"/>
                      <a:pt x="3888" y="10072"/>
                    </a:cubicBezTo>
                    <a:cubicBezTo>
                      <a:pt x="3902" y="9989"/>
                      <a:pt x="3912" y="9903"/>
                      <a:pt x="3918" y="9817"/>
                    </a:cubicBezTo>
                    <a:cubicBezTo>
                      <a:pt x="3921" y="9774"/>
                      <a:pt x="3923" y="9728"/>
                      <a:pt x="3924" y="9682"/>
                    </a:cubicBezTo>
                    <a:cubicBezTo>
                      <a:pt x="3926" y="9642"/>
                      <a:pt x="3926" y="9601"/>
                      <a:pt x="3924" y="9561"/>
                    </a:cubicBezTo>
                    <a:cubicBezTo>
                      <a:pt x="3924" y="9524"/>
                      <a:pt x="3923" y="9484"/>
                      <a:pt x="3922" y="9443"/>
                    </a:cubicBezTo>
                    <a:cubicBezTo>
                      <a:pt x="3919" y="9375"/>
                      <a:pt x="3916" y="9298"/>
                      <a:pt x="3911" y="9213"/>
                    </a:cubicBezTo>
                    <a:cubicBezTo>
                      <a:pt x="3904" y="9109"/>
                      <a:pt x="3894" y="8991"/>
                      <a:pt x="3880" y="8856"/>
                    </a:cubicBezTo>
                    <a:cubicBezTo>
                      <a:pt x="3872" y="8787"/>
                      <a:pt x="3863" y="8714"/>
                      <a:pt x="3855" y="8637"/>
                    </a:cubicBezTo>
                    <a:cubicBezTo>
                      <a:pt x="3776" y="8015"/>
                      <a:pt x="3616" y="7076"/>
                      <a:pt x="3292" y="5567"/>
                    </a:cubicBezTo>
                    <a:cubicBezTo>
                      <a:pt x="3086" y="4605"/>
                      <a:pt x="2913" y="3633"/>
                      <a:pt x="2778" y="2654"/>
                    </a:cubicBezTo>
                    <a:cubicBezTo>
                      <a:pt x="2776" y="2639"/>
                      <a:pt x="2774" y="2622"/>
                      <a:pt x="2771" y="2606"/>
                    </a:cubicBezTo>
                    <a:cubicBezTo>
                      <a:pt x="2766" y="2565"/>
                      <a:pt x="2759" y="2524"/>
                      <a:pt x="2754" y="2482"/>
                    </a:cubicBezTo>
                    <a:cubicBezTo>
                      <a:pt x="2752" y="2457"/>
                      <a:pt x="2748" y="2434"/>
                      <a:pt x="2745" y="2410"/>
                    </a:cubicBezTo>
                    <a:cubicBezTo>
                      <a:pt x="2646" y="1653"/>
                      <a:pt x="2566" y="894"/>
                      <a:pt x="2508" y="131"/>
                    </a:cubicBezTo>
                    <a:lnTo>
                      <a:pt x="2499" y="19"/>
                    </a:lnTo>
                    <a:lnTo>
                      <a:pt x="2189" y="10"/>
                    </a:lnTo>
                    <a:lnTo>
                      <a:pt x="18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4"/>
              <p:cNvSpPr/>
              <p:nvPr/>
            </p:nvSpPr>
            <p:spPr>
              <a:xfrm>
                <a:off x="4371069" y="3508261"/>
                <a:ext cx="7440" cy="63271"/>
              </a:xfrm>
              <a:custGeom>
                <a:avLst/>
                <a:gdLst/>
                <a:ahLst/>
                <a:cxnLst/>
                <a:rect l="l" t="t" r="r" b="b"/>
                <a:pathLst>
                  <a:path w="318" h="2701" extrusionOk="0">
                    <a:moveTo>
                      <a:pt x="42" y="1"/>
                    </a:moveTo>
                    <a:cubicBezTo>
                      <a:pt x="20" y="1"/>
                      <a:pt x="0" y="22"/>
                      <a:pt x="0" y="51"/>
                    </a:cubicBezTo>
                    <a:lnTo>
                      <a:pt x="56" y="2653"/>
                    </a:lnTo>
                    <a:cubicBezTo>
                      <a:pt x="57" y="2678"/>
                      <a:pt x="75" y="2701"/>
                      <a:pt x="97" y="2701"/>
                    </a:cubicBezTo>
                    <a:lnTo>
                      <a:pt x="107" y="2701"/>
                    </a:lnTo>
                    <a:cubicBezTo>
                      <a:pt x="128" y="2701"/>
                      <a:pt x="148" y="2681"/>
                      <a:pt x="149" y="2656"/>
                    </a:cubicBezTo>
                    <a:lnTo>
                      <a:pt x="316" y="60"/>
                    </a:lnTo>
                    <a:cubicBezTo>
                      <a:pt x="317" y="32"/>
                      <a:pt x="299" y="9"/>
                      <a:pt x="275" y="7"/>
                    </a:cubicBez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4"/>
              <p:cNvSpPr/>
              <p:nvPr/>
            </p:nvSpPr>
            <p:spPr>
              <a:xfrm>
                <a:off x="4363956" y="3575608"/>
                <a:ext cx="3369" cy="3795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62" extrusionOk="0">
                    <a:moveTo>
                      <a:pt x="70" y="0"/>
                    </a:moveTo>
                    <a:cubicBezTo>
                      <a:pt x="34" y="0"/>
                      <a:pt x="3" y="34"/>
                      <a:pt x="2" y="78"/>
                    </a:cubicBezTo>
                    <a:cubicBezTo>
                      <a:pt x="1" y="123"/>
                      <a:pt x="31" y="160"/>
                      <a:pt x="69" y="161"/>
                    </a:cubicBezTo>
                    <a:cubicBezTo>
                      <a:pt x="70" y="161"/>
                      <a:pt x="71" y="161"/>
                      <a:pt x="71" y="161"/>
                    </a:cubicBezTo>
                    <a:cubicBezTo>
                      <a:pt x="109" y="161"/>
                      <a:pt x="140" y="128"/>
                      <a:pt x="141" y="83"/>
                    </a:cubicBezTo>
                    <a:cubicBezTo>
                      <a:pt x="143" y="38"/>
                      <a:pt x="112" y="1"/>
                      <a:pt x="73" y="0"/>
                    </a:cubicBezTo>
                    <a:cubicBezTo>
                      <a:pt x="72" y="0"/>
                      <a:pt x="71" y="0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4"/>
              <p:cNvSpPr/>
              <p:nvPr/>
            </p:nvSpPr>
            <p:spPr>
              <a:xfrm>
                <a:off x="4364962" y="3562701"/>
                <a:ext cx="3369" cy="3818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63" extrusionOk="0">
                    <a:moveTo>
                      <a:pt x="73" y="0"/>
                    </a:moveTo>
                    <a:cubicBezTo>
                      <a:pt x="35" y="0"/>
                      <a:pt x="4" y="36"/>
                      <a:pt x="3" y="79"/>
                    </a:cubicBezTo>
                    <a:cubicBezTo>
                      <a:pt x="1" y="124"/>
                      <a:pt x="32" y="161"/>
                      <a:pt x="70" y="162"/>
                    </a:cubicBezTo>
                    <a:cubicBezTo>
                      <a:pt x="71" y="163"/>
                      <a:pt x="72" y="163"/>
                      <a:pt x="72" y="163"/>
                    </a:cubicBezTo>
                    <a:cubicBezTo>
                      <a:pt x="109" y="163"/>
                      <a:pt x="141" y="128"/>
                      <a:pt x="142" y="85"/>
                    </a:cubicBezTo>
                    <a:cubicBezTo>
                      <a:pt x="143" y="39"/>
                      <a:pt x="113" y="2"/>
                      <a:pt x="75" y="0"/>
                    </a:cubicBezTo>
                    <a:cubicBezTo>
                      <a:pt x="74" y="0"/>
                      <a:pt x="74" y="0"/>
                      <a:pt x="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4"/>
              <p:cNvSpPr/>
              <p:nvPr/>
            </p:nvSpPr>
            <p:spPr>
              <a:xfrm>
                <a:off x="4365968" y="3549817"/>
                <a:ext cx="3346" cy="3818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63" extrusionOk="0">
                    <a:moveTo>
                      <a:pt x="74" y="1"/>
                    </a:moveTo>
                    <a:cubicBezTo>
                      <a:pt x="35" y="1"/>
                      <a:pt x="3" y="36"/>
                      <a:pt x="2" y="79"/>
                    </a:cubicBezTo>
                    <a:cubicBezTo>
                      <a:pt x="1" y="124"/>
                      <a:pt x="32" y="161"/>
                      <a:pt x="70" y="163"/>
                    </a:cubicBezTo>
                    <a:cubicBezTo>
                      <a:pt x="70" y="163"/>
                      <a:pt x="71" y="163"/>
                      <a:pt x="71" y="163"/>
                    </a:cubicBezTo>
                    <a:cubicBezTo>
                      <a:pt x="109" y="163"/>
                      <a:pt x="140" y="128"/>
                      <a:pt x="141" y="84"/>
                    </a:cubicBezTo>
                    <a:cubicBezTo>
                      <a:pt x="142" y="40"/>
                      <a:pt x="112" y="2"/>
                      <a:pt x="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4"/>
              <p:cNvSpPr/>
              <p:nvPr/>
            </p:nvSpPr>
            <p:spPr>
              <a:xfrm>
                <a:off x="4366974" y="3536980"/>
                <a:ext cx="3369" cy="3818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63" extrusionOk="0">
                    <a:moveTo>
                      <a:pt x="72" y="0"/>
                    </a:moveTo>
                    <a:cubicBezTo>
                      <a:pt x="35" y="0"/>
                      <a:pt x="4" y="36"/>
                      <a:pt x="2" y="78"/>
                    </a:cubicBezTo>
                    <a:cubicBezTo>
                      <a:pt x="1" y="123"/>
                      <a:pt x="32" y="160"/>
                      <a:pt x="70" y="162"/>
                    </a:cubicBezTo>
                    <a:cubicBezTo>
                      <a:pt x="70" y="162"/>
                      <a:pt x="71" y="162"/>
                      <a:pt x="71" y="162"/>
                    </a:cubicBezTo>
                    <a:cubicBezTo>
                      <a:pt x="109" y="162"/>
                      <a:pt x="140" y="128"/>
                      <a:pt x="142" y="83"/>
                    </a:cubicBezTo>
                    <a:cubicBezTo>
                      <a:pt x="143" y="39"/>
                      <a:pt x="113" y="1"/>
                      <a:pt x="74" y="0"/>
                    </a:cubicBezTo>
                    <a:cubicBezTo>
                      <a:pt x="73" y="0"/>
                      <a:pt x="73" y="0"/>
                      <a:pt x="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4"/>
              <p:cNvSpPr/>
              <p:nvPr/>
            </p:nvSpPr>
            <p:spPr>
              <a:xfrm>
                <a:off x="4379305" y="3576007"/>
                <a:ext cx="3322" cy="3818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63" extrusionOk="0">
                    <a:moveTo>
                      <a:pt x="71" y="1"/>
                    </a:moveTo>
                    <a:cubicBezTo>
                      <a:pt x="33" y="1"/>
                      <a:pt x="2" y="36"/>
                      <a:pt x="1" y="79"/>
                    </a:cubicBezTo>
                    <a:cubicBezTo>
                      <a:pt x="0" y="124"/>
                      <a:pt x="30" y="161"/>
                      <a:pt x="69" y="163"/>
                    </a:cubicBezTo>
                    <a:cubicBezTo>
                      <a:pt x="69" y="163"/>
                      <a:pt x="70" y="163"/>
                      <a:pt x="70" y="163"/>
                    </a:cubicBezTo>
                    <a:cubicBezTo>
                      <a:pt x="108" y="163"/>
                      <a:pt x="140" y="127"/>
                      <a:pt x="141" y="84"/>
                    </a:cubicBezTo>
                    <a:cubicBezTo>
                      <a:pt x="142" y="40"/>
                      <a:pt x="111" y="2"/>
                      <a:pt x="73" y="1"/>
                    </a:cubicBezTo>
                    <a:cubicBezTo>
                      <a:pt x="72" y="1"/>
                      <a:pt x="72" y="1"/>
                      <a:pt x="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4"/>
              <p:cNvSpPr/>
              <p:nvPr/>
            </p:nvSpPr>
            <p:spPr>
              <a:xfrm>
                <a:off x="4378837" y="3563123"/>
                <a:ext cx="3322" cy="3795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62" extrusionOk="0">
                    <a:moveTo>
                      <a:pt x="72" y="1"/>
                    </a:moveTo>
                    <a:cubicBezTo>
                      <a:pt x="34" y="1"/>
                      <a:pt x="3" y="36"/>
                      <a:pt x="2" y="79"/>
                    </a:cubicBezTo>
                    <a:cubicBezTo>
                      <a:pt x="1" y="124"/>
                      <a:pt x="31" y="161"/>
                      <a:pt x="69" y="162"/>
                    </a:cubicBezTo>
                    <a:cubicBezTo>
                      <a:pt x="70" y="162"/>
                      <a:pt x="71" y="162"/>
                      <a:pt x="72" y="162"/>
                    </a:cubicBezTo>
                    <a:cubicBezTo>
                      <a:pt x="110" y="162"/>
                      <a:pt x="140" y="127"/>
                      <a:pt x="141" y="84"/>
                    </a:cubicBezTo>
                    <a:cubicBezTo>
                      <a:pt x="141" y="38"/>
                      <a:pt x="112" y="1"/>
                      <a:pt x="73" y="1"/>
                    </a:cubicBezTo>
                    <a:cubicBezTo>
                      <a:pt x="73" y="1"/>
                      <a:pt x="72" y="1"/>
                      <a:pt x="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4"/>
              <p:cNvSpPr/>
              <p:nvPr/>
            </p:nvSpPr>
            <p:spPr>
              <a:xfrm>
                <a:off x="4378369" y="3550192"/>
                <a:ext cx="3346" cy="3818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63" extrusionOk="0">
                    <a:moveTo>
                      <a:pt x="71" y="0"/>
                    </a:moveTo>
                    <a:cubicBezTo>
                      <a:pt x="34" y="0"/>
                      <a:pt x="2" y="36"/>
                      <a:pt x="1" y="78"/>
                    </a:cubicBezTo>
                    <a:cubicBezTo>
                      <a:pt x="0" y="123"/>
                      <a:pt x="31" y="160"/>
                      <a:pt x="69" y="162"/>
                    </a:cubicBezTo>
                    <a:cubicBezTo>
                      <a:pt x="69" y="162"/>
                      <a:pt x="70" y="162"/>
                      <a:pt x="70" y="162"/>
                    </a:cubicBezTo>
                    <a:cubicBezTo>
                      <a:pt x="109" y="162"/>
                      <a:pt x="140" y="127"/>
                      <a:pt x="141" y="83"/>
                    </a:cubicBezTo>
                    <a:cubicBezTo>
                      <a:pt x="143" y="39"/>
                      <a:pt x="112" y="1"/>
                      <a:pt x="73" y="0"/>
                    </a:cubicBezTo>
                    <a:cubicBezTo>
                      <a:pt x="72" y="0"/>
                      <a:pt x="72" y="0"/>
                      <a:pt x="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4"/>
              <p:cNvSpPr/>
              <p:nvPr/>
            </p:nvSpPr>
            <p:spPr>
              <a:xfrm>
                <a:off x="4377901" y="3537285"/>
                <a:ext cx="3369" cy="3795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62" extrusionOk="0">
                    <a:moveTo>
                      <a:pt x="70" y="0"/>
                    </a:moveTo>
                    <a:cubicBezTo>
                      <a:pt x="34" y="0"/>
                      <a:pt x="4" y="35"/>
                      <a:pt x="2" y="78"/>
                    </a:cubicBezTo>
                    <a:cubicBezTo>
                      <a:pt x="1" y="123"/>
                      <a:pt x="31" y="160"/>
                      <a:pt x="69" y="161"/>
                    </a:cubicBezTo>
                    <a:cubicBezTo>
                      <a:pt x="70" y="161"/>
                      <a:pt x="70" y="161"/>
                      <a:pt x="71" y="161"/>
                    </a:cubicBezTo>
                    <a:cubicBezTo>
                      <a:pt x="109" y="161"/>
                      <a:pt x="140" y="126"/>
                      <a:pt x="141" y="83"/>
                    </a:cubicBezTo>
                    <a:cubicBezTo>
                      <a:pt x="143" y="38"/>
                      <a:pt x="112" y="1"/>
                      <a:pt x="73" y="0"/>
                    </a:cubicBezTo>
                    <a:cubicBezTo>
                      <a:pt x="72" y="0"/>
                      <a:pt x="71" y="0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4"/>
              <p:cNvSpPr/>
              <p:nvPr/>
            </p:nvSpPr>
            <p:spPr>
              <a:xfrm>
                <a:off x="4323619" y="3754833"/>
                <a:ext cx="91648" cy="16257"/>
              </a:xfrm>
              <a:custGeom>
                <a:avLst/>
                <a:gdLst/>
                <a:ahLst/>
                <a:cxnLst/>
                <a:rect l="l" t="t" r="r" b="b"/>
                <a:pathLst>
                  <a:path w="3917" h="69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" y="88"/>
                      <a:pt x="11" y="174"/>
                      <a:pt x="21" y="257"/>
                    </a:cubicBezTo>
                    <a:cubicBezTo>
                      <a:pt x="304" y="427"/>
                      <a:pt x="884" y="659"/>
                      <a:pt x="1945" y="690"/>
                    </a:cubicBezTo>
                    <a:cubicBezTo>
                      <a:pt x="2019" y="692"/>
                      <a:pt x="2091" y="693"/>
                      <a:pt x="2161" y="693"/>
                    </a:cubicBezTo>
                    <a:cubicBezTo>
                      <a:pt x="3087" y="693"/>
                      <a:pt x="3616" y="511"/>
                      <a:pt x="3886" y="370"/>
                    </a:cubicBezTo>
                    <a:cubicBezTo>
                      <a:pt x="3900" y="287"/>
                      <a:pt x="3910" y="201"/>
                      <a:pt x="3916" y="115"/>
                    </a:cubicBezTo>
                    <a:lnTo>
                      <a:pt x="3916" y="115"/>
                    </a:lnTo>
                    <a:cubicBezTo>
                      <a:pt x="3731" y="236"/>
                      <a:pt x="3223" y="482"/>
                      <a:pt x="2165" y="482"/>
                    </a:cubicBezTo>
                    <a:cubicBezTo>
                      <a:pt x="2096" y="482"/>
                      <a:pt x="2024" y="481"/>
                      <a:pt x="1950" y="479"/>
                    </a:cubicBezTo>
                    <a:cubicBezTo>
                      <a:pt x="742" y="444"/>
                      <a:pt x="191" y="140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4"/>
              <p:cNvSpPr/>
              <p:nvPr/>
            </p:nvSpPr>
            <p:spPr>
              <a:xfrm>
                <a:off x="4323899" y="3740755"/>
                <a:ext cx="91461" cy="15882"/>
              </a:xfrm>
              <a:custGeom>
                <a:avLst/>
                <a:gdLst/>
                <a:ahLst/>
                <a:cxnLst/>
                <a:rect l="l" t="t" r="r" b="b"/>
                <a:pathLst>
                  <a:path w="3909" h="678" extrusionOk="0">
                    <a:moveTo>
                      <a:pt x="21" y="1"/>
                    </a:moveTo>
                    <a:cubicBezTo>
                      <a:pt x="11" y="85"/>
                      <a:pt x="5" y="161"/>
                      <a:pt x="0" y="230"/>
                    </a:cubicBezTo>
                    <a:cubicBezTo>
                      <a:pt x="276" y="399"/>
                      <a:pt x="857" y="643"/>
                      <a:pt x="1945" y="675"/>
                    </a:cubicBezTo>
                    <a:cubicBezTo>
                      <a:pt x="2020" y="677"/>
                      <a:pt x="2093" y="678"/>
                      <a:pt x="2163" y="678"/>
                    </a:cubicBezTo>
                    <a:cubicBezTo>
                      <a:pt x="3114" y="678"/>
                      <a:pt x="3645" y="486"/>
                      <a:pt x="3908" y="342"/>
                    </a:cubicBezTo>
                    <a:cubicBezTo>
                      <a:pt x="3906" y="274"/>
                      <a:pt x="3903" y="197"/>
                      <a:pt x="3897" y="112"/>
                    </a:cubicBezTo>
                    <a:cubicBezTo>
                      <a:pt x="3696" y="237"/>
                      <a:pt x="3186" y="468"/>
                      <a:pt x="2159" y="468"/>
                    </a:cubicBezTo>
                    <a:cubicBezTo>
                      <a:pt x="2091" y="468"/>
                      <a:pt x="2022" y="467"/>
                      <a:pt x="1950" y="464"/>
                    </a:cubicBezTo>
                    <a:cubicBezTo>
                      <a:pt x="784" y="432"/>
                      <a:pt x="228" y="145"/>
                      <a:pt x="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4"/>
              <p:cNvSpPr/>
              <p:nvPr/>
            </p:nvSpPr>
            <p:spPr>
              <a:xfrm>
                <a:off x="4325490" y="3727332"/>
                <a:ext cx="88887" cy="14851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634" extrusionOk="0">
                    <a:moveTo>
                      <a:pt x="36" y="1"/>
                    </a:moveTo>
                    <a:cubicBezTo>
                      <a:pt x="23" y="78"/>
                      <a:pt x="11" y="149"/>
                      <a:pt x="1" y="217"/>
                    </a:cubicBezTo>
                    <a:cubicBezTo>
                      <a:pt x="296" y="384"/>
                      <a:pt x="870" y="601"/>
                      <a:pt x="1892" y="630"/>
                    </a:cubicBezTo>
                    <a:cubicBezTo>
                      <a:pt x="1968" y="633"/>
                      <a:pt x="2043" y="634"/>
                      <a:pt x="2114" y="634"/>
                    </a:cubicBezTo>
                    <a:cubicBezTo>
                      <a:pt x="2999" y="634"/>
                      <a:pt x="3519" y="466"/>
                      <a:pt x="3798" y="328"/>
                    </a:cubicBezTo>
                    <a:cubicBezTo>
                      <a:pt x="3790" y="258"/>
                      <a:pt x="3783" y="186"/>
                      <a:pt x="3773" y="108"/>
                    </a:cubicBezTo>
                    <a:cubicBezTo>
                      <a:pt x="3534" y="237"/>
                      <a:pt x="3028" y="423"/>
                      <a:pt x="2106" y="423"/>
                    </a:cubicBezTo>
                    <a:cubicBezTo>
                      <a:pt x="2038" y="423"/>
                      <a:pt x="1968" y="422"/>
                      <a:pt x="1896" y="420"/>
                    </a:cubicBezTo>
                    <a:cubicBezTo>
                      <a:pt x="840" y="389"/>
                      <a:pt x="286" y="153"/>
                      <a:pt x="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4"/>
              <p:cNvSpPr/>
              <p:nvPr/>
            </p:nvSpPr>
            <p:spPr>
              <a:xfrm>
                <a:off x="4357405" y="3583081"/>
                <a:ext cx="31142" cy="9089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388" extrusionOk="0">
                    <a:moveTo>
                      <a:pt x="45" y="0"/>
                    </a:moveTo>
                    <a:cubicBezTo>
                      <a:pt x="40" y="27"/>
                      <a:pt x="36" y="52"/>
                      <a:pt x="30" y="78"/>
                    </a:cubicBezTo>
                    <a:cubicBezTo>
                      <a:pt x="24" y="117"/>
                      <a:pt x="18" y="155"/>
                      <a:pt x="10" y="195"/>
                    </a:cubicBezTo>
                    <a:cubicBezTo>
                      <a:pt x="8" y="211"/>
                      <a:pt x="4" y="228"/>
                      <a:pt x="1" y="245"/>
                    </a:cubicBezTo>
                    <a:cubicBezTo>
                      <a:pt x="116" y="308"/>
                      <a:pt x="317" y="376"/>
                      <a:pt x="665" y="387"/>
                    </a:cubicBezTo>
                    <a:cubicBezTo>
                      <a:pt x="693" y="388"/>
                      <a:pt x="720" y="388"/>
                      <a:pt x="745" y="388"/>
                    </a:cubicBezTo>
                    <a:cubicBezTo>
                      <a:pt x="1042" y="388"/>
                      <a:pt x="1223" y="336"/>
                      <a:pt x="1331" y="284"/>
                    </a:cubicBezTo>
                    <a:cubicBezTo>
                      <a:pt x="1328" y="268"/>
                      <a:pt x="1327" y="251"/>
                      <a:pt x="1324" y="235"/>
                    </a:cubicBezTo>
                    <a:cubicBezTo>
                      <a:pt x="1319" y="194"/>
                      <a:pt x="1312" y="151"/>
                      <a:pt x="1307" y="110"/>
                    </a:cubicBezTo>
                    <a:cubicBezTo>
                      <a:pt x="1305" y="86"/>
                      <a:pt x="1302" y="63"/>
                      <a:pt x="1298" y="38"/>
                    </a:cubicBezTo>
                    <a:cubicBezTo>
                      <a:pt x="1247" y="75"/>
                      <a:pt x="1092" y="151"/>
                      <a:pt x="743" y="151"/>
                    </a:cubicBezTo>
                    <a:cubicBezTo>
                      <a:pt x="720" y="151"/>
                      <a:pt x="696" y="151"/>
                      <a:pt x="671" y="150"/>
                    </a:cubicBezTo>
                    <a:cubicBezTo>
                      <a:pt x="262" y="139"/>
                      <a:pt x="96" y="40"/>
                      <a:pt x="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4"/>
              <p:cNvSpPr/>
              <p:nvPr/>
            </p:nvSpPr>
            <p:spPr>
              <a:xfrm>
                <a:off x="4373128" y="3527751"/>
                <a:ext cx="42303" cy="278312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1881" extrusionOk="0">
                    <a:moveTo>
                      <a:pt x="69" y="0"/>
                    </a:moveTo>
                    <a:lnTo>
                      <a:pt x="69" y="4230"/>
                    </a:lnTo>
                    <a:cubicBezTo>
                      <a:pt x="69" y="5022"/>
                      <a:pt x="152" y="5812"/>
                      <a:pt x="302" y="6584"/>
                    </a:cubicBezTo>
                    <a:cubicBezTo>
                      <a:pt x="825" y="9273"/>
                      <a:pt x="354" y="11032"/>
                      <a:pt x="0" y="11880"/>
                    </a:cubicBezTo>
                    <a:cubicBezTo>
                      <a:pt x="877" y="11801"/>
                      <a:pt x="1599" y="11050"/>
                      <a:pt x="1769" y="10063"/>
                    </a:cubicBezTo>
                    <a:cubicBezTo>
                      <a:pt x="1783" y="9979"/>
                      <a:pt x="1793" y="9894"/>
                      <a:pt x="1799" y="9808"/>
                    </a:cubicBezTo>
                    <a:cubicBezTo>
                      <a:pt x="1802" y="9764"/>
                      <a:pt x="1804" y="9719"/>
                      <a:pt x="1805" y="9673"/>
                    </a:cubicBezTo>
                    <a:cubicBezTo>
                      <a:pt x="1807" y="9633"/>
                      <a:pt x="1807" y="9592"/>
                      <a:pt x="1805" y="9552"/>
                    </a:cubicBezTo>
                    <a:cubicBezTo>
                      <a:pt x="1805" y="9515"/>
                      <a:pt x="1804" y="9475"/>
                      <a:pt x="1803" y="9434"/>
                    </a:cubicBezTo>
                    <a:cubicBezTo>
                      <a:pt x="1800" y="9366"/>
                      <a:pt x="1797" y="9289"/>
                      <a:pt x="1792" y="9204"/>
                    </a:cubicBezTo>
                    <a:cubicBezTo>
                      <a:pt x="1785" y="9100"/>
                      <a:pt x="1775" y="8982"/>
                      <a:pt x="1761" y="8846"/>
                    </a:cubicBezTo>
                    <a:cubicBezTo>
                      <a:pt x="1753" y="8778"/>
                      <a:pt x="1744" y="8705"/>
                      <a:pt x="1736" y="8628"/>
                    </a:cubicBezTo>
                    <a:cubicBezTo>
                      <a:pt x="1657" y="8005"/>
                      <a:pt x="1497" y="7066"/>
                      <a:pt x="1173" y="5558"/>
                    </a:cubicBezTo>
                    <a:cubicBezTo>
                      <a:pt x="967" y="4595"/>
                      <a:pt x="794" y="3624"/>
                      <a:pt x="659" y="2645"/>
                    </a:cubicBezTo>
                    <a:cubicBezTo>
                      <a:pt x="657" y="2630"/>
                      <a:pt x="655" y="2613"/>
                      <a:pt x="652" y="2597"/>
                    </a:cubicBezTo>
                    <a:cubicBezTo>
                      <a:pt x="647" y="2556"/>
                      <a:pt x="640" y="2515"/>
                      <a:pt x="635" y="2472"/>
                    </a:cubicBezTo>
                    <a:cubicBezTo>
                      <a:pt x="633" y="2448"/>
                      <a:pt x="629" y="2425"/>
                      <a:pt x="626" y="2400"/>
                    </a:cubicBezTo>
                    <a:cubicBezTo>
                      <a:pt x="527" y="1644"/>
                      <a:pt x="447" y="885"/>
                      <a:pt x="389" y="122"/>
                    </a:cubicBezTo>
                    <a:lnTo>
                      <a:pt x="380" y="9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EC9836">
                  <a:alpha val="43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44"/>
              <p:cNvSpPr/>
              <p:nvPr/>
            </p:nvSpPr>
            <p:spPr>
              <a:xfrm>
                <a:off x="4067018" y="3415311"/>
                <a:ext cx="626000" cy="197028"/>
              </a:xfrm>
              <a:custGeom>
                <a:avLst/>
                <a:gdLst/>
                <a:ahLst/>
                <a:cxnLst/>
                <a:rect l="l" t="t" r="r" b="b"/>
                <a:pathLst>
                  <a:path w="26755" h="8411" extrusionOk="0">
                    <a:moveTo>
                      <a:pt x="26754" y="1"/>
                    </a:moveTo>
                    <a:lnTo>
                      <a:pt x="26119" y="221"/>
                    </a:lnTo>
                    <a:lnTo>
                      <a:pt x="26119" y="7013"/>
                    </a:lnTo>
                    <a:cubicBezTo>
                      <a:pt x="26119" y="7380"/>
                      <a:pt x="25865" y="7676"/>
                      <a:pt x="25549" y="7676"/>
                    </a:cubicBezTo>
                    <a:lnTo>
                      <a:pt x="1208" y="7676"/>
                    </a:lnTo>
                    <a:cubicBezTo>
                      <a:pt x="891" y="7676"/>
                      <a:pt x="634" y="7379"/>
                      <a:pt x="634" y="7013"/>
                    </a:cubicBezTo>
                    <a:lnTo>
                      <a:pt x="634" y="734"/>
                    </a:lnTo>
                    <a:lnTo>
                      <a:pt x="0" y="515"/>
                    </a:lnTo>
                    <a:lnTo>
                      <a:pt x="0" y="7013"/>
                    </a:lnTo>
                    <a:cubicBezTo>
                      <a:pt x="0" y="7784"/>
                      <a:pt x="541" y="8410"/>
                      <a:pt x="1208" y="8410"/>
                    </a:cubicBezTo>
                    <a:lnTo>
                      <a:pt x="25548" y="8410"/>
                    </a:lnTo>
                    <a:cubicBezTo>
                      <a:pt x="26214" y="8410"/>
                      <a:pt x="26754" y="7783"/>
                      <a:pt x="26754" y="7013"/>
                    </a:cubicBezTo>
                    <a:lnTo>
                      <a:pt x="26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85" name="Google Shape;2285;p44"/>
          <p:cNvGrpSpPr/>
          <p:nvPr/>
        </p:nvGrpSpPr>
        <p:grpSpPr>
          <a:xfrm flipH="1">
            <a:off x="-646237" y="3632730"/>
            <a:ext cx="10436575" cy="1242270"/>
            <a:chOff x="-12" y="3708930"/>
            <a:chExt cx="10436575" cy="1242270"/>
          </a:xfrm>
        </p:grpSpPr>
        <p:grpSp>
          <p:nvGrpSpPr>
            <p:cNvPr id="2286" name="Google Shape;2286;p44"/>
            <p:cNvGrpSpPr/>
            <p:nvPr/>
          </p:nvGrpSpPr>
          <p:grpSpPr>
            <a:xfrm>
              <a:off x="-12" y="4147734"/>
              <a:ext cx="10436575" cy="803466"/>
              <a:chOff x="0" y="4340034"/>
              <a:chExt cx="10436575" cy="803466"/>
            </a:xfrm>
          </p:grpSpPr>
          <p:sp>
            <p:nvSpPr>
              <p:cNvPr id="2287" name="Google Shape;2287;p44"/>
              <p:cNvSpPr/>
              <p:nvPr/>
            </p:nvSpPr>
            <p:spPr>
              <a:xfrm rot="10800000">
                <a:off x="2007684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44"/>
              <p:cNvSpPr/>
              <p:nvPr/>
            </p:nvSpPr>
            <p:spPr>
              <a:xfrm rot="10800000" flipH="1">
                <a:off x="0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44"/>
              <p:cNvSpPr/>
              <p:nvPr/>
            </p:nvSpPr>
            <p:spPr>
              <a:xfrm rot="10800000">
                <a:off x="5184834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44"/>
              <p:cNvSpPr/>
              <p:nvPr/>
            </p:nvSpPr>
            <p:spPr>
              <a:xfrm rot="10800000" flipH="1">
                <a:off x="3177150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44"/>
              <p:cNvSpPr/>
              <p:nvPr/>
            </p:nvSpPr>
            <p:spPr>
              <a:xfrm rot="10800000">
                <a:off x="8428909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44"/>
              <p:cNvSpPr/>
              <p:nvPr/>
            </p:nvSpPr>
            <p:spPr>
              <a:xfrm rot="10800000" flipH="1">
                <a:off x="6421225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3" name="Google Shape;2293;p44"/>
            <p:cNvGrpSpPr/>
            <p:nvPr/>
          </p:nvGrpSpPr>
          <p:grpSpPr>
            <a:xfrm>
              <a:off x="6221512" y="3708930"/>
              <a:ext cx="1307895" cy="575273"/>
              <a:chOff x="2161713" y="3315239"/>
              <a:chExt cx="607984" cy="267420"/>
            </a:xfrm>
          </p:grpSpPr>
          <p:sp>
            <p:nvSpPr>
              <p:cNvPr id="2294" name="Google Shape;2294;p44"/>
              <p:cNvSpPr/>
              <p:nvPr/>
            </p:nvSpPr>
            <p:spPr>
              <a:xfrm>
                <a:off x="2161713" y="3351361"/>
                <a:ext cx="191789" cy="231298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9874" extrusionOk="0">
                    <a:moveTo>
                      <a:pt x="7172" y="1"/>
                    </a:moveTo>
                    <a:lnTo>
                      <a:pt x="7172" y="1"/>
                    </a:lnTo>
                    <a:cubicBezTo>
                      <a:pt x="4099" y="1599"/>
                      <a:pt x="3892" y="4964"/>
                      <a:pt x="3523" y="7464"/>
                    </a:cubicBezTo>
                    <a:cubicBezTo>
                      <a:pt x="3359" y="5580"/>
                      <a:pt x="2090" y="985"/>
                      <a:pt x="0" y="616"/>
                    </a:cubicBezTo>
                    <a:lnTo>
                      <a:pt x="0" y="616"/>
                    </a:lnTo>
                    <a:cubicBezTo>
                      <a:pt x="2705" y="2746"/>
                      <a:pt x="1844" y="9874"/>
                      <a:pt x="1844" y="9874"/>
                    </a:cubicBezTo>
                    <a:lnTo>
                      <a:pt x="7909" y="9874"/>
                    </a:lnTo>
                    <a:cubicBezTo>
                      <a:pt x="8196" y="7044"/>
                      <a:pt x="7172" y="3279"/>
                      <a:pt x="7172" y="3278"/>
                    </a:cubicBezTo>
                    <a:lnTo>
                      <a:pt x="7172" y="3278"/>
                    </a:lnTo>
                    <a:cubicBezTo>
                      <a:pt x="7172" y="3279"/>
                      <a:pt x="7295" y="6966"/>
                      <a:pt x="5819" y="7704"/>
                    </a:cubicBezTo>
                    <a:cubicBezTo>
                      <a:pt x="5123" y="6351"/>
                      <a:pt x="5328" y="2131"/>
                      <a:pt x="7172" y="1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44"/>
              <p:cNvSpPr/>
              <p:nvPr/>
            </p:nvSpPr>
            <p:spPr>
              <a:xfrm>
                <a:off x="2378304" y="3315239"/>
                <a:ext cx="217878" cy="267420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1141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510" y="2559"/>
                      <a:pt x="2346" y="11416"/>
                      <a:pt x="2346" y="11416"/>
                    </a:cubicBezTo>
                    <a:lnTo>
                      <a:pt x="7642" y="11416"/>
                    </a:lnTo>
                    <a:cubicBezTo>
                      <a:pt x="7642" y="11416"/>
                      <a:pt x="5118" y="3709"/>
                      <a:pt x="9312" y="1102"/>
                    </a:cubicBezTo>
                    <a:lnTo>
                      <a:pt x="9312" y="1102"/>
                    </a:lnTo>
                    <a:cubicBezTo>
                      <a:pt x="6368" y="1913"/>
                      <a:pt x="5407" y="4656"/>
                      <a:pt x="5300" y="9241"/>
                    </a:cubicBezTo>
                    <a:cubicBezTo>
                      <a:pt x="4768" y="2950"/>
                      <a:pt x="2098" y="533"/>
                      <a:pt x="1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44"/>
              <p:cNvSpPr/>
              <p:nvPr/>
            </p:nvSpPr>
            <p:spPr>
              <a:xfrm>
                <a:off x="2587220" y="3358716"/>
                <a:ext cx="182477" cy="223943"/>
              </a:xfrm>
              <a:custGeom>
                <a:avLst/>
                <a:gdLst/>
                <a:ahLst/>
                <a:cxnLst/>
                <a:rect l="l" t="t" r="r" b="b"/>
                <a:pathLst>
                  <a:path w="7799" h="9560" extrusionOk="0">
                    <a:moveTo>
                      <a:pt x="7799" y="0"/>
                    </a:moveTo>
                    <a:lnTo>
                      <a:pt x="7799" y="0"/>
                    </a:lnTo>
                    <a:cubicBezTo>
                      <a:pt x="6042" y="447"/>
                      <a:pt x="3806" y="2471"/>
                      <a:pt x="3360" y="7739"/>
                    </a:cubicBezTo>
                    <a:cubicBezTo>
                      <a:pt x="3271" y="3901"/>
                      <a:pt x="2466" y="1603"/>
                      <a:pt x="0" y="923"/>
                    </a:cubicBezTo>
                    <a:lnTo>
                      <a:pt x="0" y="923"/>
                    </a:lnTo>
                    <a:cubicBezTo>
                      <a:pt x="3513" y="3107"/>
                      <a:pt x="1399" y="9560"/>
                      <a:pt x="1399" y="9560"/>
                    </a:cubicBezTo>
                    <a:lnTo>
                      <a:pt x="5835" y="9560"/>
                    </a:lnTo>
                    <a:cubicBezTo>
                      <a:pt x="5835" y="9560"/>
                      <a:pt x="3186" y="2144"/>
                      <a:pt x="7799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44"/>
              <p:cNvSpPr/>
              <p:nvPr/>
            </p:nvSpPr>
            <p:spPr>
              <a:xfrm>
                <a:off x="2321682" y="3399054"/>
                <a:ext cx="152388" cy="183605"/>
              </a:xfrm>
              <a:custGeom>
                <a:avLst/>
                <a:gdLst/>
                <a:ahLst/>
                <a:cxnLst/>
                <a:rect l="l" t="t" r="r" b="b"/>
                <a:pathLst>
                  <a:path w="6513" h="7838" extrusionOk="0">
                    <a:moveTo>
                      <a:pt x="6513" y="0"/>
                    </a:moveTo>
                    <a:lnTo>
                      <a:pt x="6513" y="0"/>
                    </a:lnTo>
                    <a:cubicBezTo>
                      <a:pt x="2237" y="1667"/>
                      <a:pt x="2572" y="6951"/>
                      <a:pt x="2572" y="6951"/>
                    </a:cubicBezTo>
                    <a:cubicBezTo>
                      <a:pt x="2572" y="6951"/>
                      <a:pt x="1771" y="2944"/>
                      <a:pt x="3140" y="1174"/>
                    </a:cubicBezTo>
                    <a:lnTo>
                      <a:pt x="3140" y="1174"/>
                    </a:lnTo>
                    <a:cubicBezTo>
                      <a:pt x="1" y="2977"/>
                      <a:pt x="1069" y="7838"/>
                      <a:pt x="1069" y="7838"/>
                    </a:cubicBezTo>
                    <a:lnTo>
                      <a:pt x="1069" y="7837"/>
                    </a:lnTo>
                    <a:lnTo>
                      <a:pt x="5578" y="7837"/>
                    </a:lnTo>
                    <a:cubicBezTo>
                      <a:pt x="5578" y="7837"/>
                      <a:pt x="3707" y="3277"/>
                      <a:pt x="6513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44"/>
              <p:cNvSpPr/>
              <p:nvPr/>
            </p:nvSpPr>
            <p:spPr>
              <a:xfrm>
                <a:off x="2514150" y="3328451"/>
                <a:ext cx="164414" cy="254208"/>
              </a:xfrm>
              <a:custGeom>
                <a:avLst/>
                <a:gdLst/>
                <a:ahLst/>
                <a:cxnLst/>
                <a:rect l="l" t="t" r="r" b="b"/>
                <a:pathLst>
                  <a:path w="7027" h="10852" extrusionOk="0">
                    <a:moveTo>
                      <a:pt x="7027" y="0"/>
                    </a:moveTo>
                    <a:lnTo>
                      <a:pt x="7027" y="0"/>
                    </a:lnTo>
                    <a:cubicBezTo>
                      <a:pt x="3755" y="1988"/>
                      <a:pt x="2954" y="9623"/>
                      <a:pt x="2954" y="9623"/>
                    </a:cubicBezTo>
                    <a:cubicBezTo>
                      <a:pt x="2954" y="9623"/>
                      <a:pt x="1950" y="2100"/>
                      <a:pt x="1" y="1563"/>
                    </a:cubicBezTo>
                    <a:lnTo>
                      <a:pt x="1" y="1563"/>
                    </a:lnTo>
                    <a:cubicBezTo>
                      <a:pt x="2751" y="6649"/>
                      <a:pt x="831" y="10852"/>
                      <a:pt x="831" y="10852"/>
                    </a:cubicBezTo>
                    <a:lnTo>
                      <a:pt x="5468" y="10852"/>
                    </a:lnTo>
                    <a:cubicBezTo>
                      <a:pt x="5468" y="10852"/>
                      <a:pt x="2924" y="5144"/>
                      <a:pt x="7027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9" name="Google Shape;2299;p44"/>
            <p:cNvGrpSpPr/>
            <p:nvPr/>
          </p:nvGrpSpPr>
          <p:grpSpPr>
            <a:xfrm>
              <a:off x="2631902" y="3737325"/>
              <a:ext cx="767639" cy="575285"/>
              <a:chOff x="1286413" y="3306853"/>
              <a:chExt cx="450519" cy="337648"/>
            </a:xfrm>
          </p:grpSpPr>
          <p:sp>
            <p:nvSpPr>
              <p:cNvPr id="2300" name="Google Shape;2300;p44"/>
              <p:cNvSpPr/>
              <p:nvPr/>
            </p:nvSpPr>
            <p:spPr>
              <a:xfrm>
                <a:off x="1357869" y="3306853"/>
                <a:ext cx="275108" cy="337625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4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955" y="3231"/>
                      <a:pt x="2962" y="14412"/>
                      <a:pt x="2962" y="14412"/>
                    </a:cubicBezTo>
                    <a:lnTo>
                      <a:pt x="9648" y="14412"/>
                    </a:lnTo>
                    <a:cubicBezTo>
                      <a:pt x="9648" y="14412"/>
                      <a:pt x="6461" y="4682"/>
                      <a:pt x="11757" y="1391"/>
                    </a:cubicBezTo>
                    <a:lnTo>
                      <a:pt x="11757" y="1391"/>
                    </a:lnTo>
                    <a:cubicBezTo>
                      <a:pt x="8039" y="2415"/>
                      <a:pt x="6825" y="5880"/>
                      <a:pt x="6691" y="11668"/>
                    </a:cubicBezTo>
                    <a:cubicBezTo>
                      <a:pt x="6018" y="3724"/>
                      <a:pt x="2648" y="673"/>
                      <a:pt x="0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44"/>
              <p:cNvSpPr/>
              <p:nvPr/>
            </p:nvSpPr>
            <p:spPr>
              <a:xfrm>
                <a:off x="1286413" y="3412664"/>
                <a:ext cx="192374" cy="23181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9896" extrusionOk="0">
                    <a:moveTo>
                      <a:pt x="8222" y="1"/>
                    </a:moveTo>
                    <a:lnTo>
                      <a:pt x="8222" y="1"/>
                    </a:lnTo>
                    <a:cubicBezTo>
                      <a:pt x="2825" y="2105"/>
                      <a:pt x="3247" y="8774"/>
                      <a:pt x="3247" y="8774"/>
                    </a:cubicBezTo>
                    <a:cubicBezTo>
                      <a:pt x="3247" y="8774"/>
                      <a:pt x="2235" y="3716"/>
                      <a:pt x="3963" y="1482"/>
                    </a:cubicBezTo>
                    <a:lnTo>
                      <a:pt x="3963" y="1482"/>
                    </a:lnTo>
                    <a:cubicBezTo>
                      <a:pt x="1" y="3758"/>
                      <a:pt x="1350" y="9895"/>
                      <a:pt x="1350" y="9895"/>
                    </a:cubicBezTo>
                    <a:lnTo>
                      <a:pt x="1350" y="9894"/>
                    </a:lnTo>
                    <a:lnTo>
                      <a:pt x="7041" y="9894"/>
                    </a:lnTo>
                    <a:cubicBezTo>
                      <a:pt x="7041" y="9894"/>
                      <a:pt x="4682" y="4138"/>
                      <a:pt x="8222" y="1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44"/>
              <p:cNvSpPr/>
              <p:nvPr/>
            </p:nvSpPr>
            <p:spPr>
              <a:xfrm>
                <a:off x="1529349" y="3323555"/>
                <a:ext cx="207583" cy="320946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13701" extrusionOk="0">
                    <a:moveTo>
                      <a:pt x="8872" y="0"/>
                    </a:moveTo>
                    <a:lnTo>
                      <a:pt x="8872" y="0"/>
                    </a:lnTo>
                    <a:cubicBezTo>
                      <a:pt x="4741" y="2510"/>
                      <a:pt x="3730" y="12147"/>
                      <a:pt x="3730" y="12147"/>
                    </a:cubicBezTo>
                    <a:cubicBezTo>
                      <a:pt x="3730" y="12147"/>
                      <a:pt x="2463" y="2651"/>
                      <a:pt x="1" y="1973"/>
                    </a:cubicBezTo>
                    <a:lnTo>
                      <a:pt x="1" y="1973"/>
                    </a:lnTo>
                    <a:cubicBezTo>
                      <a:pt x="3473" y="8392"/>
                      <a:pt x="1049" y="13699"/>
                      <a:pt x="1049" y="13699"/>
                    </a:cubicBezTo>
                    <a:lnTo>
                      <a:pt x="6905" y="13700"/>
                    </a:lnTo>
                    <a:cubicBezTo>
                      <a:pt x="6905" y="13700"/>
                      <a:pt x="3693" y="6494"/>
                      <a:pt x="8872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03" name="Google Shape;2303;p44"/>
          <p:cNvSpPr txBox="1">
            <a:spLocks noGrp="1"/>
          </p:cNvSpPr>
          <p:nvPr>
            <p:ph type="title"/>
          </p:nvPr>
        </p:nvSpPr>
        <p:spPr>
          <a:xfrm>
            <a:off x="2471767" y="1790923"/>
            <a:ext cx="2952000" cy="9520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Üretim</a:t>
            </a:r>
            <a:endParaRPr dirty="0"/>
          </a:p>
        </p:txBody>
      </p:sp>
      <p:sp>
        <p:nvSpPr>
          <p:cNvPr id="2304" name="Google Shape;2304;p44"/>
          <p:cNvSpPr txBox="1">
            <a:spLocks noGrp="1"/>
          </p:cNvSpPr>
          <p:nvPr>
            <p:ph type="title" idx="2"/>
          </p:nvPr>
        </p:nvSpPr>
        <p:spPr>
          <a:xfrm>
            <a:off x="1193575" y="1734150"/>
            <a:ext cx="1065600" cy="10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03</a:t>
            </a:r>
            <a:endParaRPr dirty="0"/>
          </a:p>
        </p:txBody>
      </p:sp>
      <p:grpSp>
        <p:nvGrpSpPr>
          <p:cNvPr id="2306" name="Google Shape;2306;p44"/>
          <p:cNvGrpSpPr/>
          <p:nvPr/>
        </p:nvGrpSpPr>
        <p:grpSpPr>
          <a:xfrm>
            <a:off x="6672234" y="614851"/>
            <a:ext cx="3423695" cy="3913780"/>
            <a:chOff x="1634550" y="-170011"/>
            <a:chExt cx="4580806" cy="5236526"/>
          </a:xfrm>
        </p:grpSpPr>
        <p:grpSp>
          <p:nvGrpSpPr>
            <p:cNvPr id="2307" name="Google Shape;2307;p44"/>
            <p:cNvGrpSpPr/>
            <p:nvPr/>
          </p:nvGrpSpPr>
          <p:grpSpPr>
            <a:xfrm>
              <a:off x="1634550" y="-170011"/>
              <a:ext cx="4580806" cy="5236526"/>
              <a:chOff x="5036915" y="454813"/>
              <a:chExt cx="1005180" cy="1149067"/>
            </a:xfrm>
          </p:grpSpPr>
          <p:sp>
            <p:nvSpPr>
              <p:cNvPr id="2308" name="Google Shape;2308;p44"/>
              <p:cNvSpPr/>
              <p:nvPr/>
            </p:nvSpPr>
            <p:spPr>
              <a:xfrm>
                <a:off x="5756552" y="515390"/>
                <a:ext cx="29996" cy="22137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945" extrusionOk="0">
                    <a:moveTo>
                      <a:pt x="491" y="0"/>
                    </a:moveTo>
                    <a:cubicBezTo>
                      <a:pt x="455" y="0"/>
                      <a:pt x="423" y="4"/>
                      <a:pt x="396" y="12"/>
                    </a:cubicBezTo>
                    <a:cubicBezTo>
                      <a:pt x="144" y="88"/>
                      <a:pt x="1" y="354"/>
                      <a:pt x="78" y="606"/>
                    </a:cubicBezTo>
                    <a:cubicBezTo>
                      <a:pt x="140" y="811"/>
                      <a:pt x="330" y="944"/>
                      <a:pt x="534" y="944"/>
                    </a:cubicBezTo>
                    <a:cubicBezTo>
                      <a:pt x="580" y="944"/>
                      <a:pt x="626" y="937"/>
                      <a:pt x="672" y="924"/>
                    </a:cubicBezTo>
                    <a:cubicBezTo>
                      <a:pt x="923" y="848"/>
                      <a:pt x="1282" y="242"/>
                      <a:pt x="1282" y="242"/>
                    </a:cubicBezTo>
                    <a:cubicBezTo>
                      <a:pt x="1282" y="242"/>
                      <a:pt x="778" y="0"/>
                      <a:pt x="491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4"/>
              <p:cNvSpPr/>
              <p:nvPr/>
            </p:nvSpPr>
            <p:spPr>
              <a:xfrm>
                <a:off x="5690360" y="460013"/>
                <a:ext cx="28545" cy="22090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943" extrusionOk="0">
                    <a:moveTo>
                      <a:pt x="610" y="0"/>
                    </a:moveTo>
                    <a:cubicBezTo>
                      <a:pt x="331" y="0"/>
                      <a:pt x="0" y="73"/>
                      <a:pt x="0" y="73"/>
                    </a:cubicBezTo>
                    <a:cubicBezTo>
                      <a:pt x="0" y="73"/>
                      <a:pt x="210" y="745"/>
                      <a:pt x="436" y="878"/>
                    </a:cubicBezTo>
                    <a:cubicBezTo>
                      <a:pt x="512" y="922"/>
                      <a:pt x="595" y="943"/>
                      <a:pt x="677" y="943"/>
                    </a:cubicBezTo>
                    <a:cubicBezTo>
                      <a:pt x="841" y="943"/>
                      <a:pt x="1000" y="858"/>
                      <a:pt x="1087" y="706"/>
                    </a:cubicBezTo>
                    <a:cubicBezTo>
                      <a:pt x="1220" y="479"/>
                      <a:pt x="1144" y="186"/>
                      <a:pt x="916" y="55"/>
                    </a:cubicBezTo>
                    <a:cubicBezTo>
                      <a:pt x="846" y="15"/>
                      <a:pt x="733" y="0"/>
                      <a:pt x="6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4"/>
              <p:cNvSpPr/>
              <p:nvPr/>
            </p:nvSpPr>
            <p:spPr>
              <a:xfrm>
                <a:off x="5129452" y="471046"/>
                <a:ext cx="788238" cy="666137"/>
              </a:xfrm>
              <a:custGeom>
                <a:avLst/>
                <a:gdLst/>
                <a:ahLst/>
                <a:cxnLst/>
                <a:rect l="l" t="t" r="r" b="b"/>
                <a:pathLst>
                  <a:path w="33689" h="28437" extrusionOk="0">
                    <a:moveTo>
                      <a:pt x="20645" y="0"/>
                    </a:moveTo>
                    <a:cubicBezTo>
                      <a:pt x="14931" y="0"/>
                      <a:pt x="10233" y="4352"/>
                      <a:pt x="9684" y="9924"/>
                    </a:cubicBezTo>
                    <a:cubicBezTo>
                      <a:pt x="9448" y="9906"/>
                      <a:pt x="9208" y="9896"/>
                      <a:pt x="8967" y="9896"/>
                    </a:cubicBezTo>
                    <a:cubicBezTo>
                      <a:pt x="4016" y="9896"/>
                      <a:pt x="4" y="13908"/>
                      <a:pt x="1" y="18856"/>
                    </a:cubicBezTo>
                    <a:cubicBezTo>
                      <a:pt x="1" y="23808"/>
                      <a:pt x="4015" y="27820"/>
                      <a:pt x="8964" y="27820"/>
                    </a:cubicBezTo>
                    <a:cubicBezTo>
                      <a:pt x="12967" y="27820"/>
                      <a:pt x="16357" y="25197"/>
                      <a:pt x="17507" y="21577"/>
                    </a:cubicBezTo>
                    <a:cubicBezTo>
                      <a:pt x="18253" y="21798"/>
                      <a:pt x="19029" y="21941"/>
                      <a:pt x="19830" y="22000"/>
                    </a:cubicBezTo>
                    <a:cubicBezTo>
                      <a:pt x="20089" y="25597"/>
                      <a:pt x="23086" y="28436"/>
                      <a:pt x="26751" y="28436"/>
                    </a:cubicBezTo>
                    <a:cubicBezTo>
                      <a:pt x="30582" y="28436"/>
                      <a:pt x="33688" y="25331"/>
                      <a:pt x="33688" y="21498"/>
                    </a:cubicBezTo>
                    <a:cubicBezTo>
                      <a:pt x="33688" y="19092"/>
                      <a:pt x="32463" y="16973"/>
                      <a:pt x="30603" y="15728"/>
                    </a:cubicBezTo>
                    <a:cubicBezTo>
                      <a:pt x="31280" y="14299"/>
                      <a:pt x="31660" y="12702"/>
                      <a:pt x="31660" y="11015"/>
                    </a:cubicBezTo>
                    <a:cubicBezTo>
                      <a:pt x="31660" y="4931"/>
                      <a:pt x="26729" y="0"/>
                      <a:pt x="206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4"/>
              <p:cNvSpPr/>
              <p:nvPr/>
            </p:nvSpPr>
            <p:spPr>
              <a:xfrm>
                <a:off x="5527677" y="470203"/>
                <a:ext cx="320452" cy="154136"/>
              </a:xfrm>
              <a:custGeom>
                <a:avLst/>
                <a:gdLst/>
                <a:ahLst/>
                <a:cxnLst/>
                <a:rect l="l" t="t" r="r" b="b"/>
                <a:pathLst>
                  <a:path w="13696" h="6580" extrusionOk="0">
                    <a:moveTo>
                      <a:pt x="3698" y="1"/>
                    </a:moveTo>
                    <a:cubicBezTo>
                      <a:pt x="3124" y="1"/>
                      <a:pt x="2550" y="43"/>
                      <a:pt x="1985" y="131"/>
                    </a:cubicBezTo>
                    <a:cubicBezTo>
                      <a:pt x="1308" y="246"/>
                      <a:pt x="643" y="415"/>
                      <a:pt x="0" y="648"/>
                    </a:cubicBezTo>
                    <a:cubicBezTo>
                      <a:pt x="1150" y="265"/>
                      <a:pt x="2359" y="69"/>
                      <a:pt x="3568" y="69"/>
                    </a:cubicBezTo>
                    <a:cubicBezTo>
                      <a:pt x="3722" y="69"/>
                      <a:pt x="3876" y="72"/>
                      <a:pt x="4029" y="79"/>
                    </a:cubicBezTo>
                    <a:cubicBezTo>
                      <a:pt x="4710" y="109"/>
                      <a:pt x="5387" y="197"/>
                      <a:pt x="6051" y="346"/>
                    </a:cubicBezTo>
                    <a:cubicBezTo>
                      <a:pt x="6714" y="500"/>
                      <a:pt x="7364" y="712"/>
                      <a:pt x="7988" y="984"/>
                    </a:cubicBezTo>
                    <a:cubicBezTo>
                      <a:pt x="9237" y="1525"/>
                      <a:pt x="10386" y="2298"/>
                      <a:pt x="11355" y="3254"/>
                    </a:cubicBezTo>
                    <a:cubicBezTo>
                      <a:pt x="11478" y="3371"/>
                      <a:pt x="11594" y="3497"/>
                      <a:pt x="11712" y="3620"/>
                    </a:cubicBezTo>
                    <a:cubicBezTo>
                      <a:pt x="11742" y="3651"/>
                      <a:pt x="11770" y="3681"/>
                      <a:pt x="11798" y="3713"/>
                    </a:cubicBezTo>
                    <a:lnTo>
                      <a:pt x="11883" y="3807"/>
                    </a:lnTo>
                    <a:lnTo>
                      <a:pt x="11967" y="3903"/>
                    </a:lnTo>
                    <a:lnTo>
                      <a:pt x="12009" y="3950"/>
                    </a:lnTo>
                    <a:lnTo>
                      <a:pt x="12050" y="3999"/>
                    </a:lnTo>
                    <a:cubicBezTo>
                      <a:pt x="12160" y="4129"/>
                      <a:pt x="12270" y="4261"/>
                      <a:pt x="12371" y="4396"/>
                    </a:cubicBezTo>
                    <a:lnTo>
                      <a:pt x="12449" y="4498"/>
                    </a:lnTo>
                    <a:cubicBezTo>
                      <a:pt x="12475" y="4530"/>
                      <a:pt x="12502" y="4565"/>
                      <a:pt x="12526" y="4600"/>
                    </a:cubicBezTo>
                    <a:lnTo>
                      <a:pt x="12675" y="4807"/>
                    </a:lnTo>
                    <a:cubicBezTo>
                      <a:pt x="13070" y="5364"/>
                      <a:pt x="13406" y="5961"/>
                      <a:pt x="13695" y="6580"/>
                    </a:cubicBezTo>
                    <a:cubicBezTo>
                      <a:pt x="13557" y="6268"/>
                      <a:pt x="13413" y="5956"/>
                      <a:pt x="13245" y="5659"/>
                    </a:cubicBezTo>
                    <a:cubicBezTo>
                      <a:pt x="13166" y="5508"/>
                      <a:pt x="13075" y="5363"/>
                      <a:pt x="12989" y="5215"/>
                    </a:cubicBezTo>
                    <a:cubicBezTo>
                      <a:pt x="12946" y="5141"/>
                      <a:pt x="12896" y="5069"/>
                      <a:pt x="12852" y="4997"/>
                    </a:cubicBezTo>
                    <a:cubicBezTo>
                      <a:pt x="12806" y="4925"/>
                      <a:pt x="12761" y="4852"/>
                      <a:pt x="12711" y="4784"/>
                    </a:cubicBezTo>
                    <a:cubicBezTo>
                      <a:pt x="12324" y="4220"/>
                      <a:pt x="11888" y="3686"/>
                      <a:pt x="11402" y="3202"/>
                    </a:cubicBezTo>
                    <a:cubicBezTo>
                      <a:pt x="11162" y="2958"/>
                      <a:pt x="10906" y="2730"/>
                      <a:pt x="10643" y="2509"/>
                    </a:cubicBezTo>
                    <a:cubicBezTo>
                      <a:pt x="10509" y="2402"/>
                      <a:pt x="10378" y="2293"/>
                      <a:pt x="10238" y="2191"/>
                    </a:cubicBezTo>
                    <a:cubicBezTo>
                      <a:pt x="10168" y="2140"/>
                      <a:pt x="10101" y="2089"/>
                      <a:pt x="10032" y="2038"/>
                    </a:cubicBezTo>
                    <a:lnTo>
                      <a:pt x="9820" y="1893"/>
                    </a:lnTo>
                    <a:cubicBezTo>
                      <a:pt x="9784" y="1868"/>
                      <a:pt x="9750" y="1843"/>
                      <a:pt x="9714" y="1820"/>
                    </a:cubicBezTo>
                    <a:lnTo>
                      <a:pt x="9606" y="1750"/>
                    </a:lnTo>
                    <a:lnTo>
                      <a:pt x="9389" y="1612"/>
                    </a:lnTo>
                    <a:lnTo>
                      <a:pt x="9168" y="1481"/>
                    </a:lnTo>
                    <a:lnTo>
                      <a:pt x="9058" y="1416"/>
                    </a:lnTo>
                    <a:lnTo>
                      <a:pt x="8945" y="1354"/>
                    </a:lnTo>
                    <a:lnTo>
                      <a:pt x="8719" y="1231"/>
                    </a:lnTo>
                    <a:lnTo>
                      <a:pt x="8490" y="1115"/>
                    </a:lnTo>
                    <a:lnTo>
                      <a:pt x="8374" y="1058"/>
                    </a:lnTo>
                    <a:cubicBezTo>
                      <a:pt x="8336" y="1038"/>
                      <a:pt x="8296" y="1022"/>
                      <a:pt x="8258" y="1005"/>
                    </a:cubicBezTo>
                    <a:lnTo>
                      <a:pt x="8023" y="898"/>
                    </a:lnTo>
                    <a:cubicBezTo>
                      <a:pt x="7392" y="627"/>
                      <a:pt x="6737" y="416"/>
                      <a:pt x="6069" y="263"/>
                    </a:cubicBezTo>
                    <a:cubicBezTo>
                      <a:pt x="5400" y="117"/>
                      <a:pt x="4717" y="26"/>
                      <a:pt x="4033" y="6"/>
                    </a:cubicBezTo>
                    <a:cubicBezTo>
                      <a:pt x="3921" y="3"/>
                      <a:pt x="3810" y="1"/>
                      <a:pt x="3698" y="1"/>
                    </a:cubicBezTo>
                    <a:close/>
                  </a:path>
                </a:pathLst>
              </a:custGeom>
              <a:solidFill>
                <a:srgbClr val="98A0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4"/>
              <p:cNvSpPr/>
              <p:nvPr/>
            </p:nvSpPr>
            <p:spPr>
              <a:xfrm>
                <a:off x="5143935" y="596604"/>
                <a:ext cx="844697" cy="1007275"/>
              </a:xfrm>
              <a:custGeom>
                <a:avLst/>
                <a:gdLst/>
                <a:ahLst/>
                <a:cxnLst/>
                <a:rect l="l" t="t" r="r" b="b"/>
                <a:pathLst>
                  <a:path w="36102" h="43000" extrusionOk="0">
                    <a:moveTo>
                      <a:pt x="19501" y="0"/>
                    </a:moveTo>
                    <a:lnTo>
                      <a:pt x="16128" y="2275"/>
                    </a:lnTo>
                    <a:lnTo>
                      <a:pt x="16127" y="2321"/>
                    </a:lnTo>
                    <a:lnTo>
                      <a:pt x="16009" y="6411"/>
                    </a:lnTo>
                    <a:lnTo>
                      <a:pt x="15982" y="7348"/>
                    </a:lnTo>
                    <a:lnTo>
                      <a:pt x="15975" y="7564"/>
                    </a:lnTo>
                    <a:lnTo>
                      <a:pt x="15795" y="7962"/>
                    </a:lnTo>
                    <a:lnTo>
                      <a:pt x="15765" y="9066"/>
                    </a:lnTo>
                    <a:lnTo>
                      <a:pt x="15515" y="18255"/>
                    </a:lnTo>
                    <a:cubicBezTo>
                      <a:pt x="15507" y="18595"/>
                      <a:pt x="15295" y="18843"/>
                      <a:pt x="15028" y="18943"/>
                    </a:cubicBezTo>
                    <a:lnTo>
                      <a:pt x="15017" y="18947"/>
                    </a:lnTo>
                    <a:cubicBezTo>
                      <a:pt x="14931" y="18978"/>
                      <a:pt x="14841" y="18994"/>
                      <a:pt x="14749" y="18994"/>
                    </a:cubicBezTo>
                    <a:cubicBezTo>
                      <a:pt x="14534" y="18994"/>
                      <a:pt x="14315" y="18904"/>
                      <a:pt x="14158" y="18701"/>
                    </a:cubicBezTo>
                    <a:lnTo>
                      <a:pt x="11418" y="15182"/>
                    </a:lnTo>
                    <a:lnTo>
                      <a:pt x="10898" y="14515"/>
                    </a:lnTo>
                    <a:lnTo>
                      <a:pt x="10693" y="14250"/>
                    </a:lnTo>
                    <a:lnTo>
                      <a:pt x="10099" y="14058"/>
                    </a:lnTo>
                    <a:lnTo>
                      <a:pt x="7826" y="13322"/>
                    </a:lnTo>
                    <a:lnTo>
                      <a:pt x="4669" y="12301"/>
                    </a:lnTo>
                    <a:lnTo>
                      <a:pt x="3129" y="11802"/>
                    </a:lnTo>
                    <a:lnTo>
                      <a:pt x="3618" y="11423"/>
                    </a:lnTo>
                    <a:lnTo>
                      <a:pt x="5467" y="9983"/>
                    </a:lnTo>
                    <a:lnTo>
                      <a:pt x="13731" y="3549"/>
                    </a:lnTo>
                    <a:lnTo>
                      <a:pt x="9218" y="6216"/>
                    </a:lnTo>
                    <a:lnTo>
                      <a:pt x="8257" y="4528"/>
                    </a:lnTo>
                    <a:lnTo>
                      <a:pt x="7321" y="2883"/>
                    </a:lnTo>
                    <a:lnTo>
                      <a:pt x="8043" y="4533"/>
                    </a:lnTo>
                    <a:lnTo>
                      <a:pt x="8882" y="6449"/>
                    </a:lnTo>
                    <a:lnTo>
                      <a:pt x="4531" y="9783"/>
                    </a:lnTo>
                    <a:lnTo>
                      <a:pt x="3375" y="10670"/>
                    </a:lnTo>
                    <a:lnTo>
                      <a:pt x="2962" y="10987"/>
                    </a:lnTo>
                    <a:lnTo>
                      <a:pt x="1590" y="7613"/>
                    </a:lnTo>
                    <a:lnTo>
                      <a:pt x="0" y="3732"/>
                    </a:lnTo>
                    <a:lnTo>
                      <a:pt x="1338" y="7915"/>
                    </a:lnTo>
                    <a:lnTo>
                      <a:pt x="2669" y="12081"/>
                    </a:lnTo>
                    <a:lnTo>
                      <a:pt x="4077" y="12555"/>
                    </a:lnTo>
                    <a:lnTo>
                      <a:pt x="7740" y="13792"/>
                    </a:lnTo>
                    <a:lnTo>
                      <a:pt x="9862" y="14507"/>
                    </a:lnTo>
                    <a:lnTo>
                      <a:pt x="10514" y="14727"/>
                    </a:lnTo>
                    <a:lnTo>
                      <a:pt x="10526" y="14747"/>
                    </a:lnTo>
                    <a:lnTo>
                      <a:pt x="12323" y="17896"/>
                    </a:lnTo>
                    <a:cubicBezTo>
                      <a:pt x="12897" y="18900"/>
                      <a:pt x="13133" y="20031"/>
                      <a:pt x="13038" y="21138"/>
                    </a:cubicBezTo>
                    <a:cubicBezTo>
                      <a:pt x="12971" y="21945"/>
                      <a:pt x="12728" y="22737"/>
                      <a:pt x="12313" y="23458"/>
                    </a:cubicBezTo>
                    <a:cubicBezTo>
                      <a:pt x="12221" y="23619"/>
                      <a:pt x="12119" y="23777"/>
                      <a:pt x="12010" y="23929"/>
                    </a:cubicBezTo>
                    <a:lnTo>
                      <a:pt x="11244" y="24996"/>
                    </a:lnTo>
                    <a:lnTo>
                      <a:pt x="6417" y="31718"/>
                    </a:lnTo>
                    <a:cubicBezTo>
                      <a:pt x="6349" y="31816"/>
                      <a:pt x="6282" y="31914"/>
                      <a:pt x="6217" y="32014"/>
                    </a:cubicBezTo>
                    <a:cubicBezTo>
                      <a:pt x="5263" y="33519"/>
                      <a:pt x="4993" y="35369"/>
                      <a:pt x="5493" y="37093"/>
                    </a:cubicBezTo>
                    <a:lnTo>
                      <a:pt x="6131" y="39295"/>
                    </a:lnTo>
                    <a:lnTo>
                      <a:pt x="6269" y="39770"/>
                    </a:lnTo>
                    <a:cubicBezTo>
                      <a:pt x="6379" y="40152"/>
                      <a:pt x="6467" y="40537"/>
                      <a:pt x="6528" y="40927"/>
                    </a:cubicBezTo>
                    <a:cubicBezTo>
                      <a:pt x="6600" y="41377"/>
                      <a:pt x="6639" y="41829"/>
                      <a:pt x="6647" y="42284"/>
                    </a:cubicBezTo>
                    <a:cubicBezTo>
                      <a:pt x="6649" y="42404"/>
                      <a:pt x="6649" y="42525"/>
                      <a:pt x="6647" y="42644"/>
                    </a:cubicBezTo>
                    <a:cubicBezTo>
                      <a:pt x="6644" y="42762"/>
                      <a:pt x="6641" y="42882"/>
                      <a:pt x="6634" y="43000"/>
                    </a:cubicBezTo>
                    <a:lnTo>
                      <a:pt x="17801" y="43000"/>
                    </a:lnTo>
                    <a:lnTo>
                      <a:pt x="17283" y="41900"/>
                    </a:lnTo>
                    <a:lnTo>
                      <a:pt x="15955" y="39087"/>
                    </a:lnTo>
                    <a:lnTo>
                      <a:pt x="14724" y="36479"/>
                    </a:lnTo>
                    <a:lnTo>
                      <a:pt x="14664" y="36352"/>
                    </a:lnTo>
                    <a:cubicBezTo>
                      <a:pt x="14292" y="35560"/>
                      <a:pt x="14189" y="34673"/>
                      <a:pt x="14363" y="33824"/>
                    </a:cubicBezTo>
                    <a:cubicBezTo>
                      <a:pt x="14397" y="33653"/>
                      <a:pt x="14445" y="33483"/>
                      <a:pt x="14503" y="33316"/>
                    </a:cubicBezTo>
                    <a:lnTo>
                      <a:pt x="16235" y="28337"/>
                    </a:lnTo>
                    <a:lnTo>
                      <a:pt x="18031" y="23767"/>
                    </a:lnTo>
                    <a:cubicBezTo>
                      <a:pt x="18576" y="22947"/>
                      <a:pt x="19318" y="22263"/>
                      <a:pt x="20196" y="21783"/>
                    </a:cubicBezTo>
                    <a:lnTo>
                      <a:pt x="20588" y="21569"/>
                    </a:lnTo>
                    <a:lnTo>
                      <a:pt x="21340" y="21158"/>
                    </a:lnTo>
                    <a:lnTo>
                      <a:pt x="23137" y="20177"/>
                    </a:lnTo>
                    <a:lnTo>
                      <a:pt x="27711" y="14018"/>
                    </a:lnTo>
                    <a:lnTo>
                      <a:pt x="30662" y="13353"/>
                    </a:lnTo>
                    <a:lnTo>
                      <a:pt x="31708" y="13117"/>
                    </a:lnTo>
                    <a:lnTo>
                      <a:pt x="32039" y="12500"/>
                    </a:lnTo>
                    <a:lnTo>
                      <a:pt x="34444" y="8004"/>
                    </a:lnTo>
                    <a:lnTo>
                      <a:pt x="35516" y="6000"/>
                    </a:lnTo>
                    <a:lnTo>
                      <a:pt x="36102" y="4905"/>
                    </a:lnTo>
                    <a:lnTo>
                      <a:pt x="35425" y="5985"/>
                    </a:lnTo>
                    <a:lnTo>
                      <a:pt x="34319" y="7751"/>
                    </a:lnTo>
                    <a:lnTo>
                      <a:pt x="31677" y="11966"/>
                    </a:lnTo>
                    <a:lnTo>
                      <a:pt x="31205" y="12718"/>
                    </a:lnTo>
                    <a:lnTo>
                      <a:pt x="29958" y="12797"/>
                    </a:lnTo>
                    <a:lnTo>
                      <a:pt x="28324" y="12897"/>
                    </a:lnTo>
                    <a:lnTo>
                      <a:pt x="28324" y="12897"/>
                    </a:lnTo>
                    <a:lnTo>
                      <a:pt x="28375" y="11003"/>
                    </a:lnTo>
                    <a:lnTo>
                      <a:pt x="28540" y="5011"/>
                    </a:lnTo>
                    <a:lnTo>
                      <a:pt x="27902" y="10541"/>
                    </a:lnTo>
                    <a:lnTo>
                      <a:pt x="27862" y="10887"/>
                    </a:lnTo>
                    <a:lnTo>
                      <a:pt x="27604" y="13113"/>
                    </a:lnTo>
                    <a:lnTo>
                      <a:pt x="22887" y="19127"/>
                    </a:lnTo>
                    <a:lnTo>
                      <a:pt x="23422" y="15479"/>
                    </a:lnTo>
                    <a:lnTo>
                      <a:pt x="23453" y="15274"/>
                    </a:lnTo>
                    <a:lnTo>
                      <a:pt x="23399" y="15472"/>
                    </a:lnTo>
                    <a:lnTo>
                      <a:pt x="22383" y="19235"/>
                    </a:lnTo>
                    <a:lnTo>
                      <a:pt x="20153" y="19653"/>
                    </a:lnTo>
                    <a:lnTo>
                      <a:pt x="19366" y="19798"/>
                    </a:lnTo>
                    <a:lnTo>
                      <a:pt x="19269" y="19817"/>
                    </a:lnTo>
                    <a:cubicBezTo>
                      <a:pt x="19155" y="19837"/>
                      <a:pt x="19042" y="19848"/>
                      <a:pt x="18932" y="19848"/>
                    </a:cubicBezTo>
                    <a:cubicBezTo>
                      <a:pt x="18814" y="19848"/>
                      <a:pt x="18698" y="19835"/>
                      <a:pt x="18586" y="19814"/>
                    </a:cubicBezTo>
                    <a:cubicBezTo>
                      <a:pt x="17776" y="19656"/>
                      <a:pt x="17137" y="18955"/>
                      <a:pt x="17113" y="18073"/>
                    </a:cubicBezTo>
                    <a:cubicBezTo>
                      <a:pt x="17096" y="17463"/>
                      <a:pt x="17284" y="16880"/>
                      <a:pt x="17628" y="16404"/>
                    </a:cubicBezTo>
                    <a:cubicBezTo>
                      <a:pt x="17892" y="16039"/>
                      <a:pt x="18246" y="15737"/>
                      <a:pt x="18671" y="15536"/>
                    </a:cubicBezTo>
                    <a:lnTo>
                      <a:pt x="21775" y="14061"/>
                    </a:lnTo>
                    <a:lnTo>
                      <a:pt x="21997" y="13957"/>
                    </a:lnTo>
                    <a:lnTo>
                      <a:pt x="22345" y="13792"/>
                    </a:lnTo>
                    <a:lnTo>
                      <a:pt x="23245" y="13364"/>
                    </a:lnTo>
                    <a:lnTo>
                      <a:pt x="23453" y="10153"/>
                    </a:lnTo>
                    <a:lnTo>
                      <a:pt x="22825" y="13120"/>
                    </a:lnTo>
                    <a:lnTo>
                      <a:pt x="22472" y="13279"/>
                    </a:lnTo>
                    <a:lnTo>
                      <a:pt x="21942" y="13518"/>
                    </a:lnTo>
                    <a:lnTo>
                      <a:pt x="16857" y="15808"/>
                    </a:lnTo>
                    <a:lnTo>
                      <a:pt x="16735" y="9175"/>
                    </a:lnTo>
                    <a:lnTo>
                      <a:pt x="16718" y="8199"/>
                    </a:lnTo>
                    <a:lnTo>
                      <a:pt x="16837" y="8059"/>
                    </a:lnTo>
                    <a:lnTo>
                      <a:pt x="17845" y="6872"/>
                    </a:lnTo>
                    <a:lnTo>
                      <a:pt x="18324" y="6308"/>
                    </a:lnTo>
                    <a:lnTo>
                      <a:pt x="19884" y="4472"/>
                    </a:lnTo>
                    <a:lnTo>
                      <a:pt x="20498" y="2466"/>
                    </a:lnTo>
                    <a:lnTo>
                      <a:pt x="20548" y="2301"/>
                    </a:lnTo>
                    <a:lnTo>
                      <a:pt x="20548" y="2301"/>
                    </a:lnTo>
                    <a:lnTo>
                      <a:pt x="20267" y="2353"/>
                    </a:lnTo>
                    <a:lnTo>
                      <a:pt x="20194" y="2562"/>
                    </a:lnTo>
                    <a:lnTo>
                      <a:pt x="19578" y="4295"/>
                    </a:lnTo>
                    <a:lnTo>
                      <a:pt x="17760" y="6362"/>
                    </a:lnTo>
                    <a:lnTo>
                      <a:pt x="17406" y="6764"/>
                    </a:lnTo>
                    <a:lnTo>
                      <a:pt x="16721" y="7543"/>
                    </a:lnTo>
                    <a:lnTo>
                      <a:pt x="16590" y="7692"/>
                    </a:lnTo>
                    <a:lnTo>
                      <a:pt x="16589" y="7485"/>
                    </a:lnTo>
                    <a:lnTo>
                      <a:pt x="16587" y="7259"/>
                    </a:lnTo>
                    <a:lnTo>
                      <a:pt x="16584" y="6557"/>
                    </a:lnTo>
                    <a:lnTo>
                      <a:pt x="16563" y="2249"/>
                    </a:lnTo>
                    <a:lnTo>
                      <a:pt x="16587" y="2232"/>
                    </a:lnTo>
                    <a:lnTo>
                      <a:pt x="19501" y="332"/>
                    </a:lnTo>
                    <a:lnTo>
                      <a:pt x="195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5723397" y="664537"/>
                <a:ext cx="317785" cy="258471"/>
              </a:xfrm>
              <a:custGeom>
                <a:avLst/>
                <a:gdLst/>
                <a:ahLst/>
                <a:cxnLst/>
                <a:rect l="l" t="t" r="r" b="b"/>
                <a:pathLst>
                  <a:path w="13582" h="11034" extrusionOk="0">
                    <a:moveTo>
                      <a:pt x="10390" y="0"/>
                    </a:moveTo>
                    <a:cubicBezTo>
                      <a:pt x="9179" y="0"/>
                      <a:pt x="8125" y="674"/>
                      <a:pt x="7585" y="1669"/>
                    </a:cubicBezTo>
                    <a:cubicBezTo>
                      <a:pt x="6779" y="1073"/>
                      <a:pt x="5714" y="709"/>
                      <a:pt x="4545" y="709"/>
                    </a:cubicBezTo>
                    <a:cubicBezTo>
                      <a:pt x="2034" y="709"/>
                      <a:pt x="1" y="2383"/>
                      <a:pt x="1" y="4447"/>
                    </a:cubicBezTo>
                    <a:cubicBezTo>
                      <a:pt x="1" y="6094"/>
                      <a:pt x="1295" y="7492"/>
                      <a:pt x="3094" y="7990"/>
                    </a:cubicBezTo>
                    <a:cubicBezTo>
                      <a:pt x="3207" y="8022"/>
                      <a:pt x="3324" y="8051"/>
                      <a:pt x="3442" y="8073"/>
                    </a:cubicBezTo>
                    <a:cubicBezTo>
                      <a:pt x="3675" y="8121"/>
                      <a:pt x="3915" y="8155"/>
                      <a:pt x="4160" y="8171"/>
                    </a:cubicBezTo>
                    <a:cubicBezTo>
                      <a:pt x="4636" y="9825"/>
                      <a:pt x="6160" y="11033"/>
                      <a:pt x="7966" y="11033"/>
                    </a:cubicBezTo>
                    <a:cubicBezTo>
                      <a:pt x="10154" y="11033"/>
                      <a:pt x="11928" y="9261"/>
                      <a:pt x="11928" y="7074"/>
                    </a:cubicBezTo>
                    <a:cubicBezTo>
                      <a:pt x="11928" y="6723"/>
                      <a:pt x="11882" y="6381"/>
                      <a:pt x="11795" y="6058"/>
                    </a:cubicBezTo>
                    <a:cubicBezTo>
                      <a:pt x="12854" y="5539"/>
                      <a:pt x="13582" y="4451"/>
                      <a:pt x="13582" y="3192"/>
                    </a:cubicBezTo>
                    <a:cubicBezTo>
                      <a:pt x="13582" y="1429"/>
                      <a:pt x="12153" y="0"/>
                      <a:pt x="103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5814624" y="663506"/>
                <a:ext cx="227470" cy="176625"/>
              </a:xfrm>
              <a:custGeom>
                <a:avLst/>
                <a:gdLst/>
                <a:ahLst/>
                <a:cxnLst/>
                <a:rect l="l" t="t" r="r" b="b"/>
                <a:pathLst>
                  <a:path w="9722" h="7540" extrusionOk="0">
                    <a:moveTo>
                      <a:pt x="6488" y="0"/>
                    </a:moveTo>
                    <a:lnTo>
                      <a:pt x="6441" y="1"/>
                    </a:lnTo>
                    <a:cubicBezTo>
                      <a:pt x="6379" y="4"/>
                      <a:pt x="6314" y="5"/>
                      <a:pt x="6251" y="9"/>
                    </a:cubicBezTo>
                    <a:lnTo>
                      <a:pt x="6063" y="30"/>
                    </a:lnTo>
                    <a:cubicBezTo>
                      <a:pt x="5561" y="101"/>
                      <a:pt x="5076" y="285"/>
                      <a:pt x="4661" y="575"/>
                    </a:cubicBezTo>
                    <a:cubicBezTo>
                      <a:pt x="4256" y="856"/>
                      <a:pt x="3918" y="1233"/>
                      <a:pt x="3677" y="1664"/>
                    </a:cubicBezTo>
                    <a:lnTo>
                      <a:pt x="3677" y="1664"/>
                    </a:lnTo>
                    <a:cubicBezTo>
                      <a:pt x="3421" y="1482"/>
                      <a:pt x="3148" y="1326"/>
                      <a:pt x="2862" y="1196"/>
                    </a:cubicBezTo>
                    <a:cubicBezTo>
                      <a:pt x="2565" y="1065"/>
                      <a:pt x="2255" y="959"/>
                      <a:pt x="1938" y="885"/>
                    </a:cubicBezTo>
                    <a:cubicBezTo>
                      <a:pt x="1621" y="810"/>
                      <a:pt x="1297" y="768"/>
                      <a:pt x="973" y="751"/>
                    </a:cubicBezTo>
                    <a:cubicBezTo>
                      <a:pt x="932" y="750"/>
                      <a:pt x="892" y="746"/>
                      <a:pt x="851" y="746"/>
                    </a:cubicBezTo>
                    <a:lnTo>
                      <a:pt x="729" y="745"/>
                    </a:lnTo>
                    <a:cubicBezTo>
                      <a:pt x="710" y="745"/>
                      <a:pt x="691" y="744"/>
                      <a:pt x="671" y="744"/>
                    </a:cubicBezTo>
                    <a:cubicBezTo>
                      <a:pt x="609" y="744"/>
                      <a:pt x="547" y="746"/>
                      <a:pt x="486" y="749"/>
                    </a:cubicBezTo>
                    <a:cubicBezTo>
                      <a:pt x="324" y="755"/>
                      <a:pt x="161" y="769"/>
                      <a:pt x="1" y="790"/>
                    </a:cubicBezTo>
                    <a:cubicBezTo>
                      <a:pt x="163" y="773"/>
                      <a:pt x="324" y="763"/>
                      <a:pt x="486" y="760"/>
                    </a:cubicBezTo>
                    <a:cubicBezTo>
                      <a:pt x="519" y="760"/>
                      <a:pt x="552" y="759"/>
                      <a:pt x="586" y="759"/>
                    </a:cubicBezTo>
                    <a:cubicBezTo>
                      <a:pt x="633" y="759"/>
                      <a:pt x="680" y="760"/>
                      <a:pt x="728" y="761"/>
                    </a:cubicBezTo>
                    <a:lnTo>
                      <a:pt x="850" y="765"/>
                    </a:lnTo>
                    <a:cubicBezTo>
                      <a:pt x="891" y="766"/>
                      <a:pt x="930" y="770"/>
                      <a:pt x="970" y="773"/>
                    </a:cubicBezTo>
                    <a:cubicBezTo>
                      <a:pt x="1293" y="795"/>
                      <a:pt x="1614" y="843"/>
                      <a:pt x="1927" y="923"/>
                    </a:cubicBezTo>
                    <a:cubicBezTo>
                      <a:pt x="2239" y="1004"/>
                      <a:pt x="2545" y="1109"/>
                      <a:pt x="2837" y="1243"/>
                    </a:cubicBezTo>
                    <a:cubicBezTo>
                      <a:pt x="3130" y="1380"/>
                      <a:pt x="3409" y="1545"/>
                      <a:pt x="3667" y="1737"/>
                    </a:cubicBezTo>
                    <a:lnTo>
                      <a:pt x="3697" y="1759"/>
                    </a:lnTo>
                    <a:lnTo>
                      <a:pt x="3714" y="1727"/>
                    </a:lnTo>
                    <a:cubicBezTo>
                      <a:pt x="3955" y="1293"/>
                      <a:pt x="4298" y="920"/>
                      <a:pt x="4703" y="638"/>
                    </a:cubicBezTo>
                    <a:cubicBezTo>
                      <a:pt x="5109" y="358"/>
                      <a:pt x="5584" y="179"/>
                      <a:pt x="6072" y="113"/>
                    </a:cubicBezTo>
                    <a:lnTo>
                      <a:pt x="6257" y="94"/>
                    </a:lnTo>
                    <a:cubicBezTo>
                      <a:pt x="6318" y="89"/>
                      <a:pt x="6380" y="88"/>
                      <a:pt x="6441" y="87"/>
                    </a:cubicBezTo>
                    <a:lnTo>
                      <a:pt x="6487" y="86"/>
                    </a:lnTo>
                    <a:cubicBezTo>
                      <a:pt x="6503" y="86"/>
                      <a:pt x="6518" y="87"/>
                      <a:pt x="6533" y="87"/>
                    </a:cubicBezTo>
                    <a:lnTo>
                      <a:pt x="6626" y="89"/>
                    </a:lnTo>
                    <a:cubicBezTo>
                      <a:pt x="6687" y="93"/>
                      <a:pt x="6749" y="99"/>
                      <a:pt x="6810" y="103"/>
                    </a:cubicBezTo>
                    <a:cubicBezTo>
                      <a:pt x="7056" y="128"/>
                      <a:pt x="7298" y="184"/>
                      <a:pt x="7531" y="264"/>
                    </a:cubicBezTo>
                    <a:cubicBezTo>
                      <a:pt x="7764" y="345"/>
                      <a:pt x="7986" y="456"/>
                      <a:pt x="8194" y="587"/>
                    </a:cubicBezTo>
                    <a:cubicBezTo>
                      <a:pt x="8298" y="652"/>
                      <a:pt x="8396" y="727"/>
                      <a:pt x="8493" y="804"/>
                    </a:cubicBezTo>
                    <a:cubicBezTo>
                      <a:pt x="8588" y="883"/>
                      <a:pt x="8680" y="965"/>
                      <a:pt x="8764" y="1056"/>
                    </a:cubicBezTo>
                    <a:cubicBezTo>
                      <a:pt x="9108" y="1409"/>
                      <a:pt x="9364" y="1847"/>
                      <a:pt x="9509" y="2319"/>
                    </a:cubicBezTo>
                    <a:cubicBezTo>
                      <a:pt x="9580" y="2555"/>
                      <a:pt x="9625" y="2800"/>
                      <a:pt x="9640" y="3046"/>
                    </a:cubicBezTo>
                    <a:cubicBezTo>
                      <a:pt x="9644" y="3108"/>
                      <a:pt x="9644" y="3169"/>
                      <a:pt x="9646" y="3231"/>
                    </a:cubicBezTo>
                    <a:lnTo>
                      <a:pt x="9641" y="3415"/>
                    </a:lnTo>
                    <a:lnTo>
                      <a:pt x="9640" y="3461"/>
                    </a:lnTo>
                    <a:cubicBezTo>
                      <a:pt x="9639" y="3477"/>
                      <a:pt x="9637" y="3492"/>
                      <a:pt x="9635" y="3508"/>
                    </a:cubicBezTo>
                    <a:lnTo>
                      <a:pt x="9626" y="3600"/>
                    </a:lnTo>
                    <a:lnTo>
                      <a:pt x="9616" y="3692"/>
                    </a:lnTo>
                    <a:lnTo>
                      <a:pt x="9600" y="3783"/>
                    </a:lnTo>
                    <a:cubicBezTo>
                      <a:pt x="9522" y="4272"/>
                      <a:pt x="9316" y="4737"/>
                      <a:pt x="9021" y="5135"/>
                    </a:cubicBezTo>
                    <a:cubicBezTo>
                      <a:pt x="8876" y="5335"/>
                      <a:pt x="8702" y="5515"/>
                      <a:pt x="8512" y="5676"/>
                    </a:cubicBezTo>
                    <a:cubicBezTo>
                      <a:pt x="8322" y="5836"/>
                      <a:pt x="8113" y="5973"/>
                      <a:pt x="7891" y="6087"/>
                    </a:cubicBezTo>
                    <a:lnTo>
                      <a:pt x="7880" y="6092"/>
                    </a:lnTo>
                    <a:lnTo>
                      <a:pt x="7883" y="6103"/>
                    </a:lnTo>
                    <a:cubicBezTo>
                      <a:pt x="7948" y="6335"/>
                      <a:pt x="7990" y="6574"/>
                      <a:pt x="8010" y="6814"/>
                    </a:cubicBezTo>
                    <a:cubicBezTo>
                      <a:pt x="8029" y="7057"/>
                      <a:pt x="8029" y="7300"/>
                      <a:pt x="8006" y="7539"/>
                    </a:cubicBezTo>
                    <a:cubicBezTo>
                      <a:pt x="8035" y="7300"/>
                      <a:pt x="8042" y="7056"/>
                      <a:pt x="8026" y="6815"/>
                    </a:cubicBezTo>
                    <a:cubicBezTo>
                      <a:pt x="8010" y="6578"/>
                      <a:pt x="7974" y="6342"/>
                      <a:pt x="7915" y="6111"/>
                    </a:cubicBezTo>
                    <a:lnTo>
                      <a:pt x="7915" y="6111"/>
                    </a:lnTo>
                    <a:cubicBezTo>
                      <a:pt x="8362" y="5891"/>
                      <a:pt x="8762" y="5570"/>
                      <a:pt x="9063" y="5170"/>
                    </a:cubicBezTo>
                    <a:cubicBezTo>
                      <a:pt x="9365" y="4769"/>
                      <a:pt x="9582" y="4296"/>
                      <a:pt x="9668" y="3798"/>
                    </a:cubicBezTo>
                    <a:lnTo>
                      <a:pt x="9686" y="3703"/>
                    </a:lnTo>
                    <a:lnTo>
                      <a:pt x="9696" y="3610"/>
                    </a:lnTo>
                    <a:lnTo>
                      <a:pt x="9707" y="3517"/>
                    </a:lnTo>
                    <a:cubicBezTo>
                      <a:pt x="9708" y="3501"/>
                      <a:pt x="9710" y="3486"/>
                      <a:pt x="9712" y="3470"/>
                    </a:cubicBezTo>
                    <a:lnTo>
                      <a:pt x="9714" y="3421"/>
                    </a:lnTo>
                    <a:lnTo>
                      <a:pt x="9722" y="3232"/>
                    </a:lnTo>
                    <a:cubicBezTo>
                      <a:pt x="9719" y="3169"/>
                      <a:pt x="9721" y="3106"/>
                      <a:pt x="9716" y="3042"/>
                    </a:cubicBezTo>
                    <a:cubicBezTo>
                      <a:pt x="9700" y="2790"/>
                      <a:pt x="9656" y="2538"/>
                      <a:pt x="9585" y="2296"/>
                    </a:cubicBezTo>
                    <a:cubicBezTo>
                      <a:pt x="9439" y="1811"/>
                      <a:pt x="9177" y="1362"/>
                      <a:pt x="8826" y="996"/>
                    </a:cubicBezTo>
                    <a:cubicBezTo>
                      <a:pt x="8738" y="904"/>
                      <a:pt x="8645" y="820"/>
                      <a:pt x="8549" y="738"/>
                    </a:cubicBezTo>
                    <a:cubicBezTo>
                      <a:pt x="8450" y="658"/>
                      <a:pt x="8349" y="581"/>
                      <a:pt x="8242" y="513"/>
                    </a:cubicBezTo>
                    <a:cubicBezTo>
                      <a:pt x="8030" y="376"/>
                      <a:pt x="7801" y="262"/>
                      <a:pt x="7561" y="180"/>
                    </a:cubicBezTo>
                    <a:cubicBezTo>
                      <a:pt x="7322" y="97"/>
                      <a:pt x="7073" y="41"/>
                      <a:pt x="6821" y="17"/>
                    </a:cubicBezTo>
                    <a:cubicBezTo>
                      <a:pt x="6758" y="14"/>
                      <a:pt x="6696" y="6"/>
                      <a:pt x="6631" y="4"/>
                    </a:cubicBezTo>
                    <a:lnTo>
                      <a:pt x="6537" y="1"/>
                    </a:lnTo>
                    <a:cubicBezTo>
                      <a:pt x="6521" y="1"/>
                      <a:pt x="6504" y="0"/>
                      <a:pt x="6488" y="0"/>
                    </a:cubicBezTo>
                    <a:close/>
                  </a:path>
                </a:pathLst>
              </a:custGeom>
              <a:solidFill>
                <a:srgbClr val="AA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5036915" y="516092"/>
                <a:ext cx="604732" cy="456108"/>
              </a:xfrm>
              <a:custGeom>
                <a:avLst/>
                <a:gdLst/>
                <a:ahLst/>
                <a:cxnLst/>
                <a:rect l="l" t="t" r="r" b="b"/>
                <a:pathLst>
                  <a:path w="25846" h="19471" extrusionOk="0">
                    <a:moveTo>
                      <a:pt x="13019" y="0"/>
                    </a:moveTo>
                    <a:cubicBezTo>
                      <a:pt x="11984" y="0"/>
                      <a:pt x="10886" y="283"/>
                      <a:pt x="9866" y="872"/>
                    </a:cubicBezTo>
                    <a:cubicBezTo>
                      <a:pt x="8038" y="1927"/>
                      <a:pt x="6938" y="3688"/>
                      <a:pt x="6848" y="5396"/>
                    </a:cubicBezTo>
                    <a:cubicBezTo>
                      <a:pt x="6585" y="5566"/>
                      <a:pt x="6338" y="5756"/>
                      <a:pt x="6109" y="5965"/>
                    </a:cubicBezTo>
                    <a:cubicBezTo>
                      <a:pt x="5525" y="5032"/>
                      <a:pt x="4488" y="4411"/>
                      <a:pt x="3307" y="4411"/>
                    </a:cubicBezTo>
                    <a:cubicBezTo>
                      <a:pt x="3305" y="4411"/>
                      <a:pt x="3303" y="4411"/>
                      <a:pt x="3301" y="4411"/>
                    </a:cubicBezTo>
                    <a:cubicBezTo>
                      <a:pt x="1476" y="4411"/>
                      <a:pt x="0" y="5890"/>
                      <a:pt x="0" y="7713"/>
                    </a:cubicBezTo>
                    <a:cubicBezTo>
                      <a:pt x="0" y="9537"/>
                      <a:pt x="1478" y="11016"/>
                      <a:pt x="3304" y="11016"/>
                    </a:cubicBezTo>
                    <a:cubicBezTo>
                      <a:pt x="3620" y="11016"/>
                      <a:pt x="3924" y="10971"/>
                      <a:pt x="4214" y="10889"/>
                    </a:cubicBezTo>
                    <a:cubicBezTo>
                      <a:pt x="4384" y="12554"/>
                      <a:pt x="5252" y="14014"/>
                      <a:pt x="6524" y="14965"/>
                    </a:cubicBezTo>
                    <a:cubicBezTo>
                      <a:pt x="5907" y="15678"/>
                      <a:pt x="5616" y="16463"/>
                      <a:pt x="5780" y="17208"/>
                    </a:cubicBezTo>
                    <a:cubicBezTo>
                      <a:pt x="6085" y="18611"/>
                      <a:pt x="7897" y="19471"/>
                      <a:pt x="10186" y="19471"/>
                    </a:cubicBezTo>
                    <a:cubicBezTo>
                      <a:pt x="10867" y="19471"/>
                      <a:pt x="11591" y="19394"/>
                      <a:pt x="12330" y="19234"/>
                    </a:cubicBezTo>
                    <a:cubicBezTo>
                      <a:pt x="13371" y="19006"/>
                      <a:pt x="14314" y="18640"/>
                      <a:pt x="15102" y="18185"/>
                    </a:cubicBezTo>
                    <a:cubicBezTo>
                      <a:pt x="15491" y="17960"/>
                      <a:pt x="15842" y="17713"/>
                      <a:pt x="16149" y="17451"/>
                    </a:cubicBezTo>
                    <a:cubicBezTo>
                      <a:pt x="17136" y="16606"/>
                      <a:pt x="17647" y="15606"/>
                      <a:pt x="17442" y="14666"/>
                    </a:cubicBezTo>
                    <a:cubicBezTo>
                      <a:pt x="17410" y="14518"/>
                      <a:pt x="17362" y="14378"/>
                      <a:pt x="17296" y="14241"/>
                    </a:cubicBezTo>
                    <a:cubicBezTo>
                      <a:pt x="18534" y="14099"/>
                      <a:pt x="19618" y="13452"/>
                      <a:pt x="20336" y="12511"/>
                    </a:cubicBezTo>
                    <a:cubicBezTo>
                      <a:pt x="20691" y="12045"/>
                      <a:pt x="20957" y="11507"/>
                      <a:pt x="21107" y="10923"/>
                    </a:cubicBezTo>
                    <a:cubicBezTo>
                      <a:pt x="21199" y="10566"/>
                      <a:pt x="21249" y="10191"/>
                      <a:pt x="21249" y="9807"/>
                    </a:cubicBezTo>
                    <a:cubicBezTo>
                      <a:pt x="21249" y="9776"/>
                      <a:pt x="21249" y="9745"/>
                      <a:pt x="21247" y="9714"/>
                    </a:cubicBezTo>
                    <a:lnTo>
                      <a:pt x="21247" y="9714"/>
                    </a:lnTo>
                    <a:cubicBezTo>
                      <a:pt x="21544" y="9775"/>
                      <a:pt x="21856" y="9807"/>
                      <a:pt x="22177" y="9807"/>
                    </a:cubicBezTo>
                    <a:cubicBezTo>
                      <a:pt x="24204" y="9807"/>
                      <a:pt x="25845" y="8530"/>
                      <a:pt x="25845" y="6956"/>
                    </a:cubicBezTo>
                    <a:cubicBezTo>
                      <a:pt x="25845" y="6173"/>
                      <a:pt x="25439" y="5464"/>
                      <a:pt x="24782" y="4949"/>
                    </a:cubicBezTo>
                    <a:cubicBezTo>
                      <a:pt x="24702" y="2515"/>
                      <a:pt x="22705" y="569"/>
                      <a:pt x="20254" y="569"/>
                    </a:cubicBezTo>
                    <a:cubicBezTo>
                      <a:pt x="18933" y="569"/>
                      <a:pt x="17745" y="1134"/>
                      <a:pt x="16917" y="2035"/>
                    </a:cubicBezTo>
                    <a:cubicBezTo>
                      <a:pt x="16142" y="709"/>
                      <a:pt x="14658" y="0"/>
                      <a:pt x="130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5070888" y="514617"/>
                <a:ext cx="545817" cy="142401"/>
              </a:xfrm>
              <a:custGeom>
                <a:avLst/>
                <a:gdLst/>
                <a:ahLst/>
                <a:cxnLst/>
                <a:rect l="l" t="t" r="r" b="b"/>
                <a:pathLst>
                  <a:path w="23328" h="6079" extrusionOk="0">
                    <a:moveTo>
                      <a:pt x="11563" y="0"/>
                    </a:moveTo>
                    <a:cubicBezTo>
                      <a:pt x="11399" y="0"/>
                      <a:pt x="11235" y="8"/>
                      <a:pt x="11071" y="22"/>
                    </a:cubicBezTo>
                    <a:cubicBezTo>
                      <a:pt x="10502" y="69"/>
                      <a:pt x="9942" y="202"/>
                      <a:pt x="9406" y="399"/>
                    </a:cubicBezTo>
                    <a:cubicBezTo>
                      <a:pt x="9139" y="500"/>
                      <a:pt x="8879" y="617"/>
                      <a:pt x="8626" y="747"/>
                    </a:cubicBezTo>
                    <a:cubicBezTo>
                      <a:pt x="8501" y="817"/>
                      <a:pt x="8374" y="884"/>
                      <a:pt x="8255" y="961"/>
                    </a:cubicBezTo>
                    <a:lnTo>
                      <a:pt x="8073" y="1074"/>
                    </a:lnTo>
                    <a:cubicBezTo>
                      <a:pt x="8042" y="1091"/>
                      <a:pt x="8014" y="1114"/>
                      <a:pt x="7985" y="1134"/>
                    </a:cubicBezTo>
                    <a:lnTo>
                      <a:pt x="7897" y="1196"/>
                    </a:lnTo>
                    <a:cubicBezTo>
                      <a:pt x="7430" y="1522"/>
                      <a:pt x="7004" y="1906"/>
                      <a:pt x="6635" y="2342"/>
                    </a:cubicBezTo>
                    <a:cubicBezTo>
                      <a:pt x="6270" y="2781"/>
                      <a:pt x="5964" y="3269"/>
                      <a:pt x="5742" y="3795"/>
                    </a:cubicBezTo>
                    <a:lnTo>
                      <a:pt x="5719" y="3844"/>
                    </a:lnTo>
                    <a:lnTo>
                      <a:pt x="5700" y="3894"/>
                    </a:lnTo>
                    <a:lnTo>
                      <a:pt x="5663" y="3993"/>
                    </a:lnTo>
                    <a:lnTo>
                      <a:pt x="5626" y="4094"/>
                    </a:lnTo>
                    <a:cubicBezTo>
                      <a:pt x="5614" y="4127"/>
                      <a:pt x="5600" y="4160"/>
                      <a:pt x="5590" y="4195"/>
                    </a:cubicBezTo>
                    <a:lnTo>
                      <a:pt x="5528" y="4400"/>
                    </a:lnTo>
                    <a:cubicBezTo>
                      <a:pt x="5518" y="4434"/>
                      <a:pt x="5507" y="4468"/>
                      <a:pt x="5499" y="4503"/>
                    </a:cubicBezTo>
                    <a:lnTo>
                      <a:pt x="5475" y="4607"/>
                    </a:lnTo>
                    <a:cubicBezTo>
                      <a:pt x="5460" y="4675"/>
                      <a:pt x="5442" y="4745"/>
                      <a:pt x="5427" y="4815"/>
                    </a:cubicBezTo>
                    <a:lnTo>
                      <a:pt x="5394" y="5027"/>
                    </a:lnTo>
                    <a:lnTo>
                      <a:pt x="5378" y="5132"/>
                    </a:lnTo>
                    <a:lnTo>
                      <a:pt x="5368" y="5238"/>
                    </a:lnTo>
                    <a:lnTo>
                      <a:pt x="5352" y="5430"/>
                    </a:lnTo>
                    <a:lnTo>
                      <a:pt x="5352" y="5430"/>
                    </a:lnTo>
                    <a:cubicBezTo>
                      <a:pt x="5107" y="5591"/>
                      <a:pt x="4875" y="5770"/>
                      <a:pt x="4658" y="5966"/>
                    </a:cubicBezTo>
                    <a:lnTo>
                      <a:pt x="4658" y="5966"/>
                    </a:lnTo>
                    <a:cubicBezTo>
                      <a:pt x="4420" y="5606"/>
                      <a:pt x="4117" y="5287"/>
                      <a:pt x="3760" y="5042"/>
                    </a:cubicBezTo>
                    <a:cubicBezTo>
                      <a:pt x="3671" y="4977"/>
                      <a:pt x="3574" y="4921"/>
                      <a:pt x="3477" y="4865"/>
                    </a:cubicBezTo>
                    <a:lnTo>
                      <a:pt x="3329" y="4788"/>
                    </a:lnTo>
                    <a:cubicBezTo>
                      <a:pt x="3304" y="4776"/>
                      <a:pt x="3278" y="4764"/>
                      <a:pt x="3253" y="4752"/>
                    </a:cubicBezTo>
                    <a:lnTo>
                      <a:pt x="3176" y="4719"/>
                    </a:lnTo>
                    <a:cubicBezTo>
                      <a:pt x="3150" y="4709"/>
                      <a:pt x="3124" y="4696"/>
                      <a:pt x="3099" y="4686"/>
                    </a:cubicBezTo>
                    <a:lnTo>
                      <a:pt x="3021" y="4658"/>
                    </a:lnTo>
                    <a:cubicBezTo>
                      <a:pt x="2969" y="4639"/>
                      <a:pt x="2917" y="4618"/>
                      <a:pt x="2863" y="4604"/>
                    </a:cubicBezTo>
                    <a:lnTo>
                      <a:pt x="2703" y="4557"/>
                    </a:lnTo>
                    <a:lnTo>
                      <a:pt x="2540" y="4520"/>
                    </a:lnTo>
                    <a:lnTo>
                      <a:pt x="2499" y="4511"/>
                    </a:lnTo>
                    <a:lnTo>
                      <a:pt x="2458" y="4505"/>
                    </a:lnTo>
                    <a:lnTo>
                      <a:pt x="2376" y="4492"/>
                    </a:lnTo>
                    <a:lnTo>
                      <a:pt x="2294" y="4479"/>
                    </a:lnTo>
                    <a:cubicBezTo>
                      <a:pt x="2266" y="4475"/>
                      <a:pt x="2239" y="4474"/>
                      <a:pt x="2211" y="4471"/>
                    </a:cubicBezTo>
                    <a:cubicBezTo>
                      <a:pt x="2155" y="4468"/>
                      <a:pt x="2101" y="4460"/>
                      <a:pt x="2045" y="4458"/>
                    </a:cubicBezTo>
                    <a:lnTo>
                      <a:pt x="1877" y="4454"/>
                    </a:lnTo>
                    <a:cubicBezTo>
                      <a:pt x="1868" y="4454"/>
                      <a:pt x="1860" y="4454"/>
                      <a:pt x="1851" y="4454"/>
                    </a:cubicBezTo>
                    <a:cubicBezTo>
                      <a:pt x="1638" y="4454"/>
                      <a:pt x="1426" y="4477"/>
                      <a:pt x="1216" y="4518"/>
                    </a:cubicBezTo>
                    <a:cubicBezTo>
                      <a:pt x="780" y="4606"/>
                      <a:pt x="366" y="4783"/>
                      <a:pt x="1" y="5033"/>
                    </a:cubicBezTo>
                    <a:cubicBezTo>
                      <a:pt x="370" y="4790"/>
                      <a:pt x="786" y="4622"/>
                      <a:pt x="1220" y="4541"/>
                    </a:cubicBezTo>
                    <a:cubicBezTo>
                      <a:pt x="1414" y="4507"/>
                      <a:pt x="1612" y="4487"/>
                      <a:pt x="1809" y="4487"/>
                    </a:cubicBezTo>
                    <a:cubicBezTo>
                      <a:pt x="1832" y="4487"/>
                      <a:pt x="1854" y="4487"/>
                      <a:pt x="1876" y="4488"/>
                    </a:cubicBezTo>
                    <a:lnTo>
                      <a:pt x="2041" y="4494"/>
                    </a:lnTo>
                    <a:cubicBezTo>
                      <a:pt x="2097" y="4496"/>
                      <a:pt x="2150" y="4504"/>
                      <a:pt x="2206" y="4509"/>
                    </a:cubicBezTo>
                    <a:cubicBezTo>
                      <a:pt x="2232" y="4511"/>
                      <a:pt x="2261" y="4514"/>
                      <a:pt x="2288" y="4518"/>
                    </a:cubicBezTo>
                    <a:lnTo>
                      <a:pt x="2369" y="4532"/>
                    </a:lnTo>
                    <a:lnTo>
                      <a:pt x="2449" y="4546"/>
                    </a:lnTo>
                    <a:lnTo>
                      <a:pt x="2491" y="4552"/>
                    </a:lnTo>
                    <a:lnTo>
                      <a:pt x="2530" y="4563"/>
                    </a:lnTo>
                    <a:lnTo>
                      <a:pt x="2691" y="4601"/>
                    </a:lnTo>
                    <a:lnTo>
                      <a:pt x="2848" y="4650"/>
                    </a:lnTo>
                    <a:cubicBezTo>
                      <a:pt x="2901" y="4664"/>
                      <a:pt x="2952" y="4687"/>
                      <a:pt x="3003" y="4705"/>
                    </a:cubicBezTo>
                    <a:lnTo>
                      <a:pt x="3080" y="4735"/>
                    </a:lnTo>
                    <a:cubicBezTo>
                      <a:pt x="3106" y="4745"/>
                      <a:pt x="3130" y="4756"/>
                      <a:pt x="3155" y="4768"/>
                    </a:cubicBezTo>
                    <a:lnTo>
                      <a:pt x="3230" y="4802"/>
                    </a:lnTo>
                    <a:cubicBezTo>
                      <a:pt x="3254" y="4814"/>
                      <a:pt x="3279" y="4824"/>
                      <a:pt x="3304" y="4838"/>
                    </a:cubicBezTo>
                    <a:lnTo>
                      <a:pt x="3449" y="4915"/>
                    </a:lnTo>
                    <a:cubicBezTo>
                      <a:pt x="3543" y="4972"/>
                      <a:pt x="3637" y="5028"/>
                      <a:pt x="3724" y="5094"/>
                    </a:cubicBezTo>
                    <a:cubicBezTo>
                      <a:pt x="4083" y="5345"/>
                      <a:pt x="4386" y="5673"/>
                      <a:pt x="4620" y="6042"/>
                    </a:cubicBezTo>
                    <a:lnTo>
                      <a:pt x="4642" y="6078"/>
                    </a:lnTo>
                    <a:lnTo>
                      <a:pt x="4674" y="6050"/>
                    </a:lnTo>
                    <a:cubicBezTo>
                      <a:pt x="4905" y="5843"/>
                      <a:pt x="5151" y="5655"/>
                      <a:pt x="5412" y="5487"/>
                    </a:cubicBezTo>
                    <a:lnTo>
                      <a:pt x="5430" y="5476"/>
                    </a:lnTo>
                    <a:lnTo>
                      <a:pt x="5432" y="5456"/>
                    </a:lnTo>
                    <a:lnTo>
                      <a:pt x="5451" y="5248"/>
                    </a:lnTo>
                    <a:lnTo>
                      <a:pt x="5462" y="5142"/>
                    </a:lnTo>
                    <a:lnTo>
                      <a:pt x="5478" y="5038"/>
                    </a:lnTo>
                    <a:lnTo>
                      <a:pt x="5513" y="4830"/>
                    </a:lnTo>
                    <a:cubicBezTo>
                      <a:pt x="5528" y="4762"/>
                      <a:pt x="5545" y="4695"/>
                      <a:pt x="5560" y="4625"/>
                    </a:cubicBezTo>
                    <a:lnTo>
                      <a:pt x="5585" y="4523"/>
                    </a:lnTo>
                    <a:cubicBezTo>
                      <a:pt x="5592" y="4489"/>
                      <a:pt x="5605" y="4456"/>
                      <a:pt x="5614" y="4422"/>
                    </a:cubicBezTo>
                    <a:lnTo>
                      <a:pt x="5677" y="4220"/>
                    </a:lnTo>
                    <a:cubicBezTo>
                      <a:pt x="5686" y="4187"/>
                      <a:pt x="5700" y="4155"/>
                      <a:pt x="5713" y="4122"/>
                    </a:cubicBezTo>
                    <a:lnTo>
                      <a:pt x="5750" y="4023"/>
                    </a:lnTo>
                    <a:lnTo>
                      <a:pt x="5787" y="3925"/>
                    </a:lnTo>
                    <a:lnTo>
                      <a:pt x="5806" y="3875"/>
                    </a:lnTo>
                    <a:lnTo>
                      <a:pt x="5828" y="3828"/>
                    </a:lnTo>
                    <a:cubicBezTo>
                      <a:pt x="6053" y="3315"/>
                      <a:pt x="6355" y="2835"/>
                      <a:pt x="6715" y="2405"/>
                    </a:cubicBezTo>
                    <a:cubicBezTo>
                      <a:pt x="7079" y="1978"/>
                      <a:pt x="7499" y="1600"/>
                      <a:pt x="7960" y="1280"/>
                    </a:cubicBezTo>
                    <a:lnTo>
                      <a:pt x="8046" y="1219"/>
                    </a:lnTo>
                    <a:cubicBezTo>
                      <a:pt x="8076" y="1200"/>
                      <a:pt x="8102" y="1178"/>
                      <a:pt x="8133" y="1161"/>
                    </a:cubicBezTo>
                    <a:lnTo>
                      <a:pt x="8313" y="1050"/>
                    </a:lnTo>
                    <a:cubicBezTo>
                      <a:pt x="8431" y="974"/>
                      <a:pt x="8555" y="909"/>
                      <a:pt x="8678" y="841"/>
                    </a:cubicBezTo>
                    <a:cubicBezTo>
                      <a:pt x="8928" y="713"/>
                      <a:pt x="9184" y="599"/>
                      <a:pt x="9446" y="500"/>
                    </a:cubicBezTo>
                    <a:cubicBezTo>
                      <a:pt x="9973" y="307"/>
                      <a:pt x="10523" y="178"/>
                      <a:pt x="11082" y="135"/>
                    </a:cubicBezTo>
                    <a:cubicBezTo>
                      <a:pt x="11243" y="121"/>
                      <a:pt x="11405" y="114"/>
                      <a:pt x="11567" y="114"/>
                    </a:cubicBezTo>
                    <a:cubicBezTo>
                      <a:pt x="11965" y="114"/>
                      <a:pt x="12362" y="157"/>
                      <a:pt x="12749" y="245"/>
                    </a:cubicBezTo>
                    <a:cubicBezTo>
                      <a:pt x="13021" y="307"/>
                      <a:pt x="13289" y="392"/>
                      <a:pt x="13545" y="501"/>
                    </a:cubicBezTo>
                    <a:cubicBezTo>
                      <a:pt x="13801" y="612"/>
                      <a:pt x="14048" y="746"/>
                      <a:pt x="14277" y="904"/>
                    </a:cubicBezTo>
                    <a:cubicBezTo>
                      <a:pt x="14738" y="1219"/>
                      <a:pt x="15130" y="1634"/>
                      <a:pt x="15412" y="2114"/>
                    </a:cubicBezTo>
                    <a:lnTo>
                      <a:pt x="15448" y="2176"/>
                    </a:lnTo>
                    <a:lnTo>
                      <a:pt x="15497" y="2123"/>
                    </a:lnTo>
                    <a:cubicBezTo>
                      <a:pt x="15648" y="1962"/>
                      <a:pt x="15806" y="1809"/>
                      <a:pt x="15979" y="1669"/>
                    </a:cubicBezTo>
                    <a:cubicBezTo>
                      <a:pt x="16021" y="1635"/>
                      <a:pt x="16066" y="1602"/>
                      <a:pt x="16109" y="1568"/>
                    </a:cubicBezTo>
                    <a:lnTo>
                      <a:pt x="16175" y="1518"/>
                    </a:lnTo>
                    <a:lnTo>
                      <a:pt x="16242" y="1470"/>
                    </a:lnTo>
                    <a:cubicBezTo>
                      <a:pt x="16288" y="1440"/>
                      <a:pt x="16333" y="1407"/>
                      <a:pt x="16380" y="1378"/>
                    </a:cubicBezTo>
                    <a:lnTo>
                      <a:pt x="16521" y="1291"/>
                    </a:lnTo>
                    <a:cubicBezTo>
                      <a:pt x="16544" y="1276"/>
                      <a:pt x="16568" y="1263"/>
                      <a:pt x="16593" y="1250"/>
                    </a:cubicBezTo>
                    <a:lnTo>
                      <a:pt x="16666" y="1210"/>
                    </a:lnTo>
                    <a:cubicBezTo>
                      <a:pt x="16714" y="1183"/>
                      <a:pt x="16762" y="1157"/>
                      <a:pt x="16814" y="1133"/>
                    </a:cubicBezTo>
                    <a:lnTo>
                      <a:pt x="16962" y="1061"/>
                    </a:lnTo>
                    <a:lnTo>
                      <a:pt x="17114" y="998"/>
                    </a:lnTo>
                    <a:cubicBezTo>
                      <a:pt x="17319" y="916"/>
                      <a:pt x="17528" y="844"/>
                      <a:pt x="17744" y="793"/>
                    </a:cubicBezTo>
                    <a:cubicBezTo>
                      <a:pt x="17850" y="763"/>
                      <a:pt x="17959" y="746"/>
                      <a:pt x="18068" y="725"/>
                    </a:cubicBezTo>
                    <a:lnTo>
                      <a:pt x="18232" y="701"/>
                    </a:lnTo>
                    <a:lnTo>
                      <a:pt x="18314" y="690"/>
                    </a:lnTo>
                    <a:lnTo>
                      <a:pt x="18396" y="684"/>
                    </a:lnTo>
                    <a:cubicBezTo>
                      <a:pt x="18451" y="680"/>
                      <a:pt x="18507" y="674"/>
                      <a:pt x="18562" y="671"/>
                    </a:cubicBezTo>
                    <a:lnTo>
                      <a:pt x="18727" y="665"/>
                    </a:lnTo>
                    <a:cubicBezTo>
                      <a:pt x="18751" y="665"/>
                      <a:pt x="18774" y="664"/>
                      <a:pt x="18797" y="664"/>
                    </a:cubicBezTo>
                    <a:cubicBezTo>
                      <a:pt x="18829" y="664"/>
                      <a:pt x="18860" y="665"/>
                      <a:pt x="18892" y="665"/>
                    </a:cubicBezTo>
                    <a:lnTo>
                      <a:pt x="18975" y="666"/>
                    </a:lnTo>
                    <a:cubicBezTo>
                      <a:pt x="19004" y="666"/>
                      <a:pt x="19031" y="668"/>
                      <a:pt x="19060" y="671"/>
                    </a:cubicBezTo>
                    <a:lnTo>
                      <a:pt x="19225" y="682"/>
                    </a:lnTo>
                    <a:cubicBezTo>
                      <a:pt x="19280" y="687"/>
                      <a:pt x="19334" y="695"/>
                      <a:pt x="19390" y="701"/>
                    </a:cubicBezTo>
                    <a:cubicBezTo>
                      <a:pt x="19416" y="705"/>
                      <a:pt x="19445" y="707"/>
                      <a:pt x="19472" y="712"/>
                    </a:cubicBezTo>
                    <a:lnTo>
                      <a:pt x="19554" y="726"/>
                    </a:lnTo>
                    <a:cubicBezTo>
                      <a:pt x="19608" y="736"/>
                      <a:pt x="19663" y="742"/>
                      <a:pt x="19717" y="756"/>
                    </a:cubicBezTo>
                    <a:cubicBezTo>
                      <a:pt x="19933" y="799"/>
                      <a:pt x="20147" y="861"/>
                      <a:pt x="20355" y="936"/>
                    </a:cubicBezTo>
                    <a:cubicBezTo>
                      <a:pt x="21188" y="1240"/>
                      <a:pt x="21926" y="1798"/>
                      <a:pt x="22451" y="2514"/>
                    </a:cubicBezTo>
                    <a:cubicBezTo>
                      <a:pt x="22582" y="2694"/>
                      <a:pt x="22701" y="2882"/>
                      <a:pt x="22805" y="3080"/>
                    </a:cubicBezTo>
                    <a:cubicBezTo>
                      <a:pt x="22907" y="3276"/>
                      <a:pt x="22998" y="3481"/>
                      <a:pt x="23072" y="3691"/>
                    </a:cubicBezTo>
                    <a:cubicBezTo>
                      <a:pt x="23143" y="3901"/>
                      <a:pt x="23201" y="4117"/>
                      <a:pt x="23245" y="4336"/>
                    </a:cubicBezTo>
                    <a:cubicBezTo>
                      <a:pt x="23291" y="4565"/>
                      <a:pt x="23317" y="4787"/>
                      <a:pt x="23328" y="5010"/>
                    </a:cubicBezTo>
                    <a:cubicBezTo>
                      <a:pt x="23321" y="4787"/>
                      <a:pt x="23300" y="4565"/>
                      <a:pt x="23263" y="4343"/>
                    </a:cubicBezTo>
                    <a:cubicBezTo>
                      <a:pt x="23223" y="4123"/>
                      <a:pt x="23169" y="3906"/>
                      <a:pt x="23099" y="3694"/>
                    </a:cubicBezTo>
                    <a:cubicBezTo>
                      <a:pt x="23027" y="3482"/>
                      <a:pt x="22940" y="3274"/>
                      <a:pt x="22840" y="3074"/>
                    </a:cubicBezTo>
                    <a:cubicBezTo>
                      <a:pt x="22738" y="2874"/>
                      <a:pt x="22620" y="2684"/>
                      <a:pt x="22491" y="2500"/>
                    </a:cubicBezTo>
                    <a:cubicBezTo>
                      <a:pt x="22363" y="2316"/>
                      <a:pt x="22217" y="2145"/>
                      <a:pt x="22061" y="1982"/>
                    </a:cubicBezTo>
                    <a:cubicBezTo>
                      <a:pt x="22022" y="1942"/>
                      <a:pt x="21984" y="1900"/>
                      <a:pt x="21942" y="1863"/>
                    </a:cubicBezTo>
                    <a:lnTo>
                      <a:pt x="21819" y="1747"/>
                    </a:lnTo>
                    <a:cubicBezTo>
                      <a:pt x="21733" y="1675"/>
                      <a:pt x="21650" y="1600"/>
                      <a:pt x="21559" y="1532"/>
                    </a:cubicBezTo>
                    <a:cubicBezTo>
                      <a:pt x="21381" y="1395"/>
                      <a:pt x="21194" y="1269"/>
                      <a:pt x="20997" y="1162"/>
                    </a:cubicBezTo>
                    <a:cubicBezTo>
                      <a:pt x="20972" y="1147"/>
                      <a:pt x="20948" y="1134"/>
                      <a:pt x="20923" y="1121"/>
                    </a:cubicBezTo>
                    <a:lnTo>
                      <a:pt x="20848" y="1083"/>
                    </a:lnTo>
                    <a:cubicBezTo>
                      <a:pt x="20798" y="1058"/>
                      <a:pt x="20748" y="1029"/>
                      <a:pt x="20696" y="1008"/>
                    </a:cubicBezTo>
                    <a:lnTo>
                      <a:pt x="20542" y="939"/>
                    </a:lnTo>
                    <a:lnTo>
                      <a:pt x="20385" y="878"/>
                    </a:lnTo>
                    <a:cubicBezTo>
                      <a:pt x="20173" y="801"/>
                      <a:pt x="19958" y="734"/>
                      <a:pt x="19737" y="688"/>
                    </a:cubicBezTo>
                    <a:cubicBezTo>
                      <a:pt x="19682" y="674"/>
                      <a:pt x="19628" y="667"/>
                      <a:pt x="19572" y="655"/>
                    </a:cubicBezTo>
                    <a:lnTo>
                      <a:pt x="19489" y="640"/>
                    </a:lnTo>
                    <a:cubicBezTo>
                      <a:pt x="19461" y="637"/>
                      <a:pt x="19433" y="633"/>
                      <a:pt x="19405" y="628"/>
                    </a:cubicBezTo>
                    <a:cubicBezTo>
                      <a:pt x="19349" y="622"/>
                      <a:pt x="19294" y="613"/>
                      <a:pt x="19238" y="608"/>
                    </a:cubicBezTo>
                    <a:lnTo>
                      <a:pt x="19070" y="596"/>
                    </a:lnTo>
                    <a:cubicBezTo>
                      <a:pt x="19041" y="593"/>
                      <a:pt x="19013" y="592"/>
                      <a:pt x="18985" y="592"/>
                    </a:cubicBezTo>
                    <a:lnTo>
                      <a:pt x="18901" y="588"/>
                    </a:lnTo>
                    <a:cubicBezTo>
                      <a:pt x="18862" y="588"/>
                      <a:pt x="18823" y="587"/>
                      <a:pt x="18784" y="587"/>
                    </a:cubicBezTo>
                    <a:cubicBezTo>
                      <a:pt x="18766" y="587"/>
                      <a:pt x="18749" y="587"/>
                      <a:pt x="18731" y="587"/>
                    </a:cubicBezTo>
                    <a:lnTo>
                      <a:pt x="18562" y="592"/>
                    </a:lnTo>
                    <a:cubicBezTo>
                      <a:pt x="18506" y="594"/>
                      <a:pt x="18449" y="599"/>
                      <a:pt x="18393" y="603"/>
                    </a:cubicBezTo>
                    <a:lnTo>
                      <a:pt x="18308" y="609"/>
                    </a:lnTo>
                    <a:lnTo>
                      <a:pt x="18225" y="619"/>
                    </a:lnTo>
                    <a:lnTo>
                      <a:pt x="18057" y="642"/>
                    </a:lnTo>
                    <a:cubicBezTo>
                      <a:pt x="17947" y="663"/>
                      <a:pt x="17834" y="679"/>
                      <a:pt x="17724" y="708"/>
                    </a:cubicBezTo>
                    <a:cubicBezTo>
                      <a:pt x="16868" y="906"/>
                      <a:pt x="16077" y="1368"/>
                      <a:pt x="15469" y="2006"/>
                    </a:cubicBezTo>
                    <a:lnTo>
                      <a:pt x="15469" y="2006"/>
                    </a:lnTo>
                    <a:cubicBezTo>
                      <a:pt x="15182" y="1536"/>
                      <a:pt x="14794" y="1131"/>
                      <a:pt x="14342" y="818"/>
                    </a:cubicBezTo>
                    <a:cubicBezTo>
                      <a:pt x="14106" y="655"/>
                      <a:pt x="13853" y="517"/>
                      <a:pt x="13590" y="403"/>
                    </a:cubicBezTo>
                    <a:cubicBezTo>
                      <a:pt x="13328" y="289"/>
                      <a:pt x="13054" y="202"/>
                      <a:pt x="12775" y="137"/>
                    </a:cubicBezTo>
                    <a:cubicBezTo>
                      <a:pt x="12377" y="46"/>
                      <a:pt x="11970" y="0"/>
                      <a:pt x="11563" y="0"/>
                    </a:cubicBezTo>
                    <a:close/>
                  </a:path>
                </a:pathLst>
              </a:custGeom>
              <a:solidFill>
                <a:srgbClr val="AA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5593027" y="785386"/>
                <a:ext cx="162355" cy="176039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7515" extrusionOk="0">
                    <a:moveTo>
                      <a:pt x="2625" y="1"/>
                    </a:moveTo>
                    <a:cubicBezTo>
                      <a:pt x="1602" y="1"/>
                      <a:pt x="772" y="830"/>
                      <a:pt x="772" y="1853"/>
                    </a:cubicBezTo>
                    <a:cubicBezTo>
                      <a:pt x="772" y="2009"/>
                      <a:pt x="791" y="2162"/>
                      <a:pt x="828" y="2308"/>
                    </a:cubicBezTo>
                    <a:cubicBezTo>
                      <a:pt x="333" y="2615"/>
                      <a:pt x="1" y="3164"/>
                      <a:pt x="1" y="3790"/>
                    </a:cubicBezTo>
                    <a:cubicBezTo>
                      <a:pt x="1" y="4750"/>
                      <a:pt x="780" y="5530"/>
                      <a:pt x="1740" y="5530"/>
                    </a:cubicBezTo>
                    <a:cubicBezTo>
                      <a:pt x="2118" y="5530"/>
                      <a:pt x="2468" y="5409"/>
                      <a:pt x="2754" y="5203"/>
                    </a:cubicBezTo>
                    <a:lnTo>
                      <a:pt x="2754" y="5203"/>
                    </a:lnTo>
                    <a:cubicBezTo>
                      <a:pt x="2747" y="5273"/>
                      <a:pt x="2744" y="5345"/>
                      <a:pt x="2744" y="5417"/>
                    </a:cubicBezTo>
                    <a:cubicBezTo>
                      <a:pt x="2744" y="5432"/>
                      <a:pt x="2744" y="5448"/>
                      <a:pt x="2745" y="5464"/>
                    </a:cubicBezTo>
                    <a:cubicBezTo>
                      <a:pt x="2749" y="5614"/>
                      <a:pt x="2768" y="5761"/>
                      <a:pt x="2801" y="5903"/>
                    </a:cubicBezTo>
                    <a:cubicBezTo>
                      <a:pt x="2971" y="6619"/>
                      <a:pt x="3509" y="7193"/>
                      <a:pt x="4204" y="7416"/>
                    </a:cubicBezTo>
                    <a:lnTo>
                      <a:pt x="4227" y="7423"/>
                    </a:lnTo>
                    <a:cubicBezTo>
                      <a:pt x="4422" y="7483"/>
                      <a:pt x="4629" y="7514"/>
                      <a:pt x="4841" y="7514"/>
                    </a:cubicBezTo>
                    <a:cubicBezTo>
                      <a:pt x="6000" y="7514"/>
                      <a:pt x="6939" y="6576"/>
                      <a:pt x="6939" y="5417"/>
                    </a:cubicBezTo>
                    <a:cubicBezTo>
                      <a:pt x="6939" y="4580"/>
                      <a:pt x="6447" y="3857"/>
                      <a:pt x="5739" y="3521"/>
                    </a:cubicBezTo>
                    <a:cubicBezTo>
                      <a:pt x="5829" y="3325"/>
                      <a:pt x="5880" y="3106"/>
                      <a:pt x="5880" y="2878"/>
                    </a:cubicBezTo>
                    <a:cubicBezTo>
                      <a:pt x="5880" y="2048"/>
                      <a:pt x="5225" y="1371"/>
                      <a:pt x="4403" y="1335"/>
                    </a:cubicBezTo>
                    <a:cubicBezTo>
                      <a:pt x="4179" y="565"/>
                      <a:pt x="3468" y="1"/>
                      <a:pt x="26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5680018" y="793796"/>
                <a:ext cx="75012" cy="112440"/>
              </a:xfrm>
              <a:custGeom>
                <a:avLst/>
                <a:gdLst/>
                <a:ahLst/>
                <a:cxnLst/>
                <a:rect l="l" t="t" r="r" b="b"/>
                <a:pathLst>
                  <a:path w="3206" h="480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59" y="126"/>
                      <a:pt x="299" y="275"/>
                      <a:pt x="411" y="443"/>
                    </a:cubicBezTo>
                    <a:cubicBezTo>
                      <a:pt x="521" y="611"/>
                      <a:pt x="606" y="795"/>
                      <a:pt x="658" y="987"/>
                    </a:cubicBezTo>
                    <a:lnTo>
                      <a:pt x="663" y="1008"/>
                    </a:lnTo>
                    <a:lnTo>
                      <a:pt x="685" y="1010"/>
                    </a:lnTo>
                    <a:cubicBezTo>
                      <a:pt x="932" y="1026"/>
                      <a:pt x="1173" y="1100"/>
                      <a:pt x="1384" y="1226"/>
                    </a:cubicBezTo>
                    <a:lnTo>
                      <a:pt x="1461" y="1277"/>
                    </a:lnTo>
                    <a:cubicBezTo>
                      <a:pt x="1473" y="1285"/>
                      <a:pt x="1486" y="1293"/>
                      <a:pt x="1499" y="1302"/>
                    </a:cubicBezTo>
                    <a:lnTo>
                      <a:pt x="1535" y="1330"/>
                    </a:lnTo>
                    <a:cubicBezTo>
                      <a:pt x="1558" y="1349"/>
                      <a:pt x="1584" y="1367"/>
                      <a:pt x="1606" y="1387"/>
                    </a:cubicBezTo>
                    <a:lnTo>
                      <a:pt x="1673" y="1452"/>
                    </a:lnTo>
                    <a:cubicBezTo>
                      <a:pt x="1685" y="1462"/>
                      <a:pt x="1696" y="1472"/>
                      <a:pt x="1707" y="1484"/>
                    </a:cubicBezTo>
                    <a:lnTo>
                      <a:pt x="1737" y="1519"/>
                    </a:lnTo>
                    <a:lnTo>
                      <a:pt x="1796" y="1587"/>
                    </a:lnTo>
                    <a:lnTo>
                      <a:pt x="1850" y="1662"/>
                    </a:lnTo>
                    <a:lnTo>
                      <a:pt x="1877" y="1699"/>
                    </a:lnTo>
                    <a:lnTo>
                      <a:pt x="1901" y="1739"/>
                    </a:lnTo>
                    <a:lnTo>
                      <a:pt x="1947" y="1818"/>
                    </a:lnTo>
                    <a:cubicBezTo>
                      <a:pt x="1960" y="1846"/>
                      <a:pt x="1972" y="1873"/>
                      <a:pt x="1985" y="1902"/>
                    </a:cubicBezTo>
                    <a:cubicBezTo>
                      <a:pt x="2013" y="1956"/>
                      <a:pt x="2030" y="2016"/>
                      <a:pt x="2050" y="2072"/>
                    </a:cubicBezTo>
                    <a:cubicBezTo>
                      <a:pt x="2061" y="2100"/>
                      <a:pt x="2066" y="2131"/>
                      <a:pt x="2073" y="2161"/>
                    </a:cubicBezTo>
                    <a:lnTo>
                      <a:pt x="2085" y="2206"/>
                    </a:lnTo>
                    <a:lnTo>
                      <a:pt x="2090" y="2227"/>
                    </a:lnTo>
                    <a:lnTo>
                      <a:pt x="2093" y="2251"/>
                    </a:lnTo>
                    <a:cubicBezTo>
                      <a:pt x="2102" y="2310"/>
                      <a:pt x="2114" y="2371"/>
                      <a:pt x="2116" y="2432"/>
                    </a:cubicBezTo>
                    <a:lnTo>
                      <a:pt x="2121" y="2524"/>
                    </a:lnTo>
                    <a:cubicBezTo>
                      <a:pt x="2121" y="2554"/>
                      <a:pt x="2119" y="2585"/>
                      <a:pt x="2118" y="2616"/>
                    </a:cubicBezTo>
                    <a:cubicBezTo>
                      <a:pt x="2114" y="2678"/>
                      <a:pt x="2107" y="2738"/>
                      <a:pt x="2097" y="2798"/>
                    </a:cubicBezTo>
                    <a:cubicBezTo>
                      <a:pt x="2074" y="2919"/>
                      <a:pt x="2038" y="3036"/>
                      <a:pt x="1989" y="3148"/>
                    </a:cubicBezTo>
                    <a:lnTo>
                      <a:pt x="1971" y="3184"/>
                    </a:lnTo>
                    <a:lnTo>
                      <a:pt x="2007" y="3201"/>
                    </a:lnTo>
                    <a:cubicBezTo>
                      <a:pt x="2164" y="3273"/>
                      <a:pt x="2310" y="3366"/>
                      <a:pt x="2445" y="3473"/>
                    </a:cubicBezTo>
                    <a:cubicBezTo>
                      <a:pt x="2580" y="3582"/>
                      <a:pt x="2700" y="3708"/>
                      <a:pt x="2804" y="3847"/>
                    </a:cubicBezTo>
                    <a:cubicBezTo>
                      <a:pt x="2908" y="3985"/>
                      <a:pt x="2996" y="4136"/>
                      <a:pt x="3064" y="4297"/>
                    </a:cubicBezTo>
                    <a:cubicBezTo>
                      <a:pt x="3128" y="4456"/>
                      <a:pt x="3178" y="4624"/>
                      <a:pt x="3205" y="4799"/>
                    </a:cubicBezTo>
                    <a:cubicBezTo>
                      <a:pt x="3190" y="4623"/>
                      <a:pt x="3150" y="4451"/>
                      <a:pt x="3090" y="4285"/>
                    </a:cubicBezTo>
                    <a:cubicBezTo>
                      <a:pt x="3030" y="4118"/>
                      <a:pt x="2948" y="3959"/>
                      <a:pt x="2845" y="3815"/>
                    </a:cubicBezTo>
                    <a:cubicBezTo>
                      <a:pt x="2650" y="3533"/>
                      <a:pt x="2382" y="3300"/>
                      <a:pt x="2075" y="3145"/>
                    </a:cubicBezTo>
                    <a:lnTo>
                      <a:pt x="2075" y="3145"/>
                    </a:lnTo>
                    <a:cubicBezTo>
                      <a:pt x="2173" y="2920"/>
                      <a:pt x="2220" y="2671"/>
                      <a:pt x="2203" y="2426"/>
                    </a:cubicBezTo>
                    <a:cubicBezTo>
                      <a:pt x="2203" y="2361"/>
                      <a:pt x="2190" y="2298"/>
                      <a:pt x="2181" y="2233"/>
                    </a:cubicBezTo>
                    <a:lnTo>
                      <a:pt x="2178" y="2210"/>
                    </a:lnTo>
                    <a:lnTo>
                      <a:pt x="2172" y="2186"/>
                    </a:lnTo>
                    <a:lnTo>
                      <a:pt x="2160" y="2139"/>
                    </a:lnTo>
                    <a:cubicBezTo>
                      <a:pt x="2152" y="2108"/>
                      <a:pt x="2147" y="2077"/>
                      <a:pt x="2135" y="2046"/>
                    </a:cubicBezTo>
                    <a:cubicBezTo>
                      <a:pt x="2112" y="1985"/>
                      <a:pt x="2093" y="1923"/>
                      <a:pt x="2065" y="1864"/>
                    </a:cubicBezTo>
                    <a:cubicBezTo>
                      <a:pt x="2050" y="1836"/>
                      <a:pt x="2037" y="1806"/>
                      <a:pt x="2022" y="1777"/>
                    </a:cubicBezTo>
                    <a:lnTo>
                      <a:pt x="1972" y="1694"/>
                    </a:lnTo>
                    <a:lnTo>
                      <a:pt x="1948" y="1653"/>
                    </a:lnTo>
                    <a:lnTo>
                      <a:pt x="1919" y="1613"/>
                    </a:lnTo>
                    <a:lnTo>
                      <a:pt x="1862" y="1535"/>
                    </a:lnTo>
                    <a:lnTo>
                      <a:pt x="1798" y="1462"/>
                    </a:lnTo>
                    <a:lnTo>
                      <a:pt x="1765" y="1426"/>
                    </a:lnTo>
                    <a:cubicBezTo>
                      <a:pt x="1754" y="1415"/>
                      <a:pt x="1743" y="1405"/>
                      <a:pt x="1731" y="1393"/>
                    </a:cubicBezTo>
                    <a:lnTo>
                      <a:pt x="1661" y="1326"/>
                    </a:lnTo>
                    <a:cubicBezTo>
                      <a:pt x="1636" y="1305"/>
                      <a:pt x="1609" y="1287"/>
                      <a:pt x="1585" y="1266"/>
                    </a:cubicBezTo>
                    <a:lnTo>
                      <a:pt x="1547" y="1237"/>
                    </a:lnTo>
                    <a:cubicBezTo>
                      <a:pt x="1534" y="1226"/>
                      <a:pt x="1519" y="1218"/>
                      <a:pt x="1506" y="1210"/>
                    </a:cubicBezTo>
                    <a:lnTo>
                      <a:pt x="1424" y="1159"/>
                    </a:lnTo>
                    <a:cubicBezTo>
                      <a:pt x="1311" y="1097"/>
                      <a:pt x="1193" y="1042"/>
                      <a:pt x="1068" y="1010"/>
                    </a:cubicBezTo>
                    <a:cubicBezTo>
                      <a:pt x="952" y="973"/>
                      <a:pt x="830" y="960"/>
                      <a:pt x="710" y="951"/>
                    </a:cubicBezTo>
                    <a:lnTo>
                      <a:pt x="710" y="951"/>
                    </a:lnTo>
                    <a:cubicBezTo>
                      <a:pt x="648" y="761"/>
                      <a:pt x="556" y="582"/>
                      <a:pt x="439" y="423"/>
                    </a:cubicBezTo>
                    <a:cubicBezTo>
                      <a:pt x="378" y="341"/>
                      <a:pt x="311" y="264"/>
                      <a:pt x="237" y="193"/>
                    </a:cubicBezTo>
                    <a:cubicBezTo>
                      <a:pt x="164" y="121"/>
                      <a:pt x="85" y="58"/>
                      <a:pt x="0" y="1"/>
                    </a:cubicBezTo>
                    <a:close/>
                  </a:path>
                </a:pathLst>
              </a:custGeom>
              <a:solidFill>
                <a:srgbClr val="AA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5476437" y="648701"/>
                <a:ext cx="211841" cy="174797"/>
              </a:xfrm>
              <a:custGeom>
                <a:avLst/>
                <a:gdLst/>
                <a:ahLst/>
                <a:cxnLst/>
                <a:rect l="l" t="t" r="r" b="b"/>
                <a:pathLst>
                  <a:path w="9054" h="7462" extrusionOk="0">
                    <a:moveTo>
                      <a:pt x="2640" y="0"/>
                    </a:moveTo>
                    <a:cubicBezTo>
                      <a:pt x="1183" y="1"/>
                      <a:pt x="1" y="1182"/>
                      <a:pt x="1" y="2640"/>
                    </a:cubicBezTo>
                    <a:cubicBezTo>
                      <a:pt x="1" y="3791"/>
                      <a:pt x="738" y="4770"/>
                      <a:pt x="1767" y="5130"/>
                    </a:cubicBezTo>
                    <a:cubicBezTo>
                      <a:pt x="1958" y="5199"/>
                      <a:pt x="2162" y="5245"/>
                      <a:pt x="2373" y="5266"/>
                    </a:cubicBezTo>
                    <a:cubicBezTo>
                      <a:pt x="2415" y="5269"/>
                      <a:pt x="2457" y="5273"/>
                      <a:pt x="2500" y="5276"/>
                    </a:cubicBezTo>
                    <a:cubicBezTo>
                      <a:pt x="2501" y="5292"/>
                      <a:pt x="2503" y="5309"/>
                      <a:pt x="2505" y="5324"/>
                    </a:cubicBezTo>
                    <a:cubicBezTo>
                      <a:pt x="2525" y="5503"/>
                      <a:pt x="2564" y="5674"/>
                      <a:pt x="2623" y="5840"/>
                    </a:cubicBezTo>
                    <a:cubicBezTo>
                      <a:pt x="2952" y="6785"/>
                      <a:pt x="3849" y="7461"/>
                      <a:pt x="4907" y="7461"/>
                    </a:cubicBezTo>
                    <a:cubicBezTo>
                      <a:pt x="6243" y="7461"/>
                      <a:pt x="7326" y="6378"/>
                      <a:pt x="7326" y="5042"/>
                    </a:cubicBezTo>
                    <a:cubicBezTo>
                      <a:pt x="7326" y="4903"/>
                      <a:pt x="7313" y="4766"/>
                      <a:pt x="7291" y="4633"/>
                    </a:cubicBezTo>
                    <a:cubicBezTo>
                      <a:pt x="8299" y="4410"/>
                      <a:pt x="9053" y="3511"/>
                      <a:pt x="9053" y="2437"/>
                    </a:cubicBezTo>
                    <a:cubicBezTo>
                      <a:pt x="9053" y="1195"/>
                      <a:pt x="8045" y="187"/>
                      <a:pt x="6803" y="187"/>
                    </a:cubicBezTo>
                    <a:cubicBezTo>
                      <a:pt x="5994" y="187"/>
                      <a:pt x="5285" y="614"/>
                      <a:pt x="4887" y="1255"/>
                    </a:cubicBezTo>
                    <a:cubicBezTo>
                      <a:pt x="4423" y="503"/>
                      <a:pt x="3590" y="0"/>
                      <a:pt x="26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5267404" y="716189"/>
                <a:ext cx="43824" cy="45117"/>
              </a:xfrm>
              <a:custGeom>
                <a:avLst/>
                <a:gdLst/>
                <a:ahLst/>
                <a:cxnLst/>
                <a:rect l="l" t="t" r="r" b="b"/>
                <a:pathLst>
                  <a:path w="1873" h="1926" extrusionOk="0">
                    <a:moveTo>
                      <a:pt x="936" y="0"/>
                    </a:moveTo>
                    <a:cubicBezTo>
                      <a:pt x="770" y="0"/>
                      <a:pt x="602" y="51"/>
                      <a:pt x="456" y="155"/>
                    </a:cubicBezTo>
                    <a:cubicBezTo>
                      <a:pt x="86" y="421"/>
                      <a:pt x="1" y="936"/>
                      <a:pt x="267" y="1306"/>
                    </a:cubicBezTo>
                    <a:cubicBezTo>
                      <a:pt x="532" y="1677"/>
                      <a:pt x="1727" y="1925"/>
                      <a:pt x="1727" y="1925"/>
                    </a:cubicBezTo>
                    <a:cubicBezTo>
                      <a:pt x="1727" y="1925"/>
                      <a:pt x="1873" y="715"/>
                      <a:pt x="1607" y="345"/>
                    </a:cubicBezTo>
                    <a:cubicBezTo>
                      <a:pt x="1446" y="120"/>
                      <a:pt x="1193" y="0"/>
                      <a:pt x="9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5106897" y="689836"/>
                <a:ext cx="37085" cy="48958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2090" extrusionOk="0">
                    <a:moveTo>
                      <a:pt x="793" y="0"/>
                    </a:moveTo>
                    <a:cubicBezTo>
                      <a:pt x="357" y="0"/>
                      <a:pt x="4" y="354"/>
                      <a:pt x="3" y="789"/>
                    </a:cubicBezTo>
                    <a:cubicBezTo>
                      <a:pt x="1" y="1226"/>
                      <a:pt x="790" y="2089"/>
                      <a:pt x="790" y="2089"/>
                    </a:cubicBezTo>
                    <a:cubicBezTo>
                      <a:pt x="790" y="2089"/>
                      <a:pt x="1582" y="1229"/>
                      <a:pt x="1583" y="793"/>
                    </a:cubicBezTo>
                    <a:cubicBezTo>
                      <a:pt x="1584" y="356"/>
                      <a:pt x="1231" y="2"/>
                      <a:pt x="795" y="0"/>
                    </a:cubicBezTo>
                    <a:cubicBezTo>
                      <a:pt x="794" y="0"/>
                      <a:pt x="793" y="0"/>
                      <a:pt x="7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5165063" y="578450"/>
                <a:ext cx="30042" cy="3659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562" extrusionOk="0">
                    <a:moveTo>
                      <a:pt x="804" y="1"/>
                    </a:moveTo>
                    <a:cubicBezTo>
                      <a:pt x="804" y="1"/>
                      <a:pt x="109" y="543"/>
                      <a:pt x="55" y="867"/>
                    </a:cubicBezTo>
                    <a:cubicBezTo>
                      <a:pt x="1" y="1191"/>
                      <a:pt x="220" y="1499"/>
                      <a:pt x="544" y="1553"/>
                    </a:cubicBezTo>
                    <a:cubicBezTo>
                      <a:pt x="577" y="1559"/>
                      <a:pt x="610" y="1561"/>
                      <a:pt x="642" y="1561"/>
                    </a:cubicBezTo>
                    <a:cubicBezTo>
                      <a:pt x="928" y="1561"/>
                      <a:pt x="1182" y="1355"/>
                      <a:pt x="1231" y="1063"/>
                    </a:cubicBezTo>
                    <a:cubicBezTo>
                      <a:pt x="1284" y="739"/>
                      <a:pt x="804" y="1"/>
                      <a:pt x="8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5219439" y="825677"/>
                <a:ext cx="62846" cy="46850"/>
              </a:xfrm>
              <a:custGeom>
                <a:avLst/>
                <a:gdLst/>
                <a:ahLst/>
                <a:cxnLst/>
                <a:rect l="l" t="t" r="r" b="b"/>
                <a:pathLst>
                  <a:path w="2686" h="2000" extrusionOk="0">
                    <a:moveTo>
                      <a:pt x="1094" y="0"/>
                    </a:moveTo>
                    <a:cubicBezTo>
                      <a:pt x="967" y="0"/>
                      <a:pt x="854" y="15"/>
                      <a:pt x="767" y="51"/>
                    </a:cubicBezTo>
                    <a:cubicBezTo>
                      <a:pt x="250" y="262"/>
                      <a:pt x="1" y="853"/>
                      <a:pt x="213" y="1370"/>
                    </a:cubicBezTo>
                    <a:cubicBezTo>
                      <a:pt x="373" y="1762"/>
                      <a:pt x="751" y="1999"/>
                      <a:pt x="1150" y="1999"/>
                    </a:cubicBezTo>
                    <a:cubicBezTo>
                      <a:pt x="1277" y="1999"/>
                      <a:pt x="1407" y="1975"/>
                      <a:pt x="1532" y="1924"/>
                    </a:cubicBezTo>
                    <a:cubicBezTo>
                      <a:pt x="2048" y="1712"/>
                      <a:pt x="2686" y="359"/>
                      <a:pt x="2686" y="359"/>
                    </a:cubicBezTo>
                    <a:cubicBezTo>
                      <a:pt x="2686" y="359"/>
                      <a:pt x="1717" y="0"/>
                      <a:pt x="109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5263894" y="553362"/>
                <a:ext cx="47520" cy="52261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2231" extrusionOk="0">
                    <a:moveTo>
                      <a:pt x="1014" y="0"/>
                    </a:moveTo>
                    <a:cubicBezTo>
                      <a:pt x="893" y="0"/>
                      <a:pt x="771" y="25"/>
                      <a:pt x="653" y="77"/>
                    </a:cubicBezTo>
                    <a:cubicBezTo>
                      <a:pt x="203" y="277"/>
                      <a:pt x="0" y="804"/>
                      <a:pt x="200" y="1253"/>
                    </a:cubicBezTo>
                    <a:cubicBezTo>
                      <a:pt x="400" y="1703"/>
                      <a:pt x="1608" y="2231"/>
                      <a:pt x="1608" y="2231"/>
                    </a:cubicBezTo>
                    <a:cubicBezTo>
                      <a:pt x="1608" y="2231"/>
                      <a:pt x="2031" y="980"/>
                      <a:pt x="1831" y="531"/>
                    </a:cubicBezTo>
                    <a:cubicBezTo>
                      <a:pt x="1683" y="198"/>
                      <a:pt x="1356" y="0"/>
                      <a:pt x="10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5412889" y="757721"/>
                <a:ext cx="73000" cy="53924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2302" extrusionOk="0">
                    <a:moveTo>
                      <a:pt x="1822" y="1"/>
                    </a:moveTo>
                    <a:cubicBezTo>
                      <a:pt x="1709" y="1"/>
                      <a:pt x="1594" y="18"/>
                      <a:pt x="1480" y="53"/>
                    </a:cubicBezTo>
                    <a:cubicBezTo>
                      <a:pt x="867" y="240"/>
                      <a:pt x="1" y="1722"/>
                      <a:pt x="1" y="1722"/>
                    </a:cubicBezTo>
                    <a:cubicBezTo>
                      <a:pt x="1" y="1722"/>
                      <a:pt x="1218" y="2302"/>
                      <a:pt x="1922" y="2302"/>
                    </a:cubicBezTo>
                    <a:cubicBezTo>
                      <a:pt x="2012" y="2302"/>
                      <a:pt x="2093" y="2292"/>
                      <a:pt x="2163" y="2271"/>
                    </a:cubicBezTo>
                    <a:cubicBezTo>
                      <a:pt x="2776" y="2083"/>
                      <a:pt x="3120" y="1433"/>
                      <a:pt x="2931" y="820"/>
                    </a:cubicBezTo>
                    <a:cubicBezTo>
                      <a:pt x="2777" y="321"/>
                      <a:pt x="2318" y="1"/>
                      <a:pt x="18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5458327" y="559241"/>
                <a:ext cx="59570" cy="65192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2783" extrusionOk="0">
                    <a:moveTo>
                      <a:pt x="1275" y="1"/>
                    </a:moveTo>
                    <a:cubicBezTo>
                      <a:pt x="852" y="1"/>
                      <a:pt x="447" y="242"/>
                      <a:pt x="260" y="649"/>
                    </a:cubicBezTo>
                    <a:cubicBezTo>
                      <a:pt x="0" y="1209"/>
                      <a:pt x="505" y="2783"/>
                      <a:pt x="505" y="2783"/>
                    </a:cubicBezTo>
                    <a:cubicBezTo>
                      <a:pt x="505" y="2783"/>
                      <a:pt x="2028" y="2145"/>
                      <a:pt x="2286" y="1586"/>
                    </a:cubicBezTo>
                    <a:cubicBezTo>
                      <a:pt x="2546" y="1026"/>
                      <a:pt x="2301" y="361"/>
                      <a:pt x="1742" y="104"/>
                    </a:cubicBezTo>
                    <a:cubicBezTo>
                      <a:pt x="1590" y="34"/>
                      <a:pt x="1431" y="1"/>
                      <a:pt x="12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5618085" y="506371"/>
                <a:ext cx="56926" cy="73133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3122" extrusionOk="0">
                    <a:moveTo>
                      <a:pt x="1215" y="0"/>
                    </a:moveTo>
                    <a:cubicBezTo>
                      <a:pt x="591" y="0"/>
                      <a:pt x="70" y="489"/>
                      <a:pt x="36" y="1119"/>
                    </a:cubicBezTo>
                    <a:cubicBezTo>
                      <a:pt x="0" y="1771"/>
                      <a:pt x="1111" y="3122"/>
                      <a:pt x="1111" y="3122"/>
                    </a:cubicBezTo>
                    <a:cubicBezTo>
                      <a:pt x="1111" y="3122"/>
                      <a:pt x="2361" y="1899"/>
                      <a:pt x="2397" y="1247"/>
                    </a:cubicBezTo>
                    <a:cubicBezTo>
                      <a:pt x="2433" y="595"/>
                      <a:pt x="1934" y="37"/>
                      <a:pt x="1281" y="2"/>
                    </a:cubicBezTo>
                    <a:cubicBezTo>
                      <a:pt x="1259" y="1"/>
                      <a:pt x="1237" y="0"/>
                      <a:pt x="12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5455239" y="454813"/>
                <a:ext cx="42934" cy="44906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1917" extrusionOk="0">
                    <a:moveTo>
                      <a:pt x="1632" y="0"/>
                    </a:moveTo>
                    <a:cubicBezTo>
                      <a:pt x="1631" y="0"/>
                      <a:pt x="480" y="304"/>
                      <a:pt x="240" y="678"/>
                    </a:cubicBezTo>
                    <a:cubicBezTo>
                      <a:pt x="1" y="1052"/>
                      <a:pt x="110" y="1550"/>
                      <a:pt x="484" y="1790"/>
                    </a:cubicBezTo>
                    <a:cubicBezTo>
                      <a:pt x="618" y="1876"/>
                      <a:pt x="768" y="1917"/>
                      <a:pt x="917" y="1917"/>
                    </a:cubicBezTo>
                    <a:cubicBezTo>
                      <a:pt x="1182" y="1917"/>
                      <a:pt x="1442" y="1786"/>
                      <a:pt x="1596" y="1546"/>
                    </a:cubicBezTo>
                    <a:cubicBezTo>
                      <a:pt x="1835" y="1171"/>
                      <a:pt x="1632" y="0"/>
                      <a:pt x="16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5780745" y="597143"/>
                <a:ext cx="48199" cy="5451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327" extrusionOk="0">
                    <a:moveTo>
                      <a:pt x="526" y="1"/>
                    </a:moveTo>
                    <a:cubicBezTo>
                      <a:pt x="526" y="1"/>
                      <a:pt x="1" y="1245"/>
                      <a:pt x="170" y="1719"/>
                    </a:cubicBezTo>
                    <a:cubicBezTo>
                      <a:pt x="303" y="2094"/>
                      <a:pt x="655" y="2327"/>
                      <a:pt x="1030" y="2327"/>
                    </a:cubicBezTo>
                    <a:cubicBezTo>
                      <a:pt x="1132" y="2327"/>
                      <a:pt x="1236" y="2309"/>
                      <a:pt x="1337" y="2273"/>
                    </a:cubicBezTo>
                    <a:cubicBezTo>
                      <a:pt x="1813" y="2104"/>
                      <a:pt x="2060" y="1581"/>
                      <a:pt x="1891" y="1105"/>
                    </a:cubicBezTo>
                    <a:cubicBezTo>
                      <a:pt x="1721" y="629"/>
                      <a:pt x="526" y="1"/>
                      <a:pt x="5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5673631" y="618671"/>
                <a:ext cx="61138" cy="45866"/>
              </a:xfrm>
              <a:custGeom>
                <a:avLst/>
                <a:gdLst/>
                <a:ahLst/>
                <a:cxnLst/>
                <a:rect l="l" t="t" r="r" b="b"/>
                <a:pathLst>
                  <a:path w="2613" h="1958" extrusionOk="0">
                    <a:moveTo>
                      <a:pt x="1605" y="0"/>
                    </a:moveTo>
                    <a:cubicBezTo>
                      <a:pt x="1587" y="0"/>
                      <a:pt x="1568" y="1"/>
                      <a:pt x="1550" y="2"/>
                    </a:cubicBezTo>
                    <a:cubicBezTo>
                      <a:pt x="1011" y="32"/>
                      <a:pt x="1" y="1069"/>
                      <a:pt x="1" y="1069"/>
                    </a:cubicBezTo>
                    <a:cubicBezTo>
                      <a:pt x="1" y="1069"/>
                      <a:pt x="1084" y="1957"/>
                      <a:pt x="1634" y="1957"/>
                    </a:cubicBezTo>
                    <a:cubicBezTo>
                      <a:pt x="1643" y="1957"/>
                      <a:pt x="1652" y="1957"/>
                      <a:pt x="1661" y="1956"/>
                    </a:cubicBezTo>
                    <a:cubicBezTo>
                      <a:pt x="2200" y="1925"/>
                      <a:pt x="2613" y="1464"/>
                      <a:pt x="2582" y="925"/>
                    </a:cubicBezTo>
                    <a:cubicBezTo>
                      <a:pt x="2552" y="403"/>
                      <a:pt x="2120" y="0"/>
                      <a:pt x="16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5742373" y="741722"/>
                <a:ext cx="58236" cy="42985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1835" extrusionOk="0">
                    <a:moveTo>
                      <a:pt x="1470" y="1"/>
                    </a:moveTo>
                    <a:cubicBezTo>
                      <a:pt x="1393" y="1"/>
                      <a:pt x="1316" y="10"/>
                      <a:pt x="1239" y="30"/>
                    </a:cubicBezTo>
                    <a:cubicBezTo>
                      <a:pt x="745" y="157"/>
                      <a:pt x="1" y="1301"/>
                      <a:pt x="1" y="1301"/>
                    </a:cubicBezTo>
                    <a:cubicBezTo>
                      <a:pt x="1" y="1301"/>
                      <a:pt x="999" y="1834"/>
                      <a:pt x="1550" y="1834"/>
                    </a:cubicBezTo>
                    <a:cubicBezTo>
                      <a:pt x="1604" y="1834"/>
                      <a:pt x="1654" y="1829"/>
                      <a:pt x="1698" y="1818"/>
                    </a:cubicBezTo>
                    <a:cubicBezTo>
                      <a:pt x="2191" y="1691"/>
                      <a:pt x="2489" y="1188"/>
                      <a:pt x="2362" y="695"/>
                    </a:cubicBezTo>
                    <a:cubicBezTo>
                      <a:pt x="2255" y="278"/>
                      <a:pt x="1881" y="1"/>
                      <a:pt x="14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5935987" y="735210"/>
                <a:ext cx="72579" cy="62521"/>
              </a:xfrm>
              <a:custGeom>
                <a:avLst/>
                <a:gdLst/>
                <a:ahLst/>
                <a:cxnLst/>
                <a:rect l="l" t="t" r="r" b="b"/>
                <a:pathLst>
                  <a:path w="3102" h="2669" extrusionOk="0">
                    <a:moveTo>
                      <a:pt x="433" y="1"/>
                    </a:moveTo>
                    <a:cubicBezTo>
                      <a:pt x="175" y="1"/>
                      <a:pt x="1" y="10"/>
                      <a:pt x="1" y="10"/>
                    </a:cubicBezTo>
                    <a:cubicBezTo>
                      <a:pt x="1" y="10"/>
                      <a:pt x="260" y="1912"/>
                      <a:pt x="814" y="2370"/>
                    </a:cubicBezTo>
                    <a:cubicBezTo>
                      <a:pt x="1057" y="2570"/>
                      <a:pt x="1351" y="2668"/>
                      <a:pt x="1643" y="2668"/>
                    </a:cubicBezTo>
                    <a:cubicBezTo>
                      <a:pt x="2016" y="2668"/>
                      <a:pt x="2387" y="2508"/>
                      <a:pt x="2644" y="2198"/>
                    </a:cubicBezTo>
                    <a:cubicBezTo>
                      <a:pt x="3101" y="1645"/>
                      <a:pt x="3024" y="826"/>
                      <a:pt x="2473" y="369"/>
                    </a:cubicBezTo>
                    <a:cubicBezTo>
                      <a:pt x="2086" y="49"/>
                      <a:pt x="1032" y="1"/>
                      <a:pt x="4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5861911" y="976534"/>
                <a:ext cx="38957" cy="38206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631" extrusionOk="0">
                    <a:moveTo>
                      <a:pt x="1665" y="0"/>
                    </a:moveTo>
                    <a:cubicBezTo>
                      <a:pt x="1664" y="0"/>
                      <a:pt x="565" y="75"/>
                      <a:pt x="283" y="374"/>
                    </a:cubicBezTo>
                    <a:cubicBezTo>
                      <a:pt x="0" y="671"/>
                      <a:pt x="13" y="1143"/>
                      <a:pt x="311" y="1426"/>
                    </a:cubicBezTo>
                    <a:cubicBezTo>
                      <a:pt x="455" y="1563"/>
                      <a:pt x="639" y="1630"/>
                      <a:pt x="823" y="1630"/>
                    </a:cubicBezTo>
                    <a:cubicBezTo>
                      <a:pt x="1020" y="1630"/>
                      <a:pt x="1217" y="1553"/>
                      <a:pt x="1363" y="1399"/>
                    </a:cubicBezTo>
                    <a:cubicBezTo>
                      <a:pt x="1646" y="1102"/>
                      <a:pt x="1665" y="0"/>
                      <a:pt x="16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5229921" y="1032637"/>
                <a:ext cx="76463" cy="56407"/>
              </a:xfrm>
              <a:custGeom>
                <a:avLst/>
                <a:gdLst/>
                <a:ahLst/>
                <a:cxnLst/>
                <a:rect l="l" t="t" r="r" b="b"/>
                <a:pathLst>
                  <a:path w="3268" h="2408" extrusionOk="0">
                    <a:moveTo>
                      <a:pt x="1928" y="1"/>
                    </a:moveTo>
                    <a:cubicBezTo>
                      <a:pt x="1828" y="1"/>
                      <a:pt x="1725" y="13"/>
                      <a:pt x="1623" y="40"/>
                    </a:cubicBezTo>
                    <a:cubicBezTo>
                      <a:pt x="976" y="206"/>
                      <a:pt x="1" y="1708"/>
                      <a:pt x="1" y="1708"/>
                    </a:cubicBezTo>
                    <a:cubicBezTo>
                      <a:pt x="1" y="1708"/>
                      <a:pt x="1309" y="2407"/>
                      <a:pt x="2033" y="2407"/>
                    </a:cubicBezTo>
                    <a:cubicBezTo>
                      <a:pt x="2104" y="2407"/>
                      <a:pt x="2170" y="2400"/>
                      <a:pt x="2228" y="2385"/>
                    </a:cubicBezTo>
                    <a:cubicBezTo>
                      <a:pt x="2876" y="2219"/>
                      <a:pt x="3267" y="1559"/>
                      <a:pt x="3099" y="911"/>
                    </a:cubicBezTo>
                    <a:cubicBezTo>
                      <a:pt x="2958" y="364"/>
                      <a:pt x="2468" y="1"/>
                      <a:pt x="192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5436544" y="936805"/>
                <a:ext cx="47918" cy="3539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511" extrusionOk="0">
                    <a:moveTo>
                      <a:pt x="1213" y="1"/>
                    </a:moveTo>
                    <a:cubicBezTo>
                      <a:pt x="1156" y="1"/>
                      <a:pt x="1098" y="7"/>
                      <a:pt x="1041" y="20"/>
                    </a:cubicBezTo>
                    <a:cubicBezTo>
                      <a:pt x="633" y="116"/>
                      <a:pt x="0" y="1044"/>
                      <a:pt x="0" y="1044"/>
                    </a:cubicBezTo>
                    <a:cubicBezTo>
                      <a:pt x="0" y="1044"/>
                      <a:pt x="828" y="1510"/>
                      <a:pt x="1279" y="1510"/>
                    </a:cubicBezTo>
                    <a:cubicBezTo>
                      <a:pt x="1317" y="1510"/>
                      <a:pt x="1353" y="1507"/>
                      <a:pt x="1386" y="1499"/>
                    </a:cubicBezTo>
                    <a:cubicBezTo>
                      <a:pt x="1793" y="1404"/>
                      <a:pt x="2047" y="995"/>
                      <a:pt x="1952" y="588"/>
                    </a:cubicBezTo>
                    <a:cubicBezTo>
                      <a:pt x="1871" y="237"/>
                      <a:pt x="1557" y="1"/>
                      <a:pt x="12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5322271" y="873441"/>
                <a:ext cx="61559" cy="73133"/>
              </a:xfrm>
              <a:custGeom>
                <a:avLst/>
                <a:gdLst/>
                <a:ahLst/>
                <a:cxnLst/>
                <a:rect l="l" t="t" r="r" b="b"/>
                <a:pathLst>
                  <a:path w="2631" h="3122" extrusionOk="0">
                    <a:moveTo>
                      <a:pt x="1744" y="1"/>
                    </a:moveTo>
                    <a:cubicBezTo>
                      <a:pt x="1744" y="1"/>
                      <a:pt x="291" y="1013"/>
                      <a:pt x="146" y="1660"/>
                    </a:cubicBezTo>
                    <a:cubicBezTo>
                      <a:pt x="0" y="2307"/>
                      <a:pt x="408" y="2949"/>
                      <a:pt x="1055" y="3093"/>
                    </a:cubicBezTo>
                    <a:cubicBezTo>
                      <a:pt x="1143" y="3112"/>
                      <a:pt x="1230" y="3122"/>
                      <a:pt x="1317" y="3122"/>
                    </a:cubicBezTo>
                    <a:cubicBezTo>
                      <a:pt x="1866" y="3122"/>
                      <a:pt x="2362" y="2741"/>
                      <a:pt x="2486" y="2183"/>
                    </a:cubicBezTo>
                    <a:cubicBezTo>
                      <a:pt x="2631" y="1537"/>
                      <a:pt x="1744" y="1"/>
                      <a:pt x="17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5096719" y="1003590"/>
                <a:ext cx="48105" cy="48818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2084" extrusionOk="0">
                    <a:moveTo>
                      <a:pt x="1029" y="0"/>
                    </a:moveTo>
                    <a:cubicBezTo>
                      <a:pt x="761" y="0"/>
                      <a:pt x="495" y="118"/>
                      <a:pt x="315" y="344"/>
                    </a:cubicBezTo>
                    <a:cubicBezTo>
                      <a:pt x="0" y="737"/>
                      <a:pt x="94" y="2084"/>
                      <a:pt x="94" y="2084"/>
                    </a:cubicBezTo>
                    <a:cubicBezTo>
                      <a:pt x="94" y="2084"/>
                      <a:pt x="1428" y="1876"/>
                      <a:pt x="1741" y="1481"/>
                    </a:cubicBezTo>
                    <a:cubicBezTo>
                      <a:pt x="2055" y="1087"/>
                      <a:pt x="1990" y="513"/>
                      <a:pt x="1597" y="199"/>
                    </a:cubicBezTo>
                    <a:cubicBezTo>
                      <a:pt x="1429" y="65"/>
                      <a:pt x="1228" y="0"/>
                      <a:pt x="1029" y="0"/>
                    </a:cubicBezTo>
                    <a:close/>
                  </a:path>
                </a:pathLst>
              </a:custGeom>
              <a:solidFill>
                <a:srgbClr val="AA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5605965" y="972177"/>
                <a:ext cx="50702" cy="40268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1719" extrusionOk="0">
                    <a:moveTo>
                      <a:pt x="917" y="0"/>
                    </a:moveTo>
                    <a:cubicBezTo>
                      <a:pt x="464" y="0"/>
                      <a:pt x="0" y="74"/>
                      <a:pt x="0" y="74"/>
                    </a:cubicBezTo>
                    <a:cubicBezTo>
                      <a:pt x="0" y="74"/>
                      <a:pt x="309" y="1313"/>
                      <a:pt x="708" y="1576"/>
                    </a:cubicBezTo>
                    <a:cubicBezTo>
                      <a:pt x="854" y="1673"/>
                      <a:pt x="1019" y="1719"/>
                      <a:pt x="1183" y="1719"/>
                    </a:cubicBezTo>
                    <a:cubicBezTo>
                      <a:pt x="1463" y="1719"/>
                      <a:pt x="1738" y="1583"/>
                      <a:pt x="1904" y="1331"/>
                    </a:cubicBezTo>
                    <a:cubicBezTo>
                      <a:pt x="2166" y="934"/>
                      <a:pt x="2058" y="397"/>
                      <a:pt x="1659" y="135"/>
                    </a:cubicBezTo>
                    <a:cubicBezTo>
                      <a:pt x="1502" y="32"/>
                      <a:pt x="1212" y="0"/>
                      <a:pt x="9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5620214" y="849055"/>
                <a:ext cx="55218" cy="51933"/>
              </a:xfrm>
              <a:custGeom>
                <a:avLst/>
                <a:gdLst/>
                <a:ahLst/>
                <a:cxnLst/>
                <a:rect l="l" t="t" r="r" b="b"/>
                <a:pathLst>
                  <a:path w="2360" h="2217" extrusionOk="0">
                    <a:moveTo>
                      <a:pt x="1219" y="1"/>
                    </a:moveTo>
                    <a:cubicBezTo>
                      <a:pt x="960" y="1"/>
                      <a:pt x="700" y="98"/>
                      <a:pt x="499" y="293"/>
                    </a:cubicBezTo>
                    <a:cubicBezTo>
                      <a:pt x="89" y="690"/>
                      <a:pt x="1" y="2217"/>
                      <a:pt x="1" y="2217"/>
                    </a:cubicBezTo>
                    <a:cubicBezTo>
                      <a:pt x="1" y="2217"/>
                      <a:pt x="1529" y="2177"/>
                      <a:pt x="1939" y="1778"/>
                    </a:cubicBezTo>
                    <a:cubicBezTo>
                      <a:pt x="2349" y="1381"/>
                      <a:pt x="2359" y="726"/>
                      <a:pt x="1962" y="315"/>
                    </a:cubicBezTo>
                    <a:cubicBezTo>
                      <a:pt x="1759" y="106"/>
                      <a:pt x="1489" y="1"/>
                      <a:pt x="12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5774685" y="995602"/>
                <a:ext cx="47848" cy="51441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2196" extrusionOk="0">
                    <a:moveTo>
                      <a:pt x="1020" y="0"/>
                    </a:moveTo>
                    <a:cubicBezTo>
                      <a:pt x="880" y="0"/>
                      <a:pt x="738" y="33"/>
                      <a:pt x="605" y="103"/>
                    </a:cubicBezTo>
                    <a:cubicBezTo>
                      <a:pt x="168" y="334"/>
                      <a:pt x="0" y="874"/>
                      <a:pt x="230" y="1312"/>
                    </a:cubicBezTo>
                    <a:cubicBezTo>
                      <a:pt x="461" y="1749"/>
                      <a:pt x="1706" y="2195"/>
                      <a:pt x="1706" y="2195"/>
                    </a:cubicBezTo>
                    <a:cubicBezTo>
                      <a:pt x="1706" y="2195"/>
                      <a:pt x="2044" y="915"/>
                      <a:pt x="1814" y="478"/>
                    </a:cubicBezTo>
                    <a:cubicBezTo>
                      <a:pt x="1654" y="174"/>
                      <a:pt x="1342" y="0"/>
                      <a:pt x="10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5815911" y="798223"/>
                <a:ext cx="56575" cy="58211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2485" extrusionOk="0">
                    <a:moveTo>
                      <a:pt x="1210" y="1"/>
                    </a:moveTo>
                    <a:cubicBezTo>
                      <a:pt x="880" y="1"/>
                      <a:pt x="555" y="153"/>
                      <a:pt x="346" y="439"/>
                    </a:cubicBezTo>
                    <a:cubicBezTo>
                      <a:pt x="0" y="916"/>
                      <a:pt x="177" y="2484"/>
                      <a:pt x="177" y="2484"/>
                    </a:cubicBezTo>
                    <a:cubicBezTo>
                      <a:pt x="177" y="2484"/>
                      <a:pt x="1725" y="2173"/>
                      <a:pt x="2072" y="1696"/>
                    </a:cubicBezTo>
                    <a:cubicBezTo>
                      <a:pt x="2417" y="1219"/>
                      <a:pt x="2313" y="552"/>
                      <a:pt x="1837" y="206"/>
                    </a:cubicBezTo>
                    <a:cubicBezTo>
                      <a:pt x="1647" y="67"/>
                      <a:pt x="1428" y="1"/>
                      <a:pt x="12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5260712" y="936782"/>
                <a:ext cx="203348" cy="667097"/>
              </a:xfrm>
              <a:custGeom>
                <a:avLst/>
                <a:gdLst/>
                <a:ahLst/>
                <a:cxnLst/>
                <a:rect l="l" t="t" r="r" b="b"/>
                <a:pathLst>
                  <a:path w="8691" h="28478" extrusionOk="0">
                    <a:moveTo>
                      <a:pt x="5902" y="1"/>
                    </a:moveTo>
                    <a:cubicBezTo>
                      <a:pt x="5875" y="19"/>
                      <a:pt x="5846" y="37"/>
                      <a:pt x="5819" y="55"/>
                    </a:cubicBezTo>
                    <a:cubicBezTo>
                      <a:pt x="5773" y="85"/>
                      <a:pt x="5725" y="114"/>
                      <a:pt x="5677" y="142"/>
                    </a:cubicBezTo>
                    <a:cubicBezTo>
                      <a:pt x="5654" y="158"/>
                      <a:pt x="5630" y="172"/>
                      <a:pt x="5605" y="186"/>
                    </a:cubicBezTo>
                    <a:cubicBezTo>
                      <a:pt x="5594" y="231"/>
                      <a:pt x="5586" y="256"/>
                      <a:pt x="5575" y="301"/>
                    </a:cubicBezTo>
                    <a:lnTo>
                      <a:pt x="7331" y="3379"/>
                    </a:lnTo>
                    <a:cubicBezTo>
                      <a:pt x="7905" y="4383"/>
                      <a:pt x="8141" y="5515"/>
                      <a:pt x="8046" y="6621"/>
                    </a:cubicBezTo>
                    <a:cubicBezTo>
                      <a:pt x="7979" y="7428"/>
                      <a:pt x="7736" y="8220"/>
                      <a:pt x="7321" y="8941"/>
                    </a:cubicBezTo>
                    <a:cubicBezTo>
                      <a:pt x="7229" y="9102"/>
                      <a:pt x="7127" y="9260"/>
                      <a:pt x="7017" y="9412"/>
                    </a:cubicBezTo>
                    <a:lnTo>
                      <a:pt x="6252" y="10479"/>
                    </a:lnTo>
                    <a:lnTo>
                      <a:pt x="1424" y="17202"/>
                    </a:lnTo>
                    <a:cubicBezTo>
                      <a:pt x="1354" y="17299"/>
                      <a:pt x="1288" y="17397"/>
                      <a:pt x="1224" y="17497"/>
                    </a:cubicBezTo>
                    <a:cubicBezTo>
                      <a:pt x="269" y="18996"/>
                      <a:pt x="1" y="20845"/>
                      <a:pt x="501" y="22570"/>
                    </a:cubicBezTo>
                    <a:lnTo>
                      <a:pt x="1139" y="24772"/>
                    </a:lnTo>
                    <a:lnTo>
                      <a:pt x="1277" y="25247"/>
                    </a:lnTo>
                    <a:cubicBezTo>
                      <a:pt x="1387" y="25629"/>
                      <a:pt x="1474" y="26014"/>
                      <a:pt x="1536" y="26404"/>
                    </a:cubicBezTo>
                    <a:cubicBezTo>
                      <a:pt x="1608" y="26854"/>
                      <a:pt x="1647" y="27306"/>
                      <a:pt x="1655" y="27761"/>
                    </a:cubicBezTo>
                    <a:cubicBezTo>
                      <a:pt x="1657" y="27881"/>
                      <a:pt x="1657" y="28002"/>
                      <a:pt x="1655" y="28122"/>
                    </a:cubicBezTo>
                    <a:cubicBezTo>
                      <a:pt x="1652" y="28240"/>
                      <a:pt x="1649" y="28360"/>
                      <a:pt x="1642" y="28478"/>
                    </a:cubicBezTo>
                    <a:lnTo>
                      <a:pt x="4882" y="28478"/>
                    </a:lnTo>
                    <a:cubicBezTo>
                      <a:pt x="4736" y="28206"/>
                      <a:pt x="4591" y="27932"/>
                      <a:pt x="4452" y="27660"/>
                    </a:cubicBezTo>
                    <a:cubicBezTo>
                      <a:pt x="3825" y="26447"/>
                      <a:pt x="3277" y="25249"/>
                      <a:pt x="2912" y="24193"/>
                    </a:cubicBezTo>
                    <a:cubicBezTo>
                      <a:pt x="2616" y="23335"/>
                      <a:pt x="2441" y="22568"/>
                      <a:pt x="2441" y="21958"/>
                    </a:cubicBezTo>
                    <a:cubicBezTo>
                      <a:pt x="2441" y="20773"/>
                      <a:pt x="2925" y="19437"/>
                      <a:pt x="3624" y="18027"/>
                    </a:cubicBezTo>
                    <a:cubicBezTo>
                      <a:pt x="4707" y="15841"/>
                      <a:pt x="6303" y="13482"/>
                      <a:pt x="7402" y="11246"/>
                    </a:cubicBezTo>
                    <a:cubicBezTo>
                      <a:pt x="7780" y="10476"/>
                      <a:pt x="8101" y="9720"/>
                      <a:pt x="8318" y="8992"/>
                    </a:cubicBezTo>
                    <a:cubicBezTo>
                      <a:pt x="8390" y="8754"/>
                      <a:pt x="8450" y="8518"/>
                      <a:pt x="8500" y="8287"/>
                    </a:cubicBezTo>
                    <a:cubicBezTo>
                      <a:pt x="8653" y="7553"/>
                      <a:pt x="8690" y="6861"/>
                      <a:pt x="8645" y="6216"/>
                    </a:cubicBezTo>
                    <a:cubicBezTo>
                      <a:pt x="8476" y="3760"/>
                      <a:pt x="7122" y="2004"/>
                      <a:pt x="6528" y="1343"/>
                    </a:cubicBezTo>
                    <a:cubicBezTo>
                      <a:pt x="6363" y="1159"/>
                      <a:pt x="6321" y="896"/>
                      <a:pt x="6421" y="670"/>
                    </a:cubicBezTo>
                    <a:lnTo>
                      <a:pt x="5902" y="1"/>
                    </a:ln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5495436" y="771870"/>
                <a:ext cx="42326" cy="268661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11469" extrusionOk="0">
                    <a:moveTo>
                      <a:pt x="1507" y="0"/>
                    </a:moveTo>
                    <a:cubicBezTo>
                      <a:pt x="1358" y="585"/>
                      <a:pt x="1091" y="1123"/>
                      <a:pt x="736" y="1589"/>
                    </a:cubicBezTo>
                    <a:lnTo>
                      <a:pt x="486" y="10778"/>
                    </a:lnTo>
                    <a:cubicBezTo>
                      <a:pt x="479" y="11121"/>
                      <a:pt x="267" y="11366"/>
                      <a:pt x="1" y="11468"/>
                    </a:cubicBezTo>
                    <a:lnTo>
                      <a:pt x="894" y="11133"/>
                    </a:lnTo>
                    <a:lnTo>
                      <a:pt x="1193" y="2195"/>
                    </a:lnTo>
                    <a:cubicBezTo>
                      <a:pt x="1203" y="1918"/>
                      <a:pt x="1431" y="1698"/>
                      <a:pt x="1708" y="1698"/>
                    </a:cubicBezTo>
                    <a:lnTo>
                      <a:pt x="1690" y="722"/>
                    </a:lnTo>
                    <a:lnTo>
                      <a:pt x="1809" y="582"/>
                    </a:lnTo>
                    <a:cubicBezTo>
                      <a:pt x="1751" y="418"/>
                      <a:pt x="1711" y="246"/>
                      <a:pt x="1691" y="66"/>
                    </a:cubicBezTo>
                    <a:lnTo>
                      <a:pt x="1561" y="215"/>
                    </a:lnTo>
                    <a:lnTo>
                      <a:pt x="1559" y="8"/>
                    </a:lnTo>
                    <a:cubicBezTo>
                      <a:pt x="1542" y="6"/>
                      <a:pt x="1525" y="4"/>
                      <a:pt x="1507" y="0"/>
                    </a:cubicBez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5495155" y="1040508"/>
                <a:ext cx="304" cy="94"/>
              </a:xfrm>
              <a:custGeom>
                <a:avLst/>
                <a:gdLst/>
                <a:ahLst/>
                <a:cxnLst/>
                <a:rect l="l" t="t" r="r" b="b"/>
                <a:pathLst>
                  <a:path w="13" h="4" extrusionOk="0">
                    <a:moveTo>
                      <a:pt x="0" y="3"/>
                    </a:moveTo>
                    <a:lnTo>
                      <a:pt x="0" y="3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753F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5596981" y="851749"/>
                <a:ext cx="206974" cy="208740"/>
              </a:xfrm>
              <a:custGeom>
                <a:avLst/>
                <a:gdLst/>
                <a:ahLst/>
                <a:cxnLst/>
                <a:rect l="l" t="t" r="r" b="b"/>
                <a:pathLst>
                  <a:path w="8846" h="8911" extrusionOk="0">
                    <a:moveTo>
                      <a:pt x="8497" y="0"/>
                    </a:moveTo>
                    <a:lnTo>
                      <a:pt x="8238" y="2226"/>
                    </a:lnTo>
                    <a:lnTo>
                      <a:pt x="3521" y="8240"/>
                    </a:lnTo>
                    <a:lnTo>
                      <a:pt x="4057" y="4589"/>
                    </a:lnTo>
                    <a:cubicBezTo>
                      <a:pt x="4042" y="4586"/>
                      <a:pt x="4048" y="4588"/>
                      <a:pt x="4033" y="4584"/>
                    </a:cubicBezTo>
                    <a:lnTo>
                      <a:pt x="3017" y="8347"/>
                    </a:lnTo>
                    <a:lnTo>
                      <a:pt x="1" y="8911"/>
                    </a:lnTo>
                    <a:lnTo>
                      <a:pt x="1" y="8911"/>
                    </a:lnTo>
                    <a:lnTo>
                      <a:pt x="3042" y="8848"/>
                    </a:lnTo>
                    <a:cubicBezTo>
                      <a:pt x="3425" y="8840"/>
                      <a:pt x="3784" y="8655"/>
                      <a:pt x="4014" y="8349"/>
                    </a:cubicBezTo>
                    <a:lnTo>
                      <a:pt x="8559" y="2280"/>
                    </a:lnTo>
                    <a:lnTo>
                      <a:pt x="8845" y="84"/>
                    </a:lnTo>
                    <a:cubicBezTo>
                      <a:pt x="8727" y="60"/>
                      <a:pt x="8610" y="31"/>
                      <a:pt x="8497" y="0"/>
                    </a:cubicBez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5538276" y="913334"/>
                <a:ext cx="120310" cy="53714"/>
              </a:xfrm>
              <a:custGeom>
                <a:avLst/>
                <a:gdLst/>
                <a:ahLst/>
                <a:cxnLst/>
                <a:rect l="l" t="t" r="r" b="b"/>
                <a:pathLst>
                  <a:path w="5142" h="2293" extrusionOk="0">
                    <a:moveTo>
                      <a:pt x="5085" y="1"/>
                    </a:moveTo>
                    <a:lnTo>
                      <a:pt x="0" y="2292"/>
                    </a:lnTo>
                    <a:lnTo>
                      <a:pt x="4684" y="366"/>
                    </a:lnTo>
                    <a:lnTo>
                      <a:pt x="4920" y="545"/>
                    </a:lnTo>
                    <a:lnTo>
                      <a:pt x="5141" y="440"/>
                    </a:lnTo>
                    <a:cubicBezTo>
                      <a:pt x="5109" y="298"/>
                      <a:pt x="5089" y="151"/>
                      <a:pt x="5085" y="1"/>
                    </a:cubicBez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5404794" y="1101788"/>
                <a:ext cx="220896" cy="502021"/>
              </a:xfrm>
              <a:custGeom>
                <a:avLst/>
                <a:gdLst/>
                <a:ahLst/>
                <a:cxnLst/>
                <a:rect l="l" t="t" r="r" b="b"/>
                <a:pathLst>
                  <a:path w="9441" h="21431" extrusionOk="0">
                    <a:moveTo>
                      <a:pt x="9440" y="0"/>
                    </a:moveTo>
                    <a:cubicBezTo>
                      <a:pt x="9440" y="0"/>
                      <a:pt x="6574" y="17"/>
                      <a:pt x="5247" y="2892"/>
                    </a:cubicBezTo>
                    <a:cubicBezTo>
                      <a:pt x="4348" y="4840"/>
                      <a:pt x="3663" y="6723"/>
                      <a:pt x="3318" y="7734"/>
                    </a:cubicBezTo>
                    <a:cubicBezTo>
                      <a:pt x="3155" y="8207"/>
                      <a:pt x="2753" y="8558"/>
                      <a:pt x="2262" y="8652"/>
                    </a:cubicBezTo>
                    <a:lnTo>
                      <a:pt x="0" y="9089"/>
                    </a:lnTo>
                    <a:lnTo>
                      <a:pt x="1367" y="9333"/>
                    </a:lnTo>
                    <a:cubicBezTo>
                      <a:pt x="2226" y="9486"/>
                      <a:pt x="2748" y="10364"/>
                      <a:pt x="2475" y="11191"/>
                    </a:cubicBezTo>
                    <a:cubicBezTo>
                      <a:pt x="2136" y="12215"/>
                      <a:pt x="1787" y="13557"/>
                      <a:pt x="1837" y="14626"/>
                    </a:cubicBezTo>
                    <a:cubicBezTo>
                      <a:pt x="1932" y="16639"/>
                      <a:pt x="4337" y="21431"/>
                      <a:pt x="4337" y="21431"/>
                    </a:cubicBezTo>
                    <a:lnTo>
                      <a:pt x="6654" y="21431"/>
                    </a:lnTo>
                    <a:lnTo>
                      <a:pt x="6136" y="20332"/>
                    </a:lnTo>
                    <a:lnTo>
                      <a:pt x="4808" y="17518"/>
                    </a:lnTo>
                    <a:lnTo>
                      <a:pt x="3577" y="14911"/>
                    </a:lnTo>
                    <a:lnTo>
                      <a:pt x="3517" y="14784"/>
                    </a:lnTo>
                    <a:cubicBezTo>
                      <a:pt x="3144" y="13991"/>
                      <a:pt x="3041" y="13104"/>
                      <a:pt x="3215" y="12256"/>
                    </a:cubicBezTo>
                    <a:cubicBezTo>
                      <a:pt x="3250" y="12084"/>
                      <a:pt x="3297" y="11914"/>
                      <a:pt x="3355" y="11748"/>
                    </a:cubicBezTo>
                    <a:lnTo>
                      <a:pt x="5087" y="6769"/>
                    </a:lnTo>
                    <a:lnTo>
                      <a:pt x="6883" y="2199"/>
                    </a:lnTo>
                    <a:cubicBezTo>
                      <a:pt x="7429" y="1379"/>
                      <a:pt x="8170" y="694"/>
                      <a:pt x="9048" y="215"/>
                    </a:cubicBezTo>
                    <a:lnTo>
                      <a:pt x="9440" y="0"/>
                    </a:ln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48" name="Google Shape;2348;p44"/>
            <p:cNvSpPr/>
            <p:nvPr/>
          </p:nvSpPr>
          <p:spPr>
            <a:xfrm>
              <a:off x="3637540" y="713579"/>
              <a:ext cx="965405" cy="796587"/>
            </a:xfrm>
            <a:custGeom>
              <a:avLst/>
              <a:gdLst/>
              <a:ahLst/>
              <a:cxnLst/>
              <a:rect l="l" t="t" r="r" b="b"/>
              <a:pathLst>
                <a:path w="9054" h="7462" extrusionOk="0">
                  <a:moveTo>
                    <a:pt x="2640" y="0"/>
                  </a:moveTo>
                  <a:cubicBezTo>
                    <a:pt x="1183" y="1"/>
                    <a:pt x="1" y="1182"/>
                    <a:pt x="1" y="2640"/>
                  </a:cubicBezTo>
                  <a:cubicBezTo>
                    <a:pt x="1" y="3791"/>
                    <a:pt x="738" y="4770"/>
                    <a:pt x="1767" y="5130"/>
                  </a:cubicBezTo>
                  <a:cubicBezTo>
                    <a:pt x="1958" y="5199"/>
                    <a:pt x="2162" y="5245"/>
                    <a:pt x="2373" y="5266"/>
                  </a:cubicBezTo>
                  <a:cubicBezTo>
                    <a:pt x="2415" y="5269"/>
                    <a:pt x="2457" y="5273"/>
                    <a:pt x="2500" y="5276"/>
                  </a:cubicBezTo>
                  <a:cubicBezTo>
                    <a:pt x="2501" y="5292"/>
                    <a:pt x="2503" y="5309"/>
                    <a:pt x="2505" y="5324"/>
                  </a:cubicBezTo>
                  <a:cubicBezTo>
                    <a:pt x="2525" y="5503"/>
                    <a:pt x="2564" y="5674"/>
                    <a:pt x="2623" y="5840"/>
                  </a:cubicBezTo>
                  <a:cubicBezTo>
                    <a:pt x="2952" y="6785"/>
                    <a:pt x="3849" y="7461"/>
                    <a:pt x="4907" y="7461"/>
                  </a:cubicBezTo>
                  <a:cubicBezTo>
                    <a:pt x="6243" y="7461"/>
                    <a:pt x="7326" y="6378"/>
                    <a:pt x="7326" y="5042"/>
                  </a:cubicBezTo>
                  <a:cubicBezTo>
                    <a:pt x="7326" y="4903"/>
                    <a:pt x="7313" y="4766"/>
                    <a:pt x="7291" y="4633"/>
                  </a:cubicBezTo>
                  <a:cubicBezTo>
                    <a:pt x="8299" y="4410"/>
                    <a:pt x="9053" y="3511"/>
                    <a:pt x="9053" y="2437"/>
                  </a:cubicBezTo>
                  <a:cubicBezTo>
                    <a:pt x="9053" y="1195"/>
                    <a:pt x="8045" y="187"/>
                    <a:pt x="6803" y="187"/>
                  </a:cubicBezTo>
                  <a:cubicBezTo>
                    <a:pt x="5994" y="187"/>
                    <a:pt x="5285" y="614"/>
                    <a:pt x="4887" y="1255"/>
                  </a:cubicBezTo>
                  <a:cubicBezTo>
                    <a:pt x="4423" y="503"/>
                    <a:pt x="3590" y="0"/>
                    <a:pt x="2640" y="0"/>
                  </a:cubicBezTo>
                  <a:close/>
                </a:path>
              </a:pathLst>
            </a:custGeom>
            <a:solidFill>
              <a:srgbClr val="FFFFFF">
                <a:alpha val="1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4"/>
            <p:cNvSpPr/>
            <p:nvPr/>
          </p:nvSpPr>
          <p:spPr>
            <a:xfrm>
              <a:off x="4090355" y="901036"/>
              <a:ext cx="231168" cy="254498"/>
            </a:xfrm>
            <a:custGeom>
              <a:avLst/>
              <a:gdLst/>
              <a:ahLst/>
              <a:cxnLst/>
              <a:rect l="l" t="t" r="r" b="b"/>
              <a:pathLst>
                <a:path w="2168" h="2384" extrusionOk="0">
                  <a:moveTo>
                    <a:pt x="1086" y="0"/>
                  </a:moveTo>
                  <a:cubicBezTo>
                    <a:pt x="720" y="0"/>
                    <a:pt x="370" y="212"/>
                    <a:pt x="213" y="568"/>
                  </a:cubicBezTo>
                  <a:cubicBezTo>
                    <a:pt x="1" y="1050"/>
                    <a:pt x="454" y="2384"/>
                    <a:pt x="454" y="2384"/>
                  </a:cubicBezTo>
                  <a:cubicBezTo>
                    <a:pt x="454" y="2384"/>
                    <a:pt x="1744" y="1819"/>
                    <a:pt x="1957" y="1338"/>
                  </a:cubicBezTo>
                  <a:cubicBezTo>
                    <a:pt x="2168" y="856"/>
                    <a:pt x="1950" y="294"/>
                    <a:pt x="1470" y="81"/>
                  </a:cubicBezTo>
                  <a:cubicBezTo>
                    <a:pt x="1345" y="26"/>
                    <a:pt x="1214" y="0"/>
                    <a:pt x="1086" y="0"/>
                  </a:cubicBezTo>
                  <a:close/>
                </a:path>
              </a:pathLst>
            </a:custGeom>
            <a:solidFill>
              <a:srgbClr val="B4B7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0" name="Google Shape;2350;p44"/>
          <p:cNvGrpSpPr/>
          <p:nvPr/>
        </p:nvGrpSpPr>
        <p:grpSpPr>
          <a:xfrm flipH="1">
            <a:off x="-12" y="3973194"/>
            <a:ext cx="10436575" cy="1197200"/>
            <a:chOff x="-646237" y="3946300"/>
            <a:chExt cx="10436575" cy="1197200"/>
          </a:xfrm>
        </p:grpSpPr>
        <p:grpSp>
          <p:nvGrpSpPr>
            <p:cNvPr id="2351" name="Google Shape;2351;p44"/>
            <p:cNvGrpSpPr/>
            <p:nvPr/>
          </p:nvGrpSpPr>
          <p:grpSpPr>
            <a:xfrm>
              <a:off x="-646237" y="4340034"/>
              <a:ext cx="10436575" cy="803466"/>
              <a:chOff x="0" y="4340034"/>
              <a:chExt cx="10436575" cy="803466"/>
            </a:xfrm>
          </p:grpSpPr>
          <p:sp>
            <p:nvSpPr>
              <p:cNvPr id="2352" name="Google Shape;2352;p44"/>
              <p:cNvSpPr/>
              <p:nvPr/>
            </p:nvSpPr>
            <p:spPr>
              <a:xfrm rot="10800000">
                <a:off x="2007684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 rot="10800000" flipH="1">
                <a:off x="0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 rot="10800000">
                <a:off x="5184834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 rot="10800000" flipH="1">
                <a:off x="3177150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 rot="10800000">
                <a:off x="8428909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 rot="10800000" flipH="1">
                <a:off x="6421225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8" name="Google Shape;2358;p44"/>
            <p:cNvGrpSpPr/>
            <p:nvPr/>
          </p:nvGrpSpPr>
          <p:grpSpPr>
            <a:xfrm>
              <a:off x="3964812" y="4033230"/>
              <a:ext cx="1307895" cy="575273"/>
              <a:chOff x="2161713" y="3315239"/>
              <a:chExt cx="607984" cy="267420"/>
            </a:xfrm>
          </p:grpSpPr>
          <p:sp>
            <p:nvSpPr>
              <p:cNvPr id="2359" name="Google Shape;2359;p44"/>
              <p:cNvSpPr/>
              <p:nvPr/>
            </p:nvSpPr>
            <p:spPr>
              <a:xfrm>
                <a:off x="2161713" y="3351361"/>
                <a:ext cx="191789" cy="231298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9874" extrusionOk="0">
                    <a:moveTo>
                      <a:pt x="7172" y="1"/>
                    </a:moveTo>
                    <a:lnTo>
                      <a:pt x="7172" y="1"/>
                    </a:lnTo>
                    <a:cubicBezTo>
                      <a:pt x="4099" y="1599"/>
                      <a:pt x="3892" y="4964"/>
                      <a:pt x="3523" y="7464"/>
                    </a:cubicBezTo>
                    <a:cubicBezTo>
                      <a:pt x="3359" y="5580"/>
                      <a:pt x="2090" y="985"/>
                      <a:pt x="0" y="616"/>
                    </a:cubicBezTo>
                    <a:lnTo>
                      <a:pt x="0" y="616"/>
                    </a:lnTo>
                    <a:cubicBezTo>
                      <a:pt x="2705" y="2746"/>
                      <a:pt x="1844" y="9874"/>
                      <a:pt x="1844" y="9874"/>
                    </a:cubicBezTo>
                    <a:lnTo>
                      <a:pt x="7909" y="9874"/>
                    </a:lnTo>
                    <a:cubicBezTo>
                      <a:pt x="8196" y="7044"/>
                      <a:pt x="7172" y="3279"/>
                      <a:pt x="7172" y="3278"/>
                    </a:cubicBezTo>
                    <a:lnTo>
                      <a:pt x="7172" y="3278"/>
                    </a:lnTo>
                    <a:cubicBezTo>
                      <a:pt x="7172" y="3279"/>
                      <a:pt x="7295" y="6966"/>
                      <a:pt x="5819" y="7704"/>
                    </a:cubicBezTo>
                    <a:cubicBezTo>
                      <a:pt x="5123" y="6351"/>
                      <a:pt x="5328" y="2131"/>
                      <a:pt x="7172" y="1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2378304" y="3315239"/>
                <a:ext cx="217878" cy="267420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1141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510" y="2559"/>
                      <a:pt x="2346" y="11416"/>
                      <a:pt x="2346" y="11416"/>
                    </a:cubicBezTo>
                    <a:lnTo>
                      <a:pt x="7642" y="11416"/>
                    </a:lnTo>
                    <a:cubicBezTo>
                      <a:pt x="7642" y="11416"/>
                      <a:pt x="5118" y="3709"/>
                      <a:pt x="9312" y="1102"/>
                    </a:cubicBezTo>
                    <a:lnTo>
                      <a:pt x="9312" y="1102"/>
                    </a:lnTo>
                    <a:cubicBezTo>
                      <a:pt x="6368" y="1913"/>
                      <a:pt x="5407" y="4656"/>
                      <a:pt x="5300" y="9241"/>
                    </a:cubicBezTo>
                    <a:cubicBezTo>
                      <a:pt x="4768" y="2950"/>
                      <a:pt x="2098" y="533"/>
                      <a:pt x="1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2587220" y="3358716"/>
                <a:ext cx="182477" cy="223943"/>
              </a:xfrm>
              <a:custGeom>
                <a:avLst/>
                <a:gdLst/>
                <a:ahLst/>
                <a:cxnLst/>
                <a:rect l="l" t="t" r="r" b="b"/>
                <a:pathLst>
                  <a:path w="7799" h="9560" extrusionOk="0">
                    <a:moveTo>
                      <a:pt x="7799" y="0"/>
                    </a:moveTo>
                    <a:lnTo>
                      <a:pt x="7799" y="0"/>
                    </a:lnTo>
                    <a:cubicBezTo>
                      <a:pt x="6042" y="447"/>
                      <a:pt x="3806" y="2471"/>
                      <a:pt x="3360" y="7739"/>
                    </a:cubicBezTo>
                    <a:cubicBezTo>
                      <a:pt x="3271" y="3901"/>
                      <a:pt x="2466" y="1603"/>
                      <a:pt x="0" y="923"/>
                    </a:cubicBezTo>
                    <a:lnTo>
                      <a:pt x="0" y="923"/>
                    </a:lnTo>
                    <a:cubicBezTo>
                      <a:pt x="3513" y="3107"/>
                      <a:pt x="1399" y="9560"/>
                      <a:pt x="1399" y="9560"/>
                    </a:cubicBezTo>
                    <a:lnTo>
                      <a:pt x="5835" y="9560"/>
                    </a:lnTo>
                    <a:cubicBezTo>
                      <a:pt x="5835" y="9560"/>
                      <a:pt x="3186" y="2144"/>
                      <a:pt x="7799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2321682" y="3399054"/>
                <a:ext cx="152388" cy="183605"/>
              </a:xfrm>
              <a:custGeom>
                <a:avLst/>
                <a:gdLst/>
                <a:ahLst/>
                <a:cxnLst/>
                <a:rect l="l" t="t" r="r" b="b"/>
                <a:pathLst>
                  <a:path w="6513" h="7838" extrusionOk="0">
                    <a:moveTo>
                      <a:pt x="6513" y="0"/>
                    </a:moveTo>
                    <a:lnTo>
                      <a:pt x="6513" y="0"/>
                    </a:lnTo>
                    <a:cubicBezTo>
                      <a:pt x="2237" y="1667"/>
                      <a:pt x="2572" y="6951"/>
                      <a:pt x="2572" y="6951"/>
                    </a:cubicBezTo>
                    <a:cubicBezTo>
                      <a:pt x="2572" y="6951"/>
                      <a:pt x="1771" y="2944"/>
                      <a:pt x="3140" y="1174"/>
                    </a:cubicBezTo>
                    <a:lnTo>
                      <a:pt x="3140" y="1174"/>
                    </a:lnTo>
                    <a:cubicBezTo>
                      <a:pt x="1" y="2977"/>
                      <a:pt x="1069" y="7838"/>
                      <a:pt x="1069" y="7838"/>
                    </a:cubicBezTo>
                    <a:lnTo>
                      <a:pt x="1069" y="7837"/>
                    </a:lnTo>
                    <a:lnTo>
                      <a:pt x="5578" y="7837"/>
                    </a:lnTo>
                    <a:cubicBezTo>
                      <a:pt x="5578" y="7837"/>
                      <a:pt x="3707" y="3277"/>
                      <a:pt x="6513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4"/>
              <p:cNvSpPr/>
              <p:nvPr/>
            </p:nvSpPr>
            <p:spPr>
              <a:xfrm>
                <a:off x="2514150" y="3328451"/>
                <a:ext cx="164414" cy="254208"/>
              </a:xfrm>
              <a:custGeom>
                <a:avLst/>
                <a:gdLst/>
                <a:ahLst/>
                <a:cxnLst/>
                <a:rect l="l" t="t" r="r" b="b"/>
                <a:pathLst>
                  <a:path w="7027" h="10852" extrusionOk="0">
                    <a:moveTo>
                      <a:pt x="7027" y="0"/>
                    </a:moveTo>
                    <a:lnTo>
                      <a:pt x="7027" y="0"/>
                    </a:lnTo>
                    <a:cubicBezTo>
                      <a:pt x="3755" y="1988"/>
                      <a:pt x="2954" y="9623"/>
                      <a:pt x="2954" y="9623"/>
                    </a:cubicBezTo>
                    <a:cubicBezTo>
                      <a:pt x="2954" y="9623"/>
                      <a:pt x="1950" y="2100"/>
                      <a:pt x="1" y="1563"/>
                    </a:cubicBezTo>
                    <a:lnTo>
                      <a:pt x="1" y="1563"/>
                    </a:lnTo>
                    <a:cubicBezTo>
                      <a:pt x="2751" y="6649"/>
                      <a:pt x="831" y="10852"/>
                      <a:pt x="831" y="10852"/>
                    </a:cubicBezTo>
                    <a:lnTo>
                      <a:pt x="5468" y="10852"/>
                    </a:lnTo>
                    <a:cubicBezTo>
                      <a:pt x="5468" y="10852"/>
                      <a:pt x="2924" y="5144"/>
                      <a:pt x="7027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4" name="Google Shape;2364;p44"/>
            <p:cNvGrpSpPr/>
            <p:nvPr/>
          </p:nvGrpSpPr>
          <p:grpSpPr>
            <a:xfrm>
              <a:off x="218815" y="3946300"/>
              <a:ext cx="767639" cy="575285"/>
              <a:chOff x="1286413" y="3306853"/>
              <a:chExt cx="450519" cy="337648"/>
            </a:xfrm>
          </p:grpSpPr>
          <p:sp>
            <p:nvSpPr>
              <p:cNvPr id="2365" name="Google Shape;2365;p44"/>
              <p:cNvSpPr/>
              <p:nvPr/>
            </p:nvSpPr>
            <p:spPr>
              <a:xfrm>
                <a:off x="1357869" y="3306853"/>
                <a:ext cx="275108" cy="337625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4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955" y="3231"/>
                      <a:pt x="2962" y="14412"/>
                      <a:pt x="2962" y="14412"/>
                    </a:cubicBezTo>
                    <a:lnTo>
                      <a:pt x="9648" y="14412"/>
                    </a:lnTo>
                    <a:cubicBezTo>
                      <a:pt x="9648" y="14412"/>
                      <a:pt x="6461" y="4682"/>
                      <a:pt x="11757" y="1391"/>
                    </a:cubicBezTo>
                    <a:lnTo>
                      <a:pt x="11757" y="1391"/>
                    </a:lnTo>
                    <a:cubicBezTo>
                      <a:pt x="8039" y="2415"/>
                      <a:pt x="6825" y="5880"/>
                      <a:pt x="6691" y="11668"/>
                    </a:cubicBezTo>
                    <a:cubicBezTo>
                      <a:pt x="6018" y="3724"/>
                      <a:pt x="2648" y="673"/>
                      <a:pt x="0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4"/>
              <p:cNvSpPr/>
              <p:nvPr/>
            </p:nvSpPr>
            <p:spPr>
              <a:xfrm>
                <a:off x="1286413" y="3412664"/>
                <a:ext cx="192374" cy="23181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9896" extrusionOk="0">
                    <a:moveTo>
                      <a:pt x="8222" y="1"/>
                    </a:moveTo>
                    <a:lnTo>
                      <a:pt x="8222" y="1"/>
                    </a:lnTo>
                    <a:cubicBezTo>
                      <a:pt x="2825" y="2105"/>
                      <a:pt x="3247" y="8774"/>
                      <a:pt x="3247" y="8774"/>
                    </a:cubicBezTo>
                    <a:cubicBezTo>
                      <a:pt x="3247" y="8774"/>
                      <a:pt x="2235" y="3716"/>
                      <a:pt x="3963" y="1482"/>
                    </a:cubicBezTo>
                    <a:lnTo>
                      <a:pt x="3963" y="1482"/>
                    </a:lnTo>
                    <a:cubicBezTo>
                      <a:pt x="1" y="3758"/>
                      <a:pt x="1350" y="9895"/>
                      <a:pt x="1350" y="9895"/>
                    </a:cubicBezTo>
                    <a:lnTo>
                      <a:pt x="1350" y="9894"/>
                    </a:lnTo>
                    <a:lnTo>
                      <a:pt x="7041" y="9894"/>
                    </a:lnTo>
                    <a:cubicBezTo>
                      <a:pt x="7041" y="9894"/>
                      <a:pt x="4682" y="4138"/>
                      <a:pt x="8222" y="1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1529349" y="3323555"/>
                <a:ext cx="207583" cy="320946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13701" extrusionOk="0">
                    <a:moveTo>
                      <a:pt x="8872" y="0"/>
                    </a:moveTo>
                    <a:lnTo>
                      <a:pt x="8872" y="0"/>
                    </a:lnTo>
                    <a:cubicBezTo>
                      <a:pt x="4741" y="2510"/>
                      <a:pt x="3730" y="12147"/>
                      <a:pt x="3730" y="12147"/>
                    </a:cubicBezTo>
                    <a:cubicBezTo>
                      <a:pt x="3730" y="12147"/>
                      <a:pt x="2463" y="2651"/>
                      <a:pt x="1" y="1973"/>
                    </a:cubicBezTo>
                    <a:lnTo>
                      <a:pt x="1" y="1973"/>
                    </a:lnTo>
                    <a:cubicBezTo>
                      <a:pt x="3473" y="8392"/>
                      <a:pt x="1049" y="13699"/>
                      <a:pt x="1049" y="13699"/>
                    </a:cubicBezTo>
                    <a:lnTo>
                      <a:pt x="6905" y="13700"/>
                    </a:lnTo>
                    <a:cubicBezTo>
                      <a:pt x="6905" y="13700"/>
                      <a:pt x="3693" y="6494"/>
                      <a:pt x="8872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8" name="Google Shape;2368;p44"/>
            <p:cNvGrpSpPr/>
            <p:nvPr/>
          </p:nvGrpSpPr>
          <p:grpSpPr>
            <a:xfrm>
              <a:off x="8251040" y="3946300"/>
              <a:ext cx="767639" cy="575285"/>
              <a:chOff x="1286413" y="3306853"/>
              <a:chExt cx="450519" cy="337648"/>
            </a:xfrm>
          </p:grpSpPr>
          <p:sp>
            <p:nvSpPr>
              <p:cNvPr id="2369" name="Google Shape;2369;p44"/>
              <p:cNvSpPr/>
              <p:nvPr/>
            </p:nvSpPr>
            <p:spPr>
              <a:xfrm>
                <a:off x="1357869" y="3306853"/>
                <a:ext cx="275108" cy="337625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4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955" y="3231"/>
                      <a:pt x="2962" y="14412"/>
                      <a:pt x="2962" y="14412"/>
                    </a:cubicBezTo>
                    <a:lnTo>
                      <a:pt x="9648" y="14412"/>
                    </a:lnTo>
                    <a:cubicBezTo>
                      <a:pt x="9648" y="14412"/>
                      <a:pt x="6461" y="4682"/>
                      <a:pt x="11757" y="1391"/>
                    </a:cubicBezTo>
                    <a:lnTo>
                      <a:pt x="11757" y="1391"/>
                    </a:lnTo>
                    <a:cubicBezTo>
                      <a:pt x="8039" y="2415"/>
                      <a:pt x="6825" y="5880"/>
                      <a:pt x="6691" y="11668"/>
                    </a:cubicBezTo>
                    <a:cubicBezTo>
                      <a:pt x="6018" y="3724"/>
                      <a:pt x="2648" y="673"/>
                      <a:pt x="0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1286413" y="3412664"/>
                <a:ext cx="192374" cy="23181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9896" extrusionOk="0">
                    <a:moveTo>
                      <a:pt x="8222" y="1"/>
                    </a:moveTo>
                    <a:lnTo>
                      <a:pt x="8222" y="1"/>
                    </a:lnTo>
                    <a:cubicBezTo>
                      <a:pt x="2825" y="2105"/>
                      <a:pt x="3247" y="8774"/>
                      <a:pt x="3247" y="8774"/>
                    </a:cubicBezTo>
                    <a:cubicBezTo>
                      <a:pt x="3247" y="8774"/>
                      <a:pt x="2235" y="3716"/>
                      <a:pt x="3963" y="1482"/>
                    </a:cubicBezTo>
                    <a:lnTo>
                      <a:pt x="3963" y="1482"/>
                    </a:lnTo>
                    <a:cubicBezTo>
                      <a:pt x="1" y="3758"/>
                      <a:pt x="1350" y="9895"/>
                      <a:pt x="1350" y="9895"/>
                    </a:cubicBezTo>
                    <a:lnTo>
                      <a:pt x="1350" y="9894"/>
                    </a:lnTo>
                    <a:lnTo>
                      <a:pt x="7041" y="9894"/>
                    </a:lnTo>
                    <a:cubicBezTo>
                      <a:pt x="7041" y="9894"/>
                      <a:pt x="4682" y="4138"/>
                      <a:pt x="8222" y="1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1529349" y="3323555"/>
                <a:ext cx="207583" cy="320946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13701" extrusionOk="0">
                    <a:moveTo>
                      <a:pt x="8872" y="0"/>
                    </a:moveTo>
                    <a:lnTo>
                      <a:pt x="8872" y="0"/>
                    </a:lnTo>
                    <a:cubicBezTo>
                      <a:pt x="4741" y="2510"/>
                      <a:pt x="3730" y="12147"/>
                      <a:pt x="3730" y="12147"/>
                    </a:cubicBezTo>
                    <a:cubicBezTo>
                      <a:pt x="3730" y="12147"/>
                      <a:pt x="2463" y="2651"/>
                      <a:pt x="1" y="1973"/>
                    </a:cubicBezTo>
                    <a:lnTo>
                      <a:pt x="1" y="1973"/>
                    </a:lnTo>
                    <a:cubicBezTo>
                      <a:pt x="3473" y="8392"/>
                      <a:pt x="1049" y="13699"/>
                      <a:pt x="1049" y="13699"/>
                    </a:cubicBezTo>
                    <a:lnTo>
                      <a:pt x="6905" y="13700"/>
                    </a:lnTo>
                    <a:cubicBezTo>
                      <a:pt x="6905" y="13700"/>
                      <a:pt x="3693" y="6494"/>
                      <a:pt x="8872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8648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3" name="Google Shape;2383;p46"/>
          <p:cNvSpPr txBox="1">
            <a:spLocks noGrp="1"/>
          </p:cNvSpPr>
          <p:nvPr>
            <p:ph type="title"/>
          </p:nvPr>
        </p:nvSpPr>
        <p:spPr>
          <a:xfrm>
            <a:off x="720251" y="535000"/>
            <a:ext cx="5675700" cy="6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Üretim</a:t>
            </a:r>
            <a:endParaRPr dirty="0"/>
          </a:p>
        </p:txBody>
      </p:sp>
      <p:sp>
        <p:nvSpPr>
          <p:cNvPr id="2384" name="Google Shape;2384;p46"/>
          <p:cNvSpPr txBox="1">
            <a:spLocks noGrp="1"/>
          </p:cNvSpPr>
          <p:nvPr>
            <p:ph type="body" idx="1"/>
          </p:nvPr>
        </p:nvSpPr>
        <p:spPr>
          <a:xfrm>
            <a:off x="716014" y="1389488"/>
            <a:ext cx="5173932" cy="2357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tr-TR" dirty="0"/>
              <a:t>Projede kullanılacak drone'ların 3. parti bir satıcıdan mı alınacağı yoksa kendimizin mi üreteceği konusunun ayrıntılı olarak değerlendirilmesi gerekmektedir.</a:t>
            </a:r>
          </a:p>
          <a:p>
            <a:pPr marL="0" indent="0">
              <a:buNone/>
            </a:pPr>
            <a:endParaRPr lang="tr-TR" dirty="0"/>
          </a:p>
          <a:p>
            <a:pPr marL="285750" indent="-285750"/>
            <a:r>
              <a:rPr lang="tr-TR" dirty="0"/>
              <a:t>Drone'lara bağlı teslimat ünitelerinin tasarımı ve üretimi tarafımızdan gerçekleştirilecektir.</a:t>
            </a:r>
          </a:p>
          <a:p>
            <a:pPr marL="0" indent="0">
              <a:buNone/>
            </a:pPr>
            <a:endParaRPr lang="tr-TR" dirty="0"/>
          </a:p>
          <a:p>
            <a:pPr marL="285750" indent="-285750"/>
            <a:r>
              <a:rPr lang="tr-TR" dirty="0"/>
              <a:t>Drone'ların pist alanlarının üretimi, robotik veya basit mekanizmalarla yapılmasına göre değişiklik gösterecektir.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2385" name="Google Shape;2385;p46"/>
          <p:cNvGrpSpPr/>
          <p:nvPr/>
        </p:nvGrpSpPr>
        <p:grpSpPr>
          <a:xfrm>
            <a:off x="-69137" y="3766255"/>
            <a:ext cx="10350815" cy="1242270"/>
            <a:chOff x="76188" y="3708930"/>
            <a:chExt cx="10350815" cy="1242270"/>
          </a:xfrm>
        </p:grpSpPr>
        <p:grpSp>
          <p:nvGrpSpPr>
            <p:cNvPr id="2386" name="Google Shape;2386;p46"/>
            <p:cNvGrpSpPr/>
            <p:nvPr/>
          </p:nvGrpSpPr>
          <p:grpSpPr>
            <a:xfrm>
              <a:off x="76188" y="4147734"/>
              <a:ext cx="10350815" cy="803466"/>
              <a:chOff x="76200" y="4340034"/>
              <a:chExt cx="10350815" cy="803466"/>
            </a:xfrm>
          </p:grpSpPr>
          <p:sp>
            <p:nvSpPr>
              <p:cNvPr id="2387" name="Google Shape;2387;p46"/>
              <p:cNvSpPr/>
              <p:nvPr/>
            </p:nvSpPr>
            <p:spPr>
              <a:xfrm rot="10800000">
                <a:off x="2007684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6"/>
              <p:cNvSpPr/>
              <p:nvPr/>
            </p:nvSpPr>
            <p:spPr>
              <a:xfrm rot="10800000" flipH="1">
                <a:off x="76200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6"/>
              <p:cNvSpPr/>
              <p:nvPr/>
            </p:nvSpPr>
            <p:spPr>
              <a:xfrm rot="10800000">
                <a:off x="5175274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6"/>
              <p:cNvSpPr/>
              <p:nvPr/>
            </p:nvSpPr>
            <p:spPr>
              <a:xfrm rot="10800000" flipH="1">
                <a:off x="3177150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6"/>
              <p:cNvSpPr/>
              <p:nvPr/>
            </p:nvSpPr>
            <p:spPr>
              <a:xfrm rot="10800000">
                <a:off x="8419349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6"/>
              <p:cNvSpPr/>
              <p:nvPr/>
            </p:nvSpPr>
            <p:spPr>
              <a:xfrm rot="10800000" flipH="1">
                <a:off x="6421225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3" name="Google Shape;2393;p46"/>
            <p:cNvGrpSpPr/>
            <p:nvPr/>
          </p:nvGrpSpPr>
          <p:grpSpPr>
            <a:xfrm>
              <a:off x="6221512" y="3708930"/>
              <a:ext cx="1307895" cy="575273"/>
              <a:chOff x="2161713" y="3315239"/>
              <a:chExt cx="607984" cy="267420"/>
            </a:xfrm>
          </p:grpSpPr>
          <p:sp>
            <p:nvSpPr>
              <p:cNvPr id="2394" name="Google Shape;2394;p46"/>
              <p:cNvSpPr/>
              <p:nvPr/>
            </p:nvSpPr>
            <p:spPr>
              <a:xfrm>
                <a:off x="2161713" y="3351361"/>
                <a:ext cx="191789" cy="231298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9874" extrusionOk="0">
                    <a:moveTo>
                      <a:pt x="7172" y="1"/>
                    </a:moveTo>
                    <a:lnTo>
                      <a:pt x="7172" y="1"/>
                    </a:lnTo>
                    <a:cubicBezTo>
                      <a:pt x="4099" y="1599"/>
                      <a:pt x="3892" y="4964"/>
                      <a:pt x="3523" y="7464"/>
                    </a:cubicBezTo>
                    <a:cubicBezTo>
                      <a:pt x="3359" y="5580"/>
                      <a:pt x="2090" y="985"/>
                      <a:pt x="0" y="616"/>
                    </a:cubicBezTo>
                    <a:lnTo>
                      <a:pt x="0" y="616"/>
                    </a:lnTo>
                    <a:cubicBezTo>
                      <a:pt x="2705" y="2746"/>
                      <a:pt x="1844" y="9874"/>
                      <a:pt x="1844" y="9874"/>
                    </a:cubicBezTo>
                    <a:lnTo>
                      <a:pt x="7909" y="9874"/>
                    </a:lnTo>
                    <a:cubicBezTo>
                      <a:pt x="8196" y="7044"/>
                      <a:pt x="7172" y="3279"/>
                      <a:pt x="7172" y="3278"/>
                    </a:cubicBezTo>
                    <a:lnTo>
                      <a:pt x="7172" y="3278"/>
                    </a:lnTo>
                    <a:cubicBezTo>
                      <a:pt x="7172" y="3279"/>
                      <a:pt x="7295" y="6966"/>
                      <a:pt x="5819" y="7704"/>
                    </a:cubicBezTo>
                    <a:cubicBezTo>
                      <a:pt x="5123" y="6351"/>
                      <a:pt x="5328" y="2131"/>
                      <a:pt x="7172" y="1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6"/>
              <p:cNvSpPr/>
              <p:nvPr/>
            </p:nvSpPr>
            <p:spPr>
              <a:xfrm>
                <a:off x="2378304" y="3315239"/>
                <a:ext cx="217878" cy="267420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1141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510" y="2559"/>
                      <a:pt x="2346" y="11416"/>
                      <a:pt x="2346" y="11416"/>
                    </a:cubicBezTo>
                    <a:lnTo>
                      <a:pt x="7642" y="11416"/>
                    </a:lnTo>
                    <a:cubicBezTo>
                      <a:pt x="7642" y="11416"/>
                      <a:pt x="5118" y="3709"/>
                      <a:pt x="9312" y="1102"/>
                    </a:cubicBezTo>
                    <a:lnTo>
                      <a:pt x="9312" y="1102"/>
                    </a:lnTo>
                    <a:cubicBezTo>
                      <a:pt x="6368" y="1913"/>
                      <a:pt x="5407" y="4656"/>
                      <a:pt x="5300" y="9241"/>
                    </a:cubicBezTo>
                    <a:cubicBezTo>
                      <a:pt x="4768" y="2950"/>
                      <a:pt x="2098" y="533"/>
                      <a:pt x="1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6"/>
              <p:cNvSpPr/>
              <p:nvPr/>
            </p:nvSpPr>
            <p:spPr>
              <a:xfrm>
                <a:off x="2587220" y="3358716"/>
                <a:ext cx="182477" cy="223943"/>
              </a:xfrm>
              <a:custGeom>
                <a:avLst/>
                <a:gdLst/>
                <a:ahLst/>
                <a:cxnLst/>
                <a:rect l="l" t="t" r="r" b="b"/>
                <a:pathLst>
                  <a:path w="7799" h="9560" extrusionOk="0">
                    <a:moveTo>
                      <a:pt x="7799" y="0"/>
                    </a:moveTo>
                    <a:lnTo>
                      <a:pt x="7799" y="0"/>
                    </a:lnTo>
                    <a:cubicBezTo>
                      <a:pt x="6042" y="447"/>
                      <a:pt x="3806" y="2471"/>
                      <a:pt x="3360" y="7739"/>
                    </a:cubicBezTo>
                    <a:cubicBezTo>
                      <a:pt x="3271" y="3901"/>
                      <a:pt x="2466" y="1603"/>
                      <a:pt x="0" y="923"/>
                    </a:cubicBezTo>
                    <a:lnTo>
                      <a:pt x="0" y="923"/>
                    </a:lnTo>
                    <a:cubicBezTo>
                      <a:pt x="3513" y="3107"/>
                      <a:pt x="1399" y="9560"/>
                      <a:pt x="1399" y="9560"/>
                    </a:cubicBezTo>
                    <a:lnTo>
                      <a:pt x="5835" y="9560"/>
                    </a:lnTo>
                    <a:cubicBezTo>
                      <a:pt x="5835" y="9560"/>
                      <a:pt x="3186" y="2144"/>
                      <a:pt x="7799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6"/>
              <p:cNvSpPr/>
              <p:nvPr/>
            </p:nvSpPr>
            <p:spPr>
              <a:xfrm>
                <a:off x="2321682" y="3399054"/>
                <a:ext cx="152388" cy="183605"/>
              </a:xfrm>
              <a:custGeom>
                <a:avLst/>
                <a:gdLst/>
                <a:ahLst/>
                <a:cxnLst/>
                <a:rect l="l" t="t" r="r" b="b"/>
                <a:pathLst>
                  <a:path w="6513" h="7838" extrusionOk="0">
                    <a:moveTo>
                      <a:pt x="6513" y="0"/>
                    </a:moveTo>
                    <a:lnTo>
                      <a:pt x="6513" y="0"/>
                    </a:lnTo>
                    <a:cubicBezTo>
                      <a:pt x="2237" y="1667"/>
                      <a:pt x="2572" y="6951"/>
                      <a:pt x="2572" y="6951"/>
                    </a:cubicBezTo>
                    <a:cubicBezTo>
                      <a:pt x="2572" y="6951"/>
                      <a:pt x="1771" y="2944"/>
                      <a:pt x="3140" y="1174"/>
                    </a:cubicBezTo>
                    <a:lnTo>
                      <a:pt x="3140" y="1174"/>
                    </a:lnTo>
                    <a:cubicBezTo>
                      <a:pt x="1" y="2977"/>
                      <a:pt x="1069" y="7838"/>
                      <a:pt x="1069" y="7838"/>
                    </a:cubicBezTo>
                    <a:lnTo>
                      <a:pt x="1069" y="7837"/>
                    </a:lnTo>
                    <a:lnTo>
                      <a:pt x="5578" y="7837"/>
                    </a:lnTo>
                    <a:cubicBezTo>
                      <a:pt x="5578" y="7837"/>
                      <a:pt x="3707" y="3277"/>
                      <a:pt x="6513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6"/>
              <p:cNvSpPr/>
              <p:nvPr/>
            </p:nvSpPr>
            <p:spPr>
              <a:xfrm>
                <a:off x="2514150" y="3328451"/>
                <a:ext cx="164414" cy="254208"/>
              </a:xfrm>
              <a:custGeom>
                <a:avLst/>
                <a:gdLst/>
                <a:ahLst/>
                <a:cxnLst/>
                <a:rect l="l" t="t" r="r" b="b"/>
                <a:pathLst>
                  <a:path w="7027" h="10852" extrusionOk="0">
                    <a:moveTo>
                      <a:pt x="7027" y="0"/>
                    </a:moveTo>
                    <a:lnTo>
                      <a:pt x="7027" y="0"/>
                    </a:lnTo>
                    <a:cubicBezTo>
                      <a:pt x="3755" y="1988"/>
                      <a:pt x="2954" y="9623"/>
                      <a:pt x="2954" y="9623"/>
                    </a:cubicBezTo>
                    <a:cubicBezTo>
                      <a:pt x="2954" y="9623"/>
                      <a:pt x="1950" y="2100"/>
                      <a:pt x="1" y="1563"/>
                    </a:cubicBezTo>
                    <a:lnTo>
                      <a:pt x="1" y="1563"/>
                    </a:lnTo>
                    <a:cubicBezTo>
                      <a:pt x="2751" y="6649"/>
                      <a:pt x="831" y="10852"/>
                      <a:pt x="831" y="10852"/>
                    </a:cubicBezTo>
                    <a:lnTo>
                      <a:pt x="5468" y="10852"/>
                    </a:lnTo>
                    <a:cubicBezTo>
                      <a:pt x="5468" y="10852"/>
                      <a:pt x="2924" y="5144"/>
                      <a:pt x="7027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9" name="Google Shape;2399;p46"/>
            <p:cNvGrpSpPr/>
            <p:nvPr/>
          </p:nvGrpSpPr>
          <p:grpSpPr>
            <a:xfrm>
              <a:off x="2631902" y="3737325"/>
              <a:ext cx="767639" cy="575285"/>
              <a:chOff x="1286413" y="3306853"/>
              <a:chExt cx="450519" cy="337648"/>
            </a:xfrm>
          </p:grpSpPr>
          <p:sp>
            <p:nvSpPr>
              <p:cNvPr id="2400" name="Google Shape;2400;p46"/>
              <p:cNvSpPr/>
              <p:nvPr/>
            </p:nvSpPr>
            <p:spPr>
              <a:xfrm>
                <a:off x="1357869" y="3306853"/>
                <a:ext cx="275108" cy="337625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4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955" y="3231"/>
                      <a:pt x="2962" y="14412"/>
                      <a:pt x="2962" y="14412"/>
                    </a:cubicBezTo>
                    <a:lnTo>
                      <a:pt x="9648" y="14412"/>
                    </a:lnTo>
                    <a:cubicBezTo>
                      <a:pt x="9648" y="14412"/>
                      <a:pt x="6461" y="4682"/>
                      <a:pt x="11757" y="1391"/>
                    </a:cubicBezTo>
                    <a:lnTo>
                      <a:pt x="11757" y="1391"/>
                    </a:lnTo>
                    <a:cubicBezTo>
                      <a:pt x="8039" y="2415"/>
                      <a:pt x="6825" y="5880"/>
                      <a:pt x="6691" y="11668"/>
                    </a:cubicBezTo>
                    <a:cubicBezTo>
                      <a:pt x="6018" y="3724"/>
                      <a:pt x="2648" y="673"/>
                      <a:pt x="0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6"/>
              <p:cNvSpPr/>
              <p:nvPr/>
            </p:nvSpPr>
            <p:spPr>
              <a:xfrm>
                <a:off x="1286413" y="3412664"/>
                <a:ext cx="192374" cy="23181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9896" extrusionOk="0">
                    <a:moveTo>
                      <a:pt x="8222" y="1"/>
                    </a:moveTo>
                    <a:lnTo>
                      <a:pt x="8222" y="1"/>
                    </a:lnTo>
                    <a:cubicBezTo>
                      <a:pt x="2825" y="2105"/>
                      <a:pt x="3247" y="8774"/>
                      <a:pt x="3247" y="8774"/>
                    </a:cubicBezTo>
                    <a:cubicBezTo>
                      <a:pt x="3247" y="8774"/>
                      <a:pt x="2235" y="3716"/>
                      <a:pt x="3963" y="1482"/>
                    </a:cubicBezTo>
                    <a:lnTo>
                      <a:pt x="3963" y="1482"/>
                    </a:lnTo>
                    <a:cubicBezTo>
                      <a:pt x="1" y="3758"/>
                      <a:pt x="1350" y="9895"/>
                      <a:pt x="1350" y="9895"/>
                    </a:cubicBezTo>
                    <a:lnTo>
                      <a:pt x="1350" y="9894"/>
                    </a:lnTo>
                    <a:lnTo>
                      <a:pt x="7041" y="9894"/>
                    </a:lnTo>
                    <a:cubicBezTo>
                      <a:pt x="7041" y="9894"/>
                      <a:pt x="4682" y="4138"/>
                      <a:pt x="8222" y="1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6"/>
              <p:cNvSpPr/>
              <p:nvPr/>
            </p:nvSpPr>
            <p:spPr>
              <a:xfrm>
                <a:off x="1529349" y="3323555"/>
                <a:ext cx="207583" cy="320946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13701" extrusionOk="0">
                    <a:moveTo>
                      <a:pt x="8872" y="0"/>
                    </a:moveTo>
                    <a:lnTo>
                      <a:pt x="8872" y="0"/>
                    </a:lnTo>
                    <a:cubicBezTo>
                      <a:pt x="4741" y="2510"/>
                      <a:pt x="3730" y="12147"/>
                      <a:pt x="3730" y="12147"/>
                    </a:cubicBezTo>
                    <a:cubicBezTo>
                      <a:pt x="3730" y="12147"/>
                      <a:pt x="2463" y="2651"/>
                      <a:pt x="1" y="1973"/>
                    </a:cubicBezTo>
                    <a:lnTo>
                      <a:pt x="1" y="1973"/>
                    </a:lnTo>
                    <a:cubicBezTo>
                      <a:pt x="3473" y="8392"/>
                      <a:pt x="1049" y="13699"/>
                      <a:pt x="1049" y="13699"/>
                    </a:cubicBezTo>
                    <a:lnTo>
                      <a:pt x="6905" y="13700"/>
                    </a:lnTo>
                    <a:cubicBezTo>
                      <a:pt x="6905" y="13700"/>
                      <a:pt x="3693" y="6494"/>
                      <a:pt x="8872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03" name="Google Shape;2403;p46"/>
          <p:cNvGrpSpPr/>
          <p:nvPr/>
        </p:nvGrpSpPr>
        <p:grpSpPr>
          <a:xfrm>
            <a:off x="-1154150" y="4003662"/>
            <a:ext cx="10436575" cy="1197200"/>
            <a:chOff x="-646237" y="3946300"/>
            <a:chExt cx="10436575" cy="1197200"/>
          </a:xfrm>
        </p:grpSpPr>
        <p:grpSp>
          <p:nvGrpSpPr>
            <p:cNvPr id="2404" name="Google Shape;2404;p46"/>
            <p:cNvGrpSpPr/>
            <p:nvPr/>
          </p:nvGrpSpPr>
          <p:grpSpPr>
            <a:xfrm>
              <a:off x="-646237" y="4340034"/>
              <a:ext cx="10436575" cy="803466"/>
              <a:chOff x="0" y="4340034"/>
              <a:chExt cx="10436575" cy="803466"/>
            </a:xfrm>
          </p:grpSpPr>
          <p:sp>
            <p:nvSpPr>
              <p:cNvPr id="2405" name="Google Shape;2405;p46"/>
              <p:cNvSpPr/>
              <p:nvPr/>
            </p:nvSpPr>
            <p:spPr>
              <a:xfrm rot="10800000">
                <a:off x="2007684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6"/>
              <p:cNvSpPr/>
              <p:nvPr/>
            </p:nvSpPr>
            <p:spPr>
              <a:xfrm rot="10800000" flipH="1">
                <a:off x="0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6"/>
              <p:cNvSpPr/>
              <p:nvPr/>
            </p:nvSpPr>
            <p:spPr>
              <a:xfrm rot="10800000">
                <a:off x="5184834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6"/>
              <p:cNvSpPr/>
              <p:nvPr/>
            </p:nvSpPr>
            <p:spPr>
              <a:xfrm rot="10800000" flipH="1">
                <a:off x="3177150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6"/>
              <p:cNvSpPr/>
              <p:nvPr/>
            </p:nvSpPr>
            <p:spPr>
              <a:xfrm rot="10800000">
                <a:off x="8428909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6"/>
              <p:cNvSpPr/>
              <p:nvPr/>
            </p:nvSpPr>
            <p:spPr>
              <a:xfrm rot="10800000" flipH="1">
                <a:off x="6421225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1" name="Google Shape;2411;p46"/>
            <p:cNvGrpSpPr/>
            <p:nvPr/>
          </p:nvGrpSpPr>
          <p:grpSpPr>
            <a:xfrm>
              <a:off x="3964812" y="4033230"/>
              <a:ext cx="1307895" cy="575273"/>
              <a:chOff x="2161713" y="3315239"/>
              <a:chExt cx="607984" cy="267420"/>
            </a:xfrm>
          </p:grpSpPr>
          <p:sp>
            <p:nvSpPr>
              <p:cNvPr id="2412" name="Google Shape;2412;p46"/>
              <p:cNvSpPr/>
              <p:nvPr/>
            </p:nvSpPr>
            <p:spPr>
              <a:xfrm>
                <a:off x="2161713" y="3351361"/>
                <a:ext cx="191789" cy="231298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9874" extrusionOk="0">
                    <a:moveTo>
                      <a:pt x="7172" y="1"/>
                    </a:moveTo>
                    <a:lnTo>
                      <a:pt x="7172" y="1"/>
                    </a:lnTo>
                    <a:cubicBezTo>
                      <a:pt x="4099" y="1599"/>
                      <a:pt x="3892" y="4964"/>
                      <a:pt x="3523" y="7464"/>
                    </a:cubicBezTo>
                    <a:cubicBezTo>
                      <a:pt x="3359" y="5580"/>
                      <a:pt x="2090" y="985"/>
                      <a:pt x="0" y="616"/>
                    </a:cubicBezTo>
                    <a:lnTo>
                      <a:pt x="0" y="616"/>
                    </a:lnTo>
                    <a:cubicBezTo>
                      <a:pt x="2705" y="2746"/>
                      <a:pt x="1844" y="9874"/>
                      <a:pt x="1844" y="9874"/>
                    </a:cubicBezTo>
                    <a:lnTo>
                      <a:pt x="7909" y="9874"/>
                    </a:lnTo>
                    <a:cubicBezTo>
                      <a:pt x="8196" y="7044"/>
                      <a:pt x="7172" y="3279"/>
                      <a:pt x="7172" y="3278"/>
                    </a:cubicBezTo>
                    <a:lnTo>
                      <a:pt x="7172" y="3278"/>
                    </a:lnTo>
                    <a:cubicBezTo>
                      <a:pt x="7172" y="3279"/>
                      <a:pt x="7295" y="6966"/>
                      <a:pt x="5819" y="7704"/>
                    </a:cubicBezTo>
                    <a:cubicBezTo>
                      <a:pt x="5123" y="6351"/>
                      <a:pt x="5328" y="2131"/>
                      <a:pt x="7172" y="1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6"/>
              <p:cNvSpPr/>
              <p:nvPr/>
            </p:nvSpPr>
            <p:spPr>
              <a:xfrm>
                <a:off x="2378304" y="3315239"/>
                <a:ext cx="217878" cy="267420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1141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510" y="2559"/>
                      <a:pt x="2346" y="11416"/>
                      <a:pt x="2346" y="11416"/>
                    </a:cubicBezTo>
                    <a:lnTo>
                      <a:pt x="7642" y="11416"/>
                    </a:lnTo>
                    <a:cubicBezTo>
                      <a:pt x="7642" y="11416"/>
                      <a:pt x="5118" y="3709"/>
                      <a:pt x="9312" y="1102"/>
                    </a:cubicBezTo>
                    <a:lnTo>
                      <a:pt x="9312" y="1102"/>
                    </a:lnTo>
                    <a:cubicBezTo>
                      <a:pt x="6368" y="1913"/>
                      <a:pt x="5407" y="4656"/>
                      <a:pt x="5300" y="9241"/>
                    </a:cubicBezTo>
                    <a:cubicBezTo>
                      <a:pt x="4768" y="2950"/>
                      <a:pt x="2098" y="533"/>
                      <a:pt x="1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6"/>
              <p:cNvSpPr/>
              <p:nvPr/>
            </p:nvSpPr>
            <p:spPr>
              <a:xfrm>
                <a:off x="2587220" y="3358716"/>
                <a:ext cx="182477" cy="223943"/>
              </a:xfrm>
              <a:custGeom>
                <a:avLst/>
                <a:gdLst/>
                <a:ahLst/>
                <a:cxnLst/>
                <a:rect l="l" t="t" r="r" b="b"/>
                <a:pathLst>
                  <a:path w="7799" h="9560" extrusionOk="0">
                    <a:moveTo>
                      <a:pt x="7799" y="0"/>
                    </a:moveTo>
                    <a:lnTo>
                      <a:pt x="7799" y="0"/>
                    </a:lnTo>
                    <a:cubicBezTo>
                      <a:pt x="6042" y="447"/>
                      <a:pt x="3806" y="2471"/>
                      <a:pt x="3360" y="7739"/>
                    </a:cubicBezTo>
                    <a:cubicBezTo>
                      <a:pt x="3271" y="3901"/>
                      <a:pt x="2466" y="1603"/>
                      <a:pt x="0" y="923"/>
                    </a:cubicBezTo>
                    <a:lnTo>
                      <a:pt x="0" y="923"/>
                    </a:lnTo>
                    <a:cubicBezTo>
                      <a:pt x="3513" y="3107"/>
                      <a:pt x="1399" y="9560"/>
                      <a:pt x="1399" y="9560"/>
                    </a:cubicBezTo>
                    <a:lnTo>
                      <a:pt x="5835" y="9560"/>
                    </a:lnTo>
                    <a:cubicBezTo>
                      <a:pt x="5835" y="9560"/>
                      <a:pt x="3186" y="2144"/>
                      <a:pt x="7799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6"/>
              <p:cNvSpPr/>
              <p:nvPr/>
            </p:nvSpPr>
            <p:spPr>
              <a:xfrm>
                <a:off x="2321682" y="3399054"/>
                <a:ext cx="152388" cy="183605"/>
              </a:xfrm>
              <a:custGeom>
                <a:avLst/>
                <a:gdLst/>
                <a:ahLst/>
                <a:cxnLst/>
                <a:rect l="l" t="t" r="r" b="b"/>
                <a:pathLst>
                  <a:path w="6513" h="7838" extrusionOk="0">
                    <a:moveTo>
                      <a:pt x="6513" y="0"/>
                    </a:moveTo>
                    <a:lnTo>
                      <a:pt x="6513" y="0"/>
                    </a:lnTo>
                    <a:cubicBezTo>
                      <a:pt x="2237" y="1667"/>
                      <a:pt x="2572" y="6951"/>
                      <a:pt x="2572" y="6951"/>
                    </a:cubicBezTo>
                    <a:cubicBezTo>
                      <a:pt x="2572" y="6951"/>
                      <a:pt x="1771" y="2944"/>
                      <a:pt x="3140" y="1174"/>
                    </a:cubicBezTo>
                    <a:lnTo>
                      <a:pt x="3140" y="1174"/>
                    </a:lnTo>
                    <a:cubicBezTo>
                      <a:pt x="1" y="2977"/>
                      <a:pt x="1069" y="7838"/>
                      <a:pt x="1069" y="7838"/>
                    </a:cubicBezTo>
                    <a:lnTo>
                      <a:pt x="1069" y="7837"/>
                    </a:lnTo>
                    <a:lnTo>
                      <a:pt x="5578" y="7837"/>
                    </a:lnTo>
                    <a:cubicBezTo>
                      <a:pt x="5578" y="7837"/>
                      <a:pt x="3707" y="3277"/>
                      <a:pt x="6513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6"/>
              <p:cNvSpPr/>
              <p:nvPr/>
            </p:nvSpPr>
            <p:spPr>
              <a:xfrm>
                <a:off x="2514150" y="3328451"/>
                <a:ext cx="164414" cy="254208"/>
              </a:xfrm>
              <a:custGeom>
                <a:avLst/>
                <a:gdLst/>
                <a:ahLst/>
                <a:cxnLst/>
                <a:rect l="l" t="t" r="r" b="b"/>
                <a:pathLst>
                  <a:path w="7027" h="10852" extrusionOk="0">
                    <a:moveTo>
                      <a:pt x="7027" y="0"/>
                    </a:moveTo>
                    <a:lnTo>
                      <a:pt x="7027" y="0"/>
                    </a:lnTo>
                    <a:cubicBezTo>
                      <a:pt x="3755" y="1988"/>
                      <a:pt x="2954" y="9623"/>
                      <a:pt x="2954" y="9623"/>
                    </a:cubicBezTo>
                    <a:cubicBezTo>
                      <a:pt x="2954" y="9623"/>
                      <a:pt x="1950" y="2100"/>
                      <a:pt x="1" y="1563"/>
                    </a:cubicBezTo>
                    <a:lnTo>
                      <a:pt x="1" y="1563"/>
                    </a:lnTo>
                    <a:cubicBezTo>
                      <a:pt x="2751" y="6649"/>
                      <a:pt x="831" y="10852"/>
                      <a:pt x="831" y="10852"/>
                    </a:cubicBezTo>
                    <a:lnTo>
                      <a:pt x="5468" y="10852"/>
                    </a:lnTo>
                    <a:cubicBezTo>
                      <a:pt x="5468" y="10852"/>
                      <a:pt x="2924" y="5144"/>
                      <a:pt x="7027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7" name="Google Shape;2417;p46"/>
            <p:cNvGrpSpPr/>
            <p:nvPr/>
          </p:nvGrpSpPr>
          <p:grpSpPr>
            <a:xfrm>
              <a:off x="218815" y="3946300"/>
              <a:ext cx="767639" cy="575285"/>
              <a:chOff x="1286413" y="3306853"/>
              <a:chExt cx="450519" cy="337648"/>
            </a:xfrm>
          </p:grpSpPr>
          <p:sp>
            <p:nvSpPr>
              <p:cNvPr id="2418" name="Google Shape;2418;p46"/>
              <p:cNvSpPr/>
              <p:nvPr/>
            </p:nvSpPr>
            <p:spPr>
              <a:xfrm>
                <a:off x="1357869" y="3306853"/>
                <a:ext cx="275108" cy="337625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4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955" y="3231"/>
                      <a:pt x="2962" y="14412"/>
                      <a:pt x="2962" y="14412"/>
                    </a:cubicBezTo>
                    <a:lnTo>
                      <a:pt x="9648" y="14412"/>
                    </a:lnTo>
                    <a:cubicBezTo>
                      <a:pt x="9648" y="14412"/>
                      <a:pt x="6461" y="4682"/>
                      <a:pt x="11757" y="1391"/>
                    </a:cubicBezTo>
                    <a:lnTo>
                      <a:pt x="11757" y="1391"/>
                    </a:lnTo>
                    <a:cubicBezTo>
                      <a:pt x="8039" y="2415"/>
                      <a:pt x="6825" y="5880"/>
                      <a:pt x="6691" y="11668"/>
                    </a:cubicBezTo>
                    <a:cubicBezTo>
                      <a:pt x="6018" y="3724"/>
                      <a:pt x="2648" y="673"/>
                      <a:pt x="0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46"/>
              <p:cNvSpPr/>
              <p:nvPr/>
            </p:nvSpPr>
            <p:spPr>
              <a:xfrm>
                <a:off x="1286413" y="3412664"/>
                <a:ext cx="192374" cy="23181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9896" extrusionOk="0">
                    <a:moveTo>
                      <a:pt x="8222" y="1"/>
                    </a:moveTo>
                    <a:lnTo>
                      <a:pt x="8222" y="1"/>
                    </a:lnTo>
                    <a:cubicBezTo>
                      <a:pt x="2825" y="2105"/>
                      <a:pt x="3247" y="8774"/>
                      <a:pt x="3247" y="8774"/>
                    </a:cubicBezTo>
                    <a:cubicBezTo>
                      <a:pt x="3247" y="8774"/>
                      <a:pt x="2235" y="3716"/>
                      <a:pt x="3963" y="1482"/>
                    </a:cubicBezTo>
                    <a:lnTo>
                      <a:pt x="3963" y="1482"/>
                    </a:lnTo>
                    <a:cubicBezTo>
                      <a:pt x="1" y="3758"/>
                      <a:pt x="1350" y="9895"/>
                      <a:pt x="1350" y="9895"/>
                    </a:cubicBezTo>
                    <a:lnTo>
                      <a:pt x="1350" y="9894"/>
                    </a:lnTo>
                    <a:lnTo>
                      <a:pt x="7041" y="9894"/>
                    </a:lnTo>
                    <a:cubicBezTo>
                      <a:pt x="7041" y="9894"/>
                      <a:pt x="4682" y="4138"/>
                      <a:pt x="8222" y="1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46"/>
              <p:cNvSpPr/>
              <p:nvPr/>
            </p:nvSpPr>
            <p:spPr>
              <a:xfrm>
                <a:off x="1529349" y="3323555"/>
                <a:ext cx="207583" cy="320946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13701" extrusionOk="0">
                    <a:moveTo>
                      <a:pt x="8872" y="0"/>
                    </a:moveTo>
                    <a:lnTo>
                      <a:pt x="8872" y="0"/>
                    </a:lnTo>
                    <a:cubicBezTo>
                      <a:pt x="4741" y="2510"/>
                      <a:pt x="3730" y="12147"/>
                      <a:pt x="3730" y="12147"/>
                    </a:cubicBezTo>
                    <a:cubicBezTo>
                      <a:pt x="3730" y="12147"/>
                      <a:pt x="2463" y="2651"/>
                      <a:pt x="1" y="1973"/>
                    </a:cubicBezTo>
                    <a:lnTo>
                      <a:pt x="1" y="1973"/>
                    </a:lnTo>
                    <a:cubicBezTo>
                      <a:pt x="3473" y="8392"/>
                      <a:pt x="1049" y="13699"/>
                      <a:pt x="1049" y="13699"/>
                    </a:cubicBezTo>
                    <a:lnTo>
                      <a:pt x="6905" y="13700"/>
                    </a:lnTo>
                    <a:cubicBezTo>
                      <a:pt x="6905" y="13700"/>
                      <a:pt x="3693" y="6494"/>
                      <a:pt x="8872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1" name="Google Shape;2421;p46"/>
            <p:cNvGrpSpPr/>
            <p:nvPr/>
          </p:nvGrpSpPr>
          <p:grpSpPr>
            <a:xfrm>
              <a:off x="8251040" y="3946300"/>
              <a:ext cx="767639" cy="575285"/>
              <a:chOff x="1286413" y="3306853"/>
              <a:chExt cx="450519" cy="337648"/>
            </a:xfrm>
          </p:grpSpPr>
          <p:sp>
            <p:nvSpPr>
              <p:cNvPr id="2422" name="Google Shape;2422;p46"/>
              <p:cNvSpPr/>
              <p:nvPr/>
            </p:nvSpPr>
            <p:spPr>
              <a:xfrm>
                <a:off x="1357869" y="3306853"/>
                <a:ext cx="275108" cy="337625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4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955" y="3231"/>
                      <a:pt x="2962" y="14412"/>
                      <a:pt x="2962" y="14412"/>
                    </a:cubicBezTo>
                    <a:lnTo>
                      <a:pt x="9648" y="14412"/>
                    </a:lnTo>
                    <a:cubicBezTo>
                      <a:pt x="9648" y="14412"/>
                      <a:pt x="6461" y="4682"/>
                      <a:pt x="11757" y="1391"/>
                    </a:cubicBezTo>
                    <a:lnTo>
                      <a:pt x="11757" y="1391"/>
                    </a:lnTo>
                    <a:cubicBezTo>
                      <a:pt x="8039" y="2415"/>
                      <a:pt x="6825" y="5880"/>
                      <a:pt x="6691" y="11668"/>
                    </a:cubicBezTo>
                    <a:cubicBezTo>
                      <a:pt x="6018" y="3724"/>
                      <a:pt x="2648" y="673"/>
                      <a:pt x="0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6"/>
              <p:cNvSpPr/>
              <p:nvPr/>
            </p:nvSpPr>
            <p:spPr>
              <a:xfrm>
                <a:off x="1286413" y="3412664"/>
                <a:ext cx="192374" cy="23181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9896" extrusionOk="0">
                    <a:moveTo>
                      <a:pt x="8222" y="1"/>
                    </a:moveTo>
                    <a:lnTo>
                      <a:pt x="8222" y="1"/>
                    </a:lnTo>
                    <a:cubicBezTo>
                      <a:pt x="2825" y="2105"/>
                      <a:pt x="3247" y="8774"/>
                      <a:pt x="3247" y="8774"/>
                    </a:cubicBezTo>
                    <a:cubicBezTo>
                      <a:pt x="3247" y="8774"/>
                      <a:pt x="2235" y="3716"/>
                      <a:pt x="3963" y="1482"/>
                    </a:cubicBezTo>
                    <a:lnTo>
                      <a:pt x="3963" y="1482"/>
                    </a:lnTo>
                    <a:cubicBezTo>
                      <a:pt x="1" y="3758"/>
                      <a:pt x="1350" y="9895"/>
                      <a:pt x="1350" y="9895"/>
                    </a:cubicBezTo>
                    <a:lnTo>
                      <a:pt x="1350" y="9894"/>
                    </a:lnTo>
                    <a:lnTo>
                      <a:pt x="7041" y="9894"/>
                    </a:lnTo>
                    <a:cubicBezTo>
                      <a:pt x="7041" y="9894"/>
                      <a:pt x="4682" y="4138"/>
                      <a:pt x="8222" y="1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6"/>
              <p:cNvSpPr/>
              <p:nvPr/>
            </p:nvSpPr>
            <p:spPr>
              <a:xfrm>
                <a:off x="1529349" y="3323555"/>
                <a:ext cx="207583" cy="320946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13701" extrusionOk="0">
                    <a:moveTo>
                      <a:pt x="8872" y="0"/>
                    </a:moveTo>
                    <a:lnTo>
                      <a:pt x="8872" y="0"/>
                    </a:lnTo>
                    <a:cubicBezTo>
                      <a:pt x="4741" y="2510"/>
                      <a:pt x="3730" y="12147"/>
                      <a:pt x="3730" y="12147"/>
                    </a:cubicBezTo>
                    <a:cubicBezTo>
                      <a:pt x="3730" y="12147"/>
                      <a:pt x="2463" y="2651"/>
                      <a:pt x="1" y="1973"/>
                    </a:cubicBezTo>
                    <a:lnTo>
                      <a:pt x="1" y="1973"/>
                    </a:lnTo>
                    <a:cubicBezTo>
                      <a:pt x="3473" y="8392"/>
                      <a:pt x="1049" y="13699"/>
                      <a:pt x="1049" y="13699"/>
                    </a:cubicBezTo>
                    <a:lnTo>
                      <a:pt x="6905" y="13700"/>
                    </a:lnTo>
                    <a:cubicBezTo>
                      <a:pt x="6905" y="13700"/>
                      <a:pt x="3693" y="6494"/>
                      <a:pt x="8872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25" name="Google Shape;2425;p46"/>
          <p:cNvGrpSpPr/>
          <p:nvPr/>
        </p:nvGrpSpPr>
        <p:grpSpPr>
          <a:xfrm>
            <a:off x="5899226" y="1476057"/>
            <a:ext cx="3041768" cy="1242297"/>
            <a:chOff x="3183903" y="395477"/>
            <a:chExt cx="1096805" cy="447933"/>
          </a:xfrm>
        </p:grpSpPr>
        <p:sp>
          <p:nvSpPr>
            <p:cNvPr id="2426" name="Google Shape;2426;p46"/>
            <p:cNvSpPr/>
            <p:nvPr/>
          </p:nvSpPr>
          <p:spPr>
            <a:xfrm>
              <a:off x="3979722" y="448371"/>
              <a:ext cx="66238" cy="5388"/>
            </a:xfrm>
            <a:custGeom>
              <a:avLst/>
              <a:gdLst/>
              <a:ahLst/>
              <a:cxnLst/>
              <a:rect l="l" t="t" r="r" b="b"/>
              <a:pathLst>
                <a:path w="2831" h="230" extrusionOk="0">
                  <a:moveTo>
                    <a:pt x="52" y="0"/>
                  </a:moveTo>
                  <a:cubicBezTo>
                    <a:pt x="24" y="0"/>
                    <a:pt x="0" y="24"/>
                    <a:pt x="0" y="52"/>
                  </a:cubicBezTo>
                  <a:lnTo>
                    <a:pt x="0" y="61"/>
                  </a:lnTo>
                  <a:cubicBezTo>
                    <a:pt x="0" y="145"/>
                    <a:pt x="69" y="214"/>
                    <a:pt x="152" y="215"/>
                  </a:cubicBezTo>
                  <a:cubicBezTo>
                    <a:pt x="459" y="219"/>
                    <a:pt x="1017" y="230"/>
                    <a:pt x="1498" y="230"/>
                  </a:cubicBezTo>
                  <a:cubicBezTo>
                    <a:pt x="1809" y="230"/>
                    <a:pt x="2088" y="225"/>
                    <a:pt x="2246" y="212"/>
                  </a:cubicBezTo>
                  <a:cubicBezTo>
                    <a:pt x="2726" y="171"/>
                    <a:pt x="2831" y="0"/>
                    <a:pt x="2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46"/>
            <p:cNvSpPr/>
            <p:nvPr/>
          </p:nvSpPr>
          <p:spPr>
            <a:xfrm>
              <a:off x="3969755" y="459498"/>
              <a:ext cx="23748" cy="14383"/>
            </a:xfrm>
            <a:custGeom>
              <a:avLst/>
              <a:gdLst/>
              <a:ahLst/>
              <a:cxnLst/>
              <a:rect l="l" t="t" r="r" b="b"/>
              <a:pathLst>
                <a:path w="1015" h="614" extrusionOk="0">
                  <a:moveTo>
                    <a:pt x="93" y="0"/>
                  </a:moveTo>
                  <a:cubicBezTo>
                    <a:pt x="42" y="0"/>
                    <a:pt x="1" y="42"/>
                    <a:pt x="1" y="93"/>
                  </a:cubicBezTo>
                  <a:lnTo>
                    <a:pt x="1" y="613"/>
                  </a:lnTo>
                  <a:lnTo>
                    <a:pt x="1014" y="613"/>
                  </a:lnTo>
                  <a:lnTo>
                    <a:pt x="1014" y="93"/>
                  </a:lnTo>
                  <a:cubicBezTo>
                    <a:pt x="1014" y="41"/>
                    <a:pt x="972" y="0"/>
                    <a:pt x="921" y="0"/>
                  </a:cubicBezTo>
                  <a:lnTo>
                    <a:pt x="96" y="0"/>
                  </a:lnTo>
                  <a:cubicBezTo>
                    <a:pt x="95" y="0"/>
                    <a:pt x="94" y="0"/>
                    <a:pt x="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46"/>
            <p:cNvSpPr/>
            <p:nvPr/>
          </p:nvSpPr>
          <p:spPr>
            <a:xfrm>
              <a:off x="3974809" y="459498"/>
              <a:ext cx="13641" cy="14383"/>
            </a:xfrm>
            <a:custGeom>
              <a:avLst/>
              <a:gdLst/>
              <a:ahLst/>
              <a:cxnLst/>
              <a:rect l="l" t="t" r="r" b="b"/>
              <a:pathLst>
                <a:path w="583" h="614" extrusionOk="0">
                  <a:moveTo>
                    <a:pt x="53" y="0"/>
                  </a:moveTo>
                  <a:cubicBezTo>
                    <a:pt x="24" y="0"/>
                    <a:pt x="0" y="42"/>
                    <a:pt x="0" y="93"/>
                  </a:cubicBezTo>
                  <a:lnTo>
                    <a:pt x="0" y="613"/>
                  </a:lnTo>
                  <a:lnTo>
                    <a:pt x="583" y="613"/>
                  </a:lnTo>
                  <a:lnTo>
                    <a:pt x="583" y="93"/>
                  </a:lnTo>
                  <a:cubicBezTo>
                    <a:pt x="583" y="41"/>
                    <a:pt x="558" y="0"/>
                    <a:pt x="528" y="0"/>
                  </a:cubicBezTo>
                  <a:lnTo>
                    <a:pt x="55" y="0"/>
                  </a:lnTo>
                  <a:cubicBezTo>
                    <a:pt x="54" y="0"/>
                    <a:pt x="53" y="0"/>
                    <a:pt x="53" y="0"/>
                  </a:cubicBezTo>
                  <a:close/>
                </a:path>
              </a:pathLst>
            </a:custGeom>
            <a:solidFill>
              <a:srgbClr val="FFFFFF">
                <a:alpha val="1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46"/>
            <p:cNvSpPr/>
            <p:nvPr/>
          </p:nvSpPr>
          <p:spPr>
            <a:xfrm>
              <a:off x="3966479" y="472007"/>
              <a:ext cx="30300" cy="22465"/>
            </a:xfrm>
            <a:custGeom>
              <a:avLst/>
              <a:gdLst/>
              <a:ahLst/>
              <a:cxnLst/>
              <a:rect l="l" t="t" r="r" b="b"/>
              <a:pathLst>
                <a:path w="1295" h="959" extrusionOk="0">
                  <a:moveTo>
                    <a:pt x="120" y="0"/>
                  </a:moveTo>
                  <a:cubicBezTo>
                    <a:pt x="54" y="0"/>
                    <a:pt x="0" y="54"/>
                    <a:pt x="0" y="120"/>
                  </a:cubicBezTo>
                  <a:lnTo>
                    <a:pt x="0" y="958"/>
                  </a:lnTo>
                  <a:lnTo>
                    <a:pt x="1295" y="705"/>
                  </a:lnTo>
                  <a:lnTo>
                    <a:pt x="1295" y="120"/>
                  </a:lnTo>
                  <a:cubicBezTo>
                    <a:pt x="1295" y="54"/>
                    <a:pt x="1241" y="0"/>
                    <a:pt x="11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46"/>
            <p:cNvSpPr/>
            <p:nvPr/>
          </p:nvSpPr>
          <p:spPr>
            <a:xfrm>
              <a:off x="3973311" y="472007"/>
              <a:ext cx="16636" cy="22465"/>
            </a:xfrm>
            <a:custGeom>
              <a:avLst/>
              <a:gdLst/>
              <a:ahLst/>
              <a:cxnLst/>
              <a:rect l="l" t="t" r="r" b="b"/>
              <a:pathLst>
                <a:path w="711" h="959" extrusionOk="0">
                  <a:moveTo>
                    <a:pt x="65" y="0"/>
                  </a:moveTo>
                  <a:cubicBezTo>
                    <a:pt x="30" y="0"/>
                    <a:pt x="1" y="54"/>
                    <a:pt x="1" y="120"/>
                  </a:cubicBezTo>
                  <a:lnTo>
                    <a:pt x="1" y="958"/>
                  </a:lnTo>
                  <a:lnTo>
                    <a:pt x="710" y="705"/>
                  </a:lnTo>
                  <a:lnTo>
                    <a:pt x="710" y="120"/>
                  </a:lnTo>
                  <a:cubicBezTo>
                    <a:pt x="710" y="54"/>
                    <a:pt x="680" y="0"/>
                    <a:pt x="644" y="0"/>
                  </a:cubicBezTo>
                  <a:close/>
                </a:path>
              </a:pathLst>
            </a:custGeom>
            <a:solidFill>
              <a:srgbClr val="FFFFFF">
                <a:alpha val="1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46"/>
            <p:cNvSpPr/>
            <p:nvPr/>
          </p:nvSpPr>
          <p:spPr>
            <a:xfrm>
              <a:off x="3960209" y="479901"/>
              <a:ext cx="43870" cy="14570"/>
            </a:xfrm>
            <a:custGeom>
              <a:avLst/>
              <a:gdLst/>
              <a:ahLst/>
              <a:cxnLst/>
              <a:rect l="l" t="t" r="r" b="b"/>
              <a:pathLst>
                <a:path w="1875" h="622" extrusionOk="0">
                  <a:moveTo>
                    <a:pt x="1787" y="1"/>
                  </a:moveTo>
                  <a:cubicBezTo>
                    <a:pt x="1782" y="1"/>
                    <a:pt x="1778" y="1"/>
                    <a:pt x="1773" y="2"/>
                  </a:cubicBezTo>
                  <a:lnTo>
                    <a:pt x="1539" y="34"/>
                  </a:lnTo>
                  <a:lnTo>
                    <a:pt x="316" y="203"/>
                  </a:lnTo>
                  <a:lnTo>
                    <a:pt x="78" y="237"/>
                  </a:lnTo>
                  <a:cubicBezTo>
                    <a:pt x="32" y="243"/>
                    <a:pt x="1" y="280"/>
                    <a:pt x="1" y="325"/>
                  </a:cubicBezTo>
                  <a:lnTo>
                    <a:pt x="1" y="621"/>
                  </a:lnTo>
                  <a:lnTo>
                    <a:pt x="283" y="573"/>
                  </a:lnTo>
                  <a:lnTo>
                    <a:pt x="618" y="517"/>
                  </a:lnTo>
                  <a:lnTo>
                    <a:pt x="1874" y="309"/>
                  </a:lnTo>
                  <a:lnTo>
                    <a:pt x="1874" y="90"/>
                  </a:lnTo>
                  <a:cubicBezTo>
                    <a:pt x="1874" y="40"/>
                    <a:pt x="1835" y="1"/>
                    <a:pt x="1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46"/>
            <p:cNvSpPr/>
            <p:nvPr/>
          </p:nvSpPr>
          <p:spPr>
            <a:xfrm>
              <a:off x="3966807" y="480838"/>
              <a:ext cx="30674" cy="12603"/>
            </a:xfrm>
            <a:custGeom>
              <a:avLst/>
              <a:gdLst/>
              <a:ahLst/>
              <a:cxnLst/>
              <a:rect l="l" t="t" r="r" b="b"/>
              <a:pathLst>
                <a:path w="1311" h="538" extrusionOk="0">
                  <a:moveTo>
                    <a:pt x="1222" y="1"/>
                  </a:moveTo>
                  <a:cubicBezTo>
                    <a:pt x="1218" y="1"/>
                    <a:pt x="1213" y="1"/>
                    <a:pt x="1209" y="2"/>
                  </a:cubicBezTo>
                  <a:lnTo>
                    <a:pt x="74" y="159"/>
                  </a:lnTo>
                  <a:cubicBezTo>
                    <a:pt x="32" y="164"/>
                    <a:pt x="1" y="199"/>
                    <a:pt x="1" y="240"/>
                  </a:cubicBezTo>
                  <a:lnTo>
                    <a:pt x="1" y="241"/>
                  </a:lnTo>
                  <a:lnTo>
                    <a:pt x="1" y="533"/>
                  </a:lnTo>
                  <a:lnTo>
                    <a:pt x="1" y="537"/>
                  </a:lnTo>
                  <a:lnTo>
                    <a:pt x="336" y="479"/>
                  </a:lnTo>
                  <a:lnTo>
                    <a:pt x="1310" y="305"/>
                  </a:lnTo>
                  <a:lnTo>
                    <a:pt x="1310" y="86"/>
                  </a:lnTo>
                  <a:cubicBezTo>
                    <a:pt x="1310" y="85"/>
                    <a:pt x="1310" y="85"/>
                    <a:pt x="1309" y="85"/>
                  </a:cubicBezTo>
                  <a:cubicBezTo>
                    <a:pt x="1309" y="38"/>
                    <a:pt x="1268" y="1"/>
                    <a:pt x="1222" y="1"/>
                  </a:cubicBezTo>
                  <a:close/>
                </a:path>
              </a:pathLst>
            </a:custGeom>
            <a:solidFill>
              <a:srgbClr val="FFFFFF">
                <a:alpha val="1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46"/>
            <p:cNvSpPr/>
            <p:nvPr/>
          </p:nvSpPr>
          <p:spPr>
            <a:xfrm>
              <a:off x="3973943" y="456991"/>
              <a:ext cx="15372" cy="2506"/>
            </a:xfrm>
            <a:custGeom>
              <a:avLst/>
              <a:gdLst/>
              <a:ahLst/>
              <a:cxnLst/>
              <a:rect l="l" t="t" r="r" b="b"/>
              <a:pathLst>
                <a:path w="657" h="107" extrusionOk="0">
                  <a:moveTo>
                    <a:pt x="0" y="1"/>
                  </a:moveTo>
                  <a:lnTo>
                    <a:pt x="0" y="106"/>
                  </a:lnTo>
                  <a:lnTo>
                    <a:pt x="657" y="106"/>
                  </a:lnTo>
                  <a:lnTo>
                    <a:pt x="6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46"/>
            <p:cNvSpPr/>
            <p:nvPr/>
          </p:nvSpPr>
          <p:spPr>
            <a:xfrm>
              <a:off x="3971229" y="445747"/>
              <a:ext cx="20800" cy="11267"/>
            </a:xfrm>
            <a:custGeom>
              <a:avLst/>
              <a:gdLst/>
              <a:ahLst/>
              <a:cxnLst/>
              <a:rect l="l" t="t" r="r" b="b"/>
              <a:pathLst>
                <a:path w="889" h="481" extrusionOk="0">
                  <a:moveTo>
                    <a:pt x="444" y="1"/>
                  </a:moveTo>
                  <a:cubicBezTo>
                    <a:pt x="199" y="1"/>
                    <a:pt x="0" y="200"/>
                    <a:pt x="1" y="445"/>
                  </a:cubicBezTo>
                  <a:cubicBezTo>
                    <a:pt x="1" y="465"/>
                    <a:pt x="18" y="481"/>
                    <a:pt x="37" y="481"/>
                  </a:cubicBezTo>
                  <a:lnTo>
                    <a:pt x="853" y="481"/>
                  </a:lnTo>
                  <a:cubicBezTo>
                    <a:pt x="872" y="481"/>
                    <a:pt x="889" y="464"/>
                    <a:pt x="889" y="445"/>
                  </a:cubicBezTo>
                  <a:cubicBezTo>
                    <a:pt x="889" y="200"/>
                    <a:pt x="690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46"/>
            <p:cNvSpPr/>
            <p:nvPr/>
          </p:nvSpPr>
          <p:spPr>
            <a:xfrm>
              <a:off x="3972633" y="447621"/>
              <a:ext cx="17993" cy="9370"/>
            </a:xfrm>
            <a:custGeom>
              <a:avLst/>
              <a:gdLst/>
              <a:ahLst/>
              <a:cxnLst/>
              <a:rect l="l" t="t" r="r" b="b"/>
              <a:pathLst>
                <a:path w="769" h="400" extrusionOk="0">
                  <a:moveTo>
                    <a:pt x="11" y="1"/>
                  </a:moveTo>
                  <a:cubicBezTo>
                    <a:pt x="6" y="1"/>
                    <a:pt x="3" y="6"/>
                    <a:pt x="1" y="10"/>
                  </a:cubicBezTo>
                  <a:lnTo>
                    <a:pt x="1" y="397"/>
                  </a:lnTo>
                  <a:cubicBezTo>
                    <a:pt x="1" y="399"/>
                    <a:pt x="2" y="399"/>
                    <a:pt x="2" y="399"/>
                  </a:cubicBezTo>
                  <a:lnTo>
                    <a:pt x="766" y="399"/>
                  </a:lnTo>
                  <a:cubicBezTo>
                    <a:pt x="768" y="399"/>
                    <a:pt x="768" y="397"/>
                    <a:pt x="768" y="397"/>
                  </a:cubicBezTo>
                  <a:lnTo>
                    <a:pt x="768" y="10"/>
                  </a:lnTo>
                  <a:cubicBezTo>
                    <a:pt x="768" y="5"/>
                    <a:pt x="764" y="1"/>
                    <a:pt x="7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46"/>
            <p:cNvSpPr/>
            <p:nvPr/>
          </p:nvSpPr>
          <p:spPr>
            <a:xfrm>
              <a:off x="3973943" y="456968"/>
              <a:ext cx="15372" cy="2506"/>
            </a:xfrm>
            <a:custGeom>
              <a:avLst/>
              <a:gdLst/>
              <a:ahLst/>
              <a:cxnLst/>
              <a:rect l="l" t="t" r="r" b="b"/>
              <a:pathLst>
                <a:path w="657" h="107" extrusionOk="0">
                  <a:moveTo>
                    <a:pt x="0" y="0"/>
                  </a:moveTo>
                  <a:lnTo>
                    <a:pt x="0" y="106"/>
                  </a:lnTo>
                  <a:lnTo>
                    <a:pt x="87" y="106"/>
                  </a:lnTo>
                  <a:lnTo>
                    <a:pt x="87" y="91"/>
                  </a:lnTo>
                  <a:cubicBezTo>
                    <a:pt x="87" y="64"/>
                    <a:pt x="109" y="42"/>
                    <a:pt x="138" y="42"/>
                  </a:cubicBezTo>
                  <a:lnTo>
                    <a:pt x="657" y="42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46"/>
            <p:cNvSpPr/>
            <p:nvPr/>
          </p:nvSpPr>
          <p:spPr>
            <a:xfrm>
              <a:off x="3902464" y="448371"/>
              <a:ext cx="76510" cy="5388"/>
            </a:xfrm>
            <a:custGeom>
              <a:avLst/>
              <a:gdLst/>
              <a:ahLst/>
              <a:cxnLst/>
              <a:rect l="l" t="t" r="r" b="b"/>
              <a:pathLst>
                <a:path w="3270" h="230" extrusionOk="0">
                  <a:moveTo>
                    <a:pt x="0" y="0"/>
                  </a:moveTo>
                  <a:cubicBezTo>
                    <a:pt x="0" y="0"/>
                    <a:pt x="106" y="171"/>
                    <a:pt x="585" y="212"/>
                  </a:cubicBezTo>
                  <a:cubicBezTo>
                    <a:pt x="743" y="225"/>
                    <a:pt x="1090" y="230"/>
                    <a:pt x="1484" y="230"/>
                  </a:cubicBezTo>
                  <a:cubicBezTo>
                    <a:pt x="2092" y="230"/>
                    <a:pt x="2811" y="219"/>
                    <a:pt x="3118" y="215"/>
                  </a:cubicBezTo>
                  <a:cubicBezTo>
                    <a:pt x="3202" y="214"/>
                    <a:pt x="3270" y="145"/>
                    <a:pt x="3270" y="61"/>
                  </a:cubicBezTo>
                  <a:lnTo>
                    <a:pt x="3270" y="52"/>
                  </a:lnTo>
                  <a:cubicBezTo>
                    <a:pt x="3269" y="24"/>
                    <a:pt x="324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46"/>
            <p:cNvSpPr/>
            <p:nvPr/>
          </p:nvSpPr>
          <p:spPr>
            <a:xfrm>
              <a:off x="3418627" y="448371"/>
              <a:ext cx="66262" cy="5388"/>
            </a:xfrm>
            <a:custGeom>
              <a:avLst/>
              <a:gdLst/>
              <a:ahLst/>
              <a:cxnLst/>
              <a:rect l="l" t="t" r="r" b="b"/>
              <a:pathLst>
                <a:path w="2832" h="230" extrusionOk="0">
                  <a:moveTo>
                    <a:pt x="1" y="0"/>
                  </a:moveTo>
                  <a:cubicBezTo>
                    <a:pt x="1" y="0"/>
                    <a:pt x="105" y="171"/>
                    <a:pt x="585" y="212"/>
                  </a:cubicBezTo>
                  <a:cubicBezTo>
                    <a:pt x="743" y="225"/>
                    <a:pt x="1023" y="230"/>
                    <a:pt x="1334" y="230"/>
                  </a:cubicBezTo>
                  <a:cubicBezTo>
                    <a:pt x="1815" y="230"/>
                    <a:pt x="2373" y="219"/>
                    <a:pt x="2680" y="215"/>
                  </a:cubicBezTo>
                  <a:cubicBezTo>
                    <a:pt x="2763" y="214"/>
                    <a:pt x="2831" y="145"/>
                    <a:pt x="2831" y="61"/>
                  </a:cubicBezTo>
                  <a:lnTo>
                    <a:pt x="2831" y="52"/>
                  </a:lnTo>
                  <a:cubicBezTo>
                    <a:pt x="2831" y="24"/>
                    <a:pt x="2808" y="0"/>
                    <a:pt x="2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46"/>
            <p:cNvSpPr/>
            <p:nvPr/>
          </p:nvSpPr>
          <p:spPr>
            <a:xfrm>
              <a:off x="3471131" y="459498"/>
              <a:ext cx="23748" cy="14383"/>
            </a:xfrm>
            <a:custGeom>
              <a:avLst/>
              <a:gdLst/>
              <a:ahLst/>
              <a:cxnLst/>
              <a:rect l="l" t="t" r="r" b="b"/>
              <a:pathLst>
                <a:path w="1015" h="614" extrusionOk="0">
                  <a:moveTo>
                    <a:pt x="922" y="0"/>
                  </a:moveTo>
                  <a:cubicBezTo>
                    <a:pt x="921" y="0"/>
                    <a:pt x="920" y="0"/>
                    <a:pt x="919" y="0"/>
                  </a:cubicBezTo>
                  <a:lnTo>
                    <a:pt x="95" y="0"/>
                  </a:lnTo>
                  <a:cubicBezTo>
                    <a:pt x="44" y="0"/>
                    <a:pt x="1" y="41"/>
                    <a:pt x="1" y="93"/>
                  </a:cubicBezTo>
                  <a:lnTo>
                    <a:pt x="1" y="613"/>
                  </a:lnTo>
                  <a:lnTo>
                    <a:pt x="1014" y="613"/>
                  </a:lnTo>
                  <a:lnTo>
                    <a:pt x="1014" y="93"/>
                  </a:lnTo>
                  <a:cubicBezTo>
                    <a:pt x="1014" y="42"/>
                    <a:pt x="974" y="0"/>
                    <a:pt x="9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46"/>
            <p:cNvSpPr/>
            <p:nvPr/>
          </p:nvSpPr>
          <p:spPr>
            <a:xfrm>
              <a:off x="3476185" y="459498"/>
              <a:ext cx="13641" cy="14383"/>
            </a:xfrm>
            <a:custGeom>
              <a:avLst/>
              <a:gdLst/>
              <a:ahLst/>
              <a:cxnLst/>
              <a:rect l="l" t="t" r="r" b="b"/>
              <a:pathLst>
                <a:path w="583" h="614" extrusionOk="0">
                  <a:moveTo>
                    <a:pt x="530" y="0"/>
                  </a:moveTo>
                  <a:cubicBezTo>
                    <a:pt x="530" y="0"/>
                    <a:pt x="529" y="0"/>
                    <a:pt x="528" y="0"/>
                  </a:cubicBezTo>
                  <a:lnTo>
                    <a:pt x="55" y="0"/>
                  </a:lnTo>
                  <a:cubicBezTo>
                    <a:pt x="25" y="0"/>
                    <a:pt x="0" y="41"/>
                    <a:pt x="0" y="93"/>
                  </a:cubicBezTo>
                  <a:lnTo>
                    <a:pt x="0" y="613"/>
                  </a:lnTo>
                  <a:lnTo>
                    <a:pt x="583" y="613"/>
                  </a:lnTo>
                  <a:lnTo>
                    <a:pt x="583" y="93"/>
                  </a:lnTo>
                  <a:cubicBezTo>
                    <a:pt x="583" y="42"/>
                    <a:pt x="559" y="0"/>
                    <a:pt x="530" y="0"/>
                  </a:cubicBezTo>
                  <a:close/>
                </a:path>
              </a:pathLst>
            </a:custGeom>
            <a:solidFill>
              <a:srgbClr val="FFFFFF">
                <a:alpha val="1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6"/>
            <p:cNvSpPr/>
            <p:nvPr/>
          </p:nvSpPr>
          <p:spPr>
            <a:xfrm>
              <a:off x="3467855" y="472007"/>
              <a:ext cx="30300" cy="22465"/>
            </a:xfrm>
            <a:custGeom>
              <a:avLst/>
              <a:gdLst/>
              <a:ahLst/>
              <a:cxnLst/>
              <a:rect l="l" t="t" r="r" b="b"/>
              <a:pathLst>
                <a:path w="1295" h="959" extrusionOk="0">
                  <a:moveTo>
                    <a:pt x="120" y="0"/>
                  </a:moveTo>
                  <a:cubicBezTo>
                    <a:pt x="54" y="0"/>
                    <a:pt x="0" y="54"/>
                    <a:pt x="0" y="120"/>
                  </a:cubicBezTo>
                  <a:lnTo>
                    <a:pt x="0" y="705"/>
                  </a:lnTo>
                  <a:lnTo>
                    <a:pt x="1295" y="958"/>
                  </a:lnTo>
                  <a:lnTo>
                    <a:pt x="1295" y="120"/>
                  </a:lnTo>
                  <a:cubicBezTo>
                    <a:pt x="1295" y="54"/>
                    <a:pt x="1241" y="0"/>
                    <a:pt x="11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6"/>
            <p:cNvSpPr/>
            <p:nvPr/>
          </p:nvSpPr>
          <p:spPr>
            <a:xfrm>
              <a:off x="3474664" y="472007"/>
              <a:ext cx="16659" cy="22465"/>
            </a:xfrm>
            <a:custGeom>
              <a:avLst/>
              <a:gdLst/>
              <a:ahLst/>
              <a:cxnLst/>
              <a:rect l="l" t="t" r="r" b="b"/>
              <a:pathLst>
                <a:path w="712" h="959" extrusionOk="0">
                  <a:moveTo>
                    <a:pt x="67" y="0"/>
                  </a:moveTo>
                  <a:cubicBezTo>
                    <a:pt x="31" y="0"/>
                    <a:pt x="1" y="54"/>
                    <a:pt x="1" y="120"/>
                  </a:cubicBezTo>
                  <a:lnTo>
                    <a:pt x="1" y="705"/>
                  </a:lnTo>
                  <a:lnTo>
                    <a:pt x="710" y="958"/>
                  </a:lnTo>
                  <a:lnTo>
                    <a:pt x="710" y="120"/>
                  </a:lnTo>
                  <a:cubicBezTo>
                    <a:pt x="711" y="54"/>
                    <a:pt x="683" y="0"/>
                    <a:pt x="645" y="0"/>
                  </a:cubicBezTo>
                  <a:close/>
                </a:path>
              </a:pathLst>
            </a:custGeom>
            <a:solidFill>
              <a:srgbClr val="FFFFFF">
                <a:alpha val="1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6"/>
            <p:cNvSpPr/>
            <p:nvPr/>
          </p:nvSpPr>
          <p:spPr>
            <a:xfrm>
              <a:off x="3460555" y="479901"/>
              <a:ext cx="43894" cy="14570"/>
            </a:xfrm>
            <a:custGeom>
              <a:avLst/>
              <a:gdLst/>
              <a:ahLst/>
              <a:cxnLst/>
              <a:rect l="l" t="t" r="r" b="b"/>
              <a:pathLst>
                <a:path w="1876" h="622" extrusionOk="0">
                  <a:moveTo>
                    <a:pt x="88" y="1"/>
                  </a:moveTo>
                  <a:cubicBezTo>
                    <a:pt x="40" y="1"/>
                    <a:pt x="1" y="40"/>
                    <a:pt x="1" y="90"/>
                  </a:cubicBezTo>
                  <a:lnTo>
                    <a:pt x="1" y="309"/>
                  </a:lnTo>
                  <a:lnTo>
                    <a:pt x="1257" y="517"/>
                  </a:lnTo>
                  <a:lnTo>
                    <a:pt x="1593" y="573"/>
                  </a:lnTo>
                  <a:lnTo>
                    <a:pt x="1875" y="621"/>
                  </a:lnTo>
                  <a:lnTo>
                    <a:pt x="1875" y="325"/>
                  </a:lnTo>
                  <a:cubicBezTo>
                    <a:pt x="1875" y="280"/>
                    <a:pt x="1842" y="243"/>
                    <a:pt x="1798" y="237"/>
                  </a:cubicBezTo>
                  <a:lnTo>
                    <a:pt x="1559" y="203"/>
                  </a:lnTo>
                  <a:lnTo>
                    <a:pt x="337" y="34"/>
                  </a:lnTo>
                  <a:lnTo>
                    <a:pt x="102" y="2"/>
                  </a:lnTo>
                  <a:cubicBezTo>
                    <a:pt x="97" y="1"/>
                    <a:pt x="93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46"/>
            <p:cNvSpPr/>
            <p:nvPr/>
          </p:nvSpPr>
          <p:spPr>
            <a:xfrm>
              <a:off x="3467153" y="480838"/>
              <a:ext cx="30698" cy="12603"/>
            </a:xfrm>
            <a:custGeom>
              <a:avLst/>
              <a:gdLst/>
              <a:ahLst/>
              <a:cxnLst/>
              <a:rect l="l" t="t" r="r" b="b"/>
              <a:pathLst>
                <a:path w="1312" h="538" extrusionOk="0">
                  <a:moveTo>
                    <a:pt x="89" y="1"/>
                  </a:moveTo>
                  <a:cubicBezTo>
                    <a:pt x="43" y="1"/>
                    <a:pt x="2" y="38"/>
                    <a:pt x="2" y="85"/>
                  </a:cubicBezTo>
                  <a:cubicBezTo>
                    <a:pt x="1" y="85"/>
                    <a:pt x="1" y="85"/>
                    <a:pt x="1" y="86"/>
                  </a:cubicBezTo>
                  <a:lnTo>
                    <a:pt x="1" y="305"/>
                  </a:lnTo>
                  <a:lnTo>
                    <a:pt x="975" y="479"/>
                  </a:lnTo>
                  <a:lnTo>
                    <a:pt x="1311" y="537"/>
                  </a:lnTo>
                  <a:lnTo>
                    <a:pt x="1311" y="533"/>
                  </a:lnTo>
                  <a:lnTo>
                    <a:pt x="1311" y="241"/>
                  </a:lnTo>
                  <a:lnTo>
                    <a:pt x="1311" y="240"/>
                  </a:lnTo>
                  <a:cubicBezTo>
                    <a:pt x="1311" y="199"/>
                    <a:pt x="1278" y="164"/>
                    <a:pt x="1237" y="159"/>
                  </a:cubicBezTo>
                  <a:lnTo>
                    <a:pt x="102" y="2"/>
                  </a:lnTo>
                  <a:cubicBezTo>
                    <a:pt x="98" y="1"/>
                    <a:pt x="93" y="1"/>
                    <a:pt x="89" y="1"/>
                  </a:cubicBezTo>
                  <a:close/>
                </a:path>
              </a:pathLst>
            </a:custGeom>
            <a:solidFill>
              <a:srgbClr val="FFFFFF">
                <a:alpha val="1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46"/>
            <p:cNvSpPr/>
            <p:nvPr/>
          </p:nvSpPr>
          <p:spPr>
            <a:xfrm>
              <a:off x="3475295" y="456944"/>
              <a:ext cx="15372" cy="2530"/>
            </a:xfrm>
            <a:custGeom>
              <a:avLst/>
              <a:gdLst/>
              <a:ahLst/>
              <a:cxnLst/>
              <a:rect l="l" t="t" r="r" b="b"/>
              <a:pathLst>
                <a:path w="657" h="108" extrusionOk="0">
                  <a:moveTo>
                    <a:pt x="0" y="0"/>
                  </a:moveTo>
                  <a:lnTo>
                    <a:pt x="0" y="107"/>
                  </a:lnTo>
                  <a:lnTo>
                    <a:pt x="657" y="1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6"/>
            <p:cNvSpPr/>
            <p:nvPr/>
          </p:nvSpPr>
          <p:spPr>
            <a:xfrm>
              <a:off x="3472628" y="445747"/>
              <a:ext cx="20777" cy="11267"/>
            </a:xfrm>
            <a:custGeom>
              <a:avLst/>
              <a:gdLst/>
              <a:ahLst/>
              <a:cxnLst/>
              <a:rect l="l" t="t" r="r" b="b"/>
              <a:pathLst>
                <a:path w="888" h="481" extrusionOk="0">
                  <a:moveTo>
                    <a:pt x="443" y="1"/>
                  </a:moveTo>
                  <a:cubicBezTo>
                    <a:pt x="198" y="1"/>
                    <a:pt x="0" y="200"/>
                    <a:pt x="0" y="445"/>
                  </a:cubicBezTo>
                  <a:cubicBezTo>
                    <a:pt x="0" y="464"/>
                    <a:pt x="16" y="481"/>
                    <a:pt x="36" y="481"/>
                  </a:cubicBezTo>
                  <a:lnTo>
                    <a:pt x="852" y="481"/>
                  </a:lnTo>
                  <a:cubicBezTo>
                    <a:pt x="870" y="481"/>
                    <a:pt x="887" y="465"/>
                    <a:pt x="887" y="445"/>
                  </a:cubicBezTo>
                  <a:cubicBezTo>
                    <a:pt x="887" y="200"/>
                    <a:pt x="689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6"/>
            <p:cNvSpPr/>
            <p:nvPr/>
          </p:nvSpPr>
          <p:spPr>
            <a:xfrm>
              <a:off x="3474009" y="447621"/>
              <a:ext cx="17969" cy="9370"/>
            </a:xfrm>
            <a:custGeom>
              <a:avLst/>
              <a:gdLst/>
              <a:ahLst/>
              <a:cxnLst/>
              <a:rect l="l" t="t" r="r" b="b"/>
              <a:pathLst>
                <a:path w="768" h="400" extrusionOk="0">
                  <a:moveTo>
                    <a:pt x="10" y="1"/>
                  </a:moveTo>
                  <a:cubicBezTo>
                    <a:pt x="5" y="1"/>
                    <a:pt x="1" y="5"/>
                    <a:pt x="1" y="10"/>
                  </a:cubicBezTo>
                  <a:lnTo>
                    <a:pt x="1" y="397"/>
                  </a:lnTo>
                  <a:cubicBezTo>
                    <a:pt x="1" y="397"/>
                    <a:pt x="1" y="399"/>
                    <a:pt x="3" y="399"/>
                  </a:cubicBezTo>
                  <a:lnTo>
                    <a:pt x="767" y="399"/>
                  </a:lnTo>
                  <a:cubicBezTo>
                    <a:pt x="767" y="399"/>
                    <a:pt x="768" y="399"/>
                    <a:pt x="768" y="397"/>
                  </a:cubicBezTo>
                  <a:lnTo>
                    <a:pt x="768" y="10"/>
                  </a:lnTo>
                  <a:cubicBezTo>
                    <a:pt x="767" y="6"/>
                    <a:pt x="763" y="1"/>
                    <a:pt x="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46"/>
            <p:cNvSpPr/>
            <p:nvPr/>
          </p:nvSpPr>
          <p:spPr>
            <a:xfrm>
              <a:off x="3475295" y="456968"/>
              <a:ext cx="15372" cy="2506"/>
            </a:xfrm>
            <a:custGeom>
              <a:avLst/>
              <a:gdLst/>
              <a:ahLst/>
              <a:cxnLst/>
              <a:rect l="l" t="t" r="r" b="b"/>
              <a:pathLst>
                <a:path w="657" h="107" extrusionOk="0">
                  <a:moveTo>
                    <a:pt x="0" y="0"/>
                  </a:moveTo>
                  <a:lnTo>
                    <a:pt x="0" y="42"/>
                  </a:lnTo>
                  <a:lnTo>
                    <a:pt x="519" y="42"/>
                  </a:lnTo>
                  <a:cubicBezTo>
                    <a:pt x="548" y="42"/>
                    <a:pt x="569" y="64"/>
                    <a:pt x="569" y="91"/>
                  </a:cubicBezTo>
                  <a:lnTo>
                    <a:pt x="569" y="106"/>
                  </a:lnTo>
                  <a:lnTo>
                    <a:pt x="657" y="106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rgbClr val="FFFFFF">
                <a:alpha val="1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46"/>
            <p:cNvSpPr/>
            <p:nvPr/>
          </p:nvSpPr>
          <p:spPr>
            <a:xfrm>
              <a:off x="3485661" y="448371"/>
              <a:ext cx="76510" cy="5388"/>
            </a:xfrm>
            <a:custGeom>
              <a:avLst/>
              <a:gdLst/>
              <a:ahLst/>
              <a:cxnLst/>
              <a:rect l="l" t="t" r="r" b="b"/>
              <a:pathLst>
                <a:path w="3270" h="230" extrusionOk="0">
                  <a:moveTo>
                    <a:pt x="54" y="0"/>
                  </a:moveTo>
                  <a:cubicBezTo>
                    <a:pt x="25" y="0"/>
                    <a:pt x="2" y="24"/>
                    <a:pt x="0" y="52"/>
                  </a:cubicBezTo>
                  <a:lnTo>
                    <a:pt x="0" y="61"/>
                  </a:lnTo>
                  <a:cubicBezTo>
                    <a:pt x="0" y="145"/>
                    <a:pt x="68" y="214"/>
                    <a:pt x="152" y="215"/>
                  </a:cubicBezTo>
                  <a:cubicBezTo>
                    <a:pt x="459" y="219"/>
                    <a:pt x="1178" y="230"/>
                    <a:pt x="1786" y="230"/>
                  </a:cubicBezTo>
                  <a:cubicBezTo>
                    <a:pt x="2180" y="230"/>
                    <a:pt x="2527" y="225"/>
                    <a:pt x="2685" y="212"/>
                  </a:cubicBezTo>
                  <a:cubicBezTo>
                    <a:pt x="3164" y="171"/>
                    <a:pt x="3270" y="0"/>
                    <a:pt x="3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46"/>
            <p:cNvSpPr/>
            <p:nvPr/>
          </p:nvSpPr>
          <p:spPr>
            <a:xfrm>
              <a:off x="3532549" y="556688"/>
              <a:ext cx="399559" cy="151935"/>
            </a:xfrm>
            <a:custGeom>
              <a:avLst/>
              <a:gdLst/>
              <a:ahLst/>
              <a:cxnLst/>
              <a:rect l="l" t="t" r="r" b="b"/>
              <a:pathLst>
                <a:path w="17077" h="6486" extrusionOk="0">
                  <a:moveTo>
                    <a:pt x="0" y="1"/>
                  </a:moveTo>
                  <a:lnTo>
                    <a:pt x="0" y="3657"/>
                  </a:lnTo>
                  <a:cubicBezTo>
                    <a:pt x="0" y="3853"/>
                    <a:pt x="22" y="4043"/>
                    <a:pt x="63" y="4230"/>
                  </a:cubicBezTo>
                  <a:cubicBezTo>
                    <a:pt x="109" y="4442"/>
                    <a:pt x="183" y="4645"/>
                    <a:pt x="278" y="4836"/>
                  </a:cubicBezTo>
                  <a:cubicBezTo>
                    <a:pt x="597" y="5477"/>
                    <a:pt x="1170" y="5978"/>
                    <a:pt x="1890" y="6192"/>
                  </a:cubicBezTo>
                  <a:lnTo>
                    <a:pt x="2225" y="6292"/>
                  </a:lnTo>
                  <a:cubicBezTo>
                    <a:pt x="3139" y="6422"/>
                    <a:pt x="4062" y="6485"/>
                    <a:pt x="4987" y="6485"/>
                  </a:cubicBezTo>
                  <a:lnTo>
                    <a:pt x="12090" y="6485"/>
                  </a:lnTo>
                  <a:cubicBezTo>
                    <a:pt x="13014" y="6485"/>
                    <a:pt x="13937" y="6421"/>
                    <a:pt x="14852" y="6292"/>
                  </a:cubicBezTo>
                  <a:lnTo>
                    <a:pt x="15188" y="6192"/>
                  </a:lnTo>
                  <a:cubicBezTo>
                    <a:pt x="15906" y="5976"/>
                    <a:pt x="16480" y="5475"/>
                    <a:pt x="16799" y="4836"/>
                  </a:cubicBezTo>
                  <a:cubicBezTo>
                    <a:pt x="16894" y="4644"/>
                    <a:pt x="16967" y="4441"/>
                    <a:pt x="17014" y="4230"/>
                  </a:cubicBezTo>
                  <a:cubicBezTo>
                    <a:pt x="17055" y="4043"/>
                    <a:pt x="17077" y="3853"/>
                    <a:pt x="17077" y="3657"/>
                  </a:cubicBezTo>
                  <a:lnTo>
                    <a:pt x="17077" y="1"/>
                  </a:lnTo>
                  <a:lnTo>
                    <a:pt x="15330" y="243"/>
                  </a:lnTo>
                  <a:lnTo>
                    <a:pt x="15330" y="1"/>
                  </a:lnTo>
                  <a:lnTo>
                    <a:pt x="13080" y="311"/>
                  </a:lnTo>
                  <a:cubicBezTo>
                    <a:pt x="12183" y="436"/>
                    <a:pt x="11277" y="499"/>
                    <a:pt x="10372" y="499"/>
                  </a:cubicBezTo>
                  <a:lnTo>
                    <a:pt x="6703" y="499"/>
                  </a:lnTo>
                  <a:cubicBezTo>
                    <a:pt x="5798" y="499"/>
                    <a:pt x="4892" y="436"/>
                    <a:pt x="3995" y="311"/>
                  </a:cubicBezTo>
                  <a:lnTo>
                    <a:pt x="1745" y="1"/>
                  </a:lnTo>
                  <a:lnTo>
                    <a:pt x="1745" y="2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46"/>
            <p:cNvSpPr/>
            <p:nvPr/>
          </p:nvSpPr>
          <p:spPr>
            <a:xfrm>
              <a:off x="3670594" y="505270"/>
              <a:ext cx="123492" cy="22535"/>
            </a:xfrm>
            <a:custGeom>
              <a:avLst/>
              <a:gdLst/>
              <a:ahLst/>
              <a:cxnLst/>
              <a:rect l="l" t="t" r="r" b="b"/>
              <a:pathLst>
                <a:path w="5278" h="962" extrusionOk="0">
                  <a:moveTo>
                    <a:pt x="24" y="1"/>
                  </a:moveTo>
                  <a:cubicBezTo>
                    <a:pt x="9" y="1"/>
                    <a:pt x="0" y="12"/>
                    <a:pt x="0" y="25"/>
                  </a:cubicBezTo>
                  <a:lnTo>
                    <a:pt x="0" y="962"/>
                  </a:lnTo>
                  <a:lnTo>
                    <a:pt x="5278" y="962"/>
                  </a:lnTo>
                  <a:lnTo>
                    <a:pt x="5278" y="25"/>
                  </a:lnTo>
                  <a:cubicBezTo>
                    <a:pt x="5278" y="11"/>
                    <a:pt x="5265" y="1"/>
                    <a:pt x="5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46"/>
            <p:cNvSpPr/>
            <p:nvPr/>
          </p:nvSpPr>
          <p:spPr>
            <a:xfrm>
              <a:off x="3685616" y="505270"/>
              <a:ext cx="93403" cy="22535"/>
            </a:xfrm>
            <a:custGeom>
              <a:avLst/>
              <a:gdLst/>
              <a:ahLst/>
              <a:cxnLst/>
              <a:rect l="l" t="t" r="r" b="b"/>
              <a:pathLst>
                <a:path w="3992" h="962" extrusionOk="0">
                  <a:moveTo>
                    <a:pt x="25" y="1"/>
                  </a:moveTo>
                  <a:cubicBezTo>
                    <a:pt x="10" y="1"/>
                    <a:pt x="0" y="12"/>
                    <a:pt x="0" y="25"/>
                  </a:cubicBezTo>
                  <a:lnTo>
                    <a:pt x="0" y="962"/>
                  </a:lnTo>
                  <a:lnTo>
                    <a:pt x="3992" y="962"/>
                  </a:lnTo>
                  <a:lnTo>
                    <a:pt x="3992" y="25"/>
                  </a:lnTo>
                  <a:cubicBezTo>
                    <a:pt x="3992" y="11"/>
                    <a:pt x="3980" y="1"/>
                    <a:pt x="3968" y="1"/>
                  </a:cubicBezTo>
                  <a:close/>
                </a:path>
              </a:pathLst>
            </a:custGeom>
            <a:solidFill>
              <a:srgbClr val="FFFFFF">
                <a:alpha val="1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3" name="Google Shape;2453;p46"/>
            <p:cNvGrpSpPr/>
            <p:nvPr/>
          </p:nvGrpSpPr>
          <p:grpSpPr>
            <a:xfrm>
              <a:off x="3420592" y="483438"/>
              <a:ext cx="623426" cy="156011"/>
              <a:chOff x="3420592" y="483438"/>
              <a:chExt cx="623426" cy="156011"/>
            </a:xfrm>
          </p:grpSpPr>
          <p:sp>
            <p:nvSpPr>
              <p:cNvPr id="2454" name="Google Shape;2454;p46"/>
              <p:cNvSpPr/>
              <p:nvPr/>
            </p:nvSpPr>
            <p:spPr>
              <a:xfrm>
                <a:off x="3420592" y="483438"/>
                <a:ext cx="623426" cy="156011"/>
              </a:xfrm>
              <a:custGeom>
                <a:avLst/>
                <a:gdLst/>
                <a:ahLst/>
                <a:cxnLst/>
                <a:rect l="l" t="t" r="r" b="b"/>
                <a:pathLst>
                  <a:path w="26645" h="6660" extrusionOk="0">
                    <a:moveTo>
                      <a:pt x="941" y="0"/>
                    </a:moveTo>
                    <a:cubicBezTo>
                      <a:pt x="558" y="0"/>
                      <a:pt x="223" y="300"/>
                      <a:pt x="78" y="733"/>
                    </a:cubicBezTo>
                    <a:cubicBezTo>
                      <a:pt x="53" y="806"/>
                      <a:pt x="35" y="883"/>
                      <a:pt x="21" y="964"/>
                    </a:cubicBezTo>
                    <a:cubicBezTo>
                      <a:pt x="7" y="1045"/>
                      <a:pt x="1" y="1129"/>
                      <a:pt x="1" y="1215"/>
                    </a:cubicBezTo>
                    <a:cubicBezTo>
                      <a:pt x="1" y="1801"/>
                      <a:pt x="177" y="2234"/>
                      <a:pt x="471" y="2569"/>
                    </a:cubicBezTo>
                    <a:cubicBezTo>
                      <a:pt x="763" y="2903"/>
                      <a:pt x="1170" y="3138"/>
                      <a:pt x="1632" y="3330"/>
                    </a:cubicBezTo>
                    <a:lnTo>
                      <a:pt x="8475" y="5968"/>
                    </a:lnTo>
                    <a:lnTo>
                      <a:pt x="9852" y="6499"/>
                    </a:lnTo>
                    <a:cubicBezTo>
                      <a:pt x="10436" y="6605"/>
                      <a:pt x="11025" y="6660"/>
                      <a:pt x="11614" y="6660"/>
                    </a:cubicBezTo>
                    <a:lnTo>
                      <a:pt x="15032" y="6660"/>
                    </a:lnTo>
                    <a:cubicBezTo>
                      <a:pt x="15621" y="6660"/>
                      <a:pt x="16210" y="6605"/>
                      <a:pt x="16793" y="6499"/>
                    </a:cubicBezTo>
                    <a:lnTo>
                      <a:pt x="18172" y="5968"/>
                    </a:lnTo>
                    <a:lnTo>
                      <a:pt x="25014" y="3330"/>
                    </a:lnTo>
                    <a:cubicBezTo>
                      <a:pt x="25476" y="3139"/>
                      <a:pt x="25884" y="2903"/>
                      <a:pt x="26175" y="2569"/>
                    </a:cubicBezTo>
                    <a:cubicBezTo>
                      <a:pt x="26469" y="2234"/>
                      <a:pt x="26645" y="1801"/>
                      <a:pt x="26645" y="1215"/>
                    </a:cubicBezTo>
                    <a:cubicBezTo>
                      <a:pt x="26645" y="1129"/>
                      <a:pt x="26639" y="1045"/>
                      <a:pt x="26624" y="964"/>
                    </a:cubicBezTo>
                    <a:cubicBezTo>
                      <a:pt x="26611" y="883"/>
                      <a:pt x="26593" y="806"/>
                      <a:pt x="26568" y="733"/>
                    </a:cubicBezTo>
                    <a:cubicBezTo>
                      <a:pt x="26423" y="300"/>
                      <a:pt x="26088" y="0"/>
                      <a:pt x="25704" y="0"/>
                    </a:cubicBezTo>
                    <a:cubicBezTo>
                      <a:pt x="25675" y="0"/>
                      <a:pt x="25645" y="2"/>
                      <a:pt x="25614" y="6"/>
                    </a:cubicBezTo>
                    <a:lnTo>
                      <a:pt x="16778" y="1585"/>
                    </a:lnTo>
                    <a:cubicBezTo>
                      <a:pt x="16205" y="1688"/>
                      <a:pt x="15627" y="1739"/>
                      <a:pt x="15050" y="1739"/>
                    </a:cubicBezTo>
                    <a:lnTo>
                      <a:pt x="11597" y="1739"/>
                    </a:lnTo>
                    <a:cubicBezTo>
                      <a:pt x="11020" y="1739"/>
                      <a:pt x="10442" y="1688"/>
                      <a:pt x="9869" y="1585"/>
                    </a:cubicBezTo>
                    <a:lnTo>
                      <a:pt x="1032" y="6"/>
                    </a:lnTo>
                    <a:cubicBezTo>
                      <a:pt x="1001" y="2"/>
                      <a:pt x="971" y="0"/>
                      <a:pt x="9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46"/>
              <p:cNvSpPr/>
              <p:nvPr/>
            </p:nvSpPr>
            <p:spPr>
              <a:xfrm>
                <a:off x="3420592" y="483438"/>
                <a:ext cx="623426" cy="156011"/>
              </a:xfrm>
              <a:custGeom>
                <a:avLst/>
                <a:gdLst/>
                <a:ahLst/>
                <a:cxnLst/>
                <a:rect l="l" t="t" r="r" b="b"/>
                <a:pathLst>
                  <a:path w="26645" h="6660" extrusionOk="0">
                    <a:moveTo>
                      <a:pt x="941" y="0"/>
                    </a:moveTo>
                    <a:cubicBezTo>
                      <a:pt x="558" y="0"/>
                      <a:pt x="223" y="300"/>
                      <a:pt x="78" y="733"/>
                    </a:cubicBezTo>
                    <a:cubicBezTo>
                      <a:pt x="53" y="806"/>
                      <a:pt x="35" y="883"/>
                      <a:pt x="21" y="964"/>
                    </a:cubicBezTo>
                    <a:cubicBezTo>
                      <a:pt x="7" y="1045"/>
                      <a:pt x="1" y="1129"/>
                      <a:pt x="1" y="1215"/>
                    </a:cubicBezTo>
                    <a:cubicBezTo>
                      <a:pt x="1" y="1801"/>
                      <a:pt x="177" y="2234"/>
                      <a:pt x="471" y="2569"/>
                    </a:cubicBezTo>
                    <a:cubicBezTo>
                      <a:pt x="763" y="2903"/>
                      <a:pt x="1170" y="3138"/>
                      <a:pt x="1632" y="3330"/>
                    </a:cubicBezTo>
                    <a:lnTo>
                      <a:pt x="8475" y="5968"/>
                    </a:lnTo>
                    <a:lnTo>
                      <a:pt x="9852" y="6499"/>
                    </a:lnTo>
                    <a:cubicBezTo>
                      <a:pt x="10436" y="6605"/>
                      <a:pt x="11025" y="6660"/>
                      <a:pt x="11614" y="6660"/>
                    </a:cubicBezTo>
                    <a:lnTo>
                      <a:pt x="15032" y="6660"/>
                    </a:lnTo>
                    <a:cubicBezTo>
                      <a:pt x="15621" y="6660"/>
                      <a:pt x="16210" y="6605"/>
                      <a:pt x="16793" y="6499"/>
                    </a:cubicBezTo>
                    <a:lnTo>
                      <a:pt x="18172" y="5968"/>
                    </a:lnTo>
                    <a:lnTo>
                      <a:pt x="25014" y="3330"/>
                    </a:lnTo>
                    <a:cubicBezTo>
                      <a:pt x="25476" y="3139"/>
                      <a:pt x="25884" y="2903"/>
                      <a:pt x="26175" y="2569"/>
                    </a:cubicBezTo>
                    <a:cubicBezTo>
                      <a:pt x="26469" y="2234"/>
                      <a:pt x="26645" y="1801"/>
                      <a:pt x="26645" y="1215"/>
                    </a:cubicBezTo>
                    <a:cubicBezTo>
                      <a:pt x="26645" y="1129"/>
                      <a:pt x="26639" y="1045"/>
                      <a:pt x="26624" y="964"/>
                    </a:cubicBezTo>
                    <a:cubicBezTo>
                      <a:pt x="26611" y="883"/>
                      <a:pt x="26593" y="806"/>
                      <a:pt x="26568" y="733"/>
                    </a:cubicBezTo>
                    <a:cubicBezTo>
                      <a:pt x="26423" y="300"/>
                      <a:pt x="26088" y="0"/>
                      <a:pt x="25704" y="0"/>
                    </a:cubicBezTo>
                    <a:cubicBezTo>
                      <a:pt x="25675" y="0"/>
                      <a:pt x="25645" y="2"/>
                      <a:pt x="25614" y="6"/>
                    </a:cubicBezTo>
                    <a:lnTo>
                      <a:pt x="16778" y="1585"/>
                    </a:lnTo>
                    <a:cubicBezTo>
                      <a:pt x="16205" y="1688"/>
                      <a:pt x="15627" y="1739"/>
                      <a:pt x="15050" y="1739"/>
                    </a:cubicBezTo>
                    <a:lnTo>
                      <a:pt x="11597" y="1739"/>
                    </a:lnTo>
                    <a:cubicBezTo>
                      <a:pt x="11020" y="1739"/>
                      <a:pt x="10442" y="1688"/>
                      <a:pt x="9869" y="1585"/>
                    </a:cubicBezTo>
                    <a:lnTo>
                      <a:pt x="1032" y="6"/>
                    </a:lnTo>
                    <a:cubicBezTo>
                      <a:pt x="1001" y="2"/>
                      <a:pt x="971" y="0"/>
                      <a:pt x="941" y="0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56" name="Google Shape;2456;p46"/>
            <p:cNvSpPr/>
            <p:nvPr/>
          </p:nvSpPr>
          <p:spPr>
            <a:xfrm>
              <a:off x="3646191" y="513867"/>
              <a:ext cx="172229" cy="31413"/>
            </a:xfrm>
            <a:custGeom>
              <a:avLst/>
              <a:gdLst/>
              <a:ahLst/>
              <a:cxnLst/>
              <a:rect l="l" t="t" r="r" b="b"/>
              <a:pathLst>
                <a:path w="7361" h="1341" extrusionOk="0">
                  <a:moveTo>
                    <a:pt x="34" y="0"/>
                  </a:moveTo>
                  <a:cubicBezTo>
                    <a:pt x="16" y="0"/>
                    <a:pt x="0" y="15"/>
                    <a:pt x="0" y="34"/>
                  </a:cubicBezTo>
                  <a:lnTo>
                    <a:pt x="0" y="1340"/>
                  </a:lnTo>
                  <a:lnTo>
                    <a:pt x="7361" y="1340"/>
                  </a:lnTo>
                  <a:lnTo>
                    <a:pt x="7361" y="34"/>
                  </a:lnTo>
                  <a:cubicBezTo>
                    <a:pt x="7361" y="15"/>
                    <a:pt x="7345" y="0"/>
                    <a:pt x="73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46"/>
            <p:cNvSpPr/>
            <p:nvPr/>
          </p:nvSpPr>
          <p:spPr>
            <a:xfrm>
              <a:off x="4115615" y="580113"/>
              <a:ext cx="52293" cy="31202"/>
            </a:xfrm>
            <a:custGeom>
              <a:avLst/>
              <a:gdLst/>
              <a:ahLst/>
              <a:cxnLst/>
              <a:rect l="l" t="t" r="r" b="b"/>
              <a:pathLst>
                <a:path w="2235" h="1332" extrusionOk="0">
                  <a:moveTo>
                    <a:pt x="0" y="0"/>
                  </a:moveTo>
                  <a:lnTo>
                    <a:pt x="0" y="982"/>
                  </a:lnTo>
                  <a:cubicBezTo>
                    <a:pt x="0" y="1035"/>
                    <a:pt x="11" y="1085"/>
                    <a:pt x="32" y="1129"/>
                  </a:cubicBezTo>
                  <a:cubicBezTo>
                    <a:pt x="87" y="1250"/>
                    <a:pt x="211" y="1332"/>
                    <a:pt x="348" y="1332"/>
                  </a:cubicBezTo>
                  <a:cubicBezTo>
                    <a:pt x="374" y="1332"/>
                    <a:pt x="401" y="1329"/>
                    <a:pt x="428" y="1322"/>
                  </a:cubicBezTo>
                  <a:lnTo>
                    <a:pt x="1981" y="827"/>
                  </a:lnTo>
                  <a:cubicBezTo>
                    <a:pt x="1995" y="823"/>
                    <a:pt x="2010" y="818"/>
                    <a:pt x="2025" y="813"/>
                  </a:cubicBezTo>
                  <a:cubicBezTo>
                    <a:pt x="2150" y="765"/>
                    <a:pt x="2235" y="642"/>
                    <a:pt x="2235" y="505"/>
                  </a:cubicBezTo>
                  <a:lnTo>
                    <a:pt x="22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46"/>
            <p:cNvSpPr/>
            <p:nvPr/>
          </p:nvSpPr>
          <p:spPr>
            <a:xfrm>
              <a:off x="4104267" y="564184"/>
              <a:ext cx="71152" cy="42423"/>
            </a:xfrm>
            <a:custGeom>
              <a:avLst/>
              <a:gdLst/>
              <a:ahLst/>
              <a:cxnLst/>
              <a:rect l="l" t="t" r="r" b="b"/>
              <a:pathLst>
                <a:path w="3041" h="1811" extrusionOk="0">
                  <a:moveTo>
                    <a:pt x="0" y="1"/>
                  </a:moveTo>
                  <a:lnTo>
                    <a:pt x="0" y="1337"/>
                  </a:lnTo>
                  <a:cubicBezTo>
                    <a:pt x="0" y="1604"/>
                    <a:pt x="219" y="1811"/>
                    <a:pt x="473" y="1811"/>
                  </a:cubicBezTo>
                  <a:cubicBezTo>
                    <a:pt x="487" y="1811"/>
                    <a:pt x="502" y="1810"/>
                    <a:pt x="516" y="1809"/>
                  </a:cubicBezTo>
                  <a:cubicBezTo>
                    <a:pt x="539" y="1806"/>
                    <a:pt x="561" y="1802"/>
                    <a:pt x="584" y="1797"/>
                  </a:cubicBezTo>
                  <a:lnTo>
                    <a:pt x="2552" y="1170"/>
                  </a:lnTo>
                  <a:lnTo>
                    <a:pt x="2695" y="1124"/>
                  </a:lnTo>
                  <a:cubicBezTo>
                    <a:pt x="2703" y="1123"/>
                    <a:pt x="2712" y="1120"/>
                    <a:pt x="2720" y="1117"/>
                  </a:cubicBezTo>
                  <a:cubicBezTo>
                    <a:pt x="2910" y="1061"/>
                    <a:pt x="3041" y="887"/>
                    <a:pt x="3041" y="687"/>
                  </a:cubicBezTo>
                  <a:lnTo>
                    <a:pt x="3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46"/>
            <p:cNvSpPr/>
            <p:nvPr/>
          </p:nvSpPr>
          <p:spPr>
            <a:xfrm>
              <a:off x="3552905" y="556688"/>
              <a:ext cx="358730" cy="151958"/>
            </a:xfrm>
            <a:custGeom>
              <a:avLst/>
              <a:gdLst/>
              <a:ahLst/>
              <a:cxnLst/>
              <a:rect l="l" t="t" r="r" b="b"/>
              <a:pathLst>
                <a:path w="15332" h="6487" extrusionOk="0">
                  <a:moveTo>
                    <a:pt x="1" y="1"/>
                  </a:moveTo>
                  <a:lnTo>
                    <a:pt x="1" y="3657"/>
                  </a:lnTo>
                  <a:cubicBezTo>
                    <a:pt x="1" y="3853"/>
                    <a:pt x="22" y="4043"/>
                    <a:pt x="63" y="4230"/>
                  </a:cubicBezTo>
                  <a:cubicBezTo>
                    <a:pt x="111" y="4441"/>
                    <a:pt x="184" y="4645"/>
                    <a:pt x="279" y="4836"/>
                  </a:cubicBezTo>
                  <a:cubicBezTo>
                    <a:pt x="598" y="5476"/>
                    <a:pt x="1172" y="5976"/>
                    <a:pt x="1890" y="6192"/>
                  </a:cubicBezTo>
                  <a:lnTo>
                    <a:pt x="2225" y="6292"/>
                  </a:lnTo>
                  <a:cubicBezTo>
                    <a:pt x="3140" y="6421"/>
                    <a:pt x="4063" y="6486"/>
                    <a:pt x="4987" y="6486"/>
                  </a:cubicBezTo>
                  <a:lnTo>
                    <a:pt x="10345" y="6486"/>
                  </a:lnTo>
                  <a:cubicBezTo>
                    <a:pt x="11269" y="6486"/>
                    <a:pt x="12194" y="6422"/>
                    <a:pt x="13107" y="6292"/>
                  </a:cubicBezTo>
                  <a:lnTo>
                    <a:pt x="13442" y="6192"/>
                  </a:lnTo>
                  <a:cubicBezTo>
                    <a:pt x="14161" y="5979"/>
                    <a:pt x="14734" y="5477"/>
                    <a:pt x="15053" y="4836"/>
                  </a:cubicBezTo>
                  <a:cubicBezTo>
                    <a:pt x="15149" y="4645"/>
                    <a:pt x="15222" y="4442"/>
                    <a:pt x="15268" y="4230"/>
                  </a:cubicBezTo>
                  <a:cubicBezTo>
                    <a:pt x="15309" y="4043"/>
                    <a:pt x="15332" y="3853"/>
                    <a:pt x="15332" y="3657"/>
                  </a:cubicBezTo>
                  <a:lnTo>
                    <a:pt x="15332" y="1"/>
                  </a:lnTo>
                  <a:lnTo>
                    <a:pt x="13081" y="312"/>
                  </a:lnTo>
                  <a:cubicBezTo>
                    <a:pt x="12183" y="436"/>
                    <a:pt x="11278" y="499"/>
                    <a:pt x="10371" y="499"/>
                  </a:cubicBezTo>
                  <a:lnTo>
                    <a:pt x="4959" y="499"/>
                  </a:lnTo>
                  <a:cubicBezTo>
                    <a:pt x="4053" y="499"/>
                    <a:pt x="3148" y="436"/>
                    <a:pt x="2251" y="31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46"/>
            <p:cNvSpPr/>
            <p:nvPr/>
          </p:nvSpPr>
          <p:spPr>
            <a:xfrm>
              <a:off x="3299206" y="577630"/>
              <a:ext cx="52317" cy="31226"/>
            </a:xfrm>
            <a:custGeom>
              <a:avLst/>
              <a:gdLst/>
              <a:ahLst/>
              <a:cxnLst/>
              <a:rect l="l" t="t" r="r" b="b"/>
              <a:pathLst>
                <a:path w="2236" h="1333" extrusionOk="0">
                  <a:moveTo>
                    <a:pt x="1" y="1"/>
                  </a:moveTo>
                  <a:lnTo>
                    <a:pt x="1" y="506"/>
                  </a:lnTo>
                  <a:cubicBezTo>
                    <a:pt x="1" y="567"/>
                    <a:pt x="16" y="623"/>
                    <a:pt x="45" y="672"/>
                  </a:cubicBezTo>
                  <a:cubicBezTo>
                    <a:pt x="90" y="748"/>
                    <a:pt x="164" y="806"/>
                    <a:pt x="255" y="828"/>
                  </a:cubicBezTo>
                  <a:lnTo>
                    <a:pt x="480" y="900"/>
                  </a:lnTo>
                  <a:lnTo>
                    <a:pt x="1808" y="1323"/>
                  </a:lnTo>
                  <a:cubicBezTo>
                    <a:pt x="1835" y="1329"/>
                    <a:pt x="1862" y="1332"/>
                    <a:pt x="1888" y="1332"/>
                  </a:cubicBezTo>
                  <a:cubicBezTo>
                    <a:pt x="2025" y="1332"/>
                    <a:pt x="2148" y="1251"/>
                    <a:pt x="2204" y="1129"/>
                  </a:cubicBezTo>
                  <a:cubicBezTo>
                    <a:pt x="2224" y="1085"/>
                    <a:pt x="2235" y="1036"/>
                    <a:pt x="2235" y="983"/>
                  </a:cubicBezTo>
                  <a:lnTo>
                    <a:pt x="22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6"/>
            <p:cNvSpPr/>
            <p:nvPr/>
          </p:nvSpPr>
          <p:spPr>
            <a:xfrm>
              <a:off x="3291602" y="561724"/>
              <a:ext cx="71199" cy="42399"/>
            </a:xfrm>
            <a:custGeom>
              <a:avLst/>
              <a:gdLst/>
              <a:ahLst/>
              <a:cxnLst/>
              <a:rect l="l" t="t" r="r" b="b"/>
              <a:pathLst>
                <a:path w="3043" h="1810" extrusionOk="0">
                  <a:moveTo>
                    <a:pt x="1" y="1"/>
                  </a:moveTo>
                  <a:lnTo>
                    <a:pt x="1" y="687"/>
                  </a:lnTo>
                  <a:cubicBezTo>
                    <a:pt x="1" y="887"/>
                    <a:pt x="133" y="1062"/>
                    <a:pt x="323" y="1118"/>
                  </a:cubicBezTo>
                  <a:cubicBezTo>
                    <a:pt x="331" y="1120"/>
                    <a:pt x="339" y="1121"/>
                    <a:pt x="346" y="1124"/>
                  </a:cubicBezTo>
                  <a:lnTo>
                    <a:pt x="759" y="1254"/>
                  </a:lnTo>
                  <a:lnTo>
                    <a:pt x="2459" y="1797"/>
                  </a:lnTo>
                  <a:cubicBezTo>
                    <a:pt x="2482" y="1803"/>
                    <a:pt x="2505" y="1807"/>
                    <a:pt x="2528" y="1808"/>
                  </a:cubicBezTo>
                  <a:cubicBezTo>
                    <a:pt x="2542" y="1809"/>
                    <a:pt x="2556" y="1810"/>
                    <a:pt x="2570" y="1810"/>
                  </a:cubicBezTo>
                  <a:cubicBezTo>
                    <a:pt x="2824" y="1810"/>
                    <a:pt x="3042" y="1603"/>
                    <a:pt x="3042" y="1336"/>
                  </a:cubicBezTo>
                  <a:lnTo>
                    <a:pt x="30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46"/>
            <p:cNvSpPr/>
            <p:nvPr/>
          </p:nvSpPr>
          <p:spPr>
            <a:xfrm>
              <a:off x="3666804" y="513867"/>
              <a:ext cx="131003" cy="31413"/>
            </a:xfrm>
            <a:custGeom>
              <a:avLst/>
              <a:gdLst/>
              <a:ahLst/>
              <a:cxnLst/>
              <a:rect l="l" t="t" r="r" b="b"/>
              <a:pathLst>
                <a:path w="5599" h="1341" extrusionOk="0">
                  <a:moveTo>
                    <a:pt x="34" y="0"/>
                  </a:moveTo>
                  <a:cubicBezTo>
                    <a:pt x="16" y="0"/>
                    <a:pt x="0" y="15"/>
                    <a:pt x="0" y="34"/>
                  </a:cubicBezTo>
                  <a:lnTo>
                    <a:pt x="0" y="1340"/>
                  </a:lnTo>
                  <a:lnTo>
                    <a:pt x="5599" y="1340"/>
                  </a:lnTo>
                  <a:lnTo>
                    <a:pt x="5599" y="34"/>
                  </a:lnTo>
                  <a:cubicBezTo>
                    <a:pt x="5599" y="15"/>
                    <a:pt x="5583" y="0"/>
                    <a:pt x="5565" y="0"/>
                  </a:cubicBezTo>
                  <a:close/>
                </a:path>
              </a:pathLst>
            </a:custGeom>
            <a:solidFill>
              <a:srgbClr val="FFFFFF">
                <a:alpha val="1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46"/>
            <p:cNvSpPr/>
            <p:nvPr/>
          </p:nvSpPr>
          <p:spPr>
            <a:xfrm>
              <a:off x="4125161" y="401615"/>
              <a:ext cx="155547" cy="12649"/>
            </a:xfrm>
            <a:custGeom>
              <a:avLst/>
              <a:gdLst/>
              <a:ahLst/>
              <a:cxnLst/>
              <a:rect l="l" t="t" r="r" b="b"/>
              <a:pathLst>
                <a:path w="6648" h="540" extrusionOk="0">
                  <a:moveTo>
                    <a:pt x="122" y="1"/>
                  </a:moveTo>
                  <a:cubicBezTo>
                    <a:pt x="56" y="1"/>
                    <a:pt x="2" y="54"/>
                    <a:pt x="0" y="123"/>
                  </a:cubicBezTo>
                  <a:lnTo>
                    <a:pt x="0" y="143"/>
                  </a:lnTo>
                  <a:cubicBezTo>
                    <a:pt x="0" y="339"/>
                    <a:pt x="158" y="499"/>
                    <a:pt x="356" y="503"/>
                  </a:cubicBezTo>
                  <a:cubicBezTo>
                    <a:pt x="1072" y="515"/>
                    <a:pt x="2369" y="539"/>
                    <a:pt x="3494" y="539"/>
                  </a:cubicBezTo>
                  <a:cubicBezTo>
                    <a:pt x="4234" y="539"/>
                    <a:pt x="4899" y="529"/>
                    <a:pt x="5275" y="497"/>
                  </a:cubicBezTo>
                  <a:cubicBezTo>
                    <a:pt x="6401" y="401"/>
                    <a:pt x="6648" y="1"/>
                    <a:pt x="6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46"/>
            <p:cNvSpPr/>
            <p:nvPr/>
          </p:nvSpPr>
          <p:spPr>
            <a:xfrm>
              <a:off x="4101810" y="427663"/>
              <a:ext cx="55663" cy="33849"/>
            </a:xfrm>
            <a:custGeom>
              <a:avLst/>
              <a:gdLst/>
              <a:ahLst/>
              <a:cxnLst/>
              <a:rect l="l" t="t" r="r" b="b"/>
              <a:pathLst>
                <a:path w="2379" h="1445" extrusionOk="0">
                  <a:moveTo>
                    <a:pt x="222" y="0"/>
                  </a:moveTo>
                  <a:cubicBezTo>
                    <a:pt x="99" y="0"/>
                    <a:pt x="0" y="100"/>
                    <a:pt x="0" y="222"/>
                  </a:cubicBezTo>
                  <a:lnTo>
                    <a:pt x="0" y="1444"/>
                  </a:lnTo>
                  <a:lnTo>
                    <a:pt x="2379" y="1444"/>
                  </a:lnTo>
                  <a:lnTo>
                    <a:pt x="2379" y="222"/>
                  </a:lnTo>
                  <a:cubicBezTo>
                    <a:pt x="2379" y="100"/>
                    <a:pt x="2279" y="0"/>
                    <a:pt x="21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46"/>
            <p:cNvSpPr/>
            <p:nvPr/>
          </p:nvSpPr>
          <p:spPr>
            <a:xfrm>
              <a:off x="4113673" y="427663"/>
              <a:ext cx="31984" cy="33849"/>
            </a:xfrm>
            <a:custGeom>
              <a:avLst/>
              <a:gdLst/>
              <a:ahLst/>
              <a:cxnLst/>
              <a:rect l="l" t="t" r="r" b="b"/>
              <a:pathLst>
                <a:path w="1367" h="1445" extrusionOk="0">
                  <a:moveTo>
                    <a:pt x="126" y="0"/>
                  </a:moveTo>
                  <a:cubicBezTo>
                    <a:pt x="57" y="0"/>
                    <a:pt x="0" y="100"/>
                    <a:pt x="0" y="222"/>
                  </a:cubicBezTo>
                  <a:lnTo>
                    <a:pt x="0" y="1444"/>
                  </a:lnTo>
                  <a:lnTo>
                    <a:pt x="1366" y="1444"/>
                  </a:lnTo>
                  <a:lnTo>
                    <a:pt x="1366" y="222"/>
                  </a:lnTo>
                  <a:cubicBezTo>
                    <a:pt x="1366" y="100"/>
                    <a:pt x="1310" y="0"/>
                    <a:pt x="1239" y="0"/>
                  </a:cubicBezTo>
                  <a:close/>
                </a:path>
              </a:pathLst>
            </a:custGeom>
            <a:solidFill>
              <a:srgbClr val="FFFFFF">
                <a:alpha val="1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46"/>
            <p:cNvSpPr/>
            <p:nvPr/>
          </p:nvSpPr>
          <p:spPr>
            <a:xfrm>
              <a:off x="4094066" y="457085"/>
              <a:ext cx="71152" cy="52706"/>
            </a:xfrm>
            <a:custGeom>
              <a:avLst/>
              <a:gdLst/>
              <a:ahLst/>
              <a:cxnLst/>
              <a:rect l="l" t="t" r="r" b="b"/>
              <a:pathLst>
                <a:path w="3041" h="2250" extrusionOk="0">
                  <a:moveTo>
                    <a:pt x="282" y="1"/>
                  </a:moveTo>
                  <a:cubicBezTo>
                    <a:pt x="126" y="1"/>
                    <a:pt x="0" y="126"/>
                    <a:pt x="0" y="283"/>
                  </a:cubicBezTo>
                  <a:lnTo>
                    <a:pt x="0" y="2250"/>
                  </a:lnTo>
                  <a:lnTo>
                    <a:pt x="3041" y="1658"/>
                  </a:lnTo>
                  <a:lnTo>
                    <a:pt x="3041" y="284"/>
                  </a:lnTo>
                  <a:cubicBezTo>
                    <a:pt x="3041" y="127"/>
                    <a:pt x="2915" y="1"/>
                    <a:pt x="27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46"/>
            <p:cNvSpPr/>
            <p:nvPr/>
          </p:nvSpPr>
          <p:spPr>
            <a:xfrm>
              <a:off x="4110116" y="457085"/>
              <a:ext cx="39027" cy="52706"/>
            </a:xfrm>
            <a:custGeom>
              <a:avLst/>
              <a:gdLst/>
              <a:ahLst/>
              <a:cxnLst/>
              <a:rect l="l" t="t" r="r" b="b"/>
              <a:pathLst>
                <a:path w="1668" h="2250" extrusionOk="0">
                  <a:moveTo>
                    <a:pt x="155" y="1"/>
                  </a:moveTo>
                  <a:cubicBezTo>
                    <a:pt x="70" y="1"/>
                    <a:pt x="0" y="126"/>
                    <a:pt x="0" y="283"/>
                  </a:cubicBezTo>
                  <a:lnTo>
                    <a:pt x="0" y="2250"/>
                  </a:lnTo>
                  <a:lnTo>
                    <a:pt x="1668" y="1658"/>
                  </a:lnTo>
                  <a:lnTo>
                    <a:pt x="1668" y="284"/>
                  </a:lnTo>
                  <a:cubicBezTo>
                    <a:pt x="1668" y="127"/>
                    <a:pt x="1599" y="1"/>
                    <a:pt x="1513" y="1"/>
                  </a:cubicBezTo>
                  <a:close/>
                </a:path>
              </a:pathLst>
            </a:custGeom>
            <a:solidFill>
              <a:srgbClr val="FFFFFF">
                <a:alpha val="1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6"/>
            <p:cNvSpPr/>
            <p:nvPr/>
          </p:nvSpPr>
          <p:spPr>
            <a:xfrm>
              <a:off x="4079396" y="475684"/>
              <a:ext cx="102926" cy="34083"/>
            </a:xfrm>
            <a:custGeom>
              <a:avLst/>
              <a:gdLst/>
              <a:ahLst/>
              <a:cxnLst/>
              <a:rect l="l" t="t" r="r" b="b"/>
              <a:pathLst>
                <a:path w="4399" h="1455" extrusionOk="0">
                  <a:moveTo>
                    <a:pt x="4192" y="1"/>
                  </a:moveTo>
                  <a:cubicBezTo>
                    <a:pt x="4182" y="1"/>
                    <a:pt x="4171" y="2"/>
                    <a:pt x="4160" y="3"/>
                  </a:cubicBezTo>
                  <a:lnTo>
                    <a:pt x="3611" y="79"/>
                  </a:lnTo>
                  <a:lnTo>
                    <a:pt x="739" y="478"/>
                  </a:lnTo>
                  <a:lnTo>
                    <a:pt x="180" y="555"/>
                  </a:lnTo>
                  <a:cubicBezTo>
                    <a:pt x="78" y="569"/>
                    <a:pt x="1" y="658"/>
                    <a:pt x="1" y="761"/>
                  </a:cubicBezTo>
                  <a:lnTo>
                    <a:pt x="1" y="1455"/>
                  </a:lnTo>
                  <a:lnTo>
                    <a:pt x="661" y="1345"/>
                  </a:lnTo>
                  <a:lnTo>
                    <a:pt x="1448" y="1214"/>
                  </a:lnTo>
                  <a:lnTo>
                    <a:pt x="4398" y="721"/>
                  </a:lnTo>
                  <a:lnTo>
                    <a:pt x="4398" y="209"/>
                  </a:lnTo>
                  <a:cubicBezTo>
                    <a:pt x="4398" y="92"/>
                    <a:pt x="4305" y="1"/>
                    <a:pt x="4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46"/>
            <p:cNvSpPr/>
            <p:nvPr/>
          </p:nvSpPr>
          <p:spPr>
            <a:xfrm>
              <a:off x="4094861" y="477746"/>
              <a:ext cx="71994" cy="29609"/>
            </a:xfrm>
            <a:custGeom>
              <a:avLst/>
              <a:gdLst/>
              <a:ahLst/>
              <a:cxnLst/>
              <a:rect l="l" t="t" r="r" b="b"/>
              <a:pathLst>
                <a:path w="3077" h="1264" extrusionOk="0">
                  <a:moveTo>
                    <a:pt x="2869" y="1"/>
                  </a:moveTo>
                  <a:cubicBezTo>
                    <a:pt x="2860" y="1"/>
                    <a:pt x="2850" y="1"/>
                    <a:pt x="2841" y="3"/>
                  </a:cubicBezTo>
                  <a:lnTo>
                    <a:pt x="174" y="373"/>
                  </a:lnTo>
                  <a:cubicBezTo>
                    <a:pt x="78" y="387"/>
                    <a:pt x="2" y="466"/>
                    <a:pt x="1" y="564"/>
                  </a:cubicBezTo>
                  <a:lnTo>
                    <a:pt x="1" y="567"/>
                  </a:lnTo>
                  <a:lnTo>
                    <a:pt x="0" y="1254"/>
                  </a:lnTo>
                  <a:lnTo>
                    <a:pt x="0" y="1263"/>
                  </a:lnTo>
                  <a:lnTo>
                    <a:pt x="787" y="1124"/>
                  </a:lnTo>
                  <a:lnTo>
                    <a:pt x="3074" y="718"/>
                  </a:lnTo>
                  <a:lnTo>
                    <a:pt x="3075" y="204"/>
                  </a:lnTo>
                  <a:cubicBezTo>
                    <a:pt x="3075" y="203"/>
                    <a:pt x="3075" y="203"/>
                    <a:pt x="3077" y="199"/>
                  </a:cubicBezTo>
                  <a:cubicBezTo>
                    <a:pt x="3075" y="86"/>
                    <a:pt x="2978" y="1"/>
                    <a:pt x="2869" y="1"/>
                  </a:cubicBezTo>
                  <a:close/>
                </a:path>
              </a:pathLst>
            </a:custGeom>
            <a:solidFill>
              <a:srgbClr val="FFFFFF">
                <a:alpha val="1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46"/>
            <p:cNvSpPr/>
            <p:nvPr/>
          </p:nvSpPr>
          <p:spPr>
            <a:xfrm>
              <a:off x="4111567" y="421807"/>
              <a:ext cx="36126" cy="5880"/>
            </a:xfrm>
            <a:custGeom>
              <a:avLst/>
              <a:gdLst/>
              <a:ahLst/>
              <a:cxnLst/>
              <a:rect l="l" t="t" r="r" b="b"/>
              <a:pathLst>
                <a:path w="1544" h="251" extrusionOk="0">
                  <a:moveTo>
                    <a:pt x="1" y="0"/>
                  </a:moveTo>
                  <a:lnTo>
                    <a:pt x="1" y="250"/>
                  </a:lnTo>
                  <a:lnTo>
                    <a:pt x="1543" y="250"/>
                  </a:lnTo>
                  <a:lnTo>
                    <a:pt x="15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46"/>
            <p:cNvSpPr/>
            <p:nvPr/>
          </p:nvSpPr>
          <p:spPr>
            <a:xfrm>
              <a:off x="4105226" y="395477"/>
              <a:ext cx="48784" cy="26353"/>
            </a:xfrm>
            <a:custGeom>
              <a:avLst/>
              <a:gdLst/>
              <a:ahLst/>
              <a:cxnLst/>
              <a:rect l="l" t="t" r="r" b="b"/>
              <a:pathLst>
                <a:path w="2085" h="1125" extrusionOk="0">
                  <a:moveTo>
                    <a:pt x="1042" y="0"/>
                  </a:moveTo>
                  <a:cubicBezTo>
                    <a:pt x="469" y="0"/>
                    <a:pt x="2" y="465"/>
                    <a:pt x="0" y="1041"/>
                  </a:cubicBezTo>
                  <a:cubicBezTo>
                    <a:pt x="0" y="1087"/>
                    <a:pt x="38" y="1124"/>
                    <a:pt x="84" y="1124"/>
                  </a:cubicBezTo>
                  <a:lnTo>
                    <a:pt x="2000" y="1124"/>
                  </a:lnTo>
                  <a:cubicBezTo>
                    <a:pt x="2046" y="1124"/>
                    <a:pt x="2084" y="1087"/>
                    <a:pt x="2084" y="1041"/>
                  </a:cubicBezTo>
                  <a:cubicBezTo>
                    <a:pt x="2084" y="467"/>
                    <a:pt x="1618" y="0"/>
                    <a:pt x="10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46"/>
            <p:cNvSpPr/>
            <p:nvPr/>
          </p:nvSpPr>
          <p:spPr>
            <a:xfrm>
              <a:off x="4108596" y="399858"/>
              <a:ext cx="42092" cy="21973"/>
            </a:xfrm>
            <a:custGeom>
              <a:avLst/>
              <a:gdLst/>
              <a:ahLst/>
              <a:cxnLst/>
              <a:rect l="l" t="t" r="r" b="b"/>
              <a:pathLst>
                <a:path w="1799" h="938" extrusionOk="0">
                  <a:moveTo>
                    <a:pt x="23" y="1"/>
                  </a:moveTo>
                  <a:cubicBezTo>
                    <a:pt x="10" y="1"/>
                    <a:pt x="1" y="11"/>
                    <a:pt x="4" y="23"/>
                  </a:cubicBezTo>
                  <a:lnTo>
                    <a:pt x="4" y="936"/>
                  </a:lnTo>
                  <a:cubicBezTo>
                    <a:pt x="4" y="936"/>
                    <a:pt x="4" y="937"/>
                    <a:pt x="5" y="937"/>
                  </a:cubicBezTo>
                  <a:lnTo>
                    <a:pt x="1797" y="937"/>
                  </a:lnTo>
                  <a:cubicBezTo>
                    <a:pt x="1797" y="937"/>
                    <a:pt x="1799" y="937"/>
                    <a:pt x="1799" y="936"/>
                  </a:cubicBezTo>
                  <a:lnTo>
                    <a:pt x="1799" y="23"/>
                  </a:lnTo>
                  <a:cubicBezTo>
                    <a:pt x="1799" y="10"/>
                    <a:pt x="1788" y="1"/>
                    <a:pt x="17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46"/>
            <p:cNvSpPr/>
            <p:nvPr/>
          </p:nvSpPr>
          <p:spPr>
            <a:xfrm>
              <a:off x="4111567" y="421807"/>
              <a:ext cx="36126" cy="5880"/>
            </a:xfrm>
            <a:custGeom>
              <a:avLst/>
              <a:gdLst/>
              <a:ahLst/>
              <a:cxnLst/>
              <a:rect l="l" t="t" r="r" b="b"/>
              <a:pathLst>
                <a:path w="1544" h="251" extrusionOk="0">
                  <a:moveTo>
                    <a:pt x="1" y="0"/>
                  </a:moveTo>
                  <a:lnTo>
                    <a:pt x="1" y="250"/>
                  </a:lnTo>
                  <a:lnTo>
                    <a:pt x="206" y="250"/>
                  </a:lnTo>
                  <a:lnTo>
                    <a:pt x="206" y="214"/>
                  </a:lnTo>
                  <a:cubicBezTo>
                    <a:pt x="206" y="149"/>
                    <a:pt x="258" y="96"/>
                    <a:pt x="324" y="96"/>
                  </a:cubicBezTo>
                  <a:lnTo>
                    <a:pt x="1543" y="96"/>
                  </a:lnTo>
                  <a:lnTo>
                    <a:pt x="1543" y="0"/>
                  </a:ln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46"/>
            <p:cNvSpPr/>
            <p:nvPr/>
          </p:nvSpPr>
          <p:spPr>
            <a:xfrm>
              <a:off x="3943713" y="401615"/>
              <a:ext cx="179599" cy="12649"/>
            </a:xfrm>
            <a:custGeom>
              <a:avLst/>
              <a:gdLst/>
              <a:ahLst/>
              <a:cxnLst/>
              <a:rect l="l" t="t" r="r" b="b"/>
              <a:pathLst>
                <a:path w="7676" h="540" extrusionOk="0">
                  <a:moveTo>
                    <a:pt x="0" y="1"/>
                  </a:moveTo>
                  <a:cubicBezTo>
                    <a:pt x="0" y="1"/>
                    <a:pt x="247" y="401"/>
                    <a:pt x="1373" y="497"/>
                  </a:cubicBezTo>
                  <a:cubicBezTo>
                    <a:pt x="1749" y="529"/>
                    <a:pt x="2576" y="539"/>
                    <a:pt x="3511" y="539"/>
                  </a:cubicBezTo>
                  <a:cubicBezTo>
                    <a:pt x="4933" y="539"/>
                    <a:pt x="6604" y="515"/>
                    <a:pt x="7321" y="503"/>
                  </a:cubicBezTo>
                  <a:cubicBezTo>
                    <a:pt x="7517" y="499"/>
                    <a:pt x="7675" y="339"/>
                    <a:pt x="7675" y="143"/>
                  </a:cubicBezTo>
                  <a:lnTo>
                    <a:pt x="7675" y="123"/>
                  </a:lnTo>
                  <a:cubicBezTo>
                    <a:pt x="7674" y="54"/>
                    <a:pt x="7620" y="1"/>
                    <a:pt x="7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46"/>
            <p:cNvSpPr/>
            <p:nvPr/>
          </p:nvSpPr>
          <p:spPr>
            <a:xfrm>
              <a:off x="3183903" y="401615"/>
              <a:ext cx="155570" cy="12649"/>
            </a:xfrm>
            <a:custGeom>
              <a:avLst/>
              <a:gdLst/>
              <a:ahLst/>
              <a:cxnLst/>
              <a:rect l="l" t="t" r="r" b="b"/>
              <a:pathLst>
                <a:path w="6649" h="540" extrusionOk="0">
                  <a:moveTo>
                    <a:pt x="1" y="1"/>
                  </a:moveTo>
                  <a:cubicBezTo>
                    <a:pt x="1" y="1"/>
                    <a:pt x="249" y="401"/>
                    <a:pt x="1374" y="497"/>
                  </a:cubicBezTo>
                  <a:cubicBezTo>
                    <a:pt x="1750" y="529"/>
                    <a:pt x="2415" y="539"/>
                    <a:pt x="3155" y="539"/>
                  </a:cubicBezTo>
                  <a:cubicBezTo>
                    <a:pt x="4280" y="539"/>
                    <a:pt x="5577" y="515"/>
                    <a:pt x="6293" y="503"/>
                  </a:cubicBezTo>
                  <a:cubicBezTo>
                    <a:pt x="6491" y="499"/>
                    <a:pt x="6649" y="339"/>
                    <a:pt x="6649" y="143"/>
                  </a:cubicBezTo>
                  <a:lnTo>
                    <a:pt x="6649" y="123"/>
                  </a:lnTo>
                  <a:cubicBezTo>
                    <a:pt x="6645" y="54"/>
                    <a:pt x="6592" y="1"/>
                    <a:pt x="6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46"/>
            <p:cNvSpPr/>
            <p:nvPr/>
          </p:nvSpPr>
          <p:spPr>
            <a:xfrm>
              <a:off x="3307138" y="427663"/>
              <a:ext cx="55663" cy="33849"/>
            </a:xfrm>
            <a:custGeom>
              <a:avLst/>
              <a:gdLst/>
              <a:ahLst/>
              <a:cxnLst/>
              <a:rect l="l" t="t" r="r" b="b"/>
              <a:pathLst>
                <a:path w="2379" h="1445" extrusionOk="0">
                  <a:moveTo>
                    <a:pt x="223" y="0"/>
                  </a:moveTo>
                  <a:cubicBezTo>
                    <a:pt x="100" y="0"/>
                    <a:pt x="0" y="100"/>
                    <a:pt x="0" y="222"/>
                  </a:cubicBezTo>
                  <a:lnTo>
                    <a:pt x="0" y="1444"/>
                  </a:lnTo>
                  <a:lnTo>
                    <a:pt x="2378" y="1444"/>
                  </a:lnTo>
                  <a:lnTo>
                    <a:pt x="2378" y="222"/>
                  </a:lnTo>
                  <a:cubicBezTo>
                    <a:pt x="2378" y="100"/>
                    <a:pt x="2280" y="0"/>
                    <a:pt x="21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46"/>
            <p:cNvSpPr/>
            <p:nvPr/>
          </p:nvSpPr>
          <p:spPr>
            <a:xfrm>
              <a:off x="3318977" y="427663"/>
              <a:ext cx="32008" cy="33849"/>
            </a:xfrm>
            <a:custGeom>
              <a:avLst/>
              <a:gdLst/>
              <a:ahLst/>
              <a:cxnLst/>
              <a:rect l="l" t="t" r="r" b="b"/>
              <a:pathLst>
                <a:path w="1368" h="1445" extrusionOk="0">
                  <a:moveTo>
                    <a:pt x="128" y="0"/>
                  </a:moveTo>
                  <a:cubicBezTo>
                    <a:pt x="57" y="0"/>
                    <a:pt x="1" y="100"/>
                    <a:pt x="1" y="222"/>
                  </a:cubicBezTo>
                  <a:lnTo>
                    <a:pt x="1" y="1444"/>
                  </a:lnTo>
                  <a:lnTo>
                    <a:pt x="1368" y="1444"/>
                  </a:lnTo>
                  <a:lnTo>
                    <a:pt x="1368" y="222"/>
                  </a:lnTo>
                  <a:cubicBezTo>
                    <a:pt x="1368" y="100"/>
                    <a:pt x="1311" y="0"/>
                    <a:pt x="1241" y="0"/>
                  </a:cubicBezTo>
                  <a:close/>
                </a:path>
              </a:pathLst>
            </a:custGeom>
            <a:solidFill>
              <a:srgbClr val="FFFFFF">
                <a:alpha val="1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46"/>
            <p:cNvSpPr/>
            <p:nvPr/>
          </p:nvSpPr>
          <p:spPr>
            <a:xfrm>
              <a:off x="3299393" y="457038"/>
              <a:ext cx="71175" cy="52730"/>
            </a:xfrm>
            <a:custGeom>
              <a:avLst/>
              <a:gdLst/>
              <a:ahLst/>
              <a:cxnLst/>
              <a:rect l="l" t="t" r="r" b="b"/>
              <a:pathLst>
                <a:path w="3042" h="2251" extrusionOk="0">
                  <a:moveTo>
                    <a:pt x="284" y="1"/>
                  </a:moveTo>
                  <a:cubicBezTo>
                    <a:pt x="128" y="1"/>
                    <a:pt x="1" y="128"/>
                    <a:pt x="1" y="285"/>
                  </a:cubicBezTo>
                  <a:lnTo>
                    <a:pt x="1" y="1659"/>
                  </a:lnTo>
                  <a:lnTo>
                    <a:pt x="3042" y="2251"/>
                  </a:lnTo>
                  <a:lnTo>
                    <a:pt x="3042" y="285"/>
                  </a:lnTo>
                  <a:cubicBezTo>
                    <a:pt x="3042" y="128"/>
                    <a:pt x="2914" y="1"/>
                    <a:pt x="27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46"/>
            <p:cNvSpPr/>
            <p:nvPr/>
          </p:nvSpPr>
          <p:spPr>
            <a:xfrm>
              <a:off x="3315491" y="457085"/>
              <a:ext cx="39027" cy="52706"/>
            </a:xfrm>
            <a:custGeom>
              <a:avLst/>
              <a:gdLst/>
              <a:ahLst/>
              <a:cxnLst/>
              <a:rect l="l" t="t" r="r" b="b"/>
              <a:pathLst>
                <a:path w="1668" h="2250" extrusionOk="0">
                  <a:moveTo>
                    <a:pt x="155" y="1"/>
                  </a:moveTo>
                  <a:cubicBezTo>
                    <a:pt x="69" y="1"/>
                    <a:pt x="0" y="127"/>
                    <a:pt x="0" y="284"/>
                  </a:cubicBezTo>
                  <a:lnTo>
                    <a:pt x="0" y="1658"/>
                  </a:lnTo>
                  <a:lnTo>
                    <a:pt x="1668" y="2250"/>
                  </a:lnTo>
                  <a:lnTo>
                    <a:pt x="1668" y="283"/>
                  </a:lnTo>
                  <a:cubicBezTo>
                    <a:pt x="1668" y="126"/>
                    <a:pt x="1599" y="1"/>
                    <a:pt x="1513" y="1"/>
                  </a:cubicBezTo>
                  <a:close/>
                </a:path>
              </a:pathLst>
            </a:custGeom>
            <a:solidFill>
              <a:srgbClr val="FFFFFF">
                <a:alpha val="1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46"/>
            <p:cNvSpPr/>
            <p:nvPr/>
          </p:nvSpPr>
          <p:spPr>
            <a:xfrm>
              <a:off x="3282336" y="475684"/>
              <a:ext cx="102902" cy="34060"/>
            </a:xfrm>
            <a:custGeom>
              <a:avLst/>
              <a:gdLst/>
              <a:ahLst/>
              <a:cxnLst/>
              <a:rect l="l" t="t" r="r" b="b"/>
              <a:pathLst>
                <a:path w="4398" h="1454" extrusionOk="0">
                  <a:moveTo>
                    <a:pt x="207" y="0"/>
                  </a:moveTo>
                  <a:cubicBezTo>
                    <a:pt x="94" y="0"/>
                    <a:pt x="1" y="92"/>
                    <a:pt x="1" y="208"/>
                  </a:cubicBezTo>
                  <a:lnTo>
                    <a:pt x="1" y="720"/>
                  </a:lnTo>
                  <a:lnTo>
                    <a:pt x="2950" y="1213"/>
                  </a:lnTo>
                  <a:lnTo>
                    <a:pt x="3737" y="1343"/>
                  </a:lnTo>
                  <a:lnTo>
                    <a:pt x="4397" y="1454"/>
                  </a:lnTo>
                  <a:lnTo>
                    <a:pt x="4397" y="760"/>
                  </a:lnTo>
                  <a:cubicBezTo>
                    <a:pt x="4397" y="656"/>
                    <a:pt x="4320" y="568"/>
                    <a:pt x="4218" y="553"/>
                  </a:cubicBezTo>
                  <a:lnTo>
                    <a:pt x="3659" y="476"/>
                  </a:lnTo>
                  <a:lnTo>
                    <a:pt x="787" y="78"/>
                  </a:lnTo>
                  <a:lnTo>
                    <a:pt x="238" y="2"/>
                  </a:lnTo>
                  <a:cubicBezTo>
                    <a:pt x="227" y="1"/>
                    <a:pt x="217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46"/>
            <p:cNvSpPr/>
            <p:nvPr/>
          </p:nvSpPr>
          <p:spPr>
            <a:xfrm>
              <a:off x="3297755" y="477746"/>
              <a:ext cx="71994" cy="29609"/>
            </a:xfrm>
            <a:custGeom>
              <a:avLst/>
              <a:gdLst/>
              <a:ahLst/>
              <a:cxnLst/>
              <a:rect l="l" t="t" r="r" b="b"/>
              <a:pathLst>
                <a:path w="3077" h="1264" extrusionOk="0">
                  <a:moveTo>
                    <a:pt x="208" y="1"/>
                  </a:moveTo>
                  <a:cubicBezTo>
                    <a:pt x="99" y="1"/>
                    <a:pt x="1" y="86"/>
                    <a:pt x="0" y="199"/>
                  </a:cubicBezTo>
                  <a:cubicBezTo>
                    <a:pt x="1" y="203"/>
                    <a:pt x="1" y="203"/>
                    <a:pt x="1" y="204"/>
                  </a:cubicBezTo>
                  <a:lnTo>
                    <a:pt x="3" y="718"/>
                  </a:lnTo>
                  <a:lnTo>
                    <a:pt x="2290" y="1124"/>
                  </a:lnTo>
                  <a:lnTo>
                    <a:pt x="3077" y="1263"/>
                  </a:lnTo>
                  <a:lnTo>
                    <a:pt x="3077" y="1254"/>
                  </a:lnTo>
                  <a:lnTo>
                    <a:pt x="3076" y="567"/>
                  </a:lnTo>
                  <a:lnTo>
                    <a:pt x="3076" y="564"/>
                  </a:lnTo>
                  <a:cubicBezTo>
                    <a:pt x="3074" y="466"/>
                    <a:pt x="2999" y="387"/>
                    <a:pt x="2902" y="373"/>
                  </a:cubicBezTo>
                  <a:lnTo>
                    <a:pt x="236" y="3"/>
                  </a:lnTo>
                  <a:cubicBezTo>
                    <a:pt x="227" y="1"/>
                    <a:pt x="217" y="1"/>
                    <a:pt x="208" y="1"/>
                  </a:cubicBezTo>
                  <a:close/>
                </a:path>
              </a:pathLst>
            </a:custGeom>
            <a:solidFill>
              <a:srgbClr val="FFFFFF">
                <a:alpha val="1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46"/>
            <p:cNvSpPr/>
            <p:nvPr/>
          </p:nvSpPr>
          <p:spPr>
            <a:xfrm>
              <a:off x="3316918" y="421807"/>
              <a:ext cx="36079" cy="5880"/>
            </a:xfrm>
            <a:custGeom>
              <a:avLst/>
              <a:gdLst/>
              <a:ahLst/>
              <a:cxnLst/>
              <a:rect l="l" t="t" r="r" b="b"/>
              <a:pathLst>
                <a:path w="1542" h="251" extrusionOk="0">
                  <a:moveTo>
                    <a:pt x="1" y="0"/>
                  </a:moveTo>
                  <a:lnTo>
                    <a:pt x="1" y="250"/>
                  </a:lnTo>
                  <a:lnTo>
                    <a:pt x="1542" y="250"/>
                  </a:lnTo>
                  <a:lnTo>
                    <a:pt x="15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46"/>
            <p:cNvSpPr/>
            <p:nvPr/>
          </p:nvSpPr>
          <p:spPr>
            <a:xfrm>
              <a:off x="3310600" y="395477"/>
              <a:ext cx="48784" cy="26353"/>
            </a:xfrm>
            <a:custGeom>
              <a:avLst/>
              <a:gdLst/>
              <a:ahLst/>
              <a:cxnLst/>
              <a:rect l="l" t="t" r="r" b="b"/>
              <a:pathLst>
                <a:path w="2085" h="1125" extrusionOk="0">
                  <a:moveTo>
                    <a:pt x="1042" y="0"/>
                  </a:moveTo>
                  <a:cubicBezTo>
                    <a:pt x="466" y="0"/>
                    <a:pt x="1" y="467"/>
                    <a:pt x="1" y="1041"/>
                  </a:cubicBezTo>
                  <a:cubicBezTo>
                    <a:pt x="1" y="1087"/>
                    <a:pt x="39" y="1124"/>
                    <a:pt x="85" y="1124"/>
                  </a:cubicBezTo>
                  <a:lnTo>
                    <a:pt x="2001" y="1124"/>
                  </a:lnTo>
                  <a:cubicBezTo>
                    <a:pt x="2047" y="1124"/>
                    <a:pt x="2085" y="1087"/>
                    <a:pt x="2085" y="1041"/>
                  </a:cubicBezTo>
                  <a:cubicBezTo>
                    <a:pt x="2083" y="465"/>
                    <a:pt x="1618" y="0"/>
                    <a:pt x="10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46"/>
            <p:cNvSpPr/>
            <p:nvPr/>
          </p:nvSpPr>
          <p:spPr>
            <a:xfrm>
              <a:off x="3313946" y="399858"/>
              <a:ext cx="42092" cy="21973"/>
            </a:xfrm>
            <a:custGeom>
              <a:avLst/>
              <a:gdLst/>
              <a:ahLst/>
              <a:cxnLst/>
              <a:rect l="l" t="t" r="r" b="b"/>
              <a:pathLst>
                <a:path w="1799" h="938" extrusionOk="0">
                  <a:moveTo>
                    <a:pt x="22" y="1"/>
                  </a:moveTo>
                  <a:cubicBezTo>
                    <a:pt x="11" y="1"/>
                    <a:pt x="0" y="10"/>
                    <a:pt x="0" y="23"/>
                  </a:cubicBezTo>
                  <a:lnTo>
                    <a:pt x="0" y="936"/>
                  </a:lnTo>
                  <a:cubicBezTo>
                    <a:pt x="0" y="937"/>
                    <a:pt x="1" y="937"/>
                    <a:pt x="1" y="937"/>
                  </a:cubicBezTo>
                  <a:lnTo>
                    <a:pt x="1794" y="937"/>
                  </a:lnTo>
                  <a:cubicBezTo>
                    <a:pt x="1795" y="937"/>
                    <a:pt x="1795" y="936"/>
                    <a:pt x="1795" y="936"/>
                  </a:cubicBezTo>
                  <a:lnTo>
                    <a:pt x="1795" y="23"/>
                  </a:lnTo>
                  <a:cubicBezTo>
                    <a:pt x="1798" y="10"/>
                    <a:pt x="1788" y="1"/>
                    <a:pt x="1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46"/>
            <p:cNvSpPr/>
            <p:nvPr/>
          </p:nvSpPr>
          <p:spPr>
            <a:xfrm>
              <a:off x="3316918" y="421807"/>
              <a:ext cx="36102" cy="5880"/>
            </a:xfrm>
            <a:custGeom>
              <a:avLst/>
              <a:gdLst/>
              <a:ahLst/>
              <a:cxnLst/>
              <a:rect l="l" t="t" r="r" b="b"/>
              <a:pathLst>
                <a:path w="1543" h="251" extrusionOk="0">
                  <a:moveTo>
                    <a:pt x="1" y="0"/>
                  </a:moveTo>
                  <a:lnTo>
                    <a:pt x="1" y="96"/>
                  </a:lnTo>
                  <a:lnTo>
                    <a:pt x="1220" y="96"/>
                  </a:lnTo>
                  <a:cubicBezTo>
                    <a:pt x="1285" y="96"/>
                    <a:pt x="1338" y="149"/>
                    <a:pt x="1338" y="214"/>
                  </a:cubicBezTo>
                  <a:lnTo>
                    <a:pt x="1338" y="250"/>
                  </a:lnTo>
                  <a:lnTo>
                    <a:pt x="1543" y="250"/>
                  </a:lnTo>
                  <a:lnTo>
                    <a:pt x="1543" y="0"/>
                  </a:lnTo>
                  <a:close/>
                </a:path>
              </a:pathLst>
            </a:custGeom>
            <a:solidFill>
              <a:srgbClr val="000000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46"/>
            <p:cNvSpPr/>
            <p:nvPr/>
          </p:nvSpPr>
          <p:spPr>
            <a:xfrm>
              <a:off x="3341298" y="401615"/>
              <a:ext cx="179599" cy="12649"/>
            </a:xfrm>
            <a:custGeom>
              <a:avLst/>
              <a:gdLst/>
              <a:ahLst/>
              <a:cxnLst/>
              <a:rect l="l" t="t" r="r" b="b"/>
              <a:pathLst>
                <a:path w="7676" h="540" extrusionOk="0">
                  <a:moveTo>
                    <a:pt x="123" y="1"/>
                  </a:moveTo>
                  <a:cubicBezTo>
                    <a:pt x="56" y="1"/>
                    <a:pt x="2" y="54"/>
                    <a:pt x="1" y="123"/>
                  </a:cubicBezTo>
                  <a:lnTo>
                    <a:pt x="1" y="143"/>
                  </a:lnTo>
                  <a:cubicBezTo>
                    <a:pt x="1" y="339"/>
                    <a:pt x="158" y="499"/>
                    <a:pt x="355" y="503"/>
                  </a:cubicBezTo>
                  <a:cubicBezTo>
                    <a:pt x="1072" y="515"/>
                    <a:pt x="2743" y="539"/>
                    <a:pt x="4164" y="539"/>
                  </a:cubicBezTo>
                  <a:cubicBezTo>
                    <a:pt x="5100" y="539"/>
                    <a:pt x="5927" y="529"/>
                    <a:pt x="6303" y="497"/>
                  </a:cubicBezTo>
                  <a:cubicBezTo>
                    <a:pt x="7429" y="401"/>
                    <a:pt x="7676" y="1"/>
                    <a:pt x="76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46"/>
            <p:cNvSpPr/>
            <p:nvPr/>
          </p:nvSpPr>
          <p:spPr>
            <a:xfrm>
              <a:off x="3243567" y="485663"/>
              <a:ext cx="977454" cy="189813"/>
            </a:xfrm>
            <a:custGeom>
              <a:avLst/>
              <a:gdLst/>
              <a:ahLst/>
              <a:cxnLst/>
              <a:rect l="l" t="t" r="r" b="b"/>
              <a:pathLst>
                <a:path w="41776" h="8103" extrusionOk="0">
                  <a:moveTo>
                    <a:pt x="1479" y="1"/>
                  </a:moveTo>
                  <a:cubicBezTo>
                    <a:pt x="877" y="1"/>
                    <a:pt x="351" y="365"/>
                    <a:pt x="122" y="891"/>
                  </a:cubicBezTo>
                  <a:cubicBezTo>
                    <a:pt x="82" y="980"/>
                    <a:pt x="54" y="1074"/>
                    <a:pt x="33" y="1172"/>
                  </a:cubicBezTo>
                  <a:cubicBezTo>
                    <a:pt x="13" y="1270"/>
                    <a:pt x="0" y="1372"/>
                    <a:pt x="0" y="1478"/>
                  </a:cubicBezTo>
                  <a:cubicBezTo>
                    <a:pt x="0" y="1813"/>
                    <a:pt x="62" y="2109"/>
                    <a:pt x="175" y="2368"/>
                  </a:cubicBezTo>
                  <a:cubicBezTo>
                    <a:pt x="302" y="2659"/>
                    <a:pt x="493" y="2908"/>
                    <a:pt x="736" y="3124"/>
                  </a:cubicBezTo>
                  <a:cubicBezTo>
                    <a:pt x="1194" y="3530"/>
                    <a:pt x="1833" y="3817"/>
                    <a:pt x="2557" y="4050"/>
                  </a:cubicBezTo>
                  <a:lnTo>
                    <a:pt x="13286" y="7262"/>
                  </a:lnTo>
                  <a:lnTo>
                    <a:pt x="15447" y="7908"/>
                  </a:lnTo>
                  <a:cubicBezTo>
                    <a:pt x="16362" y="8037"/>
                    <a:pt x="17285" y="8103"/>
                    <a:pt x="18209" y="8103"/>
                  </a:cubicBezTo>
                  <a:lnTo>
                    <a:pt x="23567" y="8103"/>
                  </a:lnTo>
                  <a:cubicBezTo>
                    <a:pt x="24491" y="8103"/>
                    <a:pt x="25414" y="8037"/>
                    <a:pt x="26330" y="7908"/>
                  </a:cubicBezTo>
                  <a:lnTo>
                    <a:pt x="28489" y="7262"/>
                  </a:lnTo>
                  <a:lnTo>
                    <a:pt x="39220" y="4050"/>
                  </a:lnTo>
                  <a:cubicBezTo>
                    <a:pt x="39944" y="3817"/>
                    <a:pt x="40584" y="3530"/>
                    <a:pt x="41041" y="3124"/>
                  </a:cubicBezTo>
                  <a:cubicBezTo>
                    <a:pt x="41283" y="2908"/>
                    <a:pt x="41475" y="2660"/>
                    <a:pt x="41601" y="2368"/>
                  </a:cubicBezTo>
                  <a:cubicBezTo>
                    <a:pt x="41714" y="2109"/>
                    <a:pt x="41775" y="1813"/>
                    <a:pt x="41775" y="1478"/>
                  </a:cubicBezTo>
                  <a:cubicBezTo>
                    <a:pt x="41775" y="1372"/>
                    <a:pt x="41765" y="1270"/>
                    <a:pt x="41748" y="1172"/>
                  </a:cubicBezTo>
                  <a:cubicBezTo>
                    <a:pt x="41727" y="1075"/>
                    <a:pt x="41696" y="981"/>
                    <a:pt x="41657" y="891"/>
                  </a:cubicBezTo>
                  <a:cubicBezTo>
                    <a:pt x="41429" y="365"/>
                    <a:pt x="40903" y="1"/>
                    <a:pt x="40301" y="1"/>
                  </a:cubicBezTo>
                  <a:cubicBezTo>
                    <a:pt x="40255" y="1"/>
                    <a:pt x="40208" y="3"/>
                    <a:pt x="40161" y="7"/>
                  </a:cubicBezTo>
                  <a:lnTo>
                    <a:pt x="26305" y="1929"/>
                  </a:lnTo>
                  <a:cubicBezTo>
                    <a:pt x="25408" y="2053"/>
                    <a:pt x="24503" y="2116"/>
                    <a:pt x="23596" y="2116"/>
                  </a:cubicBezTo>
                  <a:lnTo>
                    <a:pt x="18184" y="2116"/>
                  </a:lnTo>
                  <a:cubicBezTo>
                    <a:pt x="17278" y="2116"/>
                    <a:pt x="16372" y="2053"/>
                    <a:pt x="15475" y="1929"/>
                  </a:cubicBezTo>
                  <a:lnTo>
                    <a:pt x="1619" y="7"/>
                  </a:lnTo>
                  <a:cubicBezTo>
                    <a:pt x="1572" y="3"/>
                    <a:pt x="1525" y="1"/>
                    <a:pt x="1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46"/>
            <p:cNvSpPr/>
            <p:nvPr/>
          </p:nvSpPr>
          <p:spPr>
            <a:xfrm>
              <a:off x="3249042" y="522839"/>
              <a:ext cx="966551" cy="152684"/>
            </a:xfrm>
            <a:custGeom>
              <a:avLst/>
              <a:gdLst/>
              <a:ahLst/>
              <a:cxnLst/>
              <a:rect l="l" t="t" r="r" b="b"/>
              <a:pathLst>
                <a:path w="41310" h="6518" extrusionOk="0">
                  <a:moveTo>
                    <a:pt x="1246" y="1"/>
                  </a:moveTo>
                  <a:cubicBezTo>
                    <a:pt x="1095" y="1"/>
                    <a:pt x="949" y="23"/>
                    <a:pt x="811" y="65"/>
                  </a:cubicBezTo>
                  <a:cubicBezTo>
                    <a:pt x="177" y="261"/>
                    <a:pt x="0" y="1088"/>
                    <a:pt x="496" y="1532"/>
                  </a:cubicBezTo>
                  <a:cubicBezTo>
                    <a:pt x="498" y="1534"/>
                    <a:pt x="501" y="1535"/>
                    <a:pt x="503" y="1538"/>
                  </a:cubicBezTo>
                  <a:cubicBezTo>
                    <a:pt x="841" y="1837"/>
                    <a:pt x="1277" y="2072"/>
                    <a:pt x="1773" y="2268"/>
                  </a:cubicBezTo>
                  <a:cubicBezTo>
                    <a:pt x="1950" y="2338"/>
                    <a:pt x="2134" y="2403"/>
                    <a:pt x="2324" y="2465"/>
                  </a:cubicBezTo>
                  <a:lnTo>
                    <a:pt x="2528" y="2527"/>
                  </a:lnTo>
                  <a:lnTo>
                    <a:pt x="13054" y="5676"/>
                  </a:lnTo>
                  <a:lnTo>
                    <a:pt x="13290" y="5748"/>
                  </a:lnTo>
                  <a:lnTo>
                    <a:pt x="14005" y="5962"/>
                  </a:lnTo>
                  <a:lnTo>
                    <a:pt x="15212" y="6323"/>
                  </a:lnTo>
                  <a:cubicBezTo>
                    <a:pt x="16127" y="6452"/>
                    <a:pt x="17050" y="6518"/>
                    <a:pt x="17974" y="6518"/>
                  </a:cubicBezTo>
                  <a:lnTo>
                    <a:pt x="23332" y="6518"/>
                  </a:lnTo>
                  <a:cubicBezTo>
                    <a:pt x="24256" y="6518"/>
                    <a:pt x="25179" y="6452"/>
                    <a:pt x="26094" y="6323"/>
                  </a:cubicBezTo>
                  <a:lnTo>
                    <a:pt x="28254" y="5677"/>
                  </a:lnTo>
                  <a:lnTo>
                    <a:pt x="38985" y="2466"/>
                  </a:lnTo>
                  <a:cubicBezTo>
                    <a:pt x="39047" y="2445"/>
                    <a:pt x="39110" y="2423"/>
                    <a:pt x="39171" y="2402"/>
                  </a:cubicBezTo>
                  <a:cubicBezTo>
                    <a:pt x="39318" y="2353"/>
                    <a:pt x="39460" y="2300"/>
                    <a:pt x="39597" y="2243"/>
                  </a:cubicBezTo>
                  <a:cubicBezTo>
                    <a:pt x="39714" y="2196"/>
                    <a:pt x="39826" y="2148"/>
                    <a:pt x="39934" y="2095"/>
                  </a:cubicBezTo>
                  <a:cubicBezTo>
                    <a:pt x="40267" y="1936"/>
                    <a:pt x="40561" y="1754"/>
                    <a:pt x="40806" y="1538"/>
                  </a:cubicBezTo>
                  <a:cubicBezTo>
                    <a:pt x="40808" y="1535"/>
                    <a:pt x="40811" y="1534"/>
                    <a:pt x="40813" y="1531"/>
                  </a:cubicBezTo>
                  <a:cubicBezTo>
                    <a:pt x="41310" y="1088"/>
                    <a:pt x="41133" y="260"/>
                    <a:pt x="40498" y="65"/>
                  </a:cubicBezTo>
                  <a:cubicBezTo>
                    <a:pt x="40361" y="23"/>
                    <a:pt x="40214" y="1"/>
                    <a:pt x="40064" y="1"/>
                  </a:cubicBezTo>
                  <a:cubicBezTo>
                    <a:pt x="40018" y="1"/>
                    <a:pt x="39972" y="3"/>
                    <a:pt x="39926" y="7"/>
                  </a:cubicBezTo>
                  <a:lnTo>
                    <a:pt x="26070" y="1929"/>
                  </a:lnTo>
                  <a:cubicBezTo>
                    <a:pt x="25173" y="2053"/>
                    <a:pt x="24268" y="2116"/>
                    <a:pt x="23361" y="2116"/>
                  </a:cubicBezTo>
                  <a:lnTo>
                    <a:pt x="17949" y="2116"/>
                  </a:lnTo>
                  <a:cubicBezTo>
                    <a:pt x="17043" y="2116"/>
                    <a:pt x="16137" y="2053"/>
                    <a:pt x="15240" y="1929"/>
                  </a:cubicBezTo>
                  <a:lnTo>
                    <a:pt x="1384" y="7"/>
                  </a:lnTo>
                  <a:cubicBezTo>
                    <a:pt x="1337" y="3"/>
                    <a:pt x="1291" y="1"/>
                    <a:pt x="1246" y="1"/>
                  </a:cubicBezTo>
                  <a:close/>
                </a:path>
              </a:pathLst>
            </a:custGeom>
            <a:solidFill>
              <a:srgbClr val="FFFFFF">
                <a:alpha val="1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46"/>
            <p:cNvSpPr/>
            <p:nvPr/>
          </p:nvSpPr>
          <p:spPr>
            <a:xfrm>
              <a:off x="3554449" y="655705"/>
              <a:ext cx="355712" cy="32467"/>
            </a:xfrm>
            <a:custGeom>
              <a:avLst/>
              <a:gdLst/>
              <a:ahLst/>
              <a:cxnLst/>
              <a:rect l="l" t="t" r="r" b="b"/>
              <a:pathLst>
                <a:path w="15203" h="1386" extrusionOk="0">
                  <a:moveTo>
                    <a:pt x="1" y="1"/>
                  </a:moveTo>
                  <a:lnTo>
                    <a:pt x="1" y="1"/>
                  </a:lnTo>
                  <a:cubicBezTo>
                    <a:pt x="13" y="58"/>
                    <a:pt x="28" y="118"/>
                    <a:pt x="45" y="174"/>
                  </a:cubicBezTo>
                  <a:cubicBezTo>
                    <a:pt x="124" y="439"/>
                    <a:pt x="332" y="644"/>
                    <a:pt x="595" y="722"/>
                  </a:cubicBezTo>
                  <a:lnTo>
                    <a:pt x="1260" y="921"/>
                  </a:lnTo>
                  <a:cubicBezTo>
                    <a:pt x="1981" y="1137"/>
                    <a:pt x="2723" y="1277"/>
                    <a:pt x="3473" y="1332"/>
                  </a:cubicBezTo>
                  <a:cubicBezTo>
                    <a:pt x="3955" y="1368"/>
                    <a:pt x="4438" y="1385"/>
                    <a:pt x="4923" y="1385"/>
                  </a:cubicBezTo>
                  <a:lnTo>
                    <a:pt x="10280" y="1385"/>
                  </a:lnTo>
                  <a:cubicBezTo>
                    <a:pt x="10764" y="1385"/>
                    <a:pt x="11248" y="1368"/>
                    <a:pt x="11730" y="1332"/>
                  </a:cubicBezTo>
                  <a:cubicBezTo>
                    <a:pt x="12479" y="1276"/>
                    <a:pt x="13222" y="1135"/>
                    <a:pt x="13943" y="921"/>
                  </a:cubicBezTo>
                  <a:lnTo>
                    <a:pt x="14987" y="609"/>
                  </a:lnTo>
                  <a:cubicBezTo>
                    <a:pt x="15083" y="418"/>
                    <a:pt x="15156" y="215"/>
                    <a:pt x="15202" y="3"/>
                  </a:cubicBezTo>
                  <a:lnTo>
                    <a:pt x="15202" y="3"/>
                  </a:lnTo>
                  <a:lnTo>
                    <a:pt x="13043" y="647"/>
                  </a:lnTo>
                  <a:cubicBezTo>
                    <a:pt x="12128" y="777"/>
                    <a:pt x="11205" y="842"/>
                    <a:pt x="10280" y="842"/>
                  </a:cubicBezTo>
                  <a:lnTo>
                    <a:pt x="4923" y="842"/>
                  </a:lnTo>
                  <a:cubicBezTo>
                    <a:pt x="3998" y="842"/>
                    <a:pt x="3075" y="776"/>
                    <a:pt x="2160" y="64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46"/>
            <p:cNvSpPr/>
            <p:nvPr/>
          </p:nvSpPr>
          <p:spPr>
            <a:xfrm>
              <a:off x="3362730" y="562099"/>
              <a:ext cx="17735" cy="26705"/>
            </a:xfrm>
            <a:custGeom>
              <a:avLst/>
              <a:gdLst/>
              <a:ahLst/>
              <a:cxnLst/>
              <a:rect l="l" t="t" r="r" b="b"/>
              <a:pathLst>
                <a:path w="758" h="1140" extrusionOk="0">
                  <a:moveTo>
                    <a:pt x="299" y="0"/>
                  </a:moveTo>
                  <a:cubicBezTo>
                    <a:pt x="125" y="0"/>
                    <a:pt x="0" y="165"/>
                    <a:pt x="46" y="333"/>
                  </a:cubicBezTo>
                  <a:lnTo>
                    <a:pt x="216" y="948"/>
                  </a:lnTo>
                  <a:cubicBezTo>
                    <a:pt x="246" y="1062"/>
                    <a:pt x="350" y="1140"/>
                    <a:pt x="468" y="1140"/>
                  </a:cubicBezTo>
                  <a:cubicBezTo>
                    <a:pt x="503" y="1140"/>
                    <a:pt x="536" y="1134"/>
                    <a:pt x="566" y="1120"/>
                  </a:cubicBezTo>
                  <a:cubicBezTo>
                    <a:pt x="684" y="1072"/>
                    <a:pt x="757" y="940"/>
                    <a:pt x="723" y="809"/>
                  </a:cubicBezTo>
                  <a:lnTo>
                    <a:pt x="554" y="194"/>
                  </a:lnTo>
                  <a:cubicBezTo>
                    <a:pt x="537" y="136"/>
                    <a:pt x="504" y="89"/>
                    <a:pt x="459" y="54"/>
                  </a:cubicBezTo>
                  <a:cubicBezTo>
                    <a:pt x="439" y="39"/>
                    <a:pt x="419" y="28"/>
                    <a:pt x="397" y="19"/>
                  </a:cubicBezTo>
                  <a:cubicBezTo>
                    <a:pt x="366" y="6"/>
                    <a:pt x="334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46"/>
            <p:cNvSpPr/>
            <p:nvPr/>
          </p:nvSpPr>
          <p:spPr>
            <a:xfrm>
              <a:off x="3367527" y="562521"/>
              <a:ext cx="12939" cy="25838"/>
            </a:xfrm>
            <a:custGeom>
              <a:avLst/>
              <a:gdLst/>
              <a:ahLst/>
              <a:cxnLst/>
              <a:rect l="l" t="t" r="r" b="b"/>
              <a:pathLst>
                <a:path w="553" h="1103" extrusionOk="0">
                  <a:moveTo>
                    <a:pt x="192" y="1"/>
                  </a:moveTo>
                  <a:cubicBezTo>
                    <a:pt x="73" y="49"/>
                    <a:pt x="0" y="180"/>
                    <a:pt x="37" y="315"/>
                  </a:cubicBezTo>
                  <a:lnTo>
                    <a:pt x="207" y="930"/>
                  </a:lnTo>
                  <a:cubicBezTo>
                    <a:pt x="228" y="1010"/>
                    <a:pt x="288" y="1074"/>
                    <a:pt x="361" y="1102"/>
                  </a:cubicBezTo>
                  <a:cubicBezTo>
                    <a:pt x="479" y="1054"/>
                    <a:pt x="552" y="922"/>
                    <a:pt x="518" y="791"/>
                  </a:cubicBezTo>
                  <a:lnTo>
                    <a:pt x="349" y="176"/>
                  </a:lnTo>
                  <a:cubicBezTo>
                    <a:pt x="332" y="118"/>
                    <a:pt x="299" y="71"/>
                    <a:pt x="254" y="36"/>
                  </a:cubicBezTo>
                  <a:cubicBezTo>
                    <a:pt x="234" y="21"/>
                    <a:pt x="214" y="10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46"/>
            <p:cNvSpPr/>
            <p:nvPr/>
          </p:nvSpPr>
          <p:spPr>
            <a:xfrm>
              <a:off x="3389263" y="569876"/>
              <a:ext cx="17759" cy="26705"/>
            </a:xfrm>
            <a:custGeom>
              <a:avLst/>
              <a:gdLst/>
              <a:ahLst/>
              <a:cxnLst/>
              <a:rect l="l" t="t" r="r" b="b"/>
              <a:pathLst>
                <a:path w="759" h="1140" extrusionOk="0">
                  <a:moveTo>
                    <a:pt x="299" y="1"/>
                  </a:moveTo>
                  <a:cubicBezTo>
                    <a:pt x="126" y="1"/>
                    <a:pt x="1" y="166"/>
                    <a:pt x="47" y="332"/>
                  </a:cubicBezTo>
                  <a:lnTo>
                    <a:pt x="216" y="947"/>
                  </a:lnTo>
                  <a:cubicBezTo>
                    <a:pt x="247" y="1062"/>
                    <a:pt x="350" y="1140"/>
                    <a:pt x="468" y="1140"/>
                  </a:cubicBezTo>
                  <a:cubicBezTo>
                    <a:pt x="503" y="1140"/>
                    <a:pt x="536" y="1134"/>
                    <a:pt x="567" y="1121"/>
                  </a:cubicBezTo>
                  <a:cubicBezTo>
                    <a:pt x="685" y="1073"/>
                    <a:pt x="758" y="941"/>
                    <a:pt x="724" y="809"/>
                  </a:cubicBezTo>
                  <a:lnTo>
                    <a:pt x="554" y="193"/>
                  </a:lnTo>
                  <a:cubicBezTo>
                    <a:pt x="538" y="136"/>
                    <a:pt x="504" y="89"/>
                    <a:pt x="459" y="54"/>
                  </a:cubicBezTo>
                  <a:cubicBezTo>
                    <a:pt x="441" y="40"/>
                    <a:pt x="420" y="28"/>
                    <a:pt x="397" y="19"/>
                  </a:cubicBezTo>
                  <a:cubicBezTo>
                    <a:pt x="367" y="7"/>
                    <a:pt x="334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46"/>
            <p:cNvSpPr/>
            <p:nvPr/>
          </p:nvSpPr>
          <p:spPr>
            <a:xfrm>
              <a:off x="3394059" y="570321"/>
              <a:ext cx="12962" cy="25814"/>
            </a:xfrm>
            <a:custGeom>
              <a:avLst/>
              <a:gdLst/>
              <a:ahLst/>
              <a:cxnLst/>
              <a:rect l="l" t="t" r="r" b="b"/>
              <a:pathLst>
                <a:path w="554" h="1102" extrusionOk="0">
                  <a:moveTo>
                    <a:pt x="192" y="0"/>
                  </a:moveTo>
                  <a:cubicBezTo>
                    <a:pt x="74" y="48"/>
                    <a:pt x="1" y="180"/>
                    <a:pt x="38" y="313"/>
                  </a:cubicBezTo>
                  <a:lnTo>
                    <a:pt x="207" y="928"/>
                  </a:lnTo>
                  <a:cubicBezTo>
                    <a:pt x="228" y="1009"/>
                    <a:pt x="288" y="1072"/>
                    <a:pt x="362" y="1102"/>
                  </a:cubicBezTo>
                  <a:cubicBezTo>
                    <a:pt x="480" y="1054"/>
                    <a:pt x="553" y="922"/>
                    <a:pt x="519" y="790"/>
                  </a:cubicBezTo>
                  <a:lnTo>
                    <a:pt x="349" y="174"/>
                  </a:lnTo>
                  <a:cubicBezTo>
                    <a:pt x="333" y="117"/>
                    <a:pt x="299" y="70"/>
                    <a:pt x="254" y="35"/>
                  </a:cubicBezTo>
                  <a:cubicBezTo>
                    <a:pt x="236" y="21"/>
                    <a:pt x="215" y="9"/>
                    <a:pt x="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46"/>
            <p:cNvSpPr/>
            <p:nvPr/>
          </p:nvSpPr>
          <p:spPr>
            <a:xfrm>
              <a:off x="3415772" y="577677"/>
              <a:ext cx="17782" cy="26728"/>
            </a:xfrm>
            <a:custGeom>
              <a:avLst/>
              <a:gdLst/>
              <a:ahLst/>
              <a:cxnLst/>
              <a:rect l="l" t="t" r="r" b="b"/>
              <a:pathLst>
                <a:path w="760" h="1141" extrusionOk="0">
                  <a:moveTo>
                    <a:pt x="299" y="1"/>
                  </a:moveTo>
                  <a:cubicBezTo>
                    <a:pt x="126" y="1"/>
                    <a:pt x="1" y="166"/>
                    <a:pt x="47" y="332"/>
                  </a:cubicBezTo>
                  <a:lnTo>
                    <a:pt x="216" y="948"/>
                  </a:lnTo>
                  <a:cubicBezTo>
                    <a:pt x="247" y="1062"/>
                    <a:pt x="351" y="1140"/>
                    <a:pt x="468" y="1140"/>
                  </a:cubicBezTo>
                  <a:cubicBezTo>
                    <a:pt x="503" y="1140"/>
                    <a:pt x="536" y="1134"/>
                    <a:pt x="567" y="1121"/>
                  </a:cubicBezTo>
                  <a:cubicBezTo>
                    <a:pt x="687" y="1073"/>
                    <a:pt x="760" y="940"/>
                    <a:pt x="724" y="809"/>
                  </a:cubicBezTo>
                  <a:lnTo>
                    <a:pt x="555" y="194"/>
                  </a:lnTo>
                  <a:cubicBezTo>
                    <a:pt x="538" y="136"/>
                    <a:pt x="504" y="89"/>
                    <a:pt x="459" y="54"/>
                  </a:cubicBezTo>
                  <a:cubicBezTo>
                    <a:pt x="441" y="40"/>
                    <a:pt x="420" y="29"/>
                    <a:pt x="398" y="19"/>
                  </a:cubicBezTo>
                  <a:cubicBezTo>
                    <a:pt x="367" y="7"/>
                    <a:pt x="334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46"/>
            <p:cNvSpPr/>
            <p:nvPr/>
          </p:nvSpPr>
          <p:spPr>
            <a:xfrm>
              <a:off x="3420569" y="578122"/>
              <a:ext cx="12986" cy="25814"/>
            </a:xfrm>
            <a:custGeom>
              <a:avLst/>
              <a:gdLst/>
              <a:ahLst/>
              <a:cxnLst/>
              <a:rect l="l" t="t" r="r" b="b"/>
              <a:pathLst>
                <a:path w="555" h="1102" extrusionOk="0">
                  <a:moveTo>
                    <a:pt x="193" y="0"/>
                  </a:moveTo>
                  <a:cubicBezTo>
                    <a:pt x="74" y="49"/>
                    <a:pt x="1" y="180"/>
                    <a:pt x="38" y="313"/>
                  </a:cubicBezTo>
                  <a:lnTo>
                    <a:pt x="207" y="929"/>
                  </a:lnTo>
                  <a:cubicBezTo>
                    <a:pt x="229" y="1010"/>
                    <a:pt x="288" y="1072"/>
                    <a:pt x="362" y="1102"/>
                  </a:cubicBezTo>
                  <a:cubicBezTo>
                    <a:pt x="482" y="1054"/>
                    <a:pt x="555" y="921"/>
                    <a:pt x="519" y="790"/>
                  </a:cubicBezTo>
                  <a:lnTo>
                    <a:pt x="350" y="175"/>
                  </a:lnTo>
                  <a:cubicBezTo>
                    <a:pt x="333" y="117"/>
                    <a:pt x="299" y="70"/>
                    <a:pt x="254" y="35"/>
                  </a:cubicBezTo>
                  <a:cubicBezTo>
                    <a:pt x="236" y="21"/>
                    <a:pt x="215" y="10"/>
                    <a:pt x="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46"/>
            <p:cNvSpPr/>
            <p:nvPr/>
          </p:nvSpPr>
          <p:spPr>
            <a:xfrm>
              <a:off x="3244362" y="506535"/>
              <a:ext cx="975933" cy="110472"/>
            </a:xfrm>
            <a:custGeom>
              <a:avLst/>
              <a:gdLst/>
              <a:ahLst/>
              <a:cxnLst/>
              <a:rect l="l" t="t" r="r" b="b"/>
              <a:pathLst>
                <a:path w="41711" h="4716" extrusionOk="0">
                  <a:moveTo>
                    <a:pt x="91" y="0"/>
                  </a:moveTo>
                  <a:cubicBezTo>
                    <a:pt x="51" y="89"/>
                    <a:pt x="21" y="183"/>
                    <a:pt x="0" y="281"/>
                  </a:cubicBezTo>
                  <a:lnTo>
                    <a:pt x="45" y="296"/>
                  </a:lnTo>
                  <a:lnTo>
                    <a:pt x="10477" y="3547"/>
                  </a:lnTo>
                  <a:cubicBezTo>
                    <a:pt x="12967" y="4322"/>
                    <a:pt x="15551" y="4716"/>
                    <a:pt x="18158" y="4716"/>
                  </a:cubicBezTo>
                  <a:lnTo>
                    <a:pt x="23553" y="4716"/>
                  </a:lnTo>
                  <a:cubicBezTo>
                    <a:pt x="26161" y="4716"/>
                    <a:pt x="28746" y="4322"/>
                    <a:pt x="31234" y="3547"/>
                  </a:cubicBezTo>
                  <a:lnTo>
                    <a:pt x="41667" y="296"/>
                  </a:lnTo>
                  <a:lnTo>
                    <a:pt x="41711" y="281"/>
                  </a:lnTo>
                  <a:cubicBezTo>
                    <a:pt x="41690" y="183"/>
                    <a:pt x="41659" y="89"/>
                    <a:pt x="41623" y="0"/>
                  </a:cubicBezTo>
                  <a:lnTo>
                    <a:pt x="31147" y="3266"/>
                  </a:lnTo>
                  <a:cubicBezTo>
                    <a:pt x="28686" y="4032"/>
                    <a:pt x="26131" y="4420"/>
                    <a:pt x="23554" y="4420"/>
                  </a:cubicBezTo>
                  <a:lnTo>
                    <a:pt x="18159" y="4420"/>
                  </a:lnTo>
                  <a:cubicBezTo>
                    <a:pt x="15582" y="4420"/>
                    <a:pt x="13026" y="4032"/>
                    <a:pt x="10567" y="3266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46"/>
            <p:cNvSpPr/>
            <p:nvPr/>
          </p:nvSpPr>
          <p:spPr>
            <a:xfrm>
              <a:off x="3244362" y="510213"/>
              <a:ext cx="975933" cy="106795"/>
            </a:xfrm>
            <a:custGeom>
              <a:avLst/>
              <a:gdLst/>
              <a:ahLst/>
              <a:cxnLst/>
              <a:rect l="l" t="t" r="r" b="b"/>
              <a:pathLst>
                <a:path w="41711" h="4559" extrusionOk="0">
                  <a:moveTo>
                    <a:pt x="32" y="0"/>
                  </a:moveTo>
                  <a:cubicBezTo>
                    <a:pt x="16" y="37"/>
                    <a:pt x="14" y="84"/>
                    <a:pt x="0" y="124"/>
                  </a:cubicBezTo>
                  <a:lnTo>
                    <a:pt x="10477" y="3390"/>
                  </a:lnTo>
                  <a:cubicBezTo>
                    <a:pt x="12967" y="4165"/>
                    <a:pt x="15551" y="4559"/>
                    <a:pt x="18158" y="4559"/>
                  </a:cubicBezTo>
                  <a:lnTo>
                    <a:pt x="23553" y="4559"/>
                  </a:lnTo>
                  <a:cubicBezTo>
                    <a:pt x="26161" y="4559"/>
                    <a:pt x="28746" y="4165"/>
                    <a:pt x="31234" y="3390"/>
                  </a:cubicBezTo>
                  <a:lnTo>
                    <a:pt x="41711" y="124"/>
                  </a:lnTo>
                  <a:cubicBezTo>
                    <a:pt x="41697" y="84"/>
                    <a:pt x="41695" y="37"/>
                    <a:pt x="41681" y="0"/>
                  </a:cubicBezTo>
                  <a:lnTo>
                    <a:pt x="31147" y="3288"/>
                  </a:lnTo>
                  <a:cubicBezTo>
                    <a:pt x="28686" y="4054"/>
                    <a:pt x="26131" y="4443"/>
                    <a:pt x="23554" y="4443"/>
                  </a:cubicBezTo>
                  <a:lnTo>
                    <a:pt x="18159" y="4443"/>
                  </a:lnTo>
                  <a:cubicBezTo>
                    <a:pt x="15582" y="4443"/>
                    <a:pt x="13026" y="4054"/>
                    <a:pt x="10567" y="3288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46"/>
            <p:cNvSpPr/>
            <p:nvPr/>
          </p:nvSpPr>
          <p:spPr>
            <a:xfrm>
              <a:off x="4084169" y="562099"/>
              <a:ext cx="17759" cy="26705"/>
            </a:xfrm>
            <a:custGeom>
              <a:avLst/>
              <a:gdLst/>
              <a:ahLst/>
              <a:cxnLst/>
              <a:rect l="l" t="t" r="r" b="b"/>
              <a:pathLst>
                <a:path w="759" h="1140" extrusionOk="0">
                  <a:moveTo>
                    <a:pt x="459" y="0"/>
                  </a:moveTo>
                  <a:cubicBezTo>
                    <a:pt x="425" y="0"/>
                    <a:pt x="391" y="6"/>
                    <a:pt x="361" y="19"/>
                  </a:cubicBezTo>
                  <a:cubicBezTo>
                    <a:pt x="339" y="28"/>
                    <a:pt x="319" y="39"/>
                    <a:pt x="299" y="54"/>
                  </a:cubicBezTo>
                  <a:cubicBezTo>
                    <a:pt x="254" y="89"/>
                    <a:pt x="221" y="136"/>
                    <a:pt x="205" y="194"/>
                  </a:cubicBezTo>
                  <a:lnTo>
                    <a:pt x="36" y="809"/>
                  </a:lnTo>
                  <a:cubicBezTo>
                    <a:pt x="1" y="940"/>
                    <a:pt x="72" y="1072"/>
                    <a:pt x="191" y="1120"/>
                  </a:cubicBezTo>
                  <a:cubicBezTo>
                    <a:pt x="222" y="1134"/>
                    <a:pt x="256" y="1140"/>
                    <a:pt x="290" y="1140"/>
                  </a:cubicBezTo>
                  <a:cubicBezTo>
                    <a:pt x="408" y="1140"/>
                    <a:pt x="512" y="1062"/>
                    <a:pt x="543" y="948"/>
                  </a:cubicBezTo>
                  <a:lnTo>
                    <a:pt x="712" y="333"/>
                  </a:lnTo>
                  <a:cubicBezTo>
                    <a:pt x="759" y="165"/>
                    <a:pt x="632" y="0"/>
                    <a:pt x="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46"/>
            <p:cNvSpPr/>
            <p:nvPr/>
          </p:nvSpPr>
          <p:spPr>
            <a:xfrm>
              <a:off x="4084169" y="562521"/>
              <a:ext cx="12962" cy="25838"/>
            </a:xfrm>
            <a:custGeom>
              <a:avLst/>
              <a:gdLst/>
              <a:ahLst/>
              <a:cxnLst/>
              <a:rect l="l" t="t" r="r" b="b"/>
              <a:pathLst>
                <a:path w="554" h="1103" extrusionOk="0">
                  <a:moveTo>
                    <a:pt x="361" y="1"/>
                  </a:moveTo>
                  <a:cubicBezTo>
                    <a:pt x="339" y="10"/>
                    <a:pt x="319" y="21"/>
                    <a:pt x="299" y="36"/>
                  </a:cubicBezTo>
                  <a:cubicBezTo>
                    <a:pt x="254" y="71"/>
                    <a:pt x="221" y="118"/>
                    <a:pt x="205" y="176"/>
                  </a:cubicBezTo>
                  <a:lnTo>
                    <a:pt x="36" y="791"/>
                  </a:lnTo>
                  <a:cubicBezTo>
                    <a:pt x="1" y="922"/>
                    <a:pt x="72" y="1054"/>
                    <a:pt x="191" y="1102"/>
                  </a:cubicBezTo>
                  <a:cubicBezTo>
                    <a:pt x="266" y="1074"/>
                    <a:pt x="325" y="1010"/>
                    <a:pt x="346" y="930"/>
                  </a:cubicBezTo>
                  <a:lnTo>
                    <a:pt x="516" y="315"/>
                  </a:lnTo>
                  <a:cubicBezTo>
                    <a:pt x="553" y="180"/>
                    <a:pt x="480" y="49"/>
                    <a:pt x="3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46"/>
            <p:cNvSpPr/>
            <p:nvPr/>
          </p:nvSpPr>
          <p:spPr>
            <a:xfrm>
              <a:off x="4057612" y="569876"/>
              <a:ext cx="17759" cy="26705"/>
            </a:xfrm>
            <a:custGeom>
              <a:avLst/>
              <a:gdLst/>
              <a:ahLst/>
              <a:cxnLst/>
              <a:rect l="l" t="t" r="r" b="b"/>
              <a:pathLst>
                <a:path w="759" h="1140" extrusionOk="0">
                  <a:moveTo>
                    <a:pt x="460" y="1"/>
                  </a:moveTo>
                  <a:cubicBezTo>
                    <a:pt x="425" y="1"/>
                    <a:pt x="392" y="7"/>
                    <a:pt x="361" y="19"/>
                  </a:cubicBezTo>
                  <a:cubicBezTo>
                    <a:pt x="340" y="28"/>
                    <a:pt x="319" y="40"/>
                    <a:pt x="300" y="54"/>
                  </a:cubicBezTo>
                  <a:cubicBezTo>
                    <a:pt x="255" y="89"/>
                    <a:pt x="222" y="136"/>
                    <a:pt x="204" y="193"/>
                  </a:cubicBezTo>
                  <a:lnTo>
                    <a:pt x="35" y="809"/>
                  </a:lnTo>
                  <a:cubicBezTo>
                    <a:pt x="0" y="941"/>
                    <a:pt x="73" y="1073"/>
                    <a:pt x="192" y="1121"/>
                  </a:cubicBezTo>
                  <a:cubicBezTo>
                    <a:pt x="223" y="1134"/>
                    <a:pt x="256" y="1140"/>
                    <a:pt x="291" y="1140"/>
                  </a:cubicBezTo>
                  <a:cubicBezTo>
                    <a:pt x="409" y="1140"/>
                    <a:pt x="512" y="1062"/>
                    <a:pt x="543" y="947"/>
                  </a:cubicBezTo>
                  <a:lnTo>
                    <a:pt x="712" y="332"/>
                  </a:lnTo>
                  <a:cubicBezTo>
                    <a:pt x="758" y="166"/>
                    <a:pt x="633" y="1"/>
                    <a:pt x="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46"/>
            <p:cNvSpPr/>
            <p:nvPr/>
          </p:nvSpPr>
          <p:spPr>
            <a:xfrm>
              <a:off x="4057612" y="570321"/>
              <a:ext cx="12962" cy="25814"/>
            </a:xfrm>
            <a:custGeom>
              <a:avLst/>
              <a:gdLst/>
              <a:ahLst/>
              <a:cxnLst/>
              <a:rect l="l" t="t" r="r" b="b"/>
              <a:pathLst>
                <a:path w="554" h="1102" extrusionOk="0">
                  <a:moveTo>
                    <a:pt x="361" y="0"/>
                  </a:moveTo>
                  <a:cubicBezTo>
                    <a:pt x="340" y="9"/>
                    <a:pt x="319" y="21"/>
                    <a:pt x="300" y="35"/>
                  </a:cubicBezTo>
                  <a:cubicBezTo>
                    <a:pt x="255" y="70"/>
                    <a:pt x="222" y="117"/>
                    <a:pt x="204" y="174"/>
                  </a:cubicBezTo>
                  <a:lnTo>
                    <a:pt x="35" y="790"/>
                  </a:lnTo>
                  <a:cubicBezTo>
                    <a:pt x="0" y="922"/>
                    <a:pt x="73" y="1054"/>
                    <a:pt x="192" y="1102"/>
                  </a:cubicBezTo>
                  <a:cubicBezTo>
                    <a:pt x="266" y="1072"/>
                    <a:pt x="326" y="1009"/>
                    <a:pt x="347" y="928"/>
                  </a:cubicBezTo>
                  <a:lnTo>
                    <a:pt x="516" y="313"/>
                  </a:lnTo>
                  <a:cubicBezTo>
                    <a:pt x="553" y="180"/>
                    <a:pt x="480" y="48"/>
                    <a:pt x="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46"/>
            <p:cNvSpPr/>
            <p:nvPr/>
          </p:nvSpPr>
          <p:spPr>
            <a:xfrm>
              <a:off x="4031080" y="577677"/>
              <a:ext cx="17759" cy="26728"/>
            </a:xfrm>
            <a:custGeom>
              <a:avLst/>
              <a:gdLst/>
              <a:ahLst/>
              <a:cxnLst/>
              <a:rect l="l" t="t" r="r" b="b"/>
              <a:pathLst>
                <a:path w="759" h="1141" extrusionOk="0">
                  <a:moveTo>
                    <a:pt x="460" y="1"/>
                  </a:moveTo>
                  <a:cubicBezTo>
                    <a:pt x="425" y="1"/>
                    <a:pt x="392" y="7"/>
                    <a:pt x="361" y="19"/>
                  </a:cubicBezTo>
                  <a:cubicBezTo>
                    <a:pt x="339" y="29"/>
                    <a:pt x="318" y="40"/>
                    <a:pt x="300" y="54"/>
                  </a:cubicBezTo>
                  <a:cubicBezTo>
                    <a:pt x="254" y="89"/>
                    <a:pt x="221" y="136"/>
                    <a:pt x="204" y="194"/>
                  </a:cubicBezTo>
                  <a:lnTo>
                    <a:pt x="35" y="809"/>
                  </a:lnTo>
                  <a:cubicBezTo>
                    <a:pt x="0" y="940"/>
                    <a:pt x="72" y="1073"/>
                    <a:pt x="192" y="1121"/>
                  </a:cubicBezTo>
                  <a:cubicBezTo>
                    <a:pt x="223" y="1134"/>
                    <a:pt x="256" y="1140"/>
                    <a:pt x="290" y="1140"/>
                  </a:cubicBezTo>
                  <a:cubicBezTo>
                    <a:pt x="408" y="1140"/>
                    <a:pt x="512" y="1062"/>
                    <a:pt x="543" y="948"/>
                  </a:cubicBezTo>
                  <a:lnTo>
                    <a:pt x="712" y="332"/>
                  </a:lnTo>
                  <a:cubicBezTo>
                    <a:pt x="758" y="166"/>
                    <a:pt x="633" y="1"/>
                    <a:pt x="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46"/>
            <p:cNvSpPr/>
            <p:nvPr/>
          </p:nvSpPr>
          <p:spPr>
            <a:xfrm>
              <a:off x="4031080" y="578122"/>
              <a:ext cx="12939" cy="25814"/>
            </a:xfrm>
            <a:custGeom>
              <a:avLst/>
              <a:gdLst/>
              <a:ahLst/>
              <a:cxnLst/>
              <a:rect l="l" t="t" r="r" b="b"/>
              <a:pathLst>
                <a:path w="553" h="1102" extrusionOk="0">
                  <a:moveTo>
                    <a:pt x="361" y="0"/>
                  </a:moveTo>
                  <a:cubicBezTo>
                    <a:pt x="339" y="10"/>
                    <a:pt x="318" y="21"/>
                    <a:pt x="300" y="35"/>
                  </a:cubicBezTo>
                  <a:cubicBezTo>
                    <a:pt x="254" y="70"/>
                    <a:pt x="221" y="117"/>
                    <a:pt x="204" y="175"/>
                  </a:cubicBezTo>
                  <a:lnTo>
                    <a:pt x="35" y="790"/>
                  </a:lnTo>
                  <a:cubicBezTo>
                    <a:pt x="0" y="921"/>
                    <a:pt x="72" y="1054"/>
                    <a:pt x="192" y="1102"/>
                  </a:cubicBezTo>
                  <a:cubicBezTo>
                    <a:pt x="266" y="1072"/>
                    <a:pt x="325" y="1010"/>
                    <a:pt x="347" y="929"/>
                  </a:cubicBezTo>
                  <a:lnTo>
                    <a:pt x="516" y="313"/>
                  </a:lnTo>
                  <a:cubicBezTo>
                    <a:pt x="553" y="180"/>
                    <a:pt x="480" y="49"/>
                    <a:pt x="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46"/>
            <p:cNvSpPr/>
            <p:nvPr/>
          </p:nvSpPr>
          <p:spPr>
            <a:xfrm>
              <a:off x="3290525" y="575943"/>
              <a:ext cx="286268" cy="267467"/>
            </a:xfrm>
            <a:custGeom>
              <a:avLst/>
              <a:gdLst/>
              <a:ahLst/>
              <a:cxnLst/>
              <a:rect l="l" t="t" r="r" b="b"/>
              <a:pathLst>
                <a:path w="12235" h="11418" extrusionOk="0">
                  <a:moveTo>
                    <a:pt x="0" y="0"/>
                  </a:moveTo>
                  <a:lnTo>
                    <a:pt x="1353" y="10316"/>
                  </a:lnTo>
                  <a:cubicBezTo>
                    <a:pt x="1435" y="10944"/>
                    <a:pt x="1975" y="11418"/>
                    <a:pt x="2607" y="11418"/>
                  </a:cubicBezTo>
                  <a:lnTo>
                    <a:pt x="9797" y="11418"/>
                  </a:lnTo>
                  <a:cubicBezTo>
                    <a:pt x="11140" y="11418"/>
                    <a:pt x="12234" y="10323"/>
                    <a:pt x="12234" y="8980"/>
                  </a:cubicBezTo>
                  <a:lnTo>
                    <a:pt x="12234" y="3692"/>
                  </a:lnTo>
                  <a:lnTo>
                    <a:pt x="11747" y="3546"/>
                  </a:lnTo>
                  <a:lnTo>
                    <a:pt x="11518" y="3478"/>
                  </a:lnTo>
                  <a:lnTo>
                    <a:pt x="11518" y="8980"/>
                  </a:lnTo>
                  <a:cubicBezTo>
                    <a:pt x="11518" y="9931"/>
                    <a:pt x="10745" y="10702"/>
                    <a:pt x="9797" y="10702"/>
                  </a:cubicBezTo>
                  <a:lnTo>
                    <a:pt x="2607" y="10702"/>
                  </a:lnTo>
                  <a:cubicBezTo>
                    <a:pt x="2334" y="10702"/>
                    <a:pt x="2099" y="10497"/>
                    <a:pt x="2063" y="10224"/>
                  </a:cubicBezTo>
                  <a:lnTo>
                    <a:pt x="873" y="1155"/>
                  </a:lnTo>
                  <a:lnTo>
                    <a:pt x="849" y="972"/>
                  </a:lnTo>
                  <a:lnTo>
                    <a:pt x="714" y="928"/>
                  </a:lnTo>
                  <a:lnTo>
                    <a:pt x="625" y="899"/>
                  </a:lnTo>
                  <a:cubicBezTo>
                    <a:pt x="534" y="878"/>
                    <a:pt x="458" y="820"/>
                    <a:pt x="415" y="744"/>
                  </a:cubicBezTo>
                  <a:cubicBezTo>
                    <a:pt x="400" y="719"/>
                    <a:pt x="390" y="692"/>
                    <a:pt x="382" y="666"/>
                  </a:cubicBezTo>
                  <a:cubicBezTo>
                    <a:pt x="375" y="637"/>
                    <a:pt x="371" y="607"/>
                    <a:pt x="371" y="578"/>
                  </a:cubicBezTo>
                  <a:lnTo>
                    <a:pt x="371" y="511"/>
                  </a:lnTo>
                  <a:cubicBezTo>
                    <a:pt x="181" y="454"/>
                    <a:pt x="49" y="280"/>
                    <a:pt x="49" y="80"/>
                  </a:cubicBezTo>
                  <a:lnTo>
                    <a:pt x="49" y="19"/>
                  </a:lnTo>
                  <a:cubicBezTo>
                    <a:pt x="32" y="13"/>
                    <a:pt x="16" y="6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46"/>
            <p:cNvSpPr/>
            <p:nvPr/>
          </p:nvSpPr>
          <p:spPr>
            <a:xfrm>
              <a:off x="3300212" y="593348"/>
              <a:ext cx="268112" cy="242168"/>
            </a:xfrm>
            <a:custGeom>
              <a:avLst/>
              <a:gdLst/>
              <a:ahLst/>
              <a:cxnLst/>
              <a:rect l="l" t="t" r="r" b="b"/>
              <a:pathLst>
                <a:path w="11459" h="10338" extrusionOk="0">
                  <a:moveTo>
                    <a:pt x="1" y="1"/>
                  </a:moveTo>
                  <a:lnTo>
                    <a:pt x="1220" y="9301"/>
                  </a:lnTo>
                  <a:cubicBezTo>
                    <a:pt x="1299" y="9892"/>
                    <a:pt x="1806" y="10337"/>
                    <a:pt x="2402" y="10337"/>
                  </a:cubicBezTo>
                  <a:lnTo>
                    <a:pt x="9165" y="10337"/>
                  </a:lnTo>
                  <a:cubicBezTo>
                    <a:pt x="10429" y="10337"/>
                    <a:pt x="11458" y="9308"/>
                    <a:pt x="11458" y="8044"/>
                  </a:cubicBezTo>
                  <a:lnTo>
                    <a:pt x="11458" y="2841"/>
                  </a:lnTo>
                  <a:lnTo>
                    <a:pt x="11104" y="2735"/>
                  </a:lnTo>
                  <a:lnTo>
                    <a:pt x="11104" y="8237"/>
                  </a:lnTo>
                  <a:cubicBezTo>
                    <a:pt x="11104" y="9188"/>
                    <a:pt x="10331" y="9959"/>
                    <a:pt x="9383" y="9959"/>
                  </a:cubicBezTo>
                  <a:lnTo>
                    <a:pt x="2193" y="9959"/>
                  </a:lnTo>
                  <a:cubicBezTo>
                    <a:pt x="1920" y="9959"/>
                    <a:pt x="1685" y="9754"/>
                    <a:pt x="1649" y="9481"/>
                  </a:cubicBezTo>
                  <a:lnTo>
                    <a:pt x="435" y="229"/>
                  </a:lnTo>
                  <a:lnTo>
                    <a:pt x="210" y="157"/>
                  </a:lnTo>
                  <a:cubicBezTo>
                    <a:pt x="120" y="135"/>
                    <a:pt x="45" y="7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46"/>
            <p:cNvSpPr/>
            <p:nvPr/>
          </p:nvSpPr>
          <p:spPr>
            <a:xfrm>
              <a:off x="3896755" y="571867"/>
              <a:ext cx="286690" cy="271543"/>
            </a:xfrm>
            <a:custGeom>
              <a:avLst/>
              <a:gdLst/>
              <a:ahLst/>
              <a:cxnLst/>
              <a:rect l="l" t="t" r="r" b="b"/>
              <a:pathLst>
                <a:path w="12253" h="11592" extrusionOk="0">
                  <a:moveTo>
                    <a:pt x="12252" y="1"/>
                  </a:moveTo>
                  <a:cubicBezTo>
                    <a:pt x="12144" y="53"/>
                    <a:pt x="12032" y="103"/>
                    <a:pt x="11915" y="149"/>
                  </a:cubicBezTo>
                  <a:cubicBezTo>
                    <a:pt x="11914" y="151"/>
                    <a:pt x="11912" y="151"/>
                    <a:pt x="11910" y="153"/>
                  </a:cubicBezTo>
                  <a:lnTo>
                    <a:pt x="11910" y="360"/>
                  </a:lnTo>
                  <a:cubicBezTo>
                    <a:pt x="11910" y="434"/>
                    <a:pt x="11893" y="502"/>
                    <a:pt x="11862" y="564"/>
                  </a:cubicBezTo>
                  <a:cubicBezTo>
                    <a:pt x="11807" y="671"/>
                    <a:pt x="11709" y="755"/>
                    <a:pt x="11589" y="790"/>
                  </a:cubicBezTo>
                  <a:lnTo>
                    <a:pt x="11589" y="859"/>
                  </a:lnTo>
                  <a:cubicBezTo>
                    <a:pt x="11589" y="996"/>
                    <a:pt x="11504" y="1118"/>
                    <a:pt x="11379" y="1167"/>
                  </a:cubicBezTo>
                  <a:lnTo>
                    <a:pt x="10171" y="10399"/>
                  </a:lnTo>
                  <a:cubicBezTo>
                    <a:pt x="10135" y="10672"/>
                    <a:pt x="9902" y="10877"/>
                    <a:pt x="9626" y="10877"/>
                  </a:cubicBezTo>
                  <a:lnTo>
                    <a:pt x="2437" y="10877"/>
                  </a:lnTo>
                  <a:cubicBezTo>
                    <a:pt x="1487" y="10877"/>
                    <a:pt x="715" y="10105"/>
                    <a:pt x="715" y="9156"/>
                  </a:cubicBezTo>
                  <a:lnTo>
                    <a:pt x="715" y="3544"/>
                  </a:lnTo>
                  <a:lnTo>
                    <a:pt x="361" y="3650"/>
                  </a:lnTo>
                  <a:lnTo>
                    <a:pt x="0" y="3757"/>
                  </a:lnTo>
                  <a:lnTo>
                    <a:pt x="0" y="9154"/>
                  </a:lnTo>
                  <a:cubicBezTo>
                    <a:pt x="0" y="10497"/>
                    <a:pt x="1093" y="11592"/>
                    <a:pt x="2437" y="11592"/>
                  </a:cubicBezTo>
                  <a:lnTo>
                    <a:pt x="9626" y="11592"/>
                  </a:lnTo>
                  <a:cubicBezTo>
                    <a:pt x="10259" y="11592"/>
                    <a:pt x="10799" y="11117"/>
                    <a:pt x="10881" y="10490"/>
                  </a:cubicBezTo>
                  <a:lnTo>
                    <a:pt x="122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6"/>
            <p:cNvSpPr/>
            <p:nvPr/>
          </p:nvSpPr>
          <p:spPr>
            <a:xfrm>
              <a:off x="3905201" y="585032"/>
              <a:ext cx="269095" cy="250484"/>
            </a:xfrm>
            <a:custGeom>
              <a:avLst/>
              <a:gdLst/>
              <a:ahLst/>
              <a:cxnLst/>
              <a:rect l="l" t="t" r="r" b="b"/>
              <a:pathLst>
                <a:path w="11501" h="10693" extrusionOk="0">
                  <a:moveTo>
                    <a:pt x="11501" y="1"/>
                  </a:moveTo>
                  <a:lnTo>
                    <a:pt x="11501" y="1"/>
                  </a:lnTo>
                  <a:cubicBezTo>
                    <a:pt x="11445" y="108"/>
                    <a:pt x="11348" y="193"/>
                    <a:pt x="11228" y="227"/>
                  </a:cubicBezTo>
                  <a:lnTo>
                    <a:pt x="11228" y="295"/>
                  </a:lnTo>
                  <a:cubicBezTo>
                    <a:pt x="11228" y="432"/>
                    <a:pt x="11143" y="555"/>
                    <a:pt x="11018" y="603"/>
                  </a:cubicBezTo>
                  <a:lnTo>
                    <a:pt x="9810" y="9836"/>
                  </a:lnTo>
                  <a:cubicBezTo>
                    <a:pt x="9774" y="10109"/>
                    <a:pt x="9540" y="10314"/>
                    <a:pt x="9265" y="10314"/>
                  </a:cubicBezTo>
                  <a:lnTo>
                    <a:pt x="2076" y="10314"/>
                  </a:lnTo>
                  <a:cubicBezTo>
                    <a:pt x="1126" y="10314"/>
                    <a:pt x="354" y="9540"/>
                    <a:pt x="354" y="8592"/>
                  </a:cubicBezTo>
                  <a:lnTo>
                    <a:pt x="354" y="2981"/>
                  </a:lnTo>
                  <a:lnTo>
                    <a:pt x="0" y="3087"/>
                  </a:lnTo>
                  <a:lnTo>
                    <a:pt x="0" y="8399"/>
                  </a:lnTo>
                  <a:cubicBezTo>
                    <a:pt x="0" y="9664"/>
                    <a:pt x="1030" y="10692"/>
                    <a:pt x="2293" y="10692"/>
                  </a:cubicBezTo>
                  <a:lnTo>
                    <a:pt x="9057" y="10692"/>
                  </a:lnTo>
                  <a:cubicBezTo>
                    <a:pt x="9652" y="10692"/>
                    <a:pt x="10159" y="10247"/>
                    <a:pt x="10238" y="9656"/>
                  </a:cubicBezTo>
                  <a:lnTo>
                    <a:pt x="11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6"/>
            <p:cNvSpPr/>
            <p:nvPr/>
          </p:nvSpPr>
          <p:spPr>
            <a:xfrm>
              <a:off x="4175395" y="575358"/>
              <a:ext cx="140" cy="937"/>
            </a:xfrm>
            <a:custGeom>
              <a:avLst/>
              <a:gdLst/>
              <a:ahLst/>
              <a:cxnLst/>
              <a:rect l="l" t="t" r="r" b="b"/>
              <a:pathLst>
                <a:path w="6" h="40" extrusionOk="0">
                  <a:moveTo>
                    <a:pt x="6" y="0"/>
                  </a:moveTo>
                  <a:lnTo>
                    <a:pt x="6" y="0"/>
                  </a:lnTo>
                  <a:cubicBezTo>
                    <a:pt x="5" y="2"/>
                    <a:pt x="4" y="2"/>
                    <a:pt x="3" y="2"/>
                  </a:cubicBezTo>
                  <a:cubicBezTo>
                    <a:pt x="3" y="2"/>
                    <a:pt x="2" y="2"/>
                    <a:pt x="1" y="1"/>
                  </a:cubicBezTo>
                  <a:lnTo>
                    <a:pt x="1" y="3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AB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9" name="Google Shape;2509;p46"/>
          <p:cNvGrpSpPr/>
          <p:nvPr/>
        </p:nvGrpSpPr>
        <p:grpSpPr>
          <a:xfrm>
            <a:off x="5709877" y="2825383"/>
            <a:ext cx="3276963" cy="1890832"/>
            <a:chOff x="74805" y="1836043"/>
            <a:chExt cx="2351100" cy="1890832"/>
          </a:xfrm>
        </p:grpSpPr>
        <p:sp>
          <p:nvSpPr>
            <p:cNvPr id="2510" name="Google Shape;2510;p46"/>
            <p:cNvSpPr/>
            <p:nvPr/>
          </p:nvSpPr>
          <p:spPr>
            <a:xfrm>
              <a:off x="550116" y="1836043"/>
              <a:ext cx="1400100" cy="214200"/>
            </a:xfrm>
            <a:prstGeom prst="ellipse">
              <a:avLst/>
            </a:prstGeom>
            <a:solidFill>
              <a:srgbClr val="FFFFFF">
                <a:alpha val="48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6"/>
            <p:cNvSpPr/>
            <p:nvPr/>
          </p:nvSpPr>
          <p:spPr>
            <a:xfrm>
              <a:off x="371278" y="2354720"/>
              <a:ext cx="1758300" cy="254400"/>
            </a:xfrm>
            <a:prstGeom prst="ellipse">
              <a:avLst/>
            </a:prstGeom>
            <a:solidFill>
              <a:srgbClr val="FFFFFF">
                <a:alpha val="48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46"/>
            <p:cNvSpPr/>
            <p:nvPr/>
          </p:nvSpPr>
          <p:spPr>
            <a:xfrm>
              <a:off x="205745" y="2913597"/>
              <a:ext cx="2089500" cy="254400"/>
            </a:xfrm>
            <a:prstGeom prst="ellipse">
              <a:avLst/>
            </a:prstGeom>
            <a:solidFill>
              <a:srgbClr val="FFFFFF">
                <a:alpha val="48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46"/>
            <p:cNvSpPr/>
            <p:nvPr/>
          </p:nvSpPr>
          <p:spPr>
            <a:xfrm>
              <a:off x="74805" y="3472475"/>
              <a:ext cx="2351100" cy="254400"/>
            </a:xfrm>
            <a:prstGeom prst="ellipse">
              <a:avLst/>
            </a:prstGeom>
            <a:solidFill>
              <a:srgbClr val="FFFFFF">
                <a:alpha val="48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59563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9" name="Google Shape;3049;p51"/>
          <p:cNvSpPr txBox="1">
            <a:spLocks noGrp="1"/>
          </p:cNvSpPr>
          <p:nvPr>
            <p:ph type="title"/>
          </p:nvPr>
        </p:nvSpPr>
        <p:spPr>
          <a:xfrm>
            <a:off x="715100" y="1910574"/>
            <a:ext cx="4928700" cy="1397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PAZARLAMA</a:t>
            </a:r>
            <a:endParaRPr dirty="0"/>
          </a:p>
        </p:txBody>
      </p:sp>
      <p:grpSp>
        <p:nvGrpSpPr>
          <p:cNvPr id="3050" name="Google Shape;3050;p51"/>
          <p:cNvGrpSpPr/>
          <p:nvPr/>
        </p:nvGrpSpPr>
        <p:grpSpPr>
          <a:xfrm>
            <a:off x="-108565" y="3554530"/>
            <a:ext cx="10409681" cy="1242270"/>
            <a:chOff x="13435" y="3708930"/>
            <a:chExt cx="10409681" cy="1242270"/>
          </a:xfrm>
        </p:grpSpPr>
        <p:grpSp>
          <p:nvGrpSpPr>
            <p:cNvPr id="3051" name="Google Shape;3051;p51"/>
            <p:cNvGrpSpPr/>
            <p:nvPr/>
          </p:nvGrpSpPr>
          <p:grpSpPr>
            <a:xfrm>
              <a:off x="13435" y="4147734"/>
              <a:ext cx="10409681" cy="803466"/>
              <a:chOff x="13447" y="4340034"/>
              <a:chExt cx="10409681" cy="803466"/>
            </a:xfrm>
          </p:grpSpPr>
          <p:sp>
            <p:nvSpPr>
              <p:cNvPr id="3052" name="Google Shape;3052;p51"/>
              <p:cNvSpPr/>
              <p:nvPr/>
            </p:nvSpPr>
            <p:spPr>
              <a:xfrm rot="10800000">
                <a:off x="2007684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51"/>
              <p:cNvSpPr/>
              <p:nvPr/>
            </p:nvSpPr>
            <p:spPr>
              <a:xfrm rot="10800000" flipH="1">
                <a:off x="13447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51"/>
              <p:cNvSpPr/>
              <p:nvPr/>
            </p:nvSpPr>
            <p:spPr>
              <a:xfrm rot="10800000">
                <a:off x="5184834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51"/>
              <p:cNvSpPr/>
              <p:nvPr/>
            </p:nvSpPr>
            <p:spPr>
              <a:xfrm rot="10800000" flipH="1">
                <a:off x="3177150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6" name="Google Shape;3056;p51"/>
              <p:cNvSpPr/>
              <p:nvPr/>
            </p:nvSpPr>
            <p:spPr>
              <a:xfrm rot="10800000">
                <a:off x="8415462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7" name="Google Shape;3057;p51"/>
              <p:cNvSpPr/>
              <p:nvPr/>
            </p:nvSpPr>
            <p:spPr>
              <a:xfrm rot="10800000" flipH="1">
                <a:off x="6421225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58" name="Google Shape;3058;p51"/>
            <p:cNvGrpSpPr/>
            <p:nvPr/>
          </p:nvGrpSpPr>
          <p:grpSpPr>
            <a:xfrm>
              <a:off x="6221512" y="3708930"/>
              <a:ext cx="1307895" cy="575273"/>
              <a:chOff x="2161713" y="3315239"/>
              <a:chExt cx="607984" cy="267420"/>
            </a:xfrm>
          </p:grpSpPr>
          <p:sp>
            <p:nvSpPr>
              <p:cNvPr id="3059" name="Google Shape;3059;p51"/>
              <p:cNvSpPr/>
              <p:nvPr/>
            </p:nvSpPr>
            <p:spPr>
              <a:xfrm>
                <a:off x="2161713" y="3351361"/>
                <a:ext cx="191789" cy="231298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9874" extrusionOk="0">
                    <a:moveTo>
                      <a:pt x="7172" y="1"/>
                    </a:moveTo>
                    <a:lnTo>
                      <a:pt x="7172" y="1"/>
                    </a:lnTo>
                    <a:cubicBezTo>
                      <a:pt x="4099" y="1599"/>
                      <a:pt x="3892" y="4964"/>
                      <a:pt x="3523" y="7464"/>
                    </a:cubicBezTo>
                    <a:cubicBezTo>
                      <a:pt x="3359" y="5580"/>
                      <a:pt x="2090" y="985"/>
                      <a:pt x="0" y="616"/>
                    </a:cubicBezTo>
                    <a:lnTo>
                      <a:pt x="0" y="616"/>
                    </a:lnTo>
                    <a:cubicBezTo>
                      <a:pt x="2705" y="2746"/>
                      <a:pt x="1844" y="9874"/>
                      <a:pt x="1844" y="9874"/>
                    </a:cubicBezTo>
                    <a:lnTo>
                      <a:pt x="7909" y="9874"/>
                    </a:lnTo>
                    <a:cubicBezTo>
                      <a:pt x="8196" y="7044"/>
                      <a:pt x="7172" y="3279"/>
                      <a:pt x="7172" y="3278"/>
                    </a:cubicBezTo>
                    <a:lnTo>
                      <a:pt x="7172" y="3278"/>
                    </a:lnTo>
                    <a:cubicBezTo>
                      <a:pt x="7172" y="3279"/>
                      <a:pt x="7295" y="6966"/>
                      <a:pt x="5819" y="7704"/>
                    </a:cubicBezTo>
                    <a:cubicBezTo>
                      <a:pt x="5123" y="6351"/>
                      <a:pt x="5328" y="2131"/>
                      <a:pt x="7172" y="1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0" name="Google Shape;3060;p51"/>
              <p:cNvSpPr/>
              <p:nvPr/>
            </p:nvSpPr>
            <p:spPr>
              <a:xfrm>
                <a:off x="2378304" y="3315239"/>
                <a:ext cx="217878" cy="267420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1141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510" y="2559"/>
                      <a:pt x="2346" y="11416"/>
                      <a:pt x="2346" y="11416"/>
                    </a:cubicBezTo>
                    <a:lnTo>
                      <a:pt x="7642" y="11416"/>
                    </a:lnTo>
                    <a:cubicBezTo>
                      <a:pt x="7642" y="11416"/>
                      <a:pt x="5118" y="3709"/>
                      <a:pt x="9312" y="1102"/>
                    </a:cubicBezTo>
                    <a:lnTo>
                      <a:pt x="9312" y="1102"/>
                    </a:lnTo>
                    <a:cubicBezTo>
                      <a:pt x="6368" y="1913"/>
                      <a:pt x="5407" y="4656"/>
                      <a:pt x="5300" y="9241"/>
                    </a:cubicBezTo>
                    <a:cubicBezTo>
                      <a:pt x="4768" y="2950"/>
                      <a:pt x="2098" y="533"/>
                      <a:pt x="1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1" name="Google Shape;3061;p51"/>
              <p:cNvSpPr/>
              <p:nvPr/>
            </p:nvSpPr>
            <p:spPr>
              <a:xfrm>
                <a:off x="2587220" y="3358716"/>
                <a:ext cx="182477" cy="223943"/>
              </a:xfrm>
              <a:custGeom>
                <a:avLst/>
                <a:gdLst/>
                <a:ahLst/>
                <a:cxnLst/>
                <a:rect l="l" t="t" r="r" b="b"/>
                <a:pathLst>
                  <a:path w="7799" h="9560" extrusionOk="0">
                    <a:moveTo>
                      <a:pt x="7799" y="0"/>
                    </a:moveTo>
                    <a:lnTo>
                      <a:pt x="7799" y="0"/>
                    </a:lnTo>
                    <a:cubicBezTo>
                      <a:pt x="6042" y="447"/>
                      <a:pt x="3806" y="2471"/>
                      <a:pt x="3360" y="7739"/>
                    </a:cubicBezTo>
                    <a:cubicBezTo>
                      <a:pt x="3271" y="3901"/>
                      <a:pt x="2466" y="1603"/>
                      <a:pt x="0" y="923"/>
                    </a:cubicBezTo>
                    <a:lnTo>
                      <a:pt x="0" y="923"/>
                    </a:lnTo>
                    <a:cubicBezTo>
                      <a:pt x="3513" y="3107"/>
                      <a:pt x="1399" y="9560"/>
                      <a:pt x="1399" y="9560"/>
                    </a:cubicBezTo>
                    <a:lnTo>
                      <a:pt x="5835" y="9560"/>
                    </a:lnTo>
                    <a:cubicBezTo>
                      <a:pt x="5835" y="9560"/>
                      <a:pt x="3186" y="2144"/>
                      <a:pt x="7799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51"/>
              <p:cNvSpPr/>
              <p:nvPr/>
            </p:nvSpPr>
            <p:spPr>
              <a:xfrm>
                <a:off x="2321682" y="3399054"/>
                <a:ext cx="152388" cy="183605"/>
              </a:xfrm>
              <a:custGeom>
                <a:avLst/>
                <a:gdLst/>
                <a:ahLst/>
                <a:cxnLst/>
                <a:rect l="l" t="t" r="r" b="b"/>
                <a:pathLst>
                  <a:path w="6513" h="7838" extrusionOk="0">
                    <a:moveTo>
                      <a:pt x="6513" y="0"/>
                    </a:moveTo>
                    <a:lnTo>
                      <a:pt x="6513" y="0"/>
                    </a:lnTo>
                    <a:cubicBezTo>
                      <a:pt x="2237" y="1667"/>
                      <a:pt x="2572" y="6951"/>
                      <a:pt x="2572" y="6951"/>
                    </a:cubicBezTo>
                    <a:cubicBezTo>
                      <a:pt x="2572" y="6951"/>
                      <a:pt x="1771" y="2944"/>
                      <a:pt x="3140" y="1174"/>
                    </a:cubicBezTo>
                    <a:lnTo>
                      <a:pt x="3140" y="1174"/>
                    </a:lnTo>
                    <a:cubicBezTo>
                      <a:pt x="1" y="2977"/>
                      <a:pt x="1069" y="7838"/>
                      <a:pt x="1069" y="7838"/>
                    </a:cubicBezTo>
                    <a:lnTo>
                      <a:pt x="1069" y="7837"/>
                    </a:lnTo>
                    <a:lnTo>
                      <a:pt x="5578" y="7837"/>
                    </a:lnTo>
                    <a:cubicBezTo>
                      <a:pt x="5578" y="7837"/>
                      <a:pt x="3707" y="3277"/>
                      <a:pt x="6513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51"/>
              <p:cNvSpPr/>
              <p:nvPr/>
            </p:nvSpPr>
            <p:spPr>
              <a:xfrm>
                <a:off x="2514150" y="3328451"/>
                <a:ext cx="164414" cy="254208"/>
              </a:xfrm>
              <a:custGeom>
                <a:avLst/>
                <a:gdLst/>
                <a:ahLst/>
                <a:cxnLst/>
                <a:rect l="l" t="t" r="r" b="b"/>
                <a:pathLst>
                  <a:path w="7027" h="10852" extrusionOk="0">
                    <a:moveTo>
                      <a:pt x="7027" y="0"/>
                    </a:moveTo>
                    <a:lnTo>
                      <a:pt x="7027" y="0"/>
                    </a:lnTo>
                    <a:cubicBezTo>
                      <a:pt x="3755" y="1988"/>
                      <a:pt x="2954" y="9623"/>
                      <a:pt x="2954" y="9623"/>
                    </a:cubicBezTo>
                    <a:cubicBezTo>
                      <a:pt x="2954" y="9623"/>
                      <a:pt x="1950" y="2100"/>
                      <a:pt x="1" y="1563"/>
                    </a:cubicBezTo>
                    <a:lnTo>
                      <a:pt x="1" y="1563"/>
                    </a:lnTo>
                    <a:cubicBezTo>
                      <a:pt x="2751" y="6649"/>
                      <a:pt x="831" y="10852"/>
                      <a:pt x="831" y="10852"/>
                    </a:cubicBezTo>
                    <a:lnTo>
                      <a:pt x="5468" y="10852"/>
                    </a:lnTo>
                    <a:cubicBezTo>
                      <a:pt x="5468" y="10852"/>
                      <a:pt x="2924" y="5144"/>
                      <a:pt x="7027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64" name="Google Shape;3064;p51"/>
            <p:cNvGrpSpPr/>
            <p:nvPr/>
          </p:nvGrpSpPr>
          <p:grpSpPr>
            <a:xfrm>
              <a:off x="1653966" y="3747787"/>
              <a:ext cx="899221" cy="688272"/>
              <a:chOff x="712473" y="3312994"/>
              <a:chExt cx="527743" cy="403963"/>
            </a:xfrm>
          </p:grpSpPr>
          <p:sp>
            <p:nvSpPr>
              <p:cNvPr id="3065" name="Google Shape;3065;p51"/>
              <p:cNvSpPr/>
              <p:nvPr/>
            </p:nvSpPr>
            <p:spPr>
              <a:xfrm>
                <a:off x="965108" y="3312994"/>
                <a:ext cx="275108" cy="337625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4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955" y="3231"/>
                      <a:pt x="2962" y="14412"/>
                      <a:pt x="2962" y="14412"/>
                    </a:cubicBezTo>
                    <a:lnTo>
                      <a:pt x="9648" y="14412"/>
                    </a:lnTo>
                    <a:cubicBezTo>
                      <a:pt x="9648" y="14412"/>
                      <a:pt x="6461" y="4682"/>
                      <a:pt x="11757" y="1391"/>
                    </a:cubicBezTo>
                    <a:lnTo>
                      <a:pt x="11757" y="1391"/>
                    </a:lnTo>
                    <a:cubicBezTo>
                      <a:pt x="8039" y="2415"/>
                      <a:pt x="6825" y="5880"/>
                      <a:pt x="6691" y="11668"/>
                    </a:cubicBezTo>
                    <a:cubicBezTo>
                      <a:pt x="6018" y="3724"/>
                      <a:pt x="2648" y="673"/>
                      <a:pt x="0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51"/>
              <p:cNvSpPr/>
              <p:nvPr/>
            </p:nvSpPr>
            <p:spPr>
              <a:xfrm>
                <a:off x="805604" y="3468965"/>
                <a:ext cx="192374" cy="23181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9896" extrusionOk="0">
                    <a:moveTo>
                      <a:pt x="8222" y="1"/>
                    </a:moveTo>
                    <a:lnTo>
                      <a:pt x="8222" y="1"/>
                    </a:lnTo>
                    <a:cubicBezTo>
                      <a:pt x="2825" y="2105"/>
                      <a:pt x="3247" y="8774"/>
                      <a:pt x="3247" y="8774"/>
                    </a:cubicBezTo>
                    <a:cubicBezTo>
                      <a:pt x="3247" y="8774"/>
                      <a:pt x="2235" y="3716"/>
                      <a:pt x="3963" y="1482"/>
                    </a:cubicBezTo>
                    <a:lnTo>
                      <a:pt x="3963" y="1482"/>
                    </a:lnTo>
                    <a:cubicBezTo>
                      <a:pt x="1" y="3758"/>
                      <a:pt x="1350" y="9895"/>
                      <a:pt x="1350" y="9895"/>
                    </a:cubicBezTo>
                    <a:lnTo>
                      <a:pt x="1350" y="9894"/>
                    </a:lnTo>
                    <a:lnTo>
                      <a:pt x="7041" y="9894"/>
                    </a:lnTo>
                    <a:cubicBezTo>
                      <a:pt x="7041" y="9894"/>
                      <a:pt x="4682" y="4138"/>
                      <a:pt x="8222" y="1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51"/>
              <p:cNvSpPr/>
              <p:nvPr/>
            </p:nvSpPr>
            <p:spPr>
              <a:xfrm>
                <a:off x="712473" y="3396011"/>
                <a:ext cx="207583" cy="320946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13701" extrusionOk="0">
                    <a:moveTo>
                      <a:pt x="8872" y="0"/>
                    </a:moveTo>
                    <a:lnTo>
                      <a:pt x="8872" y="0"/>
                    </a:lnTo>
                    <a:cubicBezTo>
                      <a:pt x="4741" y="2510"/>
                      <a:pt x="3730" y="12147"/>
                      <a:pt x="3730" y="12147"/>
                    </a:cubicBezTo>
                    <a:cubicBezTo>
                      <a:pt x="3730" y="12147"/>
                      <a:pt x="2463" y="2651"/>
                      <a:pt x="1" y="1973"/>
                    </a:cubicBezTo>
                    <a:lnTo>
                      <a:pt x="1" y="1973"/>
                    </a:lnTo>
                    <a:cubicBezTo>
                      <a:pt x="3473" y="8392"/>
                      <a:pt x="1049" y="13699"/>
                      <a:pt x="1049" y="13699"/>
                    </a:cubicBezTo>
                    <a:lnTo>
                      <a:pt x="6905" y="13700"/>
                    </a:lnTo>
                    <a:cubicBezTo>
                      <a:pt x="6905" y="13700"/>
                      <a:pt x="3693" y="6494"/>
                      <a:pt x="8872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68" name="Google Shape;3068;p51"/>
          <p:cNvGrpSpPr/>
          <p:nvPr/>
        </p:nvGrpSpPr>
        <p:grpSpPr>
          <a:xfrm>
            <a:off x="-1292587" y="3955500"/>
            <a:ext cx="10436578" cy="1197200"/>
            <a:chOff x="-646237" y="3946300"/>
            <a:chExt cx="10436578" cy="1197200"/>
          </a:xfrm>
        </p:grpSpPr>
        <p:grpSp>
          <p:nvGrpSpPr>
            <p:cNvPr id="3069" name="Google Shape;3069;p51"/>
            <p:cNvGrpSpPr/>
            <p:nvPr/>
          </p:nvGrpSpPr>
          <p:grpSpPr>
            <a:xfrm>
              <a:off x="-646237" y="4340034"/>
              <a:ext cx="10436575" cy="803466"/>
              <a:chOff x="0" y="4340034"/>
              <a:chExt cx="10436575" cy="803466"/>
            </a:xfrm>
          </p:grpSpPr>
          <p:sp>
            <p:nvSpPr>
              <p:cNvPr id="3070" name="Google Shape;3070;p51"/>
              <p:cNvSpPr/>
              <p:nvPr/>
            </p:nvSpPr>
            <p:spPr>
              <a:xfrm rot="10800000">
                <a:off x="2007684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1" name="Google Shape;3071;p51"/>
              <p:cNvSpPr/>
              <p:nvPr/>
            </p:nvSpPr>
            <p:spPr>
              <a:xfrm rot="10800000" flipH="1">
                <a:off x="0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2" name="Google Shape;3072;p51"/>
              <p:cNvSpPr/>
              <p:nvPr/>
            </p:nvSpPr>
            <p:spPr>
              <a:xfrm rot="10800000">
                <a:off x="5184834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51"/>
              <p:cNvSpPr/>
              <p:nvPr/>
            </p:nvSpPr>
            <p:spPr>
              <a:xfrm rot="10800000" flipH="1">
                <a:off x="3177150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51"/>
              <p:cNvSpPr/>
              <p:nvPr/>
            </p:nvSpPr>
            <p:spPr>
              <a:xfrm rot="10800000">
                <a:off x="8428909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51"/>
              <p:cNvSpPr/>
              <p:nvPr/>
            </p:nvSpPr>
            <p:spPr>
              <a:xfrm rot="10800000" flipH="1">
                <a:off x="6421225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76" name="Google Shape;3076;p51"/>
            <p:cNvGrpSpPr/>
            <p:nvPr/>
          </p:nvGrpSpPr>
          <p:grpSpPr>
            <a:xfrm>
              <a:off x="3503062" y="3960530"/>
              <a:ext cx="6287278" cy="647973"/>
              <a:chOff x="1947065" y="3281444"/>
              <a:chExt cx="2922684" cy="301215"/>
            </a:xfrm>
          </p:grpSpPr>
          <p:sp>
            <p:nvSpPr>
              <p:cNvPr id="3077" name="Google Shape;3077;p51"/>
              <p:cNvSpPr/>
              <p:nvPr/>
            </p:nvSpPr>
            <p:spPr>
              <a:xfrm>
                <a:off x="2161713" y="3351361"/>
                <a:ext cx="191789" cy="231298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9874" extrusionOk="0">
                    <a:moveTo>
                      <a:pt x="7172" y="1"/>
                    </a:moveTo>
                    <a:lnTo>
                      <a:pt x="7172" y="1"/>
                    </a:lnTo>
                    <a:cubicBezTo>
                      <a:pt x="4099" y="1599"/>
                      <a:pt x="3892" y="4964"/>
                      <a:pt x="3523" y="7464"/>
                    </a:cubicBezTo>
                    <a:cubicBezTo>
                      <a:pt x="3359" y="5580"/>
                      <a:pt x="2090" y="985"/>
                      <a:pt x="0" y="616"/>
                    </a:cubicBezTo>
                    <a:lnTo>
                      <a:pt x="0" y="616"/>
                    </a:lnTo>
                    <a:cubicBezTo>
                      <a:pt x="2705" y="2746"/>
                      <a:pt x="1844" y="9874"/>
                      <a:pt x="1844" y="9874"/>
                    </a:cubicBezTo>
                    <a:lnTo>
                      <a:pt x="7909" y="9874"/>
                    </a:lnTo>
                    <a:cubicBezTo>
                      <a:pt x="8196" y="7044"/>
                      <a:pt x="7172" y="3279"/>
                      <a:pt x="7172" y="3278"/>
                    </a:cubicBezTo>
                    <a:lnTo>
                      <a:pt x="7172" y="3278"/>
                    </a:lnTo>
                    <a:cubicBezTo>
                      <a:pt x="7172" y="3279"/>
                      <a:pt x="7295" y="6966"/>
                      <a:pt x="5819" y="7704"/>
                    </a:cubicBezTo>
                    <a:cubicBezTo>
                      <a:pt x="5123" y="6351"/>
                      <a:pt x="5328" y="2131"/>
                      <a:pt x="7172" y="1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51"/>
              <p:cNvSpPr/>
              <p:nvPr/>
            </p:nvSpPr>
            <p:spPr>
              <a:xfrm>
                <a:off x="4651872" y="3281444"/>
                <a:ext cx="217878" cy="267420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1141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510" y="2559"/>
                      <a:pt x="2346" y="11416"/>
                      <a:pt x="2346" y="11416"/>
                    </a:cubicBezTo>
                    <a:lnTo>
                      <a:pt x="7642" y="11416"/>
                    </a:lnTo>
                    <a:cubicBezTo>
                      <a:pt x="7642" y="11416"/>
                      <a:pt x="5118" y="3709"/>
                      <a:pt x="9312" y="1102"/>
                    </a:cubicBezTo>
                    <a:lnTo>
                      <a:pt x="9312" y="1102"/>
                    </a:lnTo>
                    <a:cubicBezTo>
                      <a:pt x="6368" y="1913"/>
                      <a:pt x="5407" y="4656"/>
                      <a:pt x="5300" y="9241"/>
                    </a:cubicBezTo>
                    <a:cubicBezTo>
                      <a:pt x="4768" y="2950"/>
                      <a:pt x="2098" y="533"/>
                      <a:pt x="1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51"/>
              <p:cNvSpPr/>
              <p:nvPr/>
            </p:nvSpPr>
            <p:spPr>
              <a:xfrm>
                <a:off x="4613775" y="3296565"/>
                <a:ext cx="182477" cy="223943"/>
              </a:xfrm>
              <a:custGeom>
                <a:avLst/>
                <a:gdLst/>
                <a:ahLst/>
                <a:cxnLst/>
                <a:rect l="l" t="t" r="r" b="b"/>
                <a:pathLst>
                  <a:path w="7799" h="9560" extrusionOk="0">
                    <a:moveTo>
                      <a:pt x="7799" y="0"/>
                    </a:moveTo>
                    <a:lnTo>
                      <a:pt x="7799" y="0"/>
                    </a:lnTo>
                    <a:cubicBezTo>
                      <a:pt x="6042" y="447"/>
                      <a:pt x="3806" y="2471"/>
                      <a:pt x="3360" y="7739"/>
                    </a:cubicBezTo>
                    <a:cubicBezTo>
                      <a:pt x="3271" y="3901"/>
                      <a:pt x="2466" y="1603"/>
                      <a:pt x="0" y="923"/>
                    </a:cubicBezTo>
                    <a:lnTo>
                      <a:pt x="0" y="923"/>
                    </a:lnTo>
                    <a:cubicBezTo>
                      <a:pt x="3513" y="3107"/>
                      <a:pt x="1399" y="9560"/>
                      <a:pt x="1399" y="9560"/>
                    </a:cubicBezTo>
                    <a:lnTo>
                      <a:pt x="5835" y="9560"/>
                    </a:lnTo>
                    <a:cubicBezTo>
                      <a:pt x="5835" y="9560"/>
                      <a:pt x="3186" y="2144"/>
                      <a:pt x="7799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51"/>
              <p:cNvSpPr/>
              <p:nvPr/>
            </p:nvSpPr>
            <p:spPr>
              <a:xfrm>
                <a:off x="1947065" y="3399054"/>
                <a:ext cx="152388" cy="183605"/>
              </a:xfrm>
              <a:custGeom>
                <a:avLst/>
                <a:gdLst/>
                <a:ahLst/>
                <a:cxnLst/>
                <a:rect l="l" t="t" r="r" b="b"/>
                <a:pathLst>
                  <a:path w="6513" h="7838" extrusionOk="0">
                    <a:moveTo>
                      <a:pt x="6513" y="0"/>
                    </a:moveTo>
                    <a:lnTo>
                      <a:pt x="6513" y="0"/>
                    </a:lnTo>
                    <a:cubicBezTo>
                      <a:pt x="2237" y="1667"/>
                      <a:pt x="2572" y="6951"/>
                      <a:pt x="2572" y="6951"/>
                    </a:cubicBezTo>
                    <a:cubicBezTo>
                      <a:pt x="2572" y="6951"/>
                      <a:pt x="1771" y="2944"/>
                      <a:pt x="3140" y="1174"/>
                    </a:cubicBezTo>
                    <a:lnTo>
                      <a:pt x="3140" y="1174"/>
                    </a:lnTo>
                    <a:cubicBezTo>
                      <a:pt x="1" y="2977"/>
                      <a:pt x="1069" y="7838"/>
                      <a:pt x="1069" y="7838"/>
                    </a:cubicBezTo>
                    <a:lnTo>
                      <a:pt x="1069" y="7837"/>
                    </a:lnTo>
                    <a:lnTo>
                      <a:pt x="5578" y="7837"/>
                    </a:lnTo>
                    <a:cubicBezTo>
                      <a:pt x="5578" y="7837"/>
                      <a:pt x="3707" y="3277"/>
                      <a:pt x="6513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51"/>
              <p:cNvSpPr/>
              <p:nvPr/>
            </p:nvSpPr>
            <p:spPr>
              <a:xfrm>
                <a:off x="2514150" y="3328451"/>
                <a:ext cx="164414" cy="254208"/>
              </a:xfrm>
              <a:custGeom>
                <a:avLst/>
                <a:gdLst/>
                <a:ahLst/>
                <a:cxnLst/>
                <a:rect l="l" t="t" r="r" b="b"/>
                <a:pathLst>
                  <a:path w="7027" h="10852" extrusionOk="0">
                    <a:moveTo>
                      <a:pt x="7027" y="0"/>
                    </a:moveTo>
                    <a:lnTo>
                      <a:pt x="7027" y="0"/>
                    </a:lnTo>
                    <a:cubicBezTo>
                      <a:pt x="3755" y="1988"/>
                      <a:pt x="2954" y="9623"/>
                      <a:pt x="2954" y="9623"/>
                    </a:cubicBezTo>
                    <a:cubicBezTo>
                      <a:pt x="2954" y="9623"/>
                      <a:pt x="1950" y="2100"/>
                      <a:pt x="1" y="1563"/>
                    </a:cubicBezTo>
                    <a:lnTo>
                      <a:pt x="1" y="1563"/>
                    </a:lnTo>
                    <a:cubicBezTo>
                      <a:pt x="2751" y="6649"/>
                      <a:pt x="831" y="10852"/>
                      <a:pt x="831" y="10852"/>
                    </a:cubicBezTo>
                    <a:lnTo>
                      <a:pt x="5468" y="10852"/>
                    </a:lnTo>
                    <a:cubicBezTo>
                      <a:pt x="5468" y="10852"/>
                      <a:pt x="2924" y="5144"/>
                      <a:pt x="7027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82" name="Google Shape;3082;p51"/>
            <p:cNvGrpSpPr/>
            <p:nvPr/>
          </p:nvGrpSpPr>
          <p:grpSpPr>
            <a:xfrm>
              <a:off x="770794" y="4033237"/>
              <a:ext cx="944823" cy="651197"/>
              <a:chOff x="1610363" y="3357879"/>
              <a:chExt cx="554506" cy="382203"/>
            </a:xfrm>
          </p:grpSpPr>
          <p:sp>
            <p:nvSpPr>
              <p:cNvPr id="3083" name="Google Shape;3083;p51"/>
              <p:cNvSpPr/>
              <p:nvPr/>
            </p:nvSpPr>
            <p:spPr>
              <a:xfrm>
                <a:off x="1610363" y="3357879"/>
                <a:ext cx="275108" cy="337625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4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955" y="3231"/>
                      <a:pt x="2962" y="14412"/>
                      <a:pt x="2962" y="14412"/>
                    </a:cubicBezTo>
                    <a:lnTo>
                      <a:pt x="9648" y="14412"/>
                    </a:lnTo>
                    <a:cubicBezTo>
                      <a:pt x="9648" y="14412"/>
                      <a:pt x="6461" y="4682"/>
                      <a:pt x="11757" y="1391"/>
                    </a:cubicBezTo>
                    <a:lnTo>
                      <a:pt x="11757" y="1391"/>
                    </a:lnTo>
                    <a:cubicBezTo>
                      <a:pt x="8039" y="2415"/>
                      <a:pt x="6825" y="5880"/>
                      <a:pt x="6691" y="11668"/>
                    </a:cubicBezTo>
                    <a:cubicBezTo>
                      <a:pt x="6018" y="3724"/>
                      <a:pt x="2648" y="673"/>
                      <a:pt x="0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51"/>
              <p:cNvSpPr/>
              <p:nvPr/>
            </p:nvSpPr>
            <p:spPr>
              <a:xfrm>
                <a:off x="1803007" y="3463697"/>
                <a:ext cx="192374" cy="23181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9896" extrusionOk="0">
                    <a:moveTo>
                      <a:pt x="8222" y="1"/>
                    </a:moveTo>
                    <a:lnTo>
                      <a:pt x="8222" y="1"/>
                    </a:lnTo>
                    <a:cubicBezTo>
                      <a:pt x="2825" y="2105"/>
                      <a:pt x="3247" y="8774"/>
                      <a:pt x="3247" y="8774"/>
                    </a:cubicBezTo>
                    <a:cubicBezTo>
                      <a:pt x="3247" y="8774"/>
                      <a:pt x="2235" y="3716"/>
                      <a:pt x="3963" y="1482"/>
                    </a:cubicBezTo>
                    <a:lnTo>
                      <a:pt x="3963" y="1482"/>
                    </a:lnTo>
                    <a:cubicBezTo>
                      <a:pt x="1" y="3758"/>
                      <a:pt x="1350" y="9895"/>
                      <a:pt x="1350" y="9895"/>
                    </a:cubicBezTo>
                    <a:lnTo>
                      <a:pt x="1350" y="9894"/>
                    </a:lnTo>
                    <a:lnTo>
                      <a:pt x="7041" y="9894"/>
                    </a:lnTo>
                    <a:cubicBezTo>
                      <a:pt x="7041" y="9894"/>
                      <a:pt x="4682" y="4138"/>
                      <a:pt x="8222" y="1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51"/>
              <p:cNvSpPr/>
              <p:nvPr/>
            </p:nvSpPr>
            <p:spPr>
              <a:xfrm>
                <a:off x="1957286" y="3419136"/>
                <a:ext cx="207583" cy="320946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13701" extrusionOk="0">
                    <a:moveTo>
                      <a:pt x="8872" y="0"/>
                    </a:moveTo>
                    <a:lnTo>
                      <a:pt x="8872" y="0"/>
                    </a:lnTo>
                    <a:cubicBezTo>
                      <a:pt x="4741" y="2510"/>
                      <a:pt x="3730" y="12147"/>
                      <a:pt x="3730" y="12147"/>
                    </a:cubicBezTo>
                    <a:cubicBezTo>
                      <a:pt x="3730" y="12147"/>
                      <a:pt x="2463" y="2651"/>
                      <a:pt x="1" y="1973"/>
                    </a:cubicBezTo>
                    <a:lnTo>
                      <a:pt x="1" y="1973"/>
                    </a:lnTo>
                    <a:cubicBezTo>
                      <a:pt x="3473" y="8392"/>
                      <a:pt x="1049" y="13699"/>
                      <a:pt x="1049" y="13699"/>
                    </a:cubicBezTo>
                    <a:lnTo>
                      <a:pt x="6905" y="13700"/>
                    </a:lnTo>
                    <a:cubicBezTo>
                      <a:pt x="6905" y="13700"/>
                      <a:pt x="3693" y="6494"/>
                      <a:pt x="8872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86" name="Google Shape;3086;p51"/>
            <p:cNvGrpSpPr/>
            <p:nvPr/>
          </p:nvGrpSpPr>
          <p:grpSpPr>
            <a:xfrm>
              <a:off x="8251040" y="3946300"/>
              <a:ext cx="767639" cy="575285"/>
              <a:chOff x="1286413" y="3306853"/>
              <a:chExt cx="450519" cy="337648"/>
            </a:xfrm>
          </p:grpSpPr>
          <p:sp>
            <p:nvSpPr>
              <p:cNvPr id="3087" name="Google Shape;3087;p51"/>
              <p:cNvSpPr/>
              <p:nvPr/>
            </p:nvSpPr>
            <p:spPr>
              <a:xfrm>
                <a:off x="1357869" y="3306853"/>
                <a:ext cx="275108" cy="337625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4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955" y="3231"/>
                      <a:pt x="2962" y="14412"/>
                      <a:pt x="2962" y="14412"/>
                    </a:cubicBezTo>
                    <a:lnTo>
                      <a:pt x="9648" y="14412"/>
                    </a:lnTo>
                    <a:cubicBezTo>
                      <a:pt x="9648" y="14412"/>
                      <a:pt x="6461" y="4682"/>
                      <a:pt x="11757" y="1391"/>
                    </a:cubicBezTo>
                    <a:lnTo>
                      <a:pt x="11757" y="1391"/>
                    </a:lnTo>
                    <a:cubicBezTo>
                      <a:pt x="8039" y="2415"/>
                      <a:pt x="6825" y="5880"/>
                      <a:pt x="6691" y="11668"/>
                    </a:cubicBezTo>
                    <a:cubicBezTo>
                      <a:pt x="6018" y="3724"/>
                      <a:pt x="2648" y="673"/>
                      <a:pt x="0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51"/>
              <p:cNvSpPr/>
              <p:nvPr/>
            </p:nvSpPr>
            <p:spPr>
              <a:xfrm>
                <a:off x="1286413" y="3412664"/>
                <a:ext cx="192374" cy="23181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9896" extrusionOk="0">
                    <a:moveTo>
                      <a:pt x="8222" y="1"/>
                    </a:moveTo>
                    <a:lnTo>
                      <a:pt x="8222" y="1"/>
                    </a:lnTo>
                    <a:cubicBezTo>
                      <a:pt x="2825" y="2105"/>
                      <a:pt x="3247" y="8774"/>
                      <a:pt x="3247" y="8774"/>
                    </a:cubicBezTo>
                    <a:cubicBezTo>
                      <a:pt x="3247" y="8774"/>
                      <a:pt x="2235" y="3716"/>
                      <a:pt x="3963" y="1482"/>
                    </a:cubicBezTo>
                    <a:lnTo>
                      <a:pt x="3963" y="1482"/>
                    </a:lnTo>
                    <a:cubicBezTo>
                      <a:pt x="1" y="3758"/>
                      <a:pt x="1350" y="9895"/>
                      <a:pt x="1350" y="9895"/>
                    </a:cubicBezTo>
                    <a:lnTo>
                      <a:pt x="1350" y="9894"/>
                    </a:lnTo>
                    <a:lnTo>
                      <a:pt x="7041" y="9894"/>
                    </a:lnTo>
                    <a:cubicBezTo>
                      <a:pt x="7041" y="9894"/>
                      <a:pt x="4682" y="4138"/>
                      <a:pt x="8222" y="1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51"/>
              <p:cNvSpPr/>
              <p:nvPr/>
            </p:nvSpPr>
            <p:spPr>
              <a:xfrm>
                <a:off x="1529349" y="3323555"/>
                <a:ext cx="207583" cy="320946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13701" extrusionOk="0">
                    <a:moveTo>
                      <a:pt x="8872" y="0"/>
                    </a:moveTo>
                    <a:lnTo>
                      <a:pt x="8872" y="0"/>
                    </a:lnTo>
                    <a:cubicBezTo>
                      <a:pt x="4741" y="2510"/>
                      <a:pt x="3730" y="12147"/>
                      <a:pt x="3730" y="12147"/>
                    </a:cubicBezTo>
                    <a:cubicBezTo>
                      <a:pt x="3730" y="12147"/>
                      <a:pt x="2463" y="2651"/>
                      <a:pt x="1" y="1973"/>
                    </a:cubicBezTo>
                    <a:lnTo>
                      <a:pt x="1" y="1973"/>
                    </a:lnTo>
                    <a:cubicBezTo>
                      <a:pt x="3473" y="8392"/>
                      <a:pt x="1049" y="13699"/>
                      <a:pt x="1049" y="13699"/>
                    </a:cubicBezTo>
                    <a:lnTo>
                      <a:pt x="6905" y="13700"/>
                    </a:lnTo>
                    <a:cubicBezTo>
                      <a:pt x="6905" y="13700"/>
                      <a:pt x="3693" y="6494"/>
                      <a:pt x="8872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90" name="Google Shape;3090;p51"/>
          <p:cNvGrpSpPr/>
          <p:nvPr/>
        </p:nvGrpSpPr>
        <p:grpSpPr>
          <a:xfrm>
            <a:off x="4120500" y="2218131"/>
            <a:ext cx="4952275" cy="2782169"/>
            <a:chOff x="4120500" y="2218131"/>
            <a:chExt cx="4952275" cy="2782169"/>
          </a:xfrm>
        </p:grpSpPr>
        <p:sp>
          <p:nvSpPr>
            <p:cNvPr id="3091" name="Google Shape;3091;p51"/>
            <p:cNvSpPr/>
            <p:nvPr/>
          </p:nvSpPr>
          <p:spPr>
            <a:xfrm>
              <a:off x="4302175" y="4799600"/>
              <a:ext cx="4770600" cy="200700"/>
            </a:xfrm>
            <a:prstGeom prst="ellipse">
              <a:avLst/>
            </a:pr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92" name="Google Shape;3092;p51"/>
            <p:cNvGrpSpPr/>
            <p:nvPr/>
          </p:nvGrpSpPr>
          <p:grpSpPr>
            <a:xfrm>
              <a:off x="4120500" y="2218131"/>
              <a:ext cx="4769648" cy="2677139"/>
              <a:chOff x="1441839" y="535053"/>
              <a:chExt cx="6626351" cy="3719282"/>
            </a:xfrm>
          </p:grpSpPr>
          <p:sp>
            <p:nvSpPr>
              <p:cNvPr id="3093" name="Google Shape;3093;p51"/>
              <p:cNvSpPr/>
              <p:nvPr/>
            </p:nvSpPr>
            <p:spPr>
              <a:xfrm>
                <a:off x="1542443" y="2117551"/>
                <a:ext cx="2191101" cy="1043407"/>
              </a:xfrm>
              <a:custGeom>
                <a:avLst/>
                <a:gdLst/>
                <a:ahLst/>
                <a:cxnLst/>
                <a:rect l="l" t="t" r="r" b="b"/>
                <a:pathLst>
                  <a:path w="26832" h="12763" extrusionOk="0">
                    <a:moveTo>
                      <a:pt x="793" y="1"/>
                    </a:moveTo>
                    <a:cubicBezTo>
                      <a:pt x="311" y="1"/>
                      <a:pt x="1" y="514"/>
                      <a:pt x="226" y="940"/>
                    </a:cubicBezTo>
                    <a:lnTo>
                      <a:pt x="6296" y="12420"/>
                    </a:lnTo>
                    <a:cubicBezTo>
                      <a:pt x="6407" y="12631"/>
                      <a:pt x="6626" y="12763"/>
                      <a:pt x="6864" y="12763"/>
                    </a:cubicBezTo>
                    <a:lnTo>
                      <a:pt x="26831" y="12763"/>
                    </a:lnTo>
                    <a:lnTo>
                      <a:pt x="20329" y="462"/>
                    </a:lnTo>
                    <a:cubicBezTo>
                      <a:pt x="20180" y="179"/>
                      <a:pt x="19885" y="1"/>
                      <a:pt x="195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94" name="Google Shape;3094;p51"/>
              <p:cNvGrpSpPr/>
              <p:nvPr/>
            </p:nvGrpSpPr>
            <p:grpSpPr>
              <a:xfrm>
                <a:off x="1441839" y="535053"/>
                <a:ext cx="6626351" cy="3719282"/>
                <a:chOff x="4133140" y="1677996"/>
                <a:chExt cx="1898614" cy="1065697"/>
              </a:xfrm>
            </p:grpSpPr>
            <p:sp>
              <p:nvSpPr>
                <p:cNvPr id="3095" name="Google Shape;3095;p51"/>
                <p:cNvSpPr/>
                <p:nvPr/>
              </p:nvSpPr>
              <p:spPr>
                <a:xfrm>
                  <a:off x="4915178" y="2354252"/>
                  <a:ext cx="75246" cy="36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1573" extrusionOk="0">
                      <a:moveTo>
                        <a:pt x="3216" y="1"/>
                      </a:moveTo>
                      <a:lnTo>
                        <a:pt x="1368" y="593"/>
                      </a:lnTo>
                      <a:lnTo>
                        <a:pt x="30" y="1398"/>
                      </a:lnTo>
                      <a:cubicBezTo>
                        <a:pt x="6" y="1413"/>
                        <a:pt x="1" y="1447"/>
                        <a:pt x="20" y="1467"/>
                      </a:cubicBezTo>
                      <a:cubicBezTo>
                        <a:pt x="83" y="1537"/>
                        <a:pt x="170" y="1573"/>
                        <a:pt x="259" y="1573"/>
                      </a:cubicBezTo>
                      <a:cubicBezTo>
                        <a:pt x="307" y="1573"/>
                        <a:pt x="355" y="1562"/>
                        <a:pt x="401" y="1540"/>
                      </a:cubicBezTo>
                      <a:lnTo>
                        <a:pt x="3101" y="228"/>
                      </a:lnTo>
                      <a:lnTo>
                        <a:pt x="3216" y="1"/>
                      </a:lnTo>
                      <a:close/>
                    </a:path>
                  </a:pathLst>
                </a:custGeom>
                <a:solidFill>
                  <a:srgbClr val="3535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6" name="Google Shape;3096;p51"/>
                <p:cNvSpPr/>
                <p:nvPr/>
              </p:nvSpPr>
              <p:spPr>
                <a:xfrm>
                  <a:off x="4911528" y="2354252"/>
                  <a:ext cx="78896" cy="47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2033" extrusionOk="0">
                      <a:moveTo>
                        <a:pt x="3372" y="1"/>
                      </a:moveTo>
                      <a:lnTo>
                        <a:pt x="1623" y="690"/>
                      </a:lnTo>
                      <a:cubicBezTo>
                        <a:pt x="1596" y="702"/>
                        <a:pt x="1567" y="716"/>
                        <a:pt x="1541" y="734"/>
                      </a:cubicBezTo>
                      <a:lnTo>
                        <a:pt x="49" y="1748"/>
                      </a:lnTo>
                      <a:cubicBezTo>
                        <a:pt x="12" y="1774"/>
                        <a:pt x="1" y="1823"/>
                        <a:pt x="23" y="1862"/>
                      </a:cubicBezTo>
                      <a:lnTo>
                        <a:pt x="37" y="1883"/>
                      </a:lnTo>
                      <a:cubicBezTo>
                        <a:pt x="93" y="1978"/>
                        <a:pt x="195" y="2033"/>
                        <a:pt x="300" y="2033"/>
                      </a:cubicBezTo>
                      <a:cubicBezTo>
                        <a:pt x="338" y="2033"/>
                        <a:pt x="376" y="2026"/>
                        <a:pt x="413" y="2011"/>
                      </a:cubicBezTo>
                      <a:lnTo>
                        <a:pt x="1957" y="1398"/>
                      </a:lnTo>
                      <a:lnTo>
                        <a:pt x="3372" y="1"/>
                      </a:lnTo>
                      <a:close/>
                    </a:path>
                  </a:pathLst>
                </a:custGeom>
                <a:solidFill>
                  <a:srgbClr val="3535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7" name="Google Shape;3097;p51"/>
                <p:cNvSpPr/>
                <p:nvPr/>
              </p:nvSpPr>
              <p:spPr>
                <a:xfrm>
                  <a:off x="4919249" y="2354252"/>
                  <a:ext cx="77352" cy="75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6" h="3216" extrusionOk="0">
                      <a:moveTo>
                        <a:pt x="3042" y="1"/>
                      </a:moveTo>
                      <a:lnTo>
                        <a:pt x="979" y="1244"/>
                      </a:lnTo>
                      <a:cubicBezTo>
                        <a:pt x="875" y="1306"/>
                        <a:pt x="791" y="1401"/>
                        <a:pt x="740" y="1512"/>
                      </a:cubicBezTo>
                      <a:lnTo>
                        <a:pt x="19" y="3068"/>
                      </a:lnTo>
                      <a:cubicBezTo>
                        <a:pt x="0" y="3108"/>
                        <a:pt x="16" y="3155"/>
                        <a:pt x="55" y="3175"/>
                      </a:cubicBezTo>
                      <a:cubicBezTo>
                        <a:pt x="112" y="3203"/>
                        <a:pt x="173" y="3216"/>
                        <a:pt x="233" y="3216"/>
                      </a:cubicBezTo>
                      <a:cubicBezTo>
                        <a:pt x="359" y="3216"/>
                        <a:pt x="482" y="3158"/>
                        <a:pt x="562" y="3052"/>
                      </a:cubicBezTo>
                      <a:lnTo>
                        <a:pt x="1395" y="1931"/>
                      </a:lnTo>
                      <a:lnTo>
                        <a:pt x="3305" y="1042"/>
                      </a:lnTo>
                      <a:lnTo>
                        <a:pt x="3042" y="1"/>
                      </a:lnTo>
                      <a:close/>
                    </a:path>
                  </a:pathLst>
                </a:custGeom>
                <a:solidFill>
                  <a:srgbClr val="3535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8" name="Google Shape;3098;p51"/>
                <p:cNvSpPr/>
                <p:nvPr/>
              </p:nvSpPr>
              <p:spPr>
                <a:xfrm>
                  <a:off x="4944939" y="2350762"/>
                  <a:ext cx="138466" cy="100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8" h="4284" extrusionOk="0">
                      <a:moveTo>
                        <a:pt x="4840" y="1"/>
                      </a:moveTo>
                      <a:cubicBezTo>
                        <a:pt x="4221" y="1"/>
                        <a:pt x="3282" y="32"/>
                        <a:pt x="1946" y="150"/>
                      </a:cubicBezTo>
                      <a:cubicBezTo>
                        <a:pt x="1127" y="842"/>
                        <a:pt x="455" y="1606"/>
                        <a:pt x="159" y="1956"/>
                      </a:cubicBezTo>
                      <a:cubicBezTo>
                        <a:pt x="57" y="2079"/>
                        <a:pt x="0" y="2234"/>
                        <a:pt x="0" y="2395"/>
                      </a:cubicBezTo>
                      <a:lnTo>
                        <a:pt x="0" y="3489"/>
                      </a:lnTo>
                      <a:lnTo>
                        <a:pt x="136" y="4207"/>
                      </a:lnTo>
                      <a:cubicBezTo>
                        <a:pt x="144" y="4251"/>
                        <a:pt x="182" y="4283"/>
                        <a:pt x="226" y="4283"/>
                      </a:cubicBezTo>
                      <a:cubicBezTo>
                        <a:pt x="228" y="4283"/>
                        <a:pt x="231" y="4283"/>
                        <a:pt x="233" y="4283"/>
                      </a:cubicBezTo>
                      <a:cubicBezTo>
                        <a:pt x="429" y="4264"/>
                        <a:pt x="574" y="4092"/>
                        <a:pt x="556" y="3894"/>
                      </a:cubicBezTo>
                      <a:lnTo>
                        <a:pt x="517" y="3489"/>
                      </a:lnTo>
                      <a:lnTo>
                        <a:pt x="723" y="2453"/>
                      </a:lnTo>
                      <a:lnTo>
                        <a:pt x="1859" y="1854"/>
                      </a:lnTo>
                      <a:cubicBezTo>
                        <a:pt x="2009" y="1762"/>
                        <a:pt x="2178" y="1717"/>
                        <a:pt x="2347" y="1717"/>
                      </a:cubicBezTo>
                      <a:cubicBezTo>
                        <a:pt x="2538" y="1717"/>
                        <a:pt x="2729" y="1775"/>
                        <a:pt x="2893" y="1889"/>
                      </a:cubicBezTo>
                      <a:cubicBezTo>
                        <a:pt x="3773" y="2507"/>
                        <a:pt x="4492" y="2704"/>
                        <a:pt x="4492" y="2704"/>
                      </a:cubicBezTo>
                      <a:lnTo>
                        <a:pt x="5918" y="1778"/>
                      </a:lnTo>
                      <a:lnTo>
                        <a:pt x="5817" y="39"/>
                      </a:lnTo>
                      <a:cubicBezTo>
                        <a:pt x="5817" y="39"/>
                        <a:pt x="5526" y="1"/>
                        <a:pt x="484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9" name="Google Shape;3099;p51"/>
                <p:cNvSpPr/>
                <p:nvPr/>
              </p:nvSpPr>
              <p:spPr>
                <a:xfrm>
                  <a:off x="4984528" y="2373531"/>
                  <a:ext cx="98878" cy="78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" h="3369" extrusionOk="0">
                      <a:moveTo>
                        <a:pt x="2596" y="1"/>
                      </a:moveTo>
                      <a:cubicBezTo>
                        <a:pt x="2298" y="1"/>
                        <a:pt x="2003" y="126"/>
                        <a:pt x="1795" y="363"/>
                      </a:cubicBezTo>
                      <a:cubicBezTo>
                        <a:pt x="1392" y="825"/>
                        <a:pt x="1033" y="1322"/>
                        <a:pt x="721" y="1850"/>
                      </a:cubicBezTo>
                      <a:lnTo>
                        <a:pt x="142" y="2828"/>
                      </a:lnTo>
                      <a:cubicBezTo>
                        <a:pt x="26" y="3039"/>
                        <a:pt x="1" y="3239"/>
                        <a:pt x="214" y="3351"/>
                      </a:cubicBezTo>
                      <a:cubicBezTo>
                        <a:pt x="237" y="3363"/>
                        <a:pt x="263" y="3369"/>
                        <a:pt x="288" y="3369"/>
                      </a:cubicBezTo>
                      <a:cubicBezTo>
                        <a:pt x="323" y="3369"/>
                        <a:pt x="359" y="3357"/>
                        <a:pt x="388" y="3333"/>
                      </a:cubicBezTo>
                      <a:lnTo>
                        <a:pt x="1558" y="2392"/>
                      </a:lnTo>
                      <a:cubicBezTo>
                        <a:pt x="1917" y="2138"/>
                        <a:pt x="2336" y="1975"/>
                        <a:pt x="2773" y="1922"/>
                      </a:cubicBezTo>
                      <a:cubicBezTo>
                        <a:pt x="3004" y="1894"/>
                        <a:pt x="3249" y="1852"/>
                        <a:pt x="3394" y="1786"/>
                      </a:cubicBezTo>
                      <a:cubicBezTo>
                        <a:pt x="4019" y="1509"/>
                        <a:pt x="4226" y="805"/>
                        <a:pt x="4226" y="805"/>
                      </a:cubicBezTo>
                      <a:lnTo>
                        <a:pt x="3141" y="152"/>
                      </a:lnTo>
                      <a:cubicBezTo>
                        <a:pt x="2971" y="50"/>
                        <a:pt x="2783" y="1"/>
                        <a:pt x="25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0" name="Google Shape;3100;p51"/>
                <p:cNvSpPr/>
                <p:nvPr/>
              </p:nvSpPr>
              <p:spPr>
                <a:xfrm>
                  <a:off x="5056686" y="1957386"/>
                  <a:ext cx="465680" cy="460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03" h="19648" extrusionOk="0">
                      <a:moveTo>
                        <a:pt x="17039" y="1"/>
                      </a:moveTo>
                      <a:cubicBezTo>
                        <a:pt x="16108" y="1"/>
                        <a:pt x="15204" y="484"/>
                        <a:pt x="14790" y="1519"/>
                      </a:cubicBezTo>
                      <a:cubicBezTo>
                        <a:pt x="14146" y="3123"/>
                        <a:pt x="13319" y="8134"/>
                        <a:pt x="11482" y="12564"/>
                      </a:cubicBezTo>
                      <a:cubicBezTo>
                        <a:pt x="10943" y="13857"/>
                        <a:pt x="9785" y="14785"/>
                        <a:pt x="8411" y="15057"/>
                      </a:cubicBezTo>
                      <a:cubicBezTo>
                        <a:pt x="8351" y="15070"/>
                        <a:pt x="8295" y="15081"/>
                        <a:pt x="8248" y="15092"/>
                      </a:cubicBezTo>
                      <a:cubicBezTo>
                        <a:pt x="8248" y="15092"/>
                        <a:pt x="8246" y="15092"/>
                        <a:pt x="8243" y="15093"/>
                      </a:cubicBezTo>
                      <a:cubicBezTo>
                        <a:pt x="8180" y="15107"/>
                        <a:pt x="8119" y="15121"/>
                        <a:pt x="8057" y="15135"/>
                      </a:cubicBezTo>
                      <a:cubicBezTo>
                        <a:pt x="7294" y="15306"/>
                        <a:pt x="4377" y="15933"/>
                        <a:pt x="1431" y="16217"/>
                      </a:cubicBezTo>
                      <a:cubicBezTo>
                        <a:pt x="951" y="16263"/>
                        <a:pt x="472" y="16301"/>
                        <a:pt x="0" y="16324"/>
                      </a:cubicBezTo>
                      <a:cubicBezTo>
                        <a:pt x="22" y="16324"/>
                        <a:pt x="45" y="16332"/>
                        <a:pt x="67" y="16347"/>
                      </a:cubicBezTo>
                      <a:cubicBezTo>
                        <a:pt x="161" y="16411"/>
                        <a:pt x="249" y="16611"/>
                        <a:pt x="315" y="16897"/>
                      </a:cubicBezTo>
                      <a:cubicBezTo>
                        <a:pt x="382" y="17184"/>
                        <a:pt x="427" y="17557"/>
                        <a:pt x="437" y="17965"/>
                      </a:cubicBezTo>
                      <a:cubicBezTo>
                        <a:pt x="454" y="18610"/>
                        <a:pt x="380" y="19172"/>
                        <a:pt x="258" y="19446"/>
                      </a:cubicBezTo>
                      <a:cubicBezTo>
                        <a:pt x="233" y="19504"/>
                        <a:pt x="206" y="19548"/>
                        <a:pt x="177" y="19579"/>
                      </a:cubicBezTo>
                      <a:cubicBezTo>
                        <a:pt x="149" y="19608"/>
                        <a:pt x="118" y="19625"/>
                        <a:pt x="86" y="19626"/>
                      </a:cubicBezTo>
                      <a:cubicBezTo>
                        <a:pt x="86" y="19626"/>
                        <a:pt x="699" y="19648"/>
                        <a:pt x="1676" y="19648"/>
                      </a:cubicBezTo>
                      <a:cubicBezTo>
                        <a:pt x="4197" y="19648"/>
                        <a:pt x="9139" y="19500"/>
                        <a:pt x="12208" y="18439"/>
                      </a:cubicBezTo>
                      <a:cubicBezTo>
                        <a:pt x="12502" y="18338"/>
                        <a:pt x="12779" y="18194"/>
                        <a:pt x="13033" y="18019"/>
                      </a:cubicBezTo>
                      <a:cubicBezTo>
                        <a:pt x="13036" y="18016"/>
                        <a:pt x="13040" y="18014"/>
                        <a:pt x="13043" y="18010"/>
                      </a:cubicBezTo>
                      <a:cubicBezTo>
                        <a:pt x="13288" y="17844"/>
                        <a:pt x="13509" y="17646"/>
                        <a:pt x="13704" y="17424"/>
                      </a:cubicBezTo>
                      <a:cubicBezTo>
                        <a:pt x="14483" y="16532"/>
                        <a:pt x="15159" y="15606"/>
                        <a:pt x="15748" y="14677"/>
                      </a:cubicBezTo>
                      <a:cubicBezTo>
                        <a:pt x="18627" y="10130"/>
                        <a:pt x="19395" y="5481"/>
                        <a:pt x="19745" y="3991"/>
                      </a:cubicBezTo>
                      <a:cubicBezTo>
                        <a:pt x="19889" y="3381"/>
                        <a:pt x="19902" y="2833"/>
                        <a:pt x="19812" y="2355"/>
                      </a:cubicBezTo>
                      <a:cubicBezTo>
                        <a:pt x="19614" y="1258"/>
                        <a:pt x="18894" y="519"/>
                        <a:pt x="18050" y="191"/>
                      </a:cubicBezTo>
                      <a:cubicBezTo>
                        <a:pt x="17725" y="65"/>
                        <a:pt x="17380" y="1"/>
                        <a:pt x="1703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1" name="Google Shape;3101;p51"/>
                <p:cNvSpPr/>
                <p:nvPr/>
              </p:nvSpPr>
              <p:spPr>
                <a:xfrm>
                  <a:off x="4869950" y="2372313"/>
                  <a:ext cx="94456" cy="21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7" h="934" extrusionOk="0">
                      <a:moveTo>
                        <a:pt x="25" y="0"/>
                      </a:moveTo>
                      <a:cubicBezTo>
                        <a:pt x="13" y="0"/>
                        <a:pt x="1" y="10"/>
                        <a:pt x="1" y="25"/>
                      </a:cubicBezTo>
                      <a:lnTo>
                        <a:pt x="1" y="933"/>
                      </a:lnTo>
                      <a:lnTo>
                        <a:pt x="4035" y="933"/>
                      </a:lnTo>
                      <a:lnTo>
                        <a:pt x="4035" y="25"/>
                      </a:lnTo>
                      <a:cubicBezTo>
                        <a:pt x="4036" y="10"/>
                        <a:pt x="4026" y="0"/>
                        <a:pt x="401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2" name="Google Shape;3102;p51"/>
                <p:cNvSpPr/>
                <p:nvPr/>
              </p:nvSpPr>
              <p:spPr>
                <a:xfrm>
                  <a:off x="4818523" y="2372313"/>
                  <a:ext cx="94456" cy="21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7" h="934" extrusionOk="0">
                      <a:moveTo>
                        <a:pt x="24" y="0"/>
                      </a:moveTo>
                      <a:cubicBezTo>
                        <a:pt x="12" y="0"/>
                        <a:pt x="1" y="10"/>
                        <a:pt x="1" y="25"/>
                      </a:cubicBezTo>
                      <a:lnTo>
                        <a:pt x="1" y="933"/>
                      </a:lnTo>
                      <a:lnTo>
                        <a:pt x="4034" y="933"/>
                      </a:lnTo>
                      <a:lnTo>
                        <a:pt x="4034" y="25"/>
                      </a:lnTo>
                      <a:cubicBezTo>
                        <a:pt x="4036" y="10"/>
                        <a:pt x="4026" y="0"/>
                        <a:pt x="401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3" name="Google Shape;3103;p51"/>
                <p:cNvSpPr/>
                <p:nvPr/>
              </p:nvSpPr>
              <p:spPr>
                <a:xfrm>
                  <a:off x="4863937" y="2394168"/>
                  <a:ext cx="120918" cy="36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8" h="1547" extrusionOk="0">
                      <a:moveTo>
                        <a:pt x="40" y="0"/>
                      </a:moveTo>
                      <a:cubicBezTo>
                        <a:pt x="19" y="0"/>
                        <a:pt x="0" y="19"/>
                        <a:pt x="0" y="40"/>
                      </a:cubicBezTo>
                      <a:lnTo>
                        <a:pt x="0" y="1547"/>
                      </a:lnTo>
                      <a:lnTo>
                        <a:pt x="5167" y="1547"/>
                      </a:lnTo>
                      <a:lnTo>
                        <a:pt x="5167" y="40"/>
                      </a:lnTo>
                      <a:cubicBezTo>
                        <a:pt x="5168" y="19"/>
                        <a:pt x="5149" y="0"/>
                        <a:pt x="512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4" name="Google Shape;3104;p51"/>
                <p:cNvSpPr/>
                <p:nvPr/>
              </p:nvSpPr>
              <p:spPr>
                <a:xfrm>
                  <a:off x="4798073" y="2394168"/>
                  <a:ext cx="120918" cy="36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8" h="1547" extrusionOk="0">
                      <a:moveTo>
                        <a:pt x="40" y="0"/>
                      </a:moveTo>
                      <a:cubicBezTo>
                        <a:pt x="18" y="0"/>
                        <a:pt x="0" y="19"/>
                        <a:pt x="0" y="40"/>
                      </a:cubicBezTo>
                      <a:lnTo>
                        <a:pt x="0" y="1547"/>
                      </a:lnTo>
                      <a:lnTo>
                        <a:pt x="5167" y="1547"/>
                      </a:lnTo>
                      <a:lnTo>
                        <a:pt x="5167" y="40"/>
                      </a:lnTo>
                      <a:cubicBezTo>
                        <a:pt x="5168" y="19"/>
                        <a:pt x="5149" y="0"/>
                        <a:pt x="512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5" name="Google Shape;3105;p51"/>
                <p:cNvSpPr/>
                <p:nvPr/>
              </p:nvSpPr>
              <p:spPr>
                <a:xfrm>
                  <a:off x="4875893" y="2356454"/>
                  <a:ext cx="68508" cy="15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8" h="678" extrusionOk="0">
                      <a:moveTo>
                        <a:pt x="17" y="0"/>
                      </a:moveTo>
                      <a:cubicBezTo>
                        <a:pt x="8" y="0"/>
                        <a:pt x="1" y="8"/>
                        <a:pt x="1" y="17"/>
                      </a:cubicBezTo>
                      <a:lnTo>
                        <a:pt x="1" y="677"/>
                      </a:lnTo>
                      <a:lnTo>
                        <a:pt x="2928" y="677"/>
                      </a:lnTo>
                      <a:lnTo>
                        <a:pt x="2928" y="17"/>
                      </a:lnTo>
                      <a:cubicBezTo>
                        <a:pt x="2926" y="8"/>
                        <a:pt x="2919" y="0"/>
                        <a:pt x="2909" y="0"/>
                      </a:cubicBezTo>
                      <a:close/>
                    </a:path>
                  </a:pathLst>
                </a:custGeom>
                <a:solidFill>
                  <a:srgbClr val="E5600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6" name="Google Shape;3106;p51"/>
                <p:cNvSpPr/>
                <p:nvPr/>
              </p:nvSpPr>
              <p:spPr>
                <a:xfrm>
                  <a:off x="4838598" y="2356454"/>
                  <a:ext cx="68508" cy="15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8" h="678" extrusionOk="0">
                      <a:moveTo>
                        <a:pt x="17" y="0"/>
                      </a:moveTo>
                      <a:cubicBezTo>
                        <a:pt x="7" y="0"/>
                        <a:pt x="0" y="8"/>
                        <a:pt x="0" y="17"/>
                      </a:cubicBezTo>
                      <a:lnTo>
                        <a:pt x="0" y="677"/>
                      </a:lnTo>
                      <a:lnTo>
                        <a:pt x="2927" y="677"/>
                      </a:lnTo>
                      <a:lnTo>
                        <a:pt x="2927" y="17"/>
                      </a:lnTo>
                      <a:cubicBezTo>
                        <a:pt x="2925" y="8"/>
                        <a:pt x="2918" y="0"/>
                        <a:pt x="290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7" name="Google Shape;3107;p51"/>
                <p:cNvSpPr/>
                <p:nvPr/>
              </p:nvSpPr>
              <p:spPr>
                <a:xfrm>
                  <a:off x="4883802" y="2299133"/>
                  <a:ext cx="15325" cy="57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" h="2448" extrusionOk="0">
                      <a:moveTo>
                        <a:pt x="96" y="0"/>
                      </a:moveTo>
                      <a:lnTo>
                        <a:pt x="69" y="682"/>
                      </a:lnTo>
                      <a:lnTo>
                        <a:pt x="0" y="2447"/>
                      </a:lnTo>
                      <a:lnTo>
                        <a:pt x="655" y="2447"/>
                      </a:lnTo>
                      <a:lnTo>
                        <a:pt x="56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8" name="Google Shape;3108;p51"/>
                <p:cNvSpPr/>
                <p:nvPr/>
              </p:nvSpPr>
              <p:spPr>
                <a:xfrm>
                  <a:off x="4883802" y="2315109"/>
                  <a:ext cx="9967" cy="41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1766" extrusionOk="0">
                      <a:moveTo>
                        <a:pt x="69" y="0"/>
                      </a:moveTo>
                      <a:lnTo>
                        <a:pt x="0" y="1765"/>
                      </a:lnTo>
                      <a:lnTo>
                        <a:pt x="426" y="1765"/>
                      </a:lnTo>
                      <a:lnTo>
                        <a:pt x="369" y="339"/>
                      </a:lnTo>
                      <a:cubicBezTo>
                        <a:pt x="363" y="165"/>
                        <a:pt x="234" y="26"/>
                        <a:pt x="6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8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9" name="Google Shape;3109;p51"/>
                <p:cNvSpPr/>
                <p:nvPr/>
              </p:nvSpPr>
              <p:spPr>
                <a:xfrm>
                  <a:off x="4876314" y="2279714"/>
                  <a:ext cx="30323" cy="3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" h="1296" extrusionOk="0">
                      <a:moveTo>
                        <a:pt x="650" y="1"/>
                      </a:moveTo>
                      <a:cubicBezTo>
                        <a:pt x="650" y="1"/>
                        <a:pt x="649" y="1"/>
                        <a:pt x="649" y="1"/>
                      </a:cubicBezTo>
                      <a:cubicBezTo>
                        <a:pt x="291" y="1"/>
                        <a:pt x="0" y="291"/>
                        <a:pt x="0" y="649"/>
                      </a:cubicBezTo>
                      <a:cubicBezTo>
                        <a:pt x="0" y="1006"/>
                        <a:pt x="291" y="1296"/>
                        <a:pt x="649" y="1296"/>
                      </a:cubicBezTo>
                      <a:cubicBezTo>
                        <a:pt x="1005" y="1296"/>
                        <a:pt x="1296" y="1006"/>
                        <a:pt x="1296" y="649"/>
                      </a:cubicBezTo>
                      <a:cubicBezTo>
                        <a:pt x="1296" y="291"/>
                        <a:pt x="1006" y="1"/>
                        <a:pt x="65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0" name="Google Shape;3110;p51"/>
                <p:cNvSpPr/>
                <p:nvPr/>
              </p:nvSpPr>
              <p:spPr>
                <a:xfrm>
                  <a:off x="4878303" y="2280370"/>
                  <a:ext cx="22930" cy="22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" h="980" extrusionOk="0">
                      <a:moveTo>
                        <a:pt x="490" y="0"/>
                      </a:moveTo>
                      <a:cubicBezTo>
                        <a:pt x="219" y="0"/>
                        <a:pt x="0" y="219"/>
                        <a:pt x="0" y="489"/>
                      </a:cubicBezTo>
                      <a:cubicBezTo>
                        <a:pt x="0" y="760"/>
                        <a:pt x="219" y="980"/>
                        <a:pt x="490" y="980"/>
                      </a:cubicBezTo>
                      <a:cubicBezTo>
                        <a:pt x="760" y="980"/>
                        <a:pt x="980" y="760"/>
                        <a:pt x="980" y="489"/>
                      </a:cubicBezTo>
                      <a:cubicBezTo>
                        <a:pt x="980" y="219"/>
                        <a:pt x="760" y="0"/>
                        <a:pt x="490" y="0"/>
                      </a:cubicBezTo>
                      <a:close/>
                    </a:path>
                  </a:pathLst>
                </a:custGeom>
                <a:solidFill>
                  <a:srgbClr val="EC983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1" name="Google Shape;3111;p51"/>
                <p:cNvSpPr/>
                <p:nvPr/>
              </p:nvSpPr>
              <p:spPr>
                <a:xfrm>
                  <a:off x="4818546" y="2390186"/>
                  <a:ext cx="94432" cy="4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6" h="171" extrusionOk="0">
                      <a:moveTo>
                        <a:pt x="1" y="0"/>
                      </a:moveTo>
                      <a:lnTo>
                        <a:pt x="1" y="170"/>
                      </a:lnTo>
                      <a:lnTo>
                        <a:pt x="4035" y="170"/>
                      </a:lnTo>
                      <a:lnTo>
                        <a:pt x="403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2" name="Google Shape;3112;p51"/>
                <p:cNvSpPr/>
                <p:nvPr/>
              </p:nvSpPr>
              <p:spPr>
                <a:xfrm>
                  <a:off x="4838574" y="2369549"/>
                  <a:ext cx="68484" cy="2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119" extrusionOk="0">
                      <a:moveTo>
                        <a:pt x="0" y="0"/>
                      </a:moveTo>
                      <a:lnTo>
                        <a:pt x="0" y="118"/>
                      </a:lnTo>
                      <a:lnTo>
                        <a:pt x="2926" y="118"/>
                      </a:lnTo>
                      <a:lnTo>
                        <a:pt x="292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3" name="Google Shape;3113;p51"/>
                <p:cNvSpPr/>
                <p:nvPr/>
              </p:nvSpPr>
              <p:spPr>
                <a:xfrm>
                  <a:off x="5180575" y="2152914"/>
                  <a:ext cx="163642" cy="437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4" h="18666" extrusionOk="0">
                      <a:moveTo>
                        <a:pt x="2348" y="1"/>
                      </a:moveTo>
                      <a:cubicBezTo>
                        <a:pt x="393" y="1739"/>
                        <a:pt x="0" y="4170"/>
                        <a:pt x="440" y="6577"/>
                      </a:cubicBezTo>
                      <a:cubicBezTo>
                        <a:pt x="440" y="6577"/>
                        <a:pt x="2096" y="17390"/>
                        <a:pt x="2163" y="17835"/>
                      </a:cubicBezTo>
                      <a:cubicBezTo>
                        <a:pt x="1977" y="18369"/>
                        <a:pt x="2262" y="18477"/>
                        <a:pt x="2262" y="18477"/>
                      </a:cubicBezTo>
                      <a:cubicBezTo>
                        <a:pt x="2521" y="18587"/>
                        <a:pt x="3290" y="18666"/>
                        <a:pt x="4195" y="18666"/>
                      </a:cubicBezTo>
                      <a:cubicBezTo>
                        <a:pt x="5081" y="18666"/>
                        <a:pt x="5834" y="18590"/>
                        <a:pt x="6111" y="18484"/>
                      </a:cubicBezTo>
                      <a:cubicBezTo>
                        <a:pt x="6162" y="18428"/>
                        <a:pt x="6290" y="18204"/>
                        <a:pt x="6123" y="17959"/>
                      </a:cubicBezTo>
                      <a:cubicBezTo>
                        <a:pt x="6225" y="13638"/>
                        <a:pt x="6502" y="10361"/>
                        <a:pt x="6757" y="7864"/>
                      </a:cubicBezTo>
                      <a:cubicBezTo>
                        <a:pt x="6994" y="5540"/>
                        <a:pt x="6018" y="3258"/>
                        <a:pt x="4173" y="1823"/>
                      </a:cubicBezTo>
                      <a:lnTo>
                        <a:pt x="234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4" name="Google Shape;3114;p51"/>
                <p:cNvSpPr/>
                <p:nvPr/>
              </p:nvSpPr>
              <p:spPr>
                <a:xfrm>
                  <a:off x="5142063" y="2583841"/>
                  <a:ext cx="189894" cy="158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6" h="6764" extrusionOk="0">
                      <a:moveTo>
                        <a:pt x="7869" y="0"/>
                      </a:moveTo>
                      <a:lnTo>
                        <a:pt x="7869" y="3"/>
                      </a:lnTo>
                      <a:lnTo>
                        <a:pt x="7869" y="3"/>
                      </a:lnTo>
                      <a:cubicBezTo>
                        <a:pt x="7869" y="2"/>
                        <a:pt x="7869" y="1"/>
                        <a:pt x="7869" y="0"/>
                      </a:cubicBezTo>
                      <a:close/>
                      <a:moveTo>
                        <a:pt x="7869" y="3"/>
                      </a:moveTo>
                      <a:lnTo>
                        <a:pt x="7869" y="3"/>
                      </a:lnTo>
                      <a:cubicBezTo>
                        <a:pt x="7867" y="33"/>
                        <a:pt x="7827" y="61"/>
                        <a:pt x="7757" y="88"/>
                      </a:cubicBezTo>
                      <a:cubicBezTo>
                        <a:pt x="7480" y="194"/>
                        <a:pt x="6727" y="270"/>
                        <a:pt x="5841" y="270"/>
                      </a:cubicBezTo>
                      <a:cubicBezTo>
                        <a:pt x="4936" y="270"/>
                        <a:pt x="4167" y="191"/>
                        <a:pt x="3908" y="81"/>
                      </a:cubicBezTo>
                      <a:cubicBezTo>
                        <a:pt x="3855" y="60"/>
                        <a:pt x="3824" y="36"/>
                        <a:pt x="3815" y="13"/>
                      </a:cubicBezTo>
                      <a:lnTo>
                        <a:pt x="3815" y="13"/>
                      </a:lnTo>
                      <a:lnTo>
                        <a:pt x="4362" y="3122"/>
                      </a:lnTo>
                      <a:cubicBezTo>
                        <a:pt x="4423" y="3466"/>
                        <a:pt x="4261" y="3815"/>
                        <a:pt x="3954" y="3983"/>
                      </a:cubicBezTo>
                      <a:cubicBezTo>
                        <a:pt x="3204" y="4395"/>
                        <a:pt x="1925" y="4754"/>
                        <a:pt x="1122" y="5003"/>
                      </a:cubicBezTo>
                      <a:cubicBezTo>
                        <a:pt x="493" y="5197"/>
                        <a:pt x="147" y="5706"/>
                        <a:pt x="40" y="6325"/>
                      </a:cubicBezTo>
                      <a:cubicBezTo>
                        <a:pt x="0" y="6554"/>
                        <a:pt x="178" y="6764"/>
                        <a:pt x="410" y="6764"/>
                      </a:cubicBezTo>
                      <a:lnTo>
                        <a:pt x="7512" y="6764"/>
                      </a:lnTo>
                      <a:cubicBezTo>
                        <a:pt x="7721" y="6764"/>
                        <a:pt x="7902" y="6621"/>
                        <a:pt x="7954" y="6419"/>
                      </a:cubicBezTo>
                      <a:cubicBezTo>
                        <a:pt x="8116" y="5768"/>
                        <a:pt x="8046" y="5196"/>
                        <a:pt x="7917" y="4564"/>
                      </a:cubicBezTo>
                      <a:lnTo>
                        <a:pt x="7723" y="3614"/>
                      </a:lnTo>
                      <a:lnTo>
                        <a:pt x="7869" y="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5" name="Google Shape;3115;p51"/>
                <p:cNvSpPr/>
                <p:nvPr/>
              </p:nvSpPr>
              <p:spPr>
                <a:xfrm>
                  <a:off x="5794479" y="2662525"/>
                  <a:ext cx="10529" cy="80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" h="3421" extrusionOk="0">
                      <a:moveTo>
                        <a:pt x="224" y="1"/>
                      </a:moveTo>
                      <a:cubicBezTo>
                        <a:pt x="189" y="1"/>
                        <a:pt x="155" y="61"/>
                        <a:pt x="127" y="169"/>
                      </a:cubicBezTo>
                      <a:cubicBezTo>
                        <a:pt x="53" y="445"/>
                        <a:pt x="0" y="1032"/>
                        <a:pt x="0" y="1711"/>
                      </a:cubicBezTo>
                      <a:cubicBezTo>
                        <a:pt x="0" y="2606"/>
                        <a:pt x="90" y="3341"/>
                        <a:pt x="205" y="3414"/>
                      </a:cubicBezTo>
                      <a:cubicBezTo>
                        <a:pt x="211" y="3419"/>
                        <a:pt x="219" y="3420"/>
                        <a:pt x="225" y="3420"/>
                      </a:cubicBezTo>
                      <a:cubicBezTo>
                        <a:pt x="231" y="3420"/>
                        <a:pt x="237" y="3419"/>
                        <a:pt x="244" y="3414"/>
                      </a:cubicBezTo>
                      <a:cubicBezTo>
                        <a:pt x="359" y="3341"/>
                        <a:pt x="449" y="2607"/>
                        <a:pt x="449" y="1712"/>
                      </a:cubicBezTo>
                      <a:cubicBezTo>
                        <a:pt x="449" y="1492"/>
                        <a:pt x="444" y="1281"/>
                        <a:pt x="430" y="1082"/>
                      </a:cubicBezTo>
                      <a:lnTo>
                        <a:pt x="430" y="1075"/>
                      </a:lnTo>
                      <a:cubicBezTo>
                        <a:pt x="416" y="784"/>
                        <a:pt x="390" y="533"/>
                        <a:pt x="358" y="347"/>
                      </a:cubicBezTo>
                      <a:cubicBezTo>
                        <a:pt x="358" y="344"/>
                        <a:pt x="357" y="341"/>
                        <a:pt x="357" y="338"/>
                      </a:cubicBezTo>
                      <a:cubicBezTo>
                        <a:pt x="347" y="281"/>
                        <a:pt x="336" y="230"/>
                        <a:pt x="324" y="184"/>
                      </a:cubicBezTo>
                      <a:cubicBezTo>
                        <a:pt x="299" y="82"/>
                        <a:pt x="268" y="18"/>
                        <a:pt x="237" y="4"/>
                      </a:cubicBezTo>
                      <a:cubicBezTo>
                        <a:pt x="232" y="3"/>
                        <a:pt x="227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2424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6" name="Google Shape;3116;p51"/>
                <p:cNvSpPr/>
                <p:nvPr/>
              </p:nvSpPr>
              <p:spPr>
                <a:xfrm>
                  <a:off x="5195971" y="2142186"/>
                  <a:ext cx="513528" cy="34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8" h="14791" extrusionOk="0">
                      <a:moveTo>
                        <a:pt x="3104" y="0"/>
                      </a:moveTo>
                      <a:cubicBezTo>
                        <a:pt x="2125" y="0"/>
                        <a:pt x="1193" y="603"/>
                        <a:pt x="844" y="1598"/>
                      </a:cubicBezTo>
                      <a:cubicBezTo>
                        <a:pt x="361" y="2974"/>
                        <a:pt x="1" y="4563"/>
                        <a:pt x="525" y="5353"/>
                      </a:cubicBezTo>
                      <a:cubicBezTo>
                        <a:pt x="1860" y="7367"/>
                        <a:pt x="7139" y="11228"/>
                        <a:pt x="10690" y="14238"/>
                      </a:cubicBezTo>
                      <a:lnTo>
                        <a:pt x="21948" y="14791"/>
                      </a:lnTo>
                      <a:lnTo>
                        <a:pt x="21948" y="14791"/>
                      </a:lnTo>
                      <a:cubicBezTo>
                        <a:pt x="21945" y="14790"/>
                        <a:pt x="19999" y="9919"/>
                        <a:pt x="18174" y="8240"/>
                      </a:cubicBezTo>
                      <a:cubicBezTo>
                        <a:pt x="16872" y="7045"/>
                        <a:pt x="7559" y="1982"/>
                        <a:pt x="4192" y="264"/>
                      </a:cubicBezTo>
                      <a:cubicBezTo>
                        <a:pt x="3842" y="84"/>
                        <a:pt x="3469" y="0"/>
                        <a:pt x="3104" y="0"/>
                      </a:cubicBezTo>
                      <a:close/>
                      <a:moveTo>
                        <a:pt x="21948" y="14791"/>
                      </a:moveTo>
                      <a:lnTo>
                        <a:pt x="21948" y="14791"/>
                      </a:lnTo>
                      <a:cubicBezTo>
                        <a:pt x="21948" y="14791"/>
                        <a:pt x="21948" y="14791"/>
                        <a:pt x="21948" y="14791"/>
                      </a:cubicBezTo>
                      <a:cubicBezTo>
                        <a:pt x="21948" y="14791"/>
                        <a:pt x="21948" y="14791"/>
                        <a:pt x="21948" y="14791"/>
                      </a:cubicBezTo>
                      <a:lnTo>
                        <a:pt x="21948" y="1479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7" name="Google Shape;3117;p51"/>
                <p:cNvSpPr/>
                <p:nvPr/>
              </p:nvSpPr>
              <p:spPr>
                <a:xfrm>
                  <a:off x="5316515" y="2609772"/>
                  <a:ext cx="488493" cy="133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8" h="5694" extrusionOk="0">
                      <a:moveTo>
                        <a:pt x="7185" y="0"/>
                      </a:moveTo>
                      <a:cubicBezTo>
                        <a:pt x="6957" y="0"/>
                        <a:pt x="6714" y="10"/>
                        <a:pt x="6450" y="29"/>
                      </a:cubicBezTo>
                      <a:cubicBezTo>
                        <a:pt x="2547" y="323"/>
                        <a:pt x="0" y="2809"/>
                        <a:pt x="0" y="2809"/>
                      </a:cubicBezTo>
                      <a:cubicBezTo>
                        <a:pt x="854" y="4788"/>
                        <a:pt x="2518" y="5694"/>
                        <a:pt x="4202" y="5694"/>
                      </a:cubicBezTo>
                      <a:cubicBezTo>
                        <a:pt x="11900" y="5694"/>
                        <a:pt x="17712" y="5676"/>
                        <a:pt x="20633" y="5666"/>
                      </a:cubicBezTo>
                      <a:lnTo>
                        <a:pt x="20672" y="5666"/>
                      </a:lnTo>
                      <a:cubicBezTo>
                        <a:pt x="20787" y="5593"/>
                        <a:pt x="20877" y="4859"/>
                        <a:pt x="20877" y="3964"/>
                      </a:cubicBezTo>
                      <a:cubicBezTo>
                        <a:pt x="20877" y="3299"/>
                        <a:pt x="20827" y="2723"/>
                        <a:pt x="20752" y="2437"/>
                      </a:cubicBezTo>
                      <a:cubicBezTo>
                        <a:pt x="20709" y="2391"/>
                        <a:pt x="20570" y="2275"/>
                        <a:pt x="20420" y="2275"/>
                      </a:cubicBezTo>
                      <a:cubicBezTo>
                        <a:pt x="20345" y="2275"/>
                        <a:pt x="20267" y="2305"/>
                        <a:pt x="20197" y="2389"/>
                      </a:cubicBezTo>
                      <a:cubicBezTo>
                        <a:pt x="18247" y="2220"/>
                        <a:pt x="16673" y="2022"/>
                        <a:pt x="15378" y="1815"/>
                      </a:cubicBezTo>
                      <a:lnTo>
                        <a:pt x="15376" y="1815"/>
                      </a:lnTo>
                      <a:cubicBezTo>
                        <a:pt x="13091" y="1448"/>
                        <a:pt x="11681" y="1053"/>
                        <a:pt x="10622" y="725"/>
                      </a:cubicBezTo>
                      <a:cubicBezTo>
                        <a:pt x="9273" y="308"/>
                        <a:pt x="8487" y="0"/>
                        <a:pt x="718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8" name="Google Shape;3118;p51"/>
                <p:cNvSpPr/>
                <p:nvPr/>
              </p:nvSpPr>
              <p:spPr>
                <a:xfrm>
                  <a:off x="5298756" y="2293347"/>
                  <a:ext cx="529883" cy="428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7" h="18294" extrusionOk="0">
                      <a:moveTo>
                        <a:pt x="14676" y="1"/>
                      </a:moveTo>
                      <a:cubicBezTo>
                        <a:pt x="14319" y="1"/>
                        <a:pt x="13966" y="46"/>
                        <a:pt x="13623" y="146"/>
                      </a:cubicBezTo>
                      <a:cubicBezTo>
                        <a:pt x="12628" y="433"/>
                        <a:pt x="11378" y="1391"/>
                        <a:pt x="10018" y="2680"/>
                      </a:cubicBezTo>
                      <a:cubicBezTo>
                        <a:pt x="9845" y="2844"/>
                        <a:pt x="9670" y="3012"/>
                        <a:pt x="9495" y="3186"/>
                      </a:cubicBezTo>
                      <a:cubicBezTo>
                        <a:pt x="6771" y="5878"/>
                        <a:pt x="3697" y="9689"/>
                        <a:pt x="1394" y="12059"/>
                      </a:cubicBezTo>
                      <a:cubicBezTo>
                        <a:pt x="122" y="13369"/>
                        <a:pt x="0" y="15411"/>
                        <a:pt x="1106" y="16862"/>
                      </a:cubicBezTo>
                      <a:cubicBezTo>
                        <a:pt x="1812" y="17790"/>
                        <a:pt x="2892" y="18294"/>
                        <a:pt x="3997" y="18294"/>
                      </a:cubicBezTo>
                      <a:cubicBezTo>
                        <a:pt x="4563" y="18294"/>
                        <a:pt x="5135" y="18162"/>
                        <a:pt x="5666" y="17887"/>
                      </a:cubicBezTo>
                      <a:cubicBezTo>
                        <a:pt x="6176" y="17622"/>
                        <a:pt x="6726" y="17308"/>
                        <a:pt x="7307" y="16954"/>
                      </a:cubicBezTo>
                      <a:cubicBezTo>
                        <a:pt x="8839" y="16019"/>
                        <a:pt x="10596" y="14802"/>
                        <a:pt x="12444" y="13479"/>
                      </a:cubicBezTo>
                      <a:cubicBezTo>
                        <a:pt x="15249" y="11473"/>
                        <a:pt x="18263" y="9225"/>
                        <a:pt x="21012" y="7359"/>
                      </a:cubicBezTo>
                      <a:cubicBezTo>
                        <a:pt x="21365" y="7119"/>
                        <a:pt x="21711" y="6887"/>
                        <a:pt x="22055" y="6661"/>
                      </a:cubicBezTo>
                      <a:cubicBezTo>
                        <a:pt x="22152" y="6596"/>
                        <a:pt x="22216" y="6505"/>
                        <a:pt x="22248" y="6390"/>
                      </a:cubicBezTo>
                      <a:cubicBezTo>
                        <a:pt x="22646" y="4974"/>
                        <a:pt x="18399" y="1"/>
                        <a:pt x="1467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9" name="Google Shape;3119;p51"/>
                <p:cNvSpPr/>
                <p:nvPr/>
              </p:nvSpPr>
              <p:spPr>
                <a:xfrm>
                  <a:off x="5321592" y="1855206"/>
                  <a:ext cx="147147" cy="173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9" h="7419" extrusionOk="0">
                      <a:moveTo>
                        <a:pt x="3959" y="1"/>
                      </a:moveTo>
                      <a:cubicBezTo>
                        <a:pt x="3959" y="1"/>
                        <a:pt x="1296" y="1600"/>
                        <a:pt x="1" y="3323"/>
                      </a:cubicBezTo>
                      <a:cubicBezTo>
                        <a:pt x="1190" y="4200"/>
                        <a:pt x="2591" y="7419"/>
                        <a:pt x="2591" y="7419"/>
                      </a:cubicBezTo>
                      <a:cubicBezTo>
                        <a:pt x="2591" y="7419"/>
                        <a:pt x="5264" y="4031"/>
                        <a:pt x="6288" y="2522"/>
                      </a:cubicBezTo>
                      <a:cubicBezTo>
                        <a:pt x="4598" y="1677"/>
                        <a:pt x="3959" y="1"/>
                        <a:pt x="3959" y="1"/>
                      </a:cubicBezTo>
                      <a:close/>
                    </a:path>
                  </a:pathLst>
                </a:custGeom>
                <a:solidFill>
                  <a:srgbClr val="FC977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0" name="Google Shape;3120;p51"/>
                <p:cNvSpPr/>
                <p:nvPr/>
              </p:nvSpPr>
              <p:spPr>
                <a:xfrm>
                  <a:off x="5367826" y="1896340"/>
                  <a:ext cx="467927" cy="550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99" h="23493" extrusionOk="0">
                      <a:moveTo>
                        <a:pt x="3740" y="1"/>
                      </a:moveTo>
                      <a:cubicBezTo>
                        <a:pt x="3676" y="1"/>
                        <a:pt x="3613" y="1"/>
                        <a:pt x="3549" y="3"/>
                      </a:cubicBezTo>
                      <a:cubicBezTo>
                        <a:pt x="3229" y="127"/>
                        <a:pt x="2788" y="528"/>
                        <a:pt x="2410" y="997"/>
                      </a:cubicBezTo>
                      <a:cubicBezTo>
                        <a:pt x="612" y="3222"/>
                        <a:pt x="1" y="5033"/>
                        <a:pt x="1067" y="7688"/>
                      </a:cubicBezTo>
                      <a:cubicBezTo>
                        <a:pt x="1579" y="8963"/>
                        <a:pt x="6581" y="15545"/>
                        <a:pt x="6928" y="17310"/>
                      </a:cubicBezTo>
                      <a:cubicBezTo>
                        <a:pt x="6998" y="17664"/>
                        <a:pt x="7046" y="18046"/>
                        <a:pt x="7068" y="18462"/>
                      </a:cubicBezTo>
                      <a:cubicBezTo>
                        <a:pt x="7075" y="18588"/>
                        <a:pt x="7080" y="18719"/>
                        <a:pt x="7081" y="18853"/>
                      </a:cubicBezTo>
                      <a:cubicBezTo>
                        <a:pt x="7084" y="19100"/>
                        <a:pt x="7080" y="19359"/>
                        <a:pt x="7066" y="19630"/>
                      </a:cubicBezTo>
                      <a:cubicBezTo>
                        <a:pt x="7468" y="19602"/>
                        <a:pt x="7833" y="19588"/>
                        <a:pt x="8166" y="19588"/>
                      </a:cubicBezTo>
                      <a:cubicBezTo>
                        <a:pt x="8415" y="19588"/>
                        <a:pt x="8647" y="19596"/>
                        <a:pt x="8863" y="19610"/>
                      </a:cubicBezTo>
                      <a:cubicBezTo>
                        <a:pt x="13136" y="19894"/>
                        <a:pt x="11149" y="22857"/>
                        <a:pt x="19224" y="23492"/>
                      </a:cubicBezTo>
                      <a:lnTo>
                        <a:pt x="19224" y="23491"/>
                      </a:lnTo>
                      <a:cubicBezTo>
                        <a:pt x="19758" y="22389"/>
                        <a:pt x="19985" y="21173"/>
                        <a:pt x="19994" y="19915"/>
                      </a:cubicBezTo>
                      <a:cubicBezTo>
                        <a:pt x="19998" y="19303"/>
                        <a:pt x="19951" y="18678"/>
                        <a:pt x="19864" y="18053"/>
                      </a:cubicBezTo>
                      <a:cubicBezTo>
                        <a:pt x="19455" y="15180"/>
                        <a:pt x="18169" y="12278"/>
                        <a:pt x="17023" y="10166"/>
                      </a:cubicBezTo>
                      <a:cubicBezTo>
                        <a:pt x="15244" y="6891"/>
                        <a:pt x="10017" y="1"/>
                        <a:pt x="374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1" name="Google Shape;3121;p51"/>
                <p:cNvSpPr/>
                <p:nvPr/>
              </p:nvSpPr>
              <p:spPr>
                <a:xfrm>
                  <a:off x="5800048" y="2660604"/>
                  <a:ext cx="231705" cy="83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3" h="3547" extrusionOk="0">
                      <a:moveTo>
                        <a:pt x="4302" y="0"/>
                      </a:moveTo>
                      <a:cubicBezTo>
                        <a:pt x="4240" y="0"/>
                        <a:pt x="4179" y="5"/>
                        <a:pt x="4117" y="14"/>
                      </a:cubicBezTo>
                      <a:cubicBezTo>
                        <a:pt x="3726" y="73"/>
                        <a:pt x="3185" y="339"/>
                        <a:pt x="3185" y="339"/>
                      </a:cubicBezTo>
                      <a:cubicBezTo>
                        <a:pt x="2891" y="367"/>
                        <a:pt x="2608" y="378"/>
                        <a:pt x="2341" y="378"/>
                      </a:cubicBezTo>
                      <a:cubicBezTo>
                        <a:pt x="1062" y="378"/>
                        <a:pt x="126" y="118"/>
                        <a:pt x="0" y="88"/>
                      </a:cubicBezTo>
                      <a:lnTo>
                        <a:pt x="0" y="88"/>
                      </a:lnTo>
                      <a:cubicBezTo>
                        <a:pt x="31" y="102"/>
                        <a:pt x="62" y="167"/>
                        <a:pt x="87" y="269"/>
                      </a:cubicBezTo>
                      <a:cubicBezTo>
                        <a:pt x="100" y="314"/>
                        <a:pt x="110" y="365"/>
                        <a:pt x="120" y="423"/>
                      </a:cubicBezTo>
                      <a:cubicBezTo>
                        <a:pt x="120" y="425"/>
                        <a:pt x="121" y="429"/>
                        <a:pt x="121" y="432"/>
                      </a:cubicBezTo>
                      <a:cubicBezTo>
                        <a:pt x="167" y="636"/>
                        <a:pt x="188" y="887"/>
                        <a:pt x="193" y="1159"/>
                      </a:cubicBezTo>
                      <a:lnTo>
                        <a:pt x="193" y="1167"/>
                      </a:lnTo>
                      <a:cubicBezTo>
                        <a:pt x="203" y="1360"/>
                        <a:pt x="208" y="1572"/>
                        <a:pt x="208" y="1792"/>
                      </a:cubicBezTo>
                      <a:cubicBezTo>
                        <a:pt x="208" y="2687"/>
                        <a:pt x="119" y="3420"/>
                        <a:pt x="3" y="3493"/>
                      </a:cubicBezTo>
                      <a:lnTo>
                        <a:pt x="2256" y="3487"/>
                      </a:lnTo>
                      <a:lnTo>
                        <a:pt x="8764" y="3546"/>
                      </a:lnTo>
                      <a:cubicBezTo>
                        <a:pt x="9283" y="3531"/>
                        <a:pt x="9729" y="3169"/>
                        <a:pt x="9849" y="2664"/>
                      </a:cubicBezTo>
                      <a:cubicBezTo>
                        <a:pt x="9903" y="2456"/>
                        <a:pt x="9782" y="2242"/>
                        <a:pt x="9576" y="2175"/>
                      </a:cubicBezTo>
                      <a:lnTo>
                        <a:pt x="6375" y="1146"/>
                      </a:lnTo>
                      <a:cubicBezTo>
                        <a:pt x="6007" y="1028"/>
                        <a:pt x="5670" y="826"/>
                        <a:pt x="5392" y="559"/>
                      </a:cubicBezTo>
                      <a:lnTo>
                        <a:pt x="5179" y="355"/>
                      </a:lnTo>
                      <a:cubicBezTo>
                        <a:pt x="4942" y="126"/>
                        <a:pt x="4627" y="0"/>
                        <a:pt x="430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2" name="Google Shape;3122;p51"/>
                <p:cNvSpPr/>
                <p:nvPr/>
              </p:nvSpPr>
              <p:spPr>
                <a:xfrm>
                  <a:off x="5469698" y="2626802"/>
                  <a:ext cx="206623" cy="63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1" h="2720" extrusionOk="0">
                      <a:moveTo>
                        <a:pt x="4075" y="1"/>
                      </a:moveTo>
                      <a:cubicBezTo>
                        <a:pt x="2617" y="1028"/>
                        <a:pt x="1235" y="1966"/>
                        <a:pt x="0" y="2720"/>
                      </a:cubicBezTo>
                      <a:lnTo>
                        <a:pt x="1868" y="1826"/>
                      </a:lnTo>
                      <a:cubicBezTo>
                        <a:pt x="3107" y="1233"/>
                        <a:pt x="4460" y="927"/>
                        <a:pt x="5828" y="927"/>
                      </a:cubicBezTo>
                      <a:cubicBezTo>
                        <a:pt x="6009" y="927"/>
                        <a:pt x="6190" y="933"/>
                        <a:pt x="6372" y="943"/>
                      </a:cubicBezTo>
                      <a:lnTo>
                        <a:pt x="8830" y="1089"/>
                      </a:lnTo>
                      <a:cubicBezTo>
                        <a:pt x="6546" y="724"/>
                        <a:pt x="5137" y="328"/>
                        <a:pt x="4075" y="1"/>
                      </a:cubicBezTo>
                      <a:close/>
                    </a:path>
                  </a:pathLst>
                </a:custGeom>
                <a:solidFill>
                  <a:srgbClr val="000000">
                    <a:alpha val="202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3" name="Google Shape;3123;p51"/>
                <p:cNvSpPr/>
                <p:nvPr/>
              </p:nvSpPr>
              <p:spPr>
                <a:xfrm>
                  <a:off x="5520892" y="2355189"/>
                  <a:ext cx="298412" cy="113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4" h="4861" extrusionOk="0">
                      <a:moveTo>
                        <a:pt x="1620" y="1"/>
                      </a:moveTo>
                      <a:cubicBezTo>
                        <a:pt x="1288" y="1"/>
                        <a:pt x="925" y="14"/>
                        <a:pt x="524" y="42"/>
                      </a:cubicBezTo>
                      <a:cubicBezTo>
                        <a:pt x="351" y="206"/>
                        <a:pt x="176" y="373"/>
                        <a:pt x="1" y="547"/>
                      </a:cubicBezTo>
                      <a:cubicBezTo>
                        <a:pt x="400" y="466"/>
                        <a:pt x="963" y="380"/>
                        <a:pt x="1579" y="380"/>
                      </a:cubicBezTo>
                      <a:cubicBezTo>
                        <a:pt x="2669" y="380"/>
                        <a:pt x="3925" y="646"/>
                        <a:pt x="4739" y="1665"/>
                      </a:cubicBezTo>
                      <a:cubicBezTo>
                        <a:pt x="6071" y="3333"/>
                        <a:pt x="7162" y="4861"/>
                        <a:pt x="9935" y="4861"/>
                      </a:cubicBezTo>
                      <a:cubicBezTo>
                        <a:pt x="10410" y="4861"/>
                        <a:pt x="10935" y="4816"/>
                        <a:pt x="11518" y="4719"/>
                      </a:cubicBezTo>
                      <a:cubicBezTo>
                        <a:pt x="11871" y="4479"/>
                        <a:pt x="12217" y="4247"/>
                        <a:pt x="12561" y="4021"/>
                      </a:cubicBezTo>
                      <a:cubicBezTo>
                        <a:pt x="12658" y="3956"/>
                        <a:pt x="12722" y="3865"/>
                        <a:pt x="12754" y="3750"/>
                      </a:cubicBezTo>
                      <a:lnTo>
                        <a:pt x="12754" y="3750"/>
                      </a:lnTo>
                      <a:cubicBezTo>
                        <a:pt x="12730" y="3803"/>
                        <a:pt x="12706" y="3854"/>
                        <a:pt x="12682" y="3904"/>
                      </a:cubicBezTo>
                      <a:cubicBezTo>
                        <a:pt x="4196" y="3236"/>
                        <a:pt x="6821" y="1"/>
                        <a:pt x="1620" y="1"/>
                      </a:cubicBezTo>
                      <a:close/>
                    </a:path>
                  </a:pathLst>
                </a:custGeom>
                <a:solidFill>
                  <a:srgbClr val="000000">
                    <a:alpha val="202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4" name="Google Shape;3124;p51"/>
                <p:cNvSpPr/>
                <p:nvPr/>
              </p:nvSpPr>
              <p:spPr>
                <a:xfrm>
                  <a:off x="5060406" y="2307800"/>
                  <a:ext cx="18461" cy="77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3303" extrusionOk="0">
                      <a:moveTo>
                        <a:pt x="393" y="0"/>
                      </a:moveTo>
                      <a:cubicBezTo>
                        <a:pt x="370" y="0"/>
                        <a:pt x="346" y="10"/>
                        <a:pt x="323" y="27"/>
                      </a:cubicBezTo>
                      <a:cubicBezTo>
                        <a:pt x="140" y="168"/>
                        <a:pt x="0" y="840"/>
                        <a:pt x="0" y="1652"/>
                      </a:cubicBezTo>
                      <a:cubicBezTo>
                        <a:pt x="0" y="2266"/>
                        <a:pt x="79" y="2801"/>
                        <a:pt x="198" y="3086"/>
                      </a:cubicBezTo>
                      <a:cubicBezTo>
                        <a:pt x="257" y="3225"/>
                        <a:pt x="323" y="3303"/>
                        <a:pt x="393" y="3303"/>
                      </a:cubicBezTo>
                      <a:cubicBezTo>
                        <a:pt x="457" y="3303"/>
                        <a:pt x="516" y="3240"/>
                        <a:pt x="571" y="3127"/>
                      </a:cubicBezTo>
                      <a:cubicBezTo>
                        <a:pt x="700" y="2856"/>
                        <a:pt x="788" y="2298"/>
                        <a:pt x="788" y="1652"/>
                      </a:cubicBezTo>
                      <a:cubicBezTo>
                        <a:pt x="788" y="834"/>
                        <a:pt x="648" y="154"/>
                        <a:pt x="459" y="24"/>
                      </a:cubicBezTo>
                      <a:cubicBezTo>
                        <a:pt x="438" y="9"/>
                        <a:pt x="416" y="0"/>
                        <a:pt x="393" y="0"/>
                      </a:cubicBezTo>
                      <a:close/>
                    </a:path>
                  </a:pathLst>
                </a:custGeom>
                <a:solidFill>
                  <a:srgbClr val="30382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5" name="Google Shape;3125;p51"/>
                <p:cNvSpPr/>
                <p:nvPr/>
              </p:nvSpPr>
              <p:spPr>
                <a:xfrm>
                  <a:off x="4858743" y="2304685"/>
                  <a:ext cx="119070" cy="79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9" h="3412" extrusionOk="0">
                      <a:moveTo>
                        <a:pt x="4597" y="0"/>
                      </a:moveTo>
                      <a:lnTo>
                        <a:pt x="1627" y="467"/>
                      </a:lnTo>
                      <a:lnTo>
                        <a:pt x="1613" y="470"/>
                      </a:lnTo>
                      <a:lnTo>
                        <a:pt x="457" y="655"/>
                      </a:lnTo>
                      <a:cubicBezTo>
                        <a:pt x="349" y="673"/>
                        <a:pt x="270" y="769"/>
                        <a:pt x="278" y="880"/>
                      </a:cubicBezTo>
                      <a:cubicBezTo>
                        <a:pt x="284" y="994"/>
                        <a:pt x="377" y="1082"/>
                        <a:pt x="491" y="1082"/>
                      </a:cubicBezTo>
                      <a:lnTo>
                        <a:pt x="496" y="1082"/>
                      </a:lnTo>
                      <a:lnTo>
                        <a:pt x="1637" y="1056"/>
                      </a:lnTo>
                      <a:lnTo>
                        <a:pt x="1655" y="1056"/>
                      </a:lnTo>
                      <a:lnTo>
                        <a:pt x="3367" y="1020"/>
                      </a:lnTo>
                      <a:lnTo>
                        <a:pt x="3367" y="1020"/>
                      </a:lnTo>
                      <a:lnTo>
                        <a:pt x="1689" y="1293"/>
                      </a:lnTo>
                      <a:lnTo>
                        <a:pt x="1657" y="1298"/>
                      </a:lnTo>
                      <a:lnTo>
                        <a:pt x="172" y="1542"/>
                      </a:lnTo>
                      <a:cubicBezTo>
                        <a:pt x="71" y="1558"/>
                        <a:pt x="1" y="1646"/>
                        <a:pt x="6" y="1748"/>
                      </a:cubicBezTo>
                      <a:cubicBezTo>
                        <a:pt x="12" y="1854"/>
                        <a:pt x="99" y="1936"/>
                        <a:pt x="204" y="1936"/>
                      </a:cubicBezTo>
                      <a:lnTo>
                        <a:pt x="211" y="1936"/>
                      </a:lnTo>
                      <a:lnTo>
                        <a:pt x="1738" y="1881"/>
                      </a:lnTo>
                      <a:lnTo>
                        <a:pt x="1772" y="1880"/>
                      </a:lnTo>
                      <a:lnTo>
                        <a:pt x="3185" y="1830"/>
                      </a:lnTo>
                      <a:lnTo>
                        <a:pt x="1767" y="2032"/>
                      </a:lnTo>
                      <a:lnTo>
                        <a:pt x="365" y="2234"/>
                      </a:lnTo>
                      <a:cubicBezTo>
                        <a:pt x="278" y="2246"/>
                        <a:pt x="215" y="2326"/>
                        <a:pt x="223" y="2413"/>
                      </a:cubicBezTo>
                      <a:cubicBezTo>
                        <a:pt x="231" y="2497"/>
                        <a:pt x="303" y="2562"/>
                        <a:pt x="387" y="2562"/>
                      </a:cubicBezTo>
                      <a:lnTo>
                        <a:pt x="390" y="2562"/>
                      </a:lnTo>
                      <a:lnTo>
                        <a:pt x="1898" y="2537"/>
                      </a:lnTo>
                      <a:lnTo>
                        <a:pt x="3081" y="2483"/>
                      </a:lnTo>
                      <a:lnTo>
                        <a:pt x="1926" y="2620"/>
                      </a:lnTo>
                      <a:lnTo>
                        <a:pt x="750" y="2702"/>
                      </a:lnTo>
                      <a:cubicBezTo>
                        <a:pt x="641" y="2711"/>
                        <a:pt x="561" y="2811"/>
                        <a:pt x="580" y="2921"/>
                      </a:cubicBezTo>
                      <a:cubicBezTo>
                        <a:pt x="587" y="2963"/>
                        <a:pt x="608" y="2999"/>
                        <a:pt x="638" y="3026"/>
                      </a:cubicBezTo>
                      <a:cubicBezTo>
                        <a:pt x="668" y="3052"/>
                        <a:pt x="705" y="3071"/>
                        <a:pt x="748" y="3073"/>
                      </a:cubicBezTo>
                      <a:lnTo>
                        <a:pt x="2175" y="3193"/>
                      </a:lnTo>
                      <a:lnTo>
                        <a:pt x="4797" y="3411"/>
                      </a:lnTo>
                      <a:lnTo>
                        <a:pt x="5088" y="1647"/>
                      </a:lnTo>
                      <a:lnTo>
                        <a:pt x="4597" y="0"/>
                      </a:lnTo>
                      <a:close/>
                    </a:path>
                  </a:pathLst>
                </a:custGeom>
                <a:solidFill>
                  <a:srgbClr val="FEBA8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6" name="Google Shape;3126;p51"/>
                <p:cNvSpPr/>
                <p:nvPr/>
              </p:nvSpPr>
              <p:spPr>
                <a:xfrm>
                  <a:off x="4927602" y="2303326"/>
                  <a:ext cx="94830" cy="81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3" h="3495" extrusionOk="0">
                      <a:moveTo>
                        <a:pt x="2315" y="1"/>
                      </a:moveTo>
                      <a:cubicBezTo>
                        <a:pt x="2091" y="1"/>
                        <a:pt x="1866" y="17"/>
                        <a:pt x="1654" y="56"/>
                      </a:cubicBezTo>
                      <a:cubicBezTo>
                        <a:pt x="1398" y="101"/>
                        <a:pt x="1162" y="184"/>
                        <a:pt x="971" y="315"/>
                      </a:cubicBezTo>
                      <a:cubicBezTo>
                        <a:pt x="1" y="974"/>
                        <a:pt x="479" y="2692"/>
                        <a:pt x="1283" y="3297"/>
                      </a:cubicBezTo>
                      <a:cubicBezTo>
                        <a:pt x="1472" y="3381"/>
                        <a:pt x="1664" y="3435"/>
                        <a:pt x="1856" y="3464"/>
                      </a:cubicBezTo>
                      <a:cubicBezTo>
                        <a:pt x="1991" y="3485"/>
                        <a:pt x="2126" y="3494"/>
                        <a:pt x="2258" y="3494"/>
                      </a:cubicBezTo>
                      <a:cubicBezTo>
                        <a:pt x="3195" y="3494"/>
                        <a:pt x="4011" y="3033"/>
                        <a:pt x="4011" y="3033"/>
                      </a:cubicBezTo>
                      <a:lnTo>
                        <a:pt x="4053" y="241"/>
                      </a:lnTo>
                      <a:cubicBezTo>
                        <a:pt x="4053" y="241"/>
                        <a:pt x="3191" y="1"/>
                        <a:pt x="23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7" name="Google Shape;3127;p51"/>
                <p:cNvSpPr/>
                <p:nvPr/>
              </p:nvSpPr>
              <p:spPr>
                <a:xfrm>
                  <a:off x="5021426" y="2308386"/>
                  <a:ext cx="57441" cy="72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5" h="3103" extrusionOk="0">
                      <a:moveTo>
                        <a:pt x="2125" y="0"/>
                      </a:moveTo>
                      <a:cubicBezTo>
                        <a:pt x="2080" y="1"/>
                        <a:pt x="2036" y="1"/>
                        <a:pt x="1989" y="2"/>
                      </a:cubicBezTo>
                      <a:cubicBezTo>
                        <a:pt x="1393" y="16"/>
                        <a:pt x="746" y="25"/>
                        <a:pt x="43" y="25"/>
                      </a:cubicBezTo>
                      <a:lnTo>
                        <a:pt x="1" y="2817"/>
                      </a:lnTo>
                      <a:cubicBezTo>
                        <a:pt x="1" y="2817"/>
                        <a:pt x="735" y="2932"/>
                        <a:pt x="1864" y="3061"/>
                      </a:cubicBezTo>
                      <a:cubicBezTo>
                        <a:pt x="1985" y="3074"/>
                        <a:pt x="2108" y="3088"/>
                        <a:pt x="2237" y="3102"/>
                      </a:cubicBezTo>
                      <a:cubicBezTo>
                        <a:pt x="2366" y="2831"/>
                        <a:pt x="2454" y="2273"/>
                        <a:pt x="2454" y="1627"/>
                      </a:cubicBezTo>
                      <a:cubicBezTo>
                        <a:pt x="2454" y="809"/>
                        <a:pt x="2313" y="129"/>
                        <a:pt x="21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8" name="Google Shape;3128;p51"/>
                <p:cNvSpPr/>
                <p:nvPr/>
              </p:nvSpPr>
              <p:spPr>
                <a:xfrm>
                  <a:off x="5374424" y="1897722"/>
                  <a:ext cx="467318" cy="43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73" h="18714" extrusionOk="0">
                      <a:moveTo>
                        <a:pt x="4862" y="1"/>
                      </a:moveTo>
                      <a:cubicBezTo>
                        <a:pt x="4664" y="1"/>
                        <a:pt x="4468" y="50"/>
                        <a:pt x="4293" y="149"/>
                      </a:cubicBezTo>
                      <a:cubicBezTo>
                        <a:pt x="2129" y="1359"/>
                        <a:pt x="1026" y="3259"/>
                        <a:pt x="469" y="4769"/>
                      </a:cubicBezTo>
                      <a:cubicBezTo>
                        <a:pt x="1" y="6036"/>
                        <a:pt x="221" y="7455"/>
                        <a:pt x="1042" y="8528"/>
                      </a:cubicBezTo>
                      <a:cubicBezTo>
                        <a:pt x="2097" y="9907"/>
                        <a:pt x="2888" y="11113"/>
                        <a:pt x="3497" y="12172"/>
                      </a:cubicBezTo>
                      <a:cubicBezTo>
                        <a:pt x="4155" y="13316"/>
                        <a:pt x="4604" y="14287"/>
                        <a:pt x="4942" y="15115"/>
                      </a:cubicBezTo>
                      <a:cubicBezTo>
                        <a:pt x="5391" y="16215"/>
                        <a:pt x="5651" y="17060"/>
                        <a:pt x="5960" y="17722"/>
                      </a:cubicBezTo>
                      <a:cubicBezTo>
                        <a:pt x="6153" y="18130"/>
                        <a:pt x="6549" y="18402"/>
                        <a:pt x="6998" y="18440"/>
                      </a:cubicBezTo>
                      <a:cubicBezTo>
                        <a:pt x="8172" y="18539"/>
                        <a:pt x="10591" y="18713"/>
                        <a:pt x="13105" y="18713"/>
                      </a:cubicBezTo>
                      <a:cubicBezTo>
                        <a:pt x="14261" y="18713"/>
                        <a:pt x="15437" y="18676"/>
                        <a:pt x="16521" y="18578"/>
                      </a:cubicBezTo>
                      <a:cubicBezTo>
                        <a:pt x="16533" y="18578"/>
                        <a:pt x="16544" y="18577"/>
                        <a:pt x="16556" y="18576"/>
                      </a:cubicBezTo>
                      <a:cubicBezTo>
                        <a:pt x="17648" y="18476"/>
                        <a:pt x="18645" y="18313"/>
                        <a:pt x="19433" y="18061"/>
                      </a:cubicBezTo>
                      <a:cubicBezTo>
                        <a:pt x="19777" y="17953"/>
                        <a:pt x="19973" y="17593"/>
                        <a:pt x="19875" y="17244"/>
                      </a:cubicBezTo>
                      <a:cubicBezTo>
                        <a:pt x="19661" y="16484"/>
                        <a:pt x="19434" y="15756"/>
                        <a:pt x="19197" y="15060"/>
                      </a:cubicBezTo>
                      <a:cubicBezTo>
                        <a:pt x="15469" y="4150"/>
                        <a:pt x="9070" y="1168"/>
                        <a:pt x="5186" y="46"/>
                      </a:cubicBezTo>
                      <a:cubicBezTo>
                        <a:pt x="5080" y="16"/>
                        <a:pt x="4971" y="1"/>
                        <a:pt x="48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9" name="Google Shape;3129;p51"/>
                <p:cNvSpPr/>
                <p:nvPr/>
              </p:nvSpPr>
              <p:spPr>
                <a:xfrm>
                  <a:off x="5473980" y="1928058"/>
                  <a:ext cx="107207" cy="232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2" h="9933" extrusionOk="0">
                      <a:moveTo>
                        <a:pt x="285" y="1"/>
                      </a:moveTo>
                      <a:cubicBezTo>
                        <a:pt x="190" y="1"/>
                        <a:pt x="96" y="6"/>
                        <a:pt x="1" y="16"/>
                      </a:cubicBezTo>
                      <a:cubicBezTo>
                        <a:pt x="1718" y="200"/>
                        <a:pt x="3267" y="2022"/>
                        <a:pt x="3627" y="4433"/>
                      </a:cubicBezTo>
                      <a:cubicBezTo>
                        <a:pt x="3967" y="6710"/>
                        <a:pt x="3139" y="8795"/>
                        <a:pt x="1707" y="9590"/>
                      </a:cubicBezTo>
                      <a:cubicBezTo>
                        <a:pt x="1425" y="9748"/>
                        <a:pt x="1120" y="9854"/>
                        <a:pt x="795" y="9903"/>
                      </a:cubicBezTo>
                      <a:cubicBezTo>
                        <a:pt x="757" y="9909"/>
                        <a:pt x="721" y="9914"/>
                        <a:pt x="685" y="9918"/>
                      </a:cubicBezTo>
                      <a:cubicBezTo>
                        <a:pt x="780" y="9928"/>
                        <a:pt x="876" y="9933"/>
                        <a:pt x="972" y="9933"/>
                      </a:cubicBezTo>
                      <a:cubicBezTo>
                        <a:pt x="1103" y="9933"/>
                        <a:pt x="1233" y="9923"/>
                        <a:pt x="1365" y="9903"/>
                      </a:cubicBezTo>
                      <a:cubicBezTo>
                        <a:pt x="1482" y="9887"/>
                        <a:pt x="1596" y="9861"/>
                        <a:pt x="1707" y="9828"/>
                      </a:cubicBezTo>
                      <a:cubicBezTo>
                        <a:pt x="3482" y="9318"/>
                        <a:pt x="4581" y="6998"/>
                        <a:pt x="4200" y="4433"/>
                      </a:cubicBezTo>
                      <a:cubicBezTo>
                        <a:pt x="3819" y="1888"/>
                        <a:pt x="2114" y="1"/>
                        <a:pt x="28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0" name="Google Shape;3130;p51"/>
                <p:cNvSpPr/>
                <p:nvPr/>
              </p:nvSpPr>
              <p:spPr>
                <a:xfrm>
                  <a:off x="5395645" y="1928386"/>
                  <a:ext cx="171153" cy="232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5" h="9904" extrusionOk="0">
                      <a:moveTo>
                        <a:pt x="3349" y="1"/>
                      </a:moveTo>
                      <a:cubicBezTo>
                        <a:pt x="3312" y="5"/>
                        <a:pt x="3276" y="10"/>
                        <a:pt x="3240" y="15"/>
                      </a:cubicBezTo>
                      <a:cubicBezTo>
                        <a:pt x="1269" y="311"/>
                        <a:pt x="0" y="2759"/>
                        <a:pt x="408" y="5486"/>
                      </a:cubicBezTo>
                      <a:cubicBezTo>
                        <a:pt x="728" y="7635"/>
                        <a:pt x="1995" y="9316"/>
                        <a:pt x="3482" y="9787"/>
                      </a:cubicBezTo>
                      <a:cubicBezTo>
                        <a:pt x="3663" y="9843"/>
                        <a:pt x="3847" y="9883"/>
                        <a:pt x="4033" y="9904"/>
                      </a:cubicBezTo>
                      <a:cubicBezTo>
                        <a:pt x="4071" y="9900"/>
                        <a:pt x="4107" y="9894"/>
                        <a:pt x="4143" y="9889"/>
                      </a:cubicBezTo>
                      <a:cubicBezTo>
                        <a:pt x="4467" y="9840"/>
                        <a:pt x="4773" y="9734"/>
                        <a:pt x="5055" y="9576"/>
                      </a:cubicBezTo>
                      <a:cubicBezTo>
                        <a:pt x="6487" y="8781"/>
                        <a:pt x="7315" y="6697"/>
                        <a:pt x="6975" y="4419"/>
                      </a:cubicBezTo>
                      <a:cubicBezTo>
                        <a:pt x="6616" y="2008"/>
                        <a:pt x="5067" y="185"/>
                        <a:pt x="334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1" name="Google Shape;3131;p51"/>
                <p:cNvSpPr/>
                <p:nvPr/>
              </p:nvSpPr>
              <p:spPr>
                <a:xfrm>
                  <a:off x="5069601" y="1935788"/>
                  <a:ext cx="473612" cy="451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42" h="19268" extrusionOk="0">
                      <a:moveTo>
                        <a:pt x="17382" y="0"/>
                      </a:moveTo>
                      <a:cubicBezTo>
                        <a:pt x="16475" y="0"/>
                        <a:pt x="15594" y="463"/>
                        <a:pt x="15163" y="1461"/>
                      </a:cubicBezTo>
                      <a:cubicBezTo>
                        <a:pt x="14479" y="3048"/>
                        <a:pt x="13525" y="8036"/>
                        <a:pt x="11574" y="12417"/>
                      </a:cubicBezTo>
                      <a:cubicBezTo>
                        <a:pt x="11004" y="13697"/>
                        <a:pt x="9823" y="14595"/>
                        <a:pt x="8443" y="14831"/>
                      </a:cubicBezTo>
                      <a:cubicBezTo>
                        <a:pt x="8382" y="14842"/>
                        <a:pt x="8327" y="14852"/>
                        <a:pt x="8278" y="14861"/>
                      </a:cubicBezTo>
                      <a:lnTo>
                        <a:pt x="8273" y="14861"/>
                      </a:lnTo>
                      <a:cubicBezTo>
                        <a:pt x="8210" y="14873"/>
                        <a:pt x="8147" y="14887"/>
                        <a:pt x="8086" y="14899"/>
                      </a:cubicBezTo>
                      <a:cubicBezTo>
                        <a:pt x="7320" y="15051"/>
                        <a:pt x="4387" y="15604"/>
                        <a:pt x="1434" y="15812"/>
                      </a:cubicBezTo>
                      <a:cubicBezTo>
                        <a:pt x="953" y="15846"/>
                        <a:pt x="472" y="15870"/>
                        <a:pt x="0" y="15882"/>
                      </a:cubicBezTo>
                      <a:cubicBezTo>
                        <a:pt x="23" y="15882"/>
                        <a:pt x="44" y="15891"/>
                        <a:pt x="66" y="15906"/>
                      </a:cubicBezTo>
                      <a:cubicBezTo>
                        <a:pt x="159" y="15971"/>
                        <a:pt x="241" y="16173"/>
                        <a:pt x="301" y="16461"/>
                      </a:cubicBezTo>
                      <a:cubicBezTo>
                        <a:pt x="359" y="16749"/>
                        <a:pt x="395" y="17123"/>
                        <a:pt x="395" y="17533"/>
                      </a:cubicBezTo>
                      <a:cubicBezTo>
                        <a:pt x="395" y="18178"/>
                        <a:pt x="307" y="18737"/>
                        <a:pt x="178" y="19008"/>
                      </a:cubicBezTo>
                      <a:cubicBezTo>
                        <a:pt x="151" y="19065"/>
                        <a:pt x="122" y="19108"/>
                        <a:pt x="93" y="19138"/>
                      </a:cubicBezTo>
                      <a:cubicBezTo>
                        <a:pt x="63" y="19168"/>
                        <a:pt x="33" y="19184"/>
                        <a:pt x="0" y="19184"/>
                      </a:cubicBezTo>
                      <a:cubicBezTo>
                        <a:pt x="0" y="19184"/>
                        <a:pt x="1360" y="19268"/>
                        <a:pt x="3256" y="19268"/>
                      </a:cubicBezTo>
                      <a:cubicBezTo>
                        <a:pt x="5919" y="19268"/>
                        <a:pt x="9642" y="19102"/>
                        <a:pt x="12150" y="18307"/>
                      </a:cubicBezTo>
                      <a:cubicBezTo>
                        <a:pt x="12445" y="18214"/>
                        <a:pt x="12725" y="18077"/>
                        <a:pt x="12986" y="17908"/>
                      </a:cubicBezTo>
                      <a:cubicBezTo>
                        <a:pt x="12988" y="17906"/>
                        <a:pt x="12992" y="17904"/>
                        <a:pt x="12996" y="17902"/>
                      </a:cubicBezTo>
                      <a:cubicBezTo>
                        <a:pt x="13244" y="17740"/>
                        <a:pt x="13471" y="17549"/>
                        <a:pt x="13671" y="17332"/>
                      </a:cubicBezTo>
                      <a:cubicBezTo>
                        <a:pt x="14473" y="16460"/>
                        <a:pt x="15172" y="15552"/>
                        <a:pt x="15784" y="14640"/>
                      </a:cubicBezTo>
                      <a:cubicBezTo>
                        <a:pt x="18780" y="10167"/>
                        <a:pt x="19665" y="5538"/>
                        <a:pt x="20055" y="4058"/>
                      </a:cubicBezTo>
                      <a:cubicBezTo>
                        <a:pt x="20216" y="3452"/>
                        <a:pt x="20242" y="2904"/>
                        <a:pt x="20164" y="2426"/>
                      </a:cubicBezTo>
                      <a:cubicBezTo>
                        <a:pt x="19992" y="1325"/>
                        <a:pt x="19294" y="567"/>
                        <a:pt x="18456" y="218"/>
                      </a:cubicBezTo>
                      <a:cubicBezTo>
                        <a:pt x="18112" y="74"/>
                        <a:pt x="17745" y="0"/>
                        <a:pt x="173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2" name="Google Shape;3132;p51"/>
                <p:cNvSpPr/>
                <p:nvPr/>
              </p:nvSpPr>
              <p:spPr>
                <a:xfrm>
                  <a:off x="5069648" y="1940848"/>
                  <a:ext cx="473565" cy="446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40" h="19051" extrusionOk="0">
                      <a:moveTo>
                        <a:pt x="18457" y="0"/>
                      </a:moveTo>
                      <a:cubicBezTo>
                        <a:pt x="18494" y="1530"/>
                        <a:pt x="18947" y="9304"/>
                        <a:pt x="12010" y="15475"/>
                      </a:cubicBezTo>
                      <a:cubicBezTo>
                        <a:pt x="10323" y="16974"/>
                        <a:pt x="8551" y="17555"/>
                        <a:pt x="6866" y="17555"/>
                      </a:cubicBezTo>
                      <a:cubicBezTo>
                        <a:pt x="4824" y="17555"/>
                        <a:pt x="2910" y="16701"/>
                        <a:pt x="1433" y="15595"/>
                      </a:cubicBezTo>
                      <a:cubicBezTo>
                        <a:pt x="952" y="15629"/>
                        <a:pt x="472" y="15652"/>
                        <a:pt x="0" y="15665"/>
                      </a:cubicBezTo>
                      <a:cubicBezTo>
                        <a:pt x="22" y="15665"/>
                        <a:pt x="43" y="15673"/>
                        <a:pt x="65" y="15688"/>
                      </a:cubicBezTo>
                      <a:cubicBezTo>
                        <a:pt x="159" y="15754"/>
                        <a:pt x="241" y="15955"/>
                        <a:pt x="300" y="16244"/>
                      </a:cubicBezTo>
                      <a:cubicBezTo>
                        <a:pt x="359" y="16532"/>
                        <a:pt x="395" y="16906"/>
                        <a:pt x="395" y="17316"/>
                      </a:cubicBezTo>
                      <a:cubicBezTo>
                        <a:pt x="395" y="17960"/>
                        <a:pt x="306" y="18519"/>
                        <a:pt x="177" y="18790"/>
                      </a:cubicBezTo>
                      <a:cubicBezTo>
                        <a:pt x="150" y="18848"/>
                        <a:pt x="121" y="18891"/>
                        <a:pt x="93" y="18921"/>
                      </a:cubicBezTo>
                      <a:cubicBezTo>
                        <a:pt x="63" y="18951"/>
                        <a:pt x="32" y="18967"/>
                        <a:pt x="0" y="18967"/>
                      </a:cubicBezTo>
                      <a:cubicBezTo>
                        <a:pt x="0" y="18967"/>
                        <a:pt x="1357" y="19050"/>
                        <a:pt x="3252" y="19050"/>
                      </a:cubicBezTo>
                      <a:cubicBezTo>
                        <a:pt x="5915" y="19050"/>
                        <a:pt x="9639" y="18885"/>
                        <a:pt x="12149" y="18090"/>
                      </a:cubicBezTo>
                      <a:cubicBezTo>
                        <a:pt x="12445" y="17997"/>
                        <a:pt x="12724" y="17860"/>
                        <a:pt x="12985" y="17691"/>
                      </a:cubicBezTo>
                      <a:cubicBezTo>
                        <a:pt x="12987" y="17689"/>
                        <a:pt x="12991" y="17687"/>
                        <a:pt x="12995" y="17685"/>
                      </a:cubicBezTo>
                      <a:cubicBezTo>
                        <a:pt x="13243" y="17523"/>
                        <a:pt x="13471" y="17332"/>
                        <a:pt x="13671" y="17115"/>
                      </a:cubicBezTo>
                      <a:cubicBezTo>
                        <a:pt x="14472" y="16243"/>
                        <a:pt x="15171" y="15335"/>
                        <a:pt x="15784" y="14422"/>
                      </a:cubicBezTo>
                      <a:cubicBezTo>
                        <a:pt x="16369" y="13549"/>
                        <a:pt x="16874" y="12669"/>
                        <a:pt x="17310" y="11807"/>
                      </a:cubicBezTo>
                      <a:cubicBezTo>
                        <a:pt x="17732" y="10974"/>
                        <a:pt x="18089" y="10158"/>
                        <a:pt x="18395" y="9383"/>
                      </a:cubicBezTo>
                      <a:cubicBezTo>
                        <a:pt x="19386" y="6856"/>
                        <a:pt x="19814" y="4752"/>
                        <a:pt x="20053" y="3842"/>
                      </a:cubicBezTo>
                      <a:cubicBezTo>
                        <a:pt x="20214" y="3236"/>
                        <a:pt x="20240" y="2688"/>
                        <a:pt x="20165" y="2207"/>
                      </a:cubicBezTo>
                      <a:cubicBezTo>
                        <a:pt x="19993" y="1107"/>
                        <a:pt x="19294" y="349"/>
                        <a:pt x="18457" y="0"/>
                      </a:cubicBezTo>
                      <a:close/>
                    </a:path>
                  </a:pathLst>
                </a:custGeom>
                <a:solidFill>
                  <a:srgbClr val="909E30">
                    <a:alpha val="672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3" name="Google Shape;3133;p51"/>
                <p:cNvSpPr/>
                <p:nvPr/>
              </p:nvSpPr>
              <p:spPr>
                <a:xfrm>
                  <a:off x="5474612" y="2158302"/>
                  <a:ext cx="286362" cy="177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39" h="7591" extrusionOk="0">
                      <a:moveTo>
                        <a:pt x="1678" y="0"/>
                      </a:moveTo>
                      <a:cubicBezTo>
                        <a:pt x="1568" y="33"/>
                        <a:pt x="1453" y="59"/>
                        <a:pt x="1337" y="75"/>
                      </a:cubicBezTo>
                      <a:cubicBezTo>
                        <a:pt x="1253" y="88"/>
                        <a:pt x="1169" y="97"/>
                        <a:pt x="1086" y="101"/>
                      </a:cubicBezTo>
                      <a:cubicBezTo>
                        <a:pt x="781" y="876"/>
                        <a:pt x="422" y="1692"/>
                        <a:pt x="1" y="2525"/>
                      </a:cubicBezTo>
                      <a:cubicBezTo>
                        <a:pt x="908" y="4376"/>
                        <a:pt x="1241" y="5670"/>
                        <a:pt x="1678" y="6599"/>
                      </a:cubicBezTo>
                      <a:cubicBezTo>
                        <a:pt x="1871" y="7007"/>
                        <a:pt x="2267" y="7279"/>
                        <a:pt x="2716" y="7317"/>
                      </a:cubicBezTo>
                      <a:cubicBezTo>
                        <a:pt x="3891" y="7415"/>
                        <a:pt x="6313" y="7590"/>
                        <a:pt x="8828" y="7590"/>
                      </a:cubicBezTo>
                      <a:cubicBezTo>
                        <a:pt x="9982" y="7590"/>
                        <a:pt x="11156" y="7553"/>
                        <a:pt x="12239" y="7455"/>
                      </a:cubicBezTo>
                      <a:lnTo>
                        <a:pt x="12239" y="7455"/>
                      </a:lnTo>
                      <a:cubicBezTo>
                        <a:pt x="11791" y="7493"/>
                        <a:pt x="11327" y="7510"/>
                        <a:pt x="10855" y="7510"/>
                      </a:cubicBezTo>
                      <a:cubicBezTo>
                        <a:pt x="7050" y="7510"/>
                        <a:pt x="2753" y="6407"/>
                        <a:pt x="2748" y="6407"/>
                      </a:cubicBezTo>
                      <a:cubicBezTo>
                        <a:pt x="2748" y="6407"/>
                        <a:pt x="2748" y="6407"/>
                        <a:pt x="2748" y="6407"/>
                      </a:cubicBezTo>
                      <a:lnTo>
                        <a:pt x="1835" y="4379"/>
                      </a:lnTo>
                      <a:cubicBezTo>
                        <a:pt x="1226" y="3024"/>
                        <a:pt x="1170" y="1485"/>
                        <a:pt x="1678" y="90"/>
                      </a:cubicBezTo>
                      <a:lnTo>
                        <a:pt x="1678" y="0"/>
                      </a:lnTo>
                      <a:close/>
                    </a:path>
                  </a:pathLst>
                </a:custGeom>
                <a:solidFill>
                  <a:srgbClr val="000000">
                    <a:alpha val="202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4" name="Google Shape;3134;p51"/>
                <p:cNvSpPr/>
                <p:nvPr/>
              </p:nvSpPr>
              <p:spPr>
                <a:xfrm>
                  <a:off x="5520377" y="2168070"/>
                  <a:ext cx="119702" cy="130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6" h="5571" extrusionOk="0">
                      <a:moveTo>
                        <a:pt x="3045" y="1"/>
                      </a:moveTo>
                      <a:cubicBezTo>
                        <a:pt x="2984" y="1"/>
                        <a:pt x="2923" y="13"/>
                        <a:pt x="2865" y="39"/>
                      </a:cubicBezTo>
                      <a:lnTo>
                        <a:pt x="288" y="1185"/>
                      </a:lnTo>
                      <a:cubicBezTo>
                        <a:pt x="103" y="1268"/>
                        <a:pt x="0" y="1463"/>
                        <a:pt x="29" y="1656"/>
                      </a:cubicBezTo>
                      <a:cubicBezTo>
                        <a:pt x="34" y="1695"/>
                        <a:pt x="45" y="1735"/>
                        <a:pt x="63" y="1774"/>
                      </a:cubicBezTo>
                      <a:lnTo>
                        <a:pt x="459" y="2664"/>
                      </a:lnTo>
                      <a:lnTo>
                        <a:pt x="664" y="3125"/>
                      </a:lnTo>
                      <a:lnTo>
                        <a:pt x="1634" y="5307"/>
                      </a:lnTo>
                      <a:cubicBezTo>
                        <a:pt x="1708" y="5472"/>
                        <a:pt x="1871" y="5571"/>
                        <a:pt x="2042" y="5571"/>
                      </a:cubicBezTo>
                      <a:cubicBezTo>
                        <a:pt x="2102" y="5571"/>
                        <a:pt x="2163" y="5559"/>
                        <a:pt x="2222" y="5533"/>
                      </a:cubicBezTo>
                      <a:lnTo>
                        <a:pt x="4798" y="4387"/>
                      </a:lnTo>
                      <a:cubicBezTo>
                        <a:pt x="4814" y="4380"/>
                        <a:pt x="4830" y="4371"/>
                        <a:pt x="4845" y="4361"/>
                      </a:cubicBezTo>
                      <a:cubicBezTo>
                        <a:pt x="5037" y="4248"/>
                        <a:pt x="5116" y="4008"/>
                        <a:pt x="5022" y="3797"/>
                      </a:cubicBezTo>
                      <a:lnTo>
                        <a:pt x="3866" y="1197"/>
                      </a:lnTo>
                      <a:lnTo>
                        <a:pt x="3500" y="371"/>
                      </a:lnTo>
                      <a:lnTo>
                        <a:pt x="3452" y="264"/>
                      </a:lnTo>
                      <a:cubicBezTo>
                        <a:pt x="3378" y="99"/>
                        <a:pt x="3215" y="1"/>
                        <a:pt x="304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5" name="Google Shape;3135;p51"/>
                <p:cNvSpPr/>
                <p:nvPr/>
              </p:nvSpPr>
              <p:spPr>
                <a:xfrm>
                  <a:off x="5515745" y="2165587"/>
                  <a:ext cx="97919" cy="66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5" h="2820" extrusionOk="0">
                      <a:moveTo>
                        <a:pt x="3331" y="1"/>
                      </a:moveTo>
                      <a:cubicBezTo>
                        <a:pt x="3266" y="1"/>
                        <a:pt x="3201" y="14"/>
                        <a:pt x="3138" y="42"/>
                      </a:cubicBezTo>
                      <a:lnTo>
                        <a:pt x="353" y="1281"/>
                      </a:lnTo>
                      <a:cubicBezTo>
                        <a:pt x="110" y="1389"/>
                        <a:pt x="0" y="1673"/>
                        <a:pt x="109" y="1916"/>
                      </a:cubicBezTo>
                      <a:lnTo>
                        <a:pt x="459" y="2704"/>
                      </a:lnTo>
                      <a:cubicBezTo>
                        <a:pt x="492" y="2776"/>
                        <a:pt x="563" y="2819"/>
                        <a:pt x="638" y="2819"/>
                      </a:cubicBezTo>
                      <a:cubicBezTo>
                        <a:pt x="663" y="2819"/>
                        <a:pt x="689" y="2814"/>
                        <a:pt x="713" y="2804"/>
                      </a:cubicBezTo>
                      <a:cubicBezTo>
                        <a:pt x="1461" y="2488"/>
                        <a:pt x="2889" y="1871"/>
                        <a:pt x="4041" y="1372"/>
                      </a:cubicBezTo>
                      <a:cubicBezTo>
                        <a:pt x="4140" y="1329"/>
                        <a:pt x="4185" y="1213"/>
                        <a:pt x="4140" y="1114"/>
                      </a:cubicBezTo>
                      <a:lnTo>
                        <a:pt x="3771" y="286"/>
                      </a:lnTo>
                      <a:cubicBezTo>
                        <a:pt x="3692" y="108"/>
                        <a:pt x="3515" y="1"/>
                        <a:pt x="333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6" name="Google Shape;3136;p51"/>
                <p:cNvSpPr/>
                <p:nvPr/>
              </p:nvSpPr>
              <p:spPr>
                <a:xfrm>
                  <a:off x="4282509" y="2425300"/>
                  <a:ext cx="596262" cy="416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84" h="1777" extrusionOk="0">
                      <a:moveTo>
                        <a:pt x="1" y="0"/>
                      </a:moveTo>
                      <a:lnTo>
                        <a:pt x="484" y="972"/>
                      </a:lnTo>
                      <a:cubicBezTo>
                        <a:pt x="742" y="1466"/>
                        <a:pt x="1252" y="1777"/>
                        <a:pt x="1810" y="1777"/>
                      </a:cubicBezTo>
                      <a:lnTo>
                        <a:pt x="25461" y="1777"/>
                      </a:lnTo>
                      <a:lnTo>
                        <a:pt x="25484" y="21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7" name="Google Shape;3137;p51"/>
                <p:cNvSpPr/>
                <p:nvPr/>
              </p:nvSpPr>
              <p:spPr>
                <a:xfrm>
                  <a:off x="4133140" y="2131434"/>
                  <a:ext cx="621484" cy="298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62" h="12763" extrusionOk="0">
                      <a:moveTo>
                        <a:pt x="794" y="1"/>
                      </a:moveTo>
                      <a:cubicBezTo>
                        <a:pt x="311" y="1"/>
                        <a:pt x="1" y="514"/>
                        <a:pt x="226" y="940"/>
                      </a:cubicBezTo>
                      <a:lnTo>
                        <a:pt x="6297" y="12420"/>
                      </a:lnTo>
                      <a:cubicBezTo>
                        <a:pt x="6406" y="12631"/>
                        <a:pt x="6626" y="12763"/>
                        <a:pt x="6863" y="12763"/>
                      </a:cubicBezTo>
                      <a:lnTo>
                        <a:pt x="25769" y="12763"/>
                      </a:lnTo>
                      <a:cubicBezTo>
                        <a:pt x="26251" y="12763"/>
                        <a:pt x="26562" y="12250"/>
                        <a:pt x="26336" y="11822"/>
                      </a:cubicBezTo>
                      <a:lnTo>
                        <a:pt x="20327" y="460"/>
                      </a:lnTo>
                      <a:cubicBezTo>
                        <a:pt x="20182" y="179"/>
                        <a:pt x="19886" y="1"/>
                        <a:pt x="1956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8" name="Google Shape;3138;p51"/>
                <p:cNvSpPr/>
                <p:nvPr/>
              </p:nvSpPr>
              <p:spPr>
                <a:xfrm>
                  <a:off x="4161965" y="2131434"/>
                  <a:ext cx="627802" cy="298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32" h="12763" extrusionOk="0">
                      <a:moveTo>
                        <a:pt x="793" y="1"/>
                      </a:moveTo>
                      <a:cubicBezTo>
                        <a:pt x="311" y="1"/>
                        <a:pt x="1" y="514"/>
                        <a:pt x="226" y="940"/>
                      </a:cubicBezTo>
                      <a:lnTo>
                        <a:pt x="6296" y="12420"/>
                      </a:lnTo>
                      <a:cubicBezTo>
                        <a:pt x="6407" y="12631"/>
                        <a:pt x="6626" y="12763"/>
                        <a:pt x="6864" y="12763"/>
                      </a:cubicBezTo>
                      <a:lnTo>
                        <a:pt x="26831" y="12763"/>
                      </a:lnTo>
                      <a:lnTo>
                        <a:pt x="20329" y="462"/>
                      </a:lnTo>
                      <a:cubicBezTo>
                        <a:pt x="20180" y="179"/>
                        <a:pt x="19885" y="1"/>
                        <a:pt x="1956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9" name="Google Shape;3139;p51"/>
                <p:cNvSpPr/>
                <p:nvPr/>
              </p:nvSpPr>
              <p:spPr>
                <a:xfrm>
                  <a:off x="4189153" y="2147409"/>
                  <a:ext cx="574643" cy="267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60" h="11400" extrusionOk="0">
                      <a:moveTo>
                        <a:pt x="620" y="1"/>
                      </a:moveTo>
                      <a:cubicBezTo>
                        <a:pt x="243" y="1"/>
                        <a:pt x="1" y="402"/>
                        <a:pt x="176" y="735"/>
                      </a:cubicBezTo>
                      <a:lnTo>
                        <a:pt x="5677" y="11132"/>
                      </a:lnTo>
                      <a:cubicBezTo>
                        <a:pt x="5762" y="11296"/>
                        <a:pt x="5934" y="11399"/>
                        <a:pt x="6120" y="11400"/>
                      </a:cubicBezTo>
                      <a:lnTo>
                        <a:pt x="23941" y="11400"/>
                      </a:lnTo>
                      <a:cubicBezTo>
                        <a:pt x="24317" y="11400"/>
                        <a:pt x="24559" y="10998"/>
                        <a:pt x="24384" y="10665"/>
                      </a:cubicBezTo>
                      <a:lnTo>
                        <a:pt x="18883" y="269"/>
                      </a:lnTo>
                      <a:cubicBezTo>
                        <a:pt x="18796" y="103"/>
                        <a:pt x="18626" y="1"/>
                        <a:pt x="1844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0" name="Google Shape;3140;p51"/>
                <p:cNvSpPr/>
                <p:nvPr/>
              </p:nvSpPr>
              <p:spPr>
                <a:xfrm>
                  <a:off x="4674441" y="2430383"/>
                  <a:ext cx="469143" cy="36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1" h="1558" extrusionOk="0">
                      <a:moveTo>
                        <a:pt x="728" y="1"/>
                      </a:moveTo>
                      <a:cubicBezTo>
                        <a:pt x="325" y="1"/>
                        <a:pt x="0" y="326"/>
                        <a:pt x="0" y="729"/>
                      </a:cubicBezTo>
                      <a:lnTo>
                        <a:pt x="0" y="830"/>
                      </a:lnTo>
                      <a:cubicBezTo>
                        <a:pt x="0" y="1233"/>
                        <a:pt x="325" y="1558"/>
                        <a:pt x="728" y="1558"/>
                      </a:cubicBezTo>
                      <a:lnTo>
                        <a:pt x="19323" y="1558"/>
                      </a:lnTo>
                      <a:cubicBezTo>
                        <a:pt x="19725" y="1558"/>
                        <a:pt x="20051" y="1233"/>
                        <a:pt x="20051" y="830"/>
                      </a:cubicBezTo>
                      <a:lnTo>
                        <a:pt x="20051" y="729"/>
                      </a:lnTo>
                      <a:cubicBezTo>
                        <a:pt x="20051" y="326"/>
                        <a:pt x="19725" y="1"/>
                        <a:pt x="1932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1" name="Google Shape;3141;p51"/>
                <p:cNvSpPr/>
                <p:nvPr/>
              </p:nvSpPr>
              <p:spPr>
                <a:xfrm>
                  <a:off x="4679027" y="2466903"/>
                  <a:ext cx="389709" cy="40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56" h="1741" extrusionOk="0">
                      <a:moveTo>
                        <a:pt x="0" y="1"/>
                      </a:moveTo>
                      <a:lnTo>
                        <a:pt x="0" y="1695"/>
                      </a:lnTo>
                      <a:cubicBezTo>
                        <a:pt x="0" y="1721"/>
                        <a:pt x="21" y="1740"/>
                        <a:pt x="45" y="1740"/>
                      </a:cubicBezTo>
                      <a:lnTo>
                        <a:pt x="16611" y="1740"/>
                      </a:lnTo>
                      <a:cubicBezTo>
                        <a:pt x="16636" y="1740"/>
                        <a:pt x="16655" y="1721"/>
                        <a:pt x="16654" y="1696"/>
                      </a:cubicBezTo>
                      <a:lnTo>
                        <a:pt x="1665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2" name="Google Shape;3142;p51"/>
                <p:cNvSpPr/>
                <p:nvPr/>
              </p:nvSpPr>
              <p:spPr>
                <a:xfrm>
                  <a:off x="4359300" y="2466903"/>
                  <a:ext cx="389709" cy="40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56" h="1741" extrusionOk="0">
                      <a:moveTo>
                        <a:pt x="1" y="1"/>
                      </a:moveTo>
                      <a:lnTo>
                        <a:pt x="1" y="1695"/>
                      </a:lnTo>
                      <a:cubicBezTo>
                        <a:pt x="1" y="1721"/>
                        <a:pt x="21" y="1740"/>
                        <a:pt x="46" y="1740"/>
                      </a:cubicBezTo>
                      <a:lnTo>
                        <a:pt x="16611" y="1740"/>
                      </a:lnTo>
                      <a:cubicBezTo>
                        <a:pt x="16635" y="1740"/>
                        <a:pt x="16656" y="1721"/>
                        <a:pt x="16655" y="1696"/>
                      </a:cubicBezTo>
                      <a:lnTo>
                        <a:pt x="1665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3" name="Google Shape;3143;p51"/>
                <p:cNvSpPr/>
                <p:nvPr/>
              </p:nvSpPr>
              <p:spPr>
                <a:xfrm>
                  <a:off x="4237422" y="2196696"/>
                  <a:ext cx="273751" cy="149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0" h="6385" extrusionOk="0">
                      <a:moveTo>
                        <a:pt x="3823" y="1"/>
                      </a:moveTo>
                      <a:cubicBezTo>
                        <a:pt x="3608" y="1"/>
                        <a:pt x="3363" y="55"/>
                        <a:pt x="3387" y="92"/>
                      </a:cubicBezTo>
                      <a:cubicBezTo>
                        <a:pt x="3416" y="135"/>
                        <a:pt x="3711" y="193"/>
                        <a:pt x="3759" y="206"/>
                      </a:cubicBezTo>
                      <a:cubicBezTo>
                        <a:pt x="3800" y="219"/>
                        <a:pt x="3813" y="247"/>
                        <a:pt x="3793" y="247"/>
                      </a:cubicBezTo>
                      <a:cubicBezTo>
                        <a:pt x="3790" y="247"/>
                        <a:pt x="3787" y="246"/>
                        <a:pt x="3783" y="245"/>
                      </a:cubicBezTo>
                      <a:cubicBezTo>
                        <a:pt x="3671" y="225"/>
                        <a:pt x="3563" y="218"/>
                        <a:pt x="3466" y="218"/>
                      </a:cubicBezTo>
                      <a:cubicBezTo>
                        <a:pt x="3240" y="218"/>
                        <a:pt x="3071" y="256"/>
                        <a:pt x="3037" y="256"/>
                      </a:cubicBezTo>
                      <a:cubicBezTo>
                        <a:pt x="3034" y="256"/>
                        <a:pt x="3032" y="256"/>
                        <a:pt x="3031" y="256"/>
                      </a:cubicBezTo>
                      <a:cubicBezTo>
                        <a:pt x="2975" y="228"/>
                        <a:pt x="2913" y="218"/>
                        <a:pt x="2858" y="218"/>
                      </a:cubicBezTo>
                      <a:cubicBezTo>
                        <a:pt x="2801" y="218"/>
                        <a:pt x="2754" y="229"/>
                        <a:pt x="2734" y="241"/>
                      </a:cubicBezTo>
                      <a:cubicBezTo>
                        <a:pt x="2696" y="266"/>
                        <a:pt x="2798" y="368"/>
                        <a:pt x="2718" y="383"/>
                      </a:cubicBezTo>
                      <a:cubicBezTo>
                        <a:pt x="2711" y="384"/>
                        <a:pt x="2705" y="384"/>
                        <a:pt x="2699" y="384"/>
                      </a:cubicBezTo>
                      <a:cubicBezTo>
                        <a:pt x="2643" y="384"/>
                        <a:pt x="2650" y="328"/>
                        <a:pt x="2598" y="328"/>
                      </a:cubicBezTo>
                      <a:cubicBezTo>
                        <a:pt x="2596" y="328"/>
                        <a:pt x="2594" y="328"/>
                        <a:pt x="2593" y="328"/>
                      </a:cubicBezTo>
                      <a:cubicBezTo>
                        <a:pt x="2571" y="330"/>
                        <a:pt x="2530" y="331"/>
                        <a:pt x="2484" y="331"/>
                      </a:cubicBezTo>
                      <a:cubicBezTo>
                        <a:pt x="2391" y="331"/>
                        <a:pt x="2278" y="326"/>
                        <a:pt x="2251" y="304"/>
                      </a:cubicBezTo>
                      <a:cubicBezTo>
                        <a:pt x="2232" y="289"/>
                        <a:pt x="2170" y="285"/>
                        <a:pt x="2095" y="285"/>
                      </a:cubicBezTo>
                      <a:cubicBezTo>
                        <a:pt x="2008" y="285"/>
                        <a:pt x="1903" y="290"/>
                        <a:pt x="1826" y="290"/>
                      </a:cubicBezTo>
                      <a:cubicBezTo>
                        <a:pt x="1685" y="290"/>
                        <a:pt x="1752" y="365"/>
                        <a:pt x="1682" y="370"/>
                      </a:cubicBezTo>
                      <a:cubicBezTo>
                        <a:pt x="1652" y="370"/>
                        <a:pt x="1625" y="370"/>
                        <a:pt x="1600" y="370"/>
                      </a:cubicBezTo>
                      <a:cubicBezTo>
                        <a:pt x="1308" y="370"/>
                        <a:pt x="1373" y="398"/>
                        <a:pt x="1306" y="439"/>
                      </a:cubicBezTo>
                      <a:cubicBezTo>
                        <a:pt x="1284" y="453"/>
                        <a:pt x="1247" y="458"/>
                        <a:pt x="1205" y="458"/>
                      </a:cubicBezTo>
                      <a:cubicBezTo>
                        <a:pt x="1112" y="458"/>
                        <a:pt x="992" y="435"/>
                        <a:pt x="933" y="435"/>
                      </a:cubicBezTo>
                      <a:cubicBezTo>
                        <a:pt x="847" y="435"/>
                        <a:pt x="927" y="485"/>
                        <a:pt x="885" y="486"/>
                      </a:cubicBezTo>
                      <a:cubicBezTo>
                        <a:pt x="885" y="486"/>
                        <a:pt x="884" y="486"/>
                        <a:pt x="884" y="486"/>
                      </a:cubicBezTo>
                      <a:cubicBezTo>
                        <a:pt x="843" y="486"/>
                        <a:pt x="810" y="425"/>
                        <a:pt x="803" y="425"/>
                      </a:cubicBezTo>
                      <a:cubicBezTo>
                        <a:pt x="803" y="425"/>
                        <a:pt x="803" y="425"/>
                        <a:pt x="803" y="425"/>
                      </a:cubicBezTo>
                      <a:cubicBezTo>
                        <a:pt x="799" y="425"/>
                        <a:pt x="795" y="425"/>
                        <a:pt x="791" y="425"/>
                      </a:cubicBezTo>
                      <a:cubicBezTo>
                        <a:pt x="285" y="425"/>
                        <a:pt x="0" y="612"/>
                        <a:pt x="26" y="649"/>
                      </a:cubicBezTo>
                      <a:cubicBezTo>
                        <a:pt x="51" y="686"/>
                        <a:pt x="107" y="677"/>
                        <a:pt x="137" y="690"/>
                      </a:cubicBezTo>
                      <a:cubicBezTo>
                        <a:pt x="168" y="702"/>
                        <a:pt x="153" y="713"/>
                        <a:pt x="190" y="754"/>
                      </a:cubicBezTo>
                      <a:cubicBezTo>
                        <a:pt x="193" y="758"/>
                        <a:pt x="199" y="760"/>
                        <a:pt x="206" y="760"/>
                      </a:cubicBezTo>
                      <a:cubicBezTo>
                        <a:pt x="260" y="760"/>
                        <a:pt x="401" y="649"/>
                        <a:pt x="461" y="649"/>
                      </a:cubicBezTo>
                      <a:cubicBezTo>
                        <a:pt x="470" y="649"/>
                        <a:pt x="477" y="651"/>
                        <a:pt x="482" y="657"/>
                      </a:cubicBezTo>
                      <a:cubicBezTo>
                        <a:pt x="524" y="703"/>
                        <a:pt x="671" y="726"/>
                        <a:pt x="651" y="735"/>
                      </a:cubicBezTo>
                      <a:cubicBezTo>
                        <a:pt x="566" y="767"/>
                        <a:pt x="602" y="850"/>
                        <a:pt x="644" y="850"/>
                      </a:cubicBezTo>
                      <a:cubicBezTo>
                        <a:pt x="644" y="850"/>
                        <a:pt x="645" y="850"/>
                        <a:pt x="645" y="850"/>
                      </a:cubicBezTo>
                      <a:cubicBezTo>
                        <a:pt x="865" y="855"/>
                        <a:pt x="1018" y="913"/>
                        <a:pt x="1092" y="960"/>
                      </a:cubicBezTo>
                      <a:cubicBezTo>
                        <a:pt x="1111" y="972"/>
                        <a:pt x="1128" y="977"/>
                        <a:pt x="1144" y="977"/>
                      </a:cubicBezTo>
                      <a:cubicBezTo>
                        <a:pt x="1180" y="977"/>
                        <a:pt x="1217" y="957"/>
                        <a:pt x="1286" y="957"/>
                      </a:cubicBezTo>
                      <a:cubicBezTo>
                        <a:pt x="1310" y="957"/>
                        <a:pt x="1337" y="959"/>
                        <a:pt x="1369" y="965"/>
                      </a:cubicBezTo>
                      <a:cubicBezTo>
                        <a:pt x="1539" y="999"/>
                        <a:pt x="1616" y="1128"/>
                        <a:pt x="1670" y="1229"/>
                      </a:cubicBezTo>
                      <a:cubicBezTo>
                        <a:pt x="1722" y="1328"/>
                        <a:pt x="1989" y="1496"/>
                        <a:pt x="2087" y="1508"/>
                      </a:cubicBezTo>
                      <a:cubicBezTo>
                        <a:pt x="2090" y="1508"/>
                        <a:pt x="2093" y="1508"/>
                        <a:pt x="2095" y="1508"/>
                      </a:cubicBezTo>
                      <a:cubicBezTo>
                        <a:pt x="2177" y="1508"/>
                        <a:pt x="2065" y="1310"/>
                        <a:pt x="1977" y="1213"/>
                      </a:cubicBezTo>
                      <a:cubicBezTo>
                        <a:pt x="1886" y="1114"/>
                        <a:pt x="1357" y="877"/>
                        <a:pt x="1384" y="857"/>
                      </a:cubicBezTo>
                      <a:cubicBezTo>
                        <a:pt x="1386" y="855"/>
                        <a:pt x="1389" y="854"/>
                        <a:pt x="1393" y="854"/>
                      </a:cubicBezTo>
                      <a:cubicBezTo>
                        <a:pt x="1436" y="854"/>
                        <a:pt x="1579" y="959"/>
                        <a:pt x="1620" y="959"/>
                      </a:cubicBezTo>
                      <a:cubicBezTo>
                        <a:pt x="1622" y="959"/>
                        <a:pt x="1624" y="959"/>
                        <a:pt x="1625" y="958"/>
                      </a:cubicBezTo>
                      <a:cubicBezTo>
                        <a:pt x="1661" y="945"/>
                        <a:pt x="1590" y="891"/>
                        <a:pt x="1619" y="891"/>
                      </a:cubicBezTo>
                      <a:cubicBezTo>
                        <a:pt x="1626" y="891"/>
                        <a:pt x="1632" y="891"/>
                        <a:pt x="1639" y="891"/>
                      </a:cubicBezTo>
                      <a:cubicBezTo>
                        <a:pt x="1789" y="891"/>
                        <a:pt x="1853" y="959"/>
                        <a:pt x="1911" y="1010"/>
                      </a:cubicBezTo>
                      <a:cubicBezTo>
                        <a:pt x="1948" y="1045"/>
                        <a:pt x="2010" y="1066"/>
                        <a:pt x="2051" y="1066"/>
                      </a:cubicBezTo>
                      <a:cubicBezTo>
                        <a:pt x="2076" y="1066"/>
                        <a:pt x="2092" y="1059"/>
                        <a:pt x="2092" y="1042"/>
                      </a:cubicBezTo>
                      <a:cubicBezTo>
                        <a:pt x="2091" y="1019"/>
                        <a:pt x="2145" y="1005"/>
                        <a:pt x="2229" y="1005"/>
                      </a:cubicBezTo>
                      <a:cubicBezTo>
                        <a:pt x="2304" y="1005"/>
                        <a:pt x="2403" y="1017"/>
                        <a:pt x="2507" y="1044"/>
                      </a:cubicBezTo>
                      <a:cubicBezTo>
                        <a:pt x="2731" y="1102"/>
                        <a:pt x="2987" y="1235"/>
                        <a:pt x="2999" y="1293"/>
                      </a:cubicBezTo>
                      <a:cubicBezTo>
                        <a:pt x="3009" y="1346"/>
                        <a:pt x="2844" y="1361"/>
                        <a:pt x="2766" y="1361"/>
                      </a:cubicBezTo>
                      <a:cubicBezTo>
                        <a:pt x="2755" y="1361"/>
                        <a:pt x="2746" y="1361"/>
                        <a:pt x="2739" y="1360"/>
                      </a:cubicBezTo>
                      <a:cubicBezTo>
                        <a:pt x="2709" y="1331"/>
                        <a:pt x="2687" y="1317"/>
                        <a:pt x="2675" y="1317"/>
                      </a:cubicBezTo>
                      <a:cubicBezTo>
                        <a:pt x="2653" y="1317"/>
                        <a:pt x="2663" y="1367"/>
                        <a:pt x="2706" y="1462"/>
                      </a:cubicBezTo>
                      <a:cubicBezTo>
                        <a:pt x="2772" y="1606"/>
                        <a:pt x="2752" y="1661"/>
                        <a:pt x="2839" y="1661"/>
                      </a:cubicBezTo>
                      <a:cubicBezTo>
                        <a:pt x="2919" y="1661"/>
                        <a:pt x="2805" y="1450"/>
                        <a:pt x="2808" y="1450"/>
                      </a:cubicBezTo>
                      <a:lnTo>
                        <a:pt x="2808" y="1450"/>
                      </a:lnTo>
                      <a:cubicBezTo>
                        <a:pt x="2808" y="1450"/>
                        <a:pt x="2809" y="1451"/>
                        <a:pt x="2810" y="1452"/>
                      </a:cubicBezTo>
                      <a:cubicBezTo>
                        <a:pt x="2983" y="1691"/>
                        <a:pt x="3262" y="1851"/>
                        <a:pt x="3382" y="1934"/>
                      </a:cubicBezTo>
                      <a:cubicBezTo>
                        <a:pt x="3422" y="1963"/>
                        <a:pt x="3455" y="1969"/>
                        <a:pt x="3485" y="1969"/>
                      </a:cubicBezTo>
                      <a:cubicBezTo>
                        <a:pt x="3509" y="1969"/>
                        <a:pt x="3531" y="1965"/>
                        <a:pt x="3553" y="1965"/>
                      </a:cubicBezTo>
                      <a:cubicBezTo>
                        <a:pt x="3583" y="1965"/>
                        <a:pt x="3612" y="1974"/>
                        <a:pt x="3646" y="2015"/>
                      </a:cubicBezTo>
                      <a:cubicBezTo>
                        <a:pt x="3732" y="2123"/>
                        <a:pt x="3749" y="2049"/>
                        <a:pt x="3830" y="2133"/>
                      </a:cubicBezTo>
                      <a:cubicBezTo>
                        <a:pt x="3911" y="2219"/>
                        <a:pt x="3826" y="2301"/>
                        <a:pt x="3866" y="2365"/>
                      </a:cubicBezTo>
                      <a:cubicBezTo>
                        <a:pt x="3899" y="2421"/>
                        <a:pt x="3994" y="2468"/>
                        <a:pt x="4048" y="2468"/>
                      </a:cubicBezTo>
                      <a:cubicBezTo>
                        <a:pt x="4059" y="2468"/>
                        <a:pt x="4069" y="2466"/>
                        <a:pt x="4075" y="2462"/>
                      </a:cubicBezTo>
                      <a:cubicBezTo>
                        <a:pt x="4116" y="2437"/>
                        <a:pt x="4069" y="2424"/>
                        <a:pt x="4010" y="2369"/>
                      </a:cubicBezTo>
                      <a:cubicBezTo>
                        <a:pt x="3951" y="2314"/>
                        <a:pt x="4026" y="2290"/>
                        <a:pt x="4034" y="2263"/>
                      </a:cubicBezTo>
                      <a:cubicBezTo>
                        <a:pt x="4042" y="2237"/>
                        <a:pt x="3985" y="2236"/>
                        <a:pt x="3984" y="2186"/>
                      </a:cubicBezTo>
                      <a:cubicBezTo>
                        <a:pt x="3984" y="2173"/>
                        <a:pt x="3992" y="2169"/>
                        <a:pt x="4004" y="2169"/>
                      </a:cubicBezTo>
                      <a:cubicBezTo>
                        <a:pt x="4035" y="2169"/>
                        <a:pt x="4096" y="2196"/>
                        <a:pt x="4133" y="2196"/>
                      </a:cubicBezTo>
                      <a:cubicBezTo>
                        <a:pt x="4140" y="2196"/>
                        <a:pt x="4146" y="2195"/>
                        <a:pt x="4151" y="2193"/>
                      </a:cubicBezTo>
                      <a:cubicBezTo>
                        <a:pt x="4185" y="2173"/>
                        <a:pt x="4053" y="2090"/>
                        <a:pt x="4096" y="2090"/>
                      </a:cubicBezTo>
                      <a:cubicBezTo>
                        <a:pt x="4102" y="2090"/>
                        <a:pt x="4113" y="2092"/>
                        <a:pt x="4129" y="2096"/>
                      </a:cubicBezTo>
                      <a:cubicBezTo>
                        <a:pt x="4249" y="2129"/>
                        <a:pt x="4341" y="2225"/>
                        <a:pt x="4334" y="2265"/>
                      </a:cubicBezTo>
                      <a:cubicBezTo>
                        <a:pt x="4332" y="2276"/>
                        <a:pt x="4320" y="2280"/>
                        <a:pt x="4303" y="2280"/>
                      </a:cubicBezTo>
                      <a:cubicBezTo>
                        <a:pt x="4277" y="2280"/>
                        <a:pt x="4241" y="2271"/>
                        <a:pt x="4217" y="2271"/>
                      </a:cubicBezTo>
                      <a:cubicBezTo>
                        <a:pt x="4201" y="2271"/>
                        <a:pt x="4190" y="2275"/>
                        <a:pt x="4192" y="2288"/>
                      </a:cubicBezTo>
                      <a:cubicBezTo>
                        <a:pt x="4199" y="2333"/>
                        <a:pt x="4395" y="2353"/>
                        <a:pt x="4393" y="2416"/>
                      </a:cubicBezTo>
                      <a:cubicBezTo>
                        <a:pt x="4390" y="2481"/>
                        <a:pt x="4342" y="2562"/>
                        <a:pt x="4365" y="2608"/>
                      </a:cubicBezTo>
                      <a:cubicBezTo>
                        <a:pt x="4388" y="2654"/>
                        <a:pt x="4426" y="2626"/>
                        <a:pt x="4439" y="2651"/>
                      </a:cubicBezTo>
                      <a:cubicBezTo>
                        <a:pt x="4450" y="2677"/>
                        <a:pt x="4400" y="2678"/>
                        <a:pt x="4413" y="2702"/>
                      </a:cubicBezTo>
                      <a:cubicBezTo>
                        <a:pt x="4748" y="3177"/>
                        <a:pt x="5249" y="3201"/>
                        <a:pt x="5260" y="3229"/>
                      </a:cubicBezTo>
                      <a:cubicBezTo>
                        <a:pt x="5292" y="3312"/>
                        <a:pt x="5356" y="3398"/>
                        <a:pt x="5400" y="3398"/>
                      </a:cubicBezTo>
                      <a:cubicBezTo>
                        <a:pt x="5408" y="3398"/>
                        <a:pt x="5415" y="3395"/>
                        <a:pt x="5421" y="3390"/>
                      </a:cubicBezTo>
                      <a:cubicBezTo>
                        <a:pt x="5464" y="3353"/>
                        <a:pt x="5383" y="3328"/>
                        <a:pt x="5338" y="3263"/>
                      </a:cubicBezTo>
                      <a:cubicBezTo>
                        <a:pt x="5313" y="3227"/>
                        <a:pt x="5322" y="3194"/>
                        <a:pt x="5359" y="3194"/>
                      </a:cubicBezTo>
                      <a:cubicBezTo>
                        <a:pt x="5389" y="3194"/>
                        <a:pt x="5437" y="3215"/>
                        <a:pt x="5500" y="3273"/>
                      </a:cubicBezTo>
                      <a:cubicBezTo>
                        <a:pt x="5638" y="3401"/>
                        <a:pt x="5423" y="3386"/>
                        <a:pt x="5547" y="3609"/>
                      </a:cubicBezTo>
                      <a:cubicBezTo>
                        <a:pt x="5671" y="3832"/>
                        <a:pt x="5710" y="3783"/>
                        <a:pt x="5743" y="3816"/>
                      </a:cubicBezTo>
                      <a:cubicBezTo>
                        <a:pt x="5774" y="3848"/>
                        <a:pt x="5849" y="3913"/>
                        <a:pt x="5899" y="3913"/>
                      </a:cubicBezTo>
                      <a:cubicBezTo>
                        <a:pt x="5904" y="3913"/>
                        <a:pt x="5909" y="3912"/>
                        <a:pt x="5913" y="3911"/>
                      </a:cubicBezTo>
                      <a:cubicBezTo>
                        <a:pt x="5964" y="3895"/>
                        <a:pt x="5844" y="3826"/>
                        <a:pt x="5907" y="3810"/>
                      </a:cubicBezTo>
                      <a:cubicBezTo>
                        <a:pt x="5972" y="3795"/>
                        <a:pt x="5888" y="3721"/>
                        <a:pt x="5956" y="3721"/>
                      </a:cubicBezTo>
                      <a:cubicBezTo>
                        <a:pt x="6018" y="3721"/>
                        <a:pt x="5977" y="3659"/>
                        <a:pt x="5986" y="3659"/>
                      </a:cubicBezTo>
                      <a:lnTo>
                        <a:pt x="5986" y="3659"/>
                      </a:lnTo>
                      <a:cubicBezTo>
                        <a:pt x="5987" y="3659"/>
                        <a:pt x="5988" y="3659"/>
                        <a:pt x="5990" y="3660"/>
                      </a:cubicBezTo>
                      <a:cubicBezTo>
                        <a:pt x="6208" y="3867"/>
                        <a:pt x="6149" y="3982"/>
                        <a:pt x="6131" y="4004"/>
                      </a:cubicBezTo>
                      <a:cubicBezTo>
                        <a:pt x="6049" y="4072"/>
                        <a:pt x="6131" y="4179"/>
                        <a:pt x="6152" y="4257"/>
                      </a:cubicBezTo>
                      <a:cubicBezTo>
                        <a:pt x="6168" y="4316"/>
                        <a:pt x="6186" y="4334"/>
                        <a:pt x="6202" y="4334"/>
                      </a:cubicBezTo>
                      <a:cubicBezTo>
                        <a:pt x="6207" y="4334"/>
                        <a:pt x="6213" y="4332"/>
                        <a:pt x="6218" y="4329"/>
                      </a:cubicBezTo>
                      <a:cubicBezTo>
                        <a:pt x="6365" y="4237"/>
                        <a:pt x="6183" y="4042"/>
                        <a:pt x="6240" y="3998"/>
                      </a:cubicBezTo>
                      <a:cubicBezTo>
                        <a:pt x="6298" y="3953"/>
                        <a:pt x="6195" y="3842"/>
                        <a:pt x="6153" y="3758"/>
                      </a:cubicBezTo>
                      <a:cubicBezTo>
                        <a:pt x="6111" y="3673"/>
                        <a:pt x="6096" y="3729"/>
                        <a:pt x="6049" y="3673"/>
                      </a:cubicBezTo>
                      <a:cubicBezTo>
                        <a:pt x="6000" y="3616"/>
                        <a:pt x="5918" y="3634"/>
                        <a:pt x="5896" y="3573"/>
                      </a:cubicBezTo>
                      <a:cubicBezTo>
                        <a:pt x="5891" y="3561"/>
                        <a:pt x="5894" y="3556"/>
                        <a:pt x="5904" y="3556"/>
                      </a:cubicBezTo>
                      <a:cubicBezTo>
                        <a:pt x="5937" y="3556"/>
                        <a:pt x="6047" y="3622"/>
                        <a:pt x="6076" y="3622"/>
                      </a:cubicBezTo>
                      <a:cubicBezTo>
                        <a:pt x="6078" y="3622"/>
                        <a:pt x="6079" y="3622"/>
                        <a:pt x="6080" y="3621"/>
                      </a:cubicBezTo>
                      <a:cubicBezTo>
                        <a:pt x="6103" y="3609"/>
                        <a:pt x="6035" y="3518"/>
                        <a:pt x="6041" y="3447"/>
                      </a:cubicBezTo>
                      <a:lnTo>
                        <a:pt x="6041" y="3447"/>
                      </a:lnTo>
                      <a:cubicBezTo>
                        <a:pt x="6107" y="3505"/>
                        <a:pt x="6152" y="3528"/>
                        <a:pt x="6177" y="3528"/>
                      </a:cubicBezTo>
                      <a:cubicBezTo>
                        <a:pt x="6211" y="3528"/>
                        <a:pt x="6207" y="3484"/>
                        <a:pt x="6162" y="3429"/>
                      </a:cubicBezTo>
                      <a:cubicBezTo>
                        <a:pt x="6086" y="3332"/>
                        <a:pt x="6151" y="3293"/>
                        <a:pt x="6146" y="3239"/>
                      </a:cubicBezTo>
                      <a:cubicBezTo>
                        <a:pt x="6142" y="3196"/>
                        <a:pt x="6129" y="3145"/>
                        <a:pt x="6155" y="3145"/>
                      </a:cubicBezTo>
                      <a:cubicBezTo>
                        <a:pt x="6163" y="3145"/>
                        <a:pt x="6174" y="3149"/>
                        <a:pt x="6190" y="3160"/>
                      </a:cubicBezTo>
                      <a:cubicBezTo>
                        <a:pt x="6207" y="3171"/>
                        <a:pt x="6221" y="3175"/>
                        <a:pt x="6235" y="3175"/>
                      </a:cubicBezTo>
                      <a:cubicBezTo>
                        <a:pt x="6258" y="3175"/>
                        <a:pt x="6279" y="3166"/>
                        <a:pt x="6304" y="3166"/>
                      </a:cubicBezTo>
                      <a:cubicBezTo>
                        <a:pt x="6331" y="3166"/>
                        <a:pt x="6363" y="3176"/>
                        <a:pt x="6406" y="3219"/>
                      </a:cubicBezTo>
                      <a:cubicBezTo>
                        <a:pt x="6512" y="3327"/>
                        <a:pt x="6782" y="3480"/>
                        <a:pt x="6876" y="3507"/>
                      </a:cubicBezTo>
                      <a:cubicBezTo>
                        <a:pt x="6990" y="3727"/>
                        <a:pt x="7070" y="3790"/>
                        <a:pt x="7110" y="3835"/>
                      </a:cubicBezTo>
                      <a:cubicBezTo>
                        <a:pt x="7151" y="3880"/>
                        <a:pt x="7036" y="3841"/>
                        <a:pt x="7038" y="3917"/>
                      </a:cubicBezTo>
                      <a:cubicBezTo>
                        <a:pt x="7039" y="3986"/>
                        <a:pt x="7139" y="4065"/>
                        <a:pt x="7190" y="4065"/>
                      </a:cubicBezTo>
                      <a:cubicBezTo>
                        <a:pt x="7196" y="4065"/>
                        <a:pt x="7201" y="4064"/>
                        <a:pt x="7205" y="4061"/>
                      </a:cubicBezTo>
                      <a:cubicBezTo>
                        <a:pt x="7247" y="4041"/>
                        <a:pt x="7134" y="3891"/>
                        <a:pt x="7152" y="3891"/>
                      </a:cubicBezTo>
                      <a:cubicBezTo>
                        <a:pt x="7153" y="3891"/>
                        <a:pt x="7155" y="3892"/>
                        <a:pt x="7157" y="3893"/>
                      </a:cubicBezTo>
                      <a:cubicBezTo>
                        <a:pt x="7195" y="3914"/>
                        <a:pt x="7224" y="3933"/>
                        <a:pt x="7243" y="3933"/>
                      </a:cubicBezTo>
                      <a:cubicBezTo>
                        <a:pt x="7271" y="3933"/>
                        <a:pt x="7275" y="3887"/>
                        <a:pt x="7249" y="3727"/>
                      </a:cubicBezTo>
                      <a:cubicBezTo>
                        <a:pt x="7208" y="3485"/>
                        <a:pt x="7018" y="3219"/>
                        <a:pt x="7096" y="3219"/>
                      </a:cubicBezTo>
                      <a:cubicBezTo>
                        <a:pt x="7102" y="3219"/>
                        <a:pt x="7111" y="3221"/>
                        <a:pt x="7121" y="3225"/>
                      </a:cubicBezTo>
                      <a:cubicBezTo>
                        <a:pt x="7140" y="3231"/>
                        <a:pt x="7155" y="3235"/>
                        <a:pt x="7168" y="3235"/>
                      </a:cubicBezTo>
                      <a:cubicBezTo>
                        <a:pt x="7252" y="3235"/>
                        <a:pt x="7237" y="3106"/>
                        <a:pt x="7229" y="3026"/>
                      </a:cubicBezTo>
                      <a:cubicBezTo>
                        <a:pt x="7224" y="2982"/>
                        <a:pt x="7282" y="2973"/>
                        <a:pt x="7357" y="2973"/>
                      </a:cubicBezTo>
                      <a:cubicBezTo>
                        <a:pt x="7413" y="2973"/>
                        <a:pt x="7478" y="2978"/>
                        <a:pt x="7535" y="2978"/>
                      </a:cubicBezTo>
                      <a:cubicBezTo>
                        <a:pt x="7561" y="2978"/>
                        <a:pt x="7585" y="2977"/>
                        <a:pt x="7605" y="2973"/>
                      </a:cubicBezTo>
                      <a:cubicBezTo>
                        <a:pt x="7716" y="2956"/>
                        <a:pt x="7658" y="2879"/>
                        <a:pt x="7681" y="2879"/>
                      </a:cubicBezTo>
                      <a:cubicBezTo>
                        <a:pt x="7685" y="2879"/>
                        <a:pt x="7689" y="2880"/>
                        <a:pt x="7696" y="2883"/>
                      </a:cubicBezTo>
                      <a:cubicBezTo>
                        <a:pt x="7733" y="2898"/>
                        <a:pt x="7763" y="2905"/>
                        <a:pt x="7787" y="2905"/>
                      </a:cubicBezTo>
                      <a:cubicBezTo>
                        <a:pt x="7889" y="2905"/>
                        <a:pt x="7879" y="2784"/>
                        <a:pt x="7895" y="2712"/>
                      </a:cubicBezTo>
                      <a:cubicBezTo>
                        <a:pt x="7899" y="2688"/>
                        <a:pt x="7912" y="2678"/>
                        <a:pt x="7928" y="2678"/>
                      </a:cubicBezTo>
                      <a:cubicBezTo>
                        <a:pt x="7971" y="2678"/>
                        <a:pt x="8037" y="2758"/>
                        <a:pt x="8018" y="2846"/>
                      </a:cubicBezTo>
                      <a:cubicBezTo>
                        <a:pt x="7996" y="2947"/>
                        <a:pt x="7957" y="3030"/>
                        <a:pt x="7902" y="3030"/>
                      </a:cubicBezTo>
                      <a:cubicBezTo>
                        <a:pt x="7892" y="3030"/>
                        <a:pt x="7881" y="3027"/>
                        <a:pt x="7870" y="3022"/>
                      </a:cubicBezTo>
                      <a:cubicBezTo>
                        <a:pt x="7821" y="2997"/>
                        <a:pt x="7774" y="2956"/>
                        <a:pt x="7754" y="2956"/>
                      </a:cubicBezTo>
                      <a:cubicBezTo>
                        <a:pt x="7744" y="2956"/>
                        <a:pt x="7741" y="2966"/>
                        <a:pt x="7747" y="2993"/>
                      </a:cubicBezTo>
                      <a:cubicBezTo>
                        <a:pt x="7766" y="3075"/>
                        <a:pt x="7638" y="3088"/>
                        <a:pt x="7701" y="3164"/>
                      </a:cubicBezTo>
                      <a:cubicBezTo>
                        <a:pt x="7884" y="3403"/>
                        <a:pt x="8111" y="3414"/>
                        <a:pt x="8163" y="3441"/>
                      </a:cubicBezTo>
                      <a:cubicBezTo>
                        <a:pt x="8215" y="3468"/>
                        <a:pt x="8197" y="3502"/>
                        <a:pt x="8250" y="3526"/>
                      </a:cubicBezTo>
                      <a:cubicBezTo>
                        <a:pt x="8302" y="3548"/>
                        <a:pt x="8580" y="3678"/>
                        <a:pt x="8689" y="3678"/>
                      </a:cubicBezTo>
                      <a:cubicBezTo>
                        <a:pt x="8695" y="3678"/>
                        <a:pt x="8701" y="3678"/>
                        <a:pt x="8706" y="3677"/>
                      </a:cubicBezTo>
                      <a:cubicBezTo>
                        <a:pt x="8799" y="3659"/>
                        <a:pt x="8713" y="3583"/>
                        <a:pt x="8674" y="3437"/>
                      </a:cubicBezTo>
                      <a:cubicBezTo>
                        <a:pt x="8633" y="3291"/>
                        <a:pt x="8712" y="3206"/>
                        <a:pt x="8672" y="3134"/>
                      </a:cubicBezTo>
                      <a:cubicBezTo>
                        <a:pt x="8636" y="3070"/>
                        <a:pt x="8625" y="2821"/>
                        <a:pt x="8703" y="2821"/>
                      </a:cubicBezTo>
                      <a:cubicBezTo>
                        <a:pt x="8710" y="2821"/>
                        <a:pt x="8717" y="2823"/>
                        <a:pt x="8725" y="2827"/>
                      </a:cubicBezTo>
                      <a:cubicBezTo>
                        <a:pt x="8828" y="2878"/>
                        <a:pt x="8977" y="3352"/>
                        <a:pt x="8849" y="3500"/>
                      </a:cubicBezTo>
                      <a:cubicBezTo>
                        <a:pt x="8722" y="3649"/>
                        <a:pt x="8870" y="3745"/>
                        <a:pt x="8787" y="3816"/>
                      </a:cubicBezTo>
                      <a:cubicBezTo>
                        <a:pt x="8775" y="3827"/>
                        <a:pt x="8757" y="3831"/>
                        <a:pt x="8737" y="3831"/>
                      </a:cubicBezTo>
                      <a:cubicBezTo>
                        <a:pt x="8638" y="3831"/>
                        <a:pt x="8465" y="3732"/>
                        <a:pt x="8425" y="3732"/>
                      </a:cubicBezTo>
                      <a:cubicBezTo>
                        <a:pt x="8417" y="3732"/>
                        <a:pt x="8414" y="3737"/>
                        <a:pt x="8421" y="3749"/>
                      </a:cubicBezTo>
                      <a:cubicBezTo>
                        <a:pt x="8651" y="4168"/>
                        <a:pt x="9307" y="4475"/>
                        <a:pt x="9497" y="4662"/>
                      </a:cubicBezTo>
                      <a:cubicBezTo>
                        <a:pt x="9686" y="4851"/>
                        <a:pt x="9630" y="5052"/>
                        <a:pt x="9723" y="5210"/>
                      </a:cubicBezTo>
                      <a:cubicBezTo>
                        <a:pt x="9818" y="5368"/>
                        <a:pt x="9894" y="5354"/>
                        <a:pt x="10039" y="5440"/>
                      </a:cubicBezTo>
                      <a:cubicBezTo>
                        <a:pt x="10185" y="5526"/>
                        <a:pt x="10225" y="5702"/>
                        <a:pt x="10280" y="5770"/>
                      </a:cubicBezTo>
                      <a:cubicBezTo>
                        <a:pt x="10335" y="5839"/>
                        <a:pt x="10380" y="5816"/>
                        <a:pt x="10450" y="5870"/>
                      </a:cubicBezTo>
                      <a:cubicBezTo>
                        <a:pt x="10521" y="5922"/>
                        <a:pt x="10551" y="6013"/>
                        <a:pt x="10675" y="6121"/>
                      </a:cubicBezTo>
                      <a:cubicBezTo>
                        <a:pt x="10973" y="6373"/>
                        <a:pt x="11056" y="6272"/>
                        <a:pt x="11218" y="6347"/>
                      </a:cubicBezTo>
                      <a:cubicBezTo>
                        <a:pt x="11277" y="6374"/>
                        <a:pt x="11319" y="6384"/>
                        <a:pt x="11350" y="6384"/>
                      </a:cubicBezTo>
                      <a:cubicBezTo>
                        <a:pt x="11405" y="6384"/>
                        <a:pt x="11425" y="6353"/>
                        <a:pt x="11438" y="6326"/>
                      </a:cubicBezTo>
                      <a:cubicBezTo>
                        <a:pt x="11456" y="6283"/>
                        <a:pt x="11412" y="6283"/>
                        <a:pt x="11361" y="6208"/>
                      </a:cubicBezTo>
                      <a:cubicBezTo>
                        <a:pt x="11310" y="6132"/>
                        <a:pt x="11337" y="6117"/>
                        <a:pt x="11368" y="6039"/>
                      </a:cubicBezTo>
                      <a:cubicBezTo>
                        <a:pt x="11398" y="5960"/>
                        <a:pt x="11343" y="5870"/>
                        <a:pt x="11289" y="5748"/>
                      </a:cubicBezTo>
                      <a:cubicBezTo>
                        <a:pt x="11235" y="5630"/>
                        <a:pt x="11238" y="5528"/>
                        <a:pt x="11235" y="5419"/>
                      </a:cubicBezTo>
                      <a:cubicBezTo>
                        <a:pt x="11233" y="5296"/>
                        <a:pt x="11041" y="5191"/>
                        <a:pt x="10949" y="5087"/>
                      </a:cubicBezTo>
                      <a:cubicBezTo>
                        <a:pt x="10712" y="4783"/>
                        <a:pt x="10897" y="4543"/>
                        <a:pt x="10799" y="4415"/>
                      </a:cubicBezTo>
                      <a:cubicBezTo>
                        <a:pt x="10707" y="4296"/>
                        <a:pt x="10629" y="4146"/>
                        <a:pt x="10705" y="4146"/>
                      </a:cubicBezTo>
                      <a:cubicBezTo>
                        <a:pt x="10711" y="4146"/>
                        <a:pt x="10718" y="4147"/>
                        <a:pt x="10725" y="4149"/>
                      </a:cubicBezTo>
                      <a:cubicBezTo>
                        <a:pt x="10763" y="4158"/>
                        <a:pt x="10785" y="4165"/>
                        <a:pt x="10797" y="4165"/>
                      </a:cubicBezTo>
                      <a:cubicBezTo>
                        <a:pt x="10819" y="4165"/>
                        <a:pt x="10810" y="4141"/>
                        <a:pt x="10814" y="4061"/>
                      </a:cubicBezTo>
                      <a:cubicBezTo>
                        <a:pt x="10816" y="4037"/>
                        <a:pt x="10830" y="4028"/>
                        <a:pt x="10853" y="4028"/>
                      </a:cubicBezTo>
                      <a:cubicBezTo>
                        <a:pt x="10931" y="4028"/>
                        <a:pt x="11109" y="4139"/>
                        <a:pt x="11190" y="4139"/>
                      </a:cubicBezTo>
                      <a:cubicBezTo>
                        <a:pt x="11204" y="4139"/>
                        <a:pt x="11215" y="4135"/>
                        <a:pt x="11223" y="4127"/>
                      </a:cubicBezTo>
                      <a:cubicBezTo>
                        <a:pt x="11234" y="4114"/>
                        <a:pt x="11252" y="4109"/>
                        <a:pt x="11273" y="4109"/>
                      </a:cubicBezTo>
                      <a:cubicBezTo>
                        <a:pt x="11335" y="4109"/>
                        <a:pt x="11427" y="4149"/>
                        <a:pt x="11479" y="4149"/>
                      </a:cubicBezTo>
                      <a:cubicBezTo>
                        <a:pt x="11504" y="4149"/>
                        <a:pt x="11520" y="4140"/>
                        <a:pt x="11520" y="4114"/>
                      </a:cubicBezTo>
                      <a:cubicBezTo>
                        <a:pt x="11520" y="4013"/>
                        <a:pt x="11699" y="4061"/>
                        <a:pt x="11646" y="3962"/>
                      </a:cubicBezTo>
                      <a:cubicBezTo>
                        <a:pt x="11595" y="3860"/>
                        <a:pt x="11636" y="3784"/>
                        <a:pt x="11666" y="3754"/>
                      </a:cubicBezTo>
                      <a:cubicBezTo>
                        <a:pt x="11695" y="3724"/>
                        <a:pt x="11636" y="3625"/>
                        <a:pt x="11516" y="3446"/>
                      </a:cubicBezTo>
                      <a:cubicBezTo>
                        <a:pt x="11395" y="3268"/>
                        <a:pt x="11456" y="3268"/>
                        <a:pt x="11397" y="3200"/>
                      </a:cubicBezTo>
                      <a:cubicBezTo>
                        <a:pt x="11112" y="2816"/>
                        <a:pt x="10887" y="2784"/>
                        <a:pt x="10799" y="2723"/>
                      </a:cubicBezTo>
                      <a:cubicBezTo>
                        <a:pt x="10711" y="2663"/>
                        <a:pt x="10703" y="2610"/>
                        <a:pt x="10568" y="2499"/>
                      </a:cubicBezTo>
                      <a:cubicBezTo>
                        <a:pt x="10477" y="2424"/>
                        <a:pt x="10416" y="2399"/>
                        <a:pt x="10357" y="2399"/>
                      </a:cubicBezTo>
                      <a:cubicBezTo>
                        <a:pt x="10328" y="2399"/>
                        <a:pt x="10300" y="2404"/>
                        <a:pt x="10269" y="2413"/>
                      </a:cubicBezTo>
                      <a:cubicBezTo>
                        <a:pt x="10260" y="2416"/>
                        <a:pt x="10249" y="2417"/>
                        <a:pt x="10237" y="2417"/>
                      </a:cubicBezTo>
                      <a:cubicBezTo>
                        <a:pt x="10111" y="2417"/>
                        <a:pt x="9812" y="2306"/>
                        <a:pt x="9643" y="2291"/>
                      </a:cubicBezTo>
                      <a:cubicBezTo>
                        <a:pt x="9631" y="2290"/>
                        <a:pt x="9621" y="2290"/>
                        <a:pt x="9612" y="2290"/>
                      </a:cubicBezTo>
                      <a:cubicBezTo>
                        <a:pt x="9479" y="2290"/>
                        <a:pt x="9640" y="2396"/>
                        <a:pt x="9675" y="2476"/>
                      </a:cubicBezTo>
                      <a:cubicBezTo>
                        <a:pt x="9709" y="2553"/>
                        <a:pt x="9493" y="2673"/>
                        <a:pt x="9367" y="2673"/>
                      </a:cubicBezTo>
                      <a:cubicBezTo>
                        <a:pt x="9356" y="2673"/>
                        <a:pt x="9347" y="2673"/>
                        <a:pt x="9338" y="2671"/>
                      </a:cubicBezTo>
                      <a:cubicBezTo>
                        <a:pt x="9220" y="2647"/>
                        <a:pt x="9339" y="2622"/>
                        <a:pt x="9215" y="2553"/>
                      </a:cubicBezTo>
                      <a:cubicBezTo>
                        <a:pt x="9194" y="2541"/>
                        <a:pt x="9167" y="2537"/>
                        <a:pt x="9137" y="2537"/>
                      </a:cubicBezTo>
                      <a:cubicBezTo>
                        <a:pt x="9011" y="2537"/>
                        <a:pt x="8817" y="2614"/>
                        <a:pt x="8680" y="2614"/>
                      </a:cubicBezTo>
                      <a:cubicBezTo>
                        <a:pt x="8648" y="2614"/>
                        <a:pt x="8619" y="2610"/>
                        <a:pt x="8595" y="2599"/>
                      </a:cubicBezTo>
                      <a:cubicBezTo>
                        <a:pt x="8456" y="2536"/>
                        <a:pt x="8308" y="2307"/>
                        <a:pt x="8361" y="2307"/>
                      </a:cubicBezTo>
                      <a:cubicBezTo>
                        <a:pt x="8365" y="2307"/>
                        <a:pt x="8370" y="2308"/>
                        <a:pt x="8377" y="2311"/>
                      </a:cubicBezTo>
                      <a:cubicBezTo>
                        <a:pt x="8426" y="2332"/>
                        <a:pt x="8527" y="2336"/>
                        <a:pt x="8618" y="2336"/>
                      </a:cubicBezTo>
                      <a:cubicBezTo>
                        <a:pt x="8692" y="2336"/>
                        <a:pt x="8759" y="2333"/>
                        <a:pt x="8785" y="2333"/>
                      </a:cubicBezTo>
                      <a:cubicBezTo>
                        <a:pt x="8844" y="2332"/>
                        <a:pt x="8794" y="2265"/>
                        <a:pt x="8743" y="2172"/>
                      </a:cubicBezTo>
                      <a:cubicBezTo>
                        <a:pt x="8708" y="2110"/>
                        <a:pt x="8724" y="2076"/>
                        <a:pt x="8767" y="2076"/>
                      </a:cubicBezTo>
                      <a:cubicBezTo>
                        <a:pt x="8788" y="2076"/>
                        <a:pt x="8814" y="2083"/>
                        <a:pt x="8843" y="2099"/>
                      </a:cubicBezTo>
                      <a:cubicBezTo>
                        <a:pt x="8934" y="2148"/>
                        <a:pt x="8826" y="2317"/>
                        <a:pt x="8872" y="2332"/>
                      </a:cubicBezTo>
                      <a:cubicBezTo>
                        <a:pt x="8875" y="2333"/>
                        <a:pt x="8877" y="2334"/>
                        <a:pt x="8879" y="2334"/>
                      </a:cubicBezTo>
                      <a:cubicBezTo>
                        <a:pt x="8913" y="2334"/>
                        <a:pt x="8900" y="2245"/>
                        <a:pt x="8934" y="2245"/>
                      </a:cubicBezTo>
                      <a:cubicBezTo>
                        <a:pt x="8937" y="2245"/>
                        <a:pt x="8940" y="2246"/>
                        <a:pt x="8944" y="2247"/>
                      </a:cubicBezTo>
                      <a:cubicBezTo>
                        <a:pt x="8984" y="2262"/>
                        <a:pt x="8979" y="2330"/>
                        <a:pt x="9009" y="2330"/>
                      </a:cubicBezTo>
                      <a:cubicBezTo>
                        <a:pt x="9016" y="2330"/>
                        <a:pt x="9026" y="2325"/>
                        <a:pt x="9040" y="2314"/>
                      </a:cubicBezTo>
                      <a:cubicBezTo>
                        <a:pt x="9107" y="2261"/>
                        <a:pt x="8917" y="2031"/>
                        <a:pt x="9020" y="1995"/>
                      </a:cubicBezTo>
                      <a:cubicBezTo>
                        <a:pt x="9110" y="1963"/>
                        <a:pt x="9139" y="1801"/>
                        <a:pt x="9186" y="1801"/>
                      </a:cubicBezTo>
                      <a:cubicBezTo>
                        <a:pt x="9193" y="1801"/>
                        <a:pt x="9200" y="1804"/>
                        <a:pt x="9207" y="1811"/>
                      </a:cubicBezTo>
                      <a:cubicBezTo>
                        <a:pt x="9269" y="1871"/>
                        <a:pt x="9086" y="2108"/>
                        <a:pt x="9086" y="2108"/>
                      </a:cubicBezTo>
                      <a:lnTo>
                        <a:pt x="9125" y="2134"/>
                      </a:lnTo>
                      <a:cubicBezTo>
                        <a:pt x="9125" y="2134"/>
                        <a:pt x="9137" y="2118"/>
                        <a:pt x="9149" y="2099"/>
                      </a:cubicBezTo>
                      <a:cubicBezTo>
                        <a:pt x="9151" y="2096"/>
                        <a:pt x="9153" y="2094"/>
                        <a:pt x="9155" y="2094"/>
                      </a:cubicBezTo>
                      <a:cubicBezTo>
                        <a:pt x="9163" y="2094"/>
                        <a:pt x="9168" y="2131"/>
                        <a:pt x="9193" y="2174"/>
                      </a:cubicBezTo>
                      <a:cubicBezTo>
                        <a:pt x="9223" y="2227"/>
                        <a:pt x="9311" y="2244"/>
                        <a:pt x="9311" y="2244"/>
                      </a:cubicBezTo>
                      <a:lnTo>
                        <a:pt x="9338" y="2231"/>
                      </a:lnTo>
                      <a:cubicBezTo>
                        <a:pt x="9338" y="2231"/>
                        <a:pt x="9271" y="2222"/>
                        <a:pt x="9243" y="2172"/>
                      </a:cubicBezTo>
                      <a:cubicBezTo>
                        <a:pt x="9215" y="2122"/>
                        <a:pt x="9362" y="1902"/>
                        <a:pt x="9434" y="1882"/>
                      </a:cubicBezTo>
                      <a:cubicBezTo>
                        <a:pt x="9442" y="1880"/>
                        <a:pt x="9449" y="1879"/>
                        <a:pt x="9457" y="1879"/>
                      </a:cubicBezTo>
                      <a:cubicBezTo>
                        <a:pt x="9516" y="1879"/>
                        <a:pt x="9560" y="1943"/>
                        <a:pt x="9618" y="1952"/>
                      </a:cubicBezTo>
                      <a:cubicBezTo>
                        <a:pt x="9623" y="1953"/>
                        <a:pt x="9628" y="1953"/>
                        <a:pt x="9633" y="1953"/>
                      </a:cubicBezTo>
                      <a:cubicBezTo>
                        <a:pt x="9667" y="1953"/>
                        <a:pt x="9672" y="1930"/>
                        <a:pt x="9698" y="1930"/>
                      </a:cubicBezTo>
                      <a:cubicBezTo>
                        <a:pt x="9708" y="1930"/>
                        <a:pt x="9721" y="1933"/>
                        <a:pt x="9739" y="1942"/>
                      </a:cubicBezTo>
                      <a:cubicBezTo>
                        <a:pt x="9813" y="1974"/>
                        <a:pt x="9818" y="2054"/>
                        <a:pt x="9942" y="2092"/>
                      </a:cubicBezTo>
                      <a:cubicBezTo>
                        <a:pt x="10066" y="2131"/>
                        <a:pt x="10053" y="2246"/>
                        <a:pt x="10221" y="2303"/>
                      </a:cubicBezTo>
                      <a:cubicBezTo>
                        <a:pt x="10281" y="2323"/>
                        <a:pt x="10328" y="2331"/>
                        <a:pt x="10366" y="2331"/>
                      </a:cubicBezTo>
                      <a:cubicBezTo>
                        <a:pt x="10436" y="2331"/>
                        <a:pt x="10475" y="2306"/>
                        <a:pt x="10506" y="2288"/>
                      </a:cubicBezTo>
                      <a:cubicBezTo>
                        <a:pt x="10554" y="2261"/>
                        <a:pt x="10410" y="2030"/>
                        <a:pt x="10313" y="1938"/>
                      </a:cubicBezTo>
                      <a:cubicBezTo>
                        <a:pt x="10294" y="1919"/>
                        <a:pt x="10273" y="1913"/>
                        <a:pt x="10252" y="1913"/>
                      </a:cubicBezTo>
                      <a:cubicBezTo>
                        <a:pt x="10196" y="1913"/>
                        <a:pt x="10135" y="1957"/>
                        <a:pt x="10068" y="1957"/>
                      </a:cubicBezTo>
                      <a:cubicBezTo>
                        <a:pt x="10031" y="1957"/>
                        <a:pt x="9993" y="1944"/>
                        <a:pt x="9953" y="1902"/>
                      </a:cubicBezTo>
                      <a:cubicBezTo>
                        <a:pt x="9813" y="1754"/>
                        <a:pt x="9972" y="1712"/>
                        <a:pt x="9957" y="1672"/>
                      </a:cubicBezTo>
                      <a:cubicBezTo>
                        <a:pt x="9942" y="1634"/>
                        <a:pt x="9896" y="1599"/>
                        <a:pt x="9791" y="1599"/>
                      </a:cubicBezTo>
                      <a:cubicBezTo>
                        <a:pt x="9785" y="1599"/>
                        <a:pt x="9779" y="1599"/>
                        <a:pt x="9773" y="1599"/>
                      </a:cubicBezTo>
                      <a:cubicBezTo>
                        <a:pt x="9769" y="1599"/>
                        <a:pt x="9764" y="1599"/>
                        <a:pt x="9759" y="1599"/>
                      </a:cubicBezTo>
                      <a:cubicBezTo>
                        <a:pt x="9648" y="1599"/>
                        <a:pt x="9544" y="1552"/>
                        <a:pt x="9418" y="1435"/>
                      </a:cubicBezTo>
                      <a:cubicBezTo>
                        <a:pt x="9324" y="1349"/>
                        <a:pt x="9231" y="1336"/>
                        <a:pt x="9183" y="1336"/>
                      </a:cubicBezTo>
                      <a:cubicBezTo>
                        <a:pt x="9164" y="1336"/>
                        <a:pt x="9152" y="1339"/>
                        <a:pt x="9152" y="1339"/>
                      </a:cubicBezTo>
                      <a:cubicBezTo>
                        <a:pt x="9152" y="1339"/>
                        <a:pt x="9142" y="1239"/>
                        <a:pt x="9074" y="1173"/>
                      </a:cubicBezTo>
                      <a:cubicBezTo>
                        <a:pt x="9048" y="1148"/>
                        <a:pt x="9024" y="1136"/>
                        <a:pt x="9008" y="1136"/>
                      </a:cubicBezTo>
                      <a:cubicBezTo>
                        <a:pt x="8982" y="1136"/>
                        <a:pt x="8978" y="1169"/>
                        <a:pt x="9021" y="1235"/>
                      </a:cubicBezTo>
                      <a:cubicBezTo>
                        <a:pt x="9065" y="1304"/>
                        <a:pt x="9019" y="1319"/>
                        <a:pt x="8947" y="1319"/>
                      </a:cubicBezTo>
                      <a:cubicBezTo>
                        <a:pt x="8907" y="1319"/>
                        <a:pt x="8858" y="1314"/>
                        <a:pt x="8813" y="1312"/>
                      </a:cubicBezTo>
                      <a:cubicBezTo>
                        <a:pt x="8682" y="1306"/>
                        <a:pt x="8528" y="1288"/>
                        <a:pt x="8405" y="1123"/>
                      </a:cubicBezTo>
                      <a:cubicBezTo>
                        <a:pt x="8354" y="1054"/>
                        <a:pt x="8280" y="1041"/>
                        <a:pt x="8209" y="1041"/>
                      </a:cubicBezTo>
                      <a:cubicBezTo>
                        <a:pt x="8165" y="1041"/>
                        <a:pt x="8123" y="1046"/>
                        <a:pt x="8087" y="1046"/>
                      </a:cubicBezTo>
                      <a:cubicBezTo>
                        <a:pt x="8040" y="1046"/>
                        <a:pt x="8006" y="1038"/>
                        <a:pt x="7994" y="1001"/>
                      </a:cubicBezTo>
                      <a:cubicBezTo>
                        <a:pt x="7982" y="961"/>
                        <a:pt x="8028" y="953"/>
                        <a:pt x="8088" y="953"/>
                      </a:cubicBezTo>
                      <a:cubicBezTo>
                        <a:pt x="8126" y="953"/>
                        <a:pt x="8170" y="956"/>
                        <a:pt x="8208" y="956"/>
                      </a:cubicBezTo>
                      <a:cubicBezTo>
                        <a:pt x="8277" y="956"/>
                        <a:pt x="8327" y="946"/>
                        <a:pt x="8289" y="887"/>
                      </a:cubicBezTo>
                      <a:cubicBezTo>
                        <a:pt x="8198" y="747"/>
                        <a:pt x="7998" y="742"/>
                        <a:pt x="7997" y="687"/>
                      </a:cubicBezTo>
                      <a:cubicBezTo>
                        <a:pt x="7996" y="672"/>
                        <a:pt x="8010" y="665"/>
                        <a:pt x="8031" y="665"/>
                      </a:cubicBezTo>
                      <a:cubicBezTo>
                        <a:pt x="8082" y="665"/>
                        <a:pt x="8175" y="701"/>
                        <a:pt x="8219" y="740"/>
                      </a:cubicBezTo>
                      <a:cubicBezTo>
                        <a:pt x="8281" y="796"/>
                        <a:pt x="8389" y="791"/>
                        <a:pt x="8466" y="877"/>
                      </a:cubicBezTo>
                      <a:cubicBezTo>
                        <a:pt x="8542" y="963"/>
                        <a:pt x="8426" y="957"/>
                        <a:pt x="8459" y="1011"/>
                      </a:cubicBezTo>
                      <a:cubicBezTo>
                        <a:pt x="8490" y="1067"/>
                        <a:pt x="8522" y="1026"/>
                        <a:pt x="8590" y="1071"/>
                      </a:cubicBezTo>
                      <a:cubicBezTo>
                        <a:pt x="8659" y="1116"/>
                        <a:pt x="8608" y="1132"/>
                        <a:pt x="8689" y="1191"/>
                      </a:cubicBezTo>
                      <a:cubicBezTo>
                        <a:pt x="8769" y="1249"/>
                        <a:pt x="8826" y="1209"/>
                        <a:pt x="8895" y="1247"/>
                      </a:cubicBezTo>
                      <a:cubicBezTo>
                        <a:pt x="8933" y="1271"/>
                        <a:pt x="8961" y="1285"/>
                        <a:pt x="8975" y="1285"/>
                      </a:cubicBezTo>
                      <a:cubicBezTo>
                        <a:pt x="8985" y="1285"/>
                        <a:pt x="8989" y="1278"/>
                        <a:pt x="8984" y="1260"/>
                      </a:cubicBezTo>
                      <a:cubicBezTo>
                        <a:pt x="8974" y="1216"/>
                        <a:pt x="8900" y="1222"/>
                        <a:pt x="8862" y="1185"/>
                      </a:cubicBezTo>
                      <a:cubicBezTo>
                        <a:pt x="8825" y="1148"/>
                        <a:pt x="8912" y="1196"/>
                        <a:pt x="8885" y="1129"/>
                      </a:cubicBezTo>
                      <a:cubicBezTo>
                        <a:pt x="8865" y="1079"/>
                        <a:pt x="8858" y="1030"/>
                        <a:pt x="8889" y="1030"/>
                      </a:cubicBezTo>
                      <a:cubicBezTo>
                        <a:pt x="8899" y="1030"/>
                        <a:pt x="8912" y="1035"/>
                        <a:pt x="8930" y="1046"/>
                      </a:cubicBezTo>
                      <a:cubicBezTo>
                        <a:pt x="8970" y="1071"/>
                        <a:pt x="9023" y="1093"/>
                        <a:pt x="9066" y="1093"/>
                      </a:cubicBezTo>
                      <a:cubicBezTo>
                        <a:pt x="9104" y="1093"/>
                        <a:pt x="9133" y="1075"/>
                        <a:pt x="9138" y="1026"/>
                      </a:cubicBezTo>
                      <a:lnTo>
                        <a:pt x="9138" y="1024"/>
                      </a:lnTo>
                      <a:cubicBezTo>
                        <a:pt x="9143" y="955"/>
                        <a:pt x="9065" y="868"/>
                        <a:pt x="8975" y="836"/>
                      </a:cubicBezTo>
                      <a:cubicBezTo>
                        <a:pt x="8744" y="754"/>
                        <a:pt x="8436" y="595"/>
                        <a:pt x="8421" y="563"/>
                      </a:cubicBezTo>
                      <a:cubicBezTo>
                        <a:pt x="8416" y="549"/>
                        <a:pt x="8426" y="546"/>
                        <a:pt x="8440" y="546"/>
                      </a:cubicBezTo>
                      <a:cubicBezTo>
                        <a:pt x="8458" y="546"/>
                        <a:pt x="8482" y="552"/>
                        <a:pt x="8493" y="552"/>
                      </a:cubicBezTo>
                      <a:cubicBezTo>
                        <a:pt x="8498" y="552"/>
                        <a:pt x="8500" y="550"/>
                        <a:pt x="8495" y="545"/>
                      </a:cubicBezTo>
                      <a:cubicBezTo>
                        <a:pt x="8150" y="398"/>
                        <a:pt x="7839" y="353"/>
                        <a:pt x="7683" y="353"/>
                      </a:cubicBezTo>
                      <a:cubicBezTo>
                        <a:pt x="7635" y="353"/>
                        <a:pt x="7602" y="357"/>
                        <a:pt x="7587" y="364"/>
                      </a:cubicBezTo>
                      <a:cubicBezTo>
                        <a:pt x="7525" y="394"/>
                        <a:pt x="7658" y="441"/>
                        <a:pt x="7614" y="441"/>
                      </a:cubicBezTo>
                      <a:cubicBezTo>
                        <a:pt x="7613" y="441"/>
                        <a:pt x="7611" y="441"/>
                        <a:pt x="7610" y="441"/>
                      </a:cubicBezTo>
                      <a:cubicBezTo>
                        <a:pt x="7128" y="441"/>
                        <a:pt x="7136" y="574"/>
                        <a:pt x="7205" y="622"/>
                      </a:cubicBezTo>
                      <a:cubicBezTo>
                        <a:pt x="7224" y="635"/>
                        <a:pt x="7249" y="639"/>
                        <a:pt x="7278" y="639"/>
                      </a:cubicBezTo>
                      <a:cubicBezTo>
                        <a:pt x="7328" y="639"/>
                        <a:pt x="7387" y="626"/>
                        <a:pt x="7437" y="626"/>
                      </a:cubicBezTo>
                      <a:cubicBezTo>
                        <a:pt x="7464" y="626"/>
                        <a:pt x="7488" y="630"/>
                        <a:pt x="7505" y="642"/>
                      </a:cubicBezTo>
                      <a:cubicBezTo>
                        <a:pt x="7560" y="684"/>
                        <a:pt x="7510" y="784"/>
                        <a:pt x="7462" y="784"/>
                      </a:cubicBezTo>
                      <a:cubicBezTo>
                        <a:pt x="7454" y="784"/>
                        <a:pt x="7446" y="781"/>
                        <a:pt x="7438" y="775"/>
                      </a:cubicBezTo>
                      <a:cubicBezTo>
                        <a:pt x="7388" y="728"/>
                        <a:pt x="7474" y="717"/>
                        <a:pt x="7451" y="701"/>
                      </a:cubicBezTo>
                      <a:cubicBezTo>
                        <a:pt x="7448" y="698"/>
                        <a:pt x="7444" y="698"/>
                        <a:pt x="7439" y="698"/>
                      </a:cubicBezTo>
                      <a:cubicBezTo>
                        <a:pt x="7408" y="698"/>
                        <a:pt x="7345" y="732"/>
                        <a:pt x="7303" y="732"/>
                      </a:cubicBezTo>
                      <a:cubicBezTo>
                        <a:pt x="7297" y="732"/>
                        <a:pt x="7291" y="731"/>
                        <a:pt x="7286" y="729"/>
                      </a:cubicBezTo>
                      <a:cubicBezTo>
                        <a:pt x="7241" y="716"/>
                        <a:pt x="7259" y="660"/>
                        <a:pt x="7220" y="641"/>
                      </a:cubicBezTo>
                      <a:cubicBezTo>
                        <a:pt x="7182" y="622"/>
                        <a:pt x="7051" y="641"/>
                        <a:pt x="7019" y="599"/>
                      </a:cubicBezTo>
                      <a:cubicBezTo>
                        <a:pt x="6987" y="558"/>
                        <a:pt x="7030" y="509"/>
                        <a:pt x="7000" y="481"/>
                      </a:cubicBezTo>
                      <a:cubicBezTo>
                        <a:pt x="6995" y="476"/>
                        <a:pt x="6989" y="474"/>
                        <a:pt x="6982" y="474"/>
                      </a:cubicBezTo>
                      <a:cubicBezTo>
                        <a:pt x="6948" y="474"/>
                        <a:pt x="6900" y="522"/>
                        <a:pt x="6932" y="548"/>
                      </a:cubicBezTo>
                      <a:cubicBezTo>
                        <a:pt x="6953" y="565"/>
                        <a:pt x="6926" y="576"/>
                        <a:pt x="6885" y="576"/>
                      </a:cubicBezTo>
                      <a:cubicBezTo>
                        <a:pt x="6850" y="576"/>
                        <a:pt x="6805" y="568"/>
                        <a:pt x="6772" y="550"/>
                      </a:cubicBezTo>
                      <a:cubicBezTo>
                        <a:pt x="6700" y="512"/>
                        <a:pt x="6208" y="518"/>
                        <a:pt x="6170" y="483"/>
                      </a:cubicBezTo>
                      <a:cubicBezTo>
                        <a:pt x="6133" y="449"/>
                        <a:pt x="6231" y="422"/>
                        <a:pt x="6188" y="394"/>
                      </a:cubicBezTo>
                      <a:cubicBezTo>
                        <a:pt x="6185" y="392"/>
                        <a:pt x="6180" y="391"/>
                        <a:pt x="6173" y="391"/>
                      </a:cubicBezTo>
                      <a:cubicBezTo>
                        <a:pt x="6101" y="391"/>
                        <a:pt x="5856" y="515"/>
                        <a:pt x="5794" y="515"/>
                      </a:cubicBezTo>
                      <a:cubicBezTo>
                        <a:pt x="5789" y="515"/>
                        <a:pt x="5785" y="514"/>
                        <a:pt x="5783" y="512"/>
                      </a:cubicBezTo>
                      <a:cubicBezTo>
                        <a:pt x="5748" y="486"/>
                        <a:pt x="5790" y="394"/>
                        <a:pt x="5726" y="322"/>
                      </a:cubicBezTo>
                      <a:cubicBezTo>
                        <a:pt x="5682" y="274"/>
                        <a:pt x="5581" y="249"/>
                        <a:pt x="5518" y="249"/>
                      </a:cubicBezTo>
                      <a:cubicBezTo>
                        <a:pt x="5487" y="249"/>
                        <a:pt x="5466" y="255"/>
                        <a:pt x="5464" y="267"/>
                      </a:cubicBezTo>
                      <a:cubicBezTo>
                        <a:pt x="5459" y="304"/>
                        <a:pt x="5542" y="385"/>
                        <a:pt x="5569" y="480"/>
                      </a:cubicBezTo>
                      <a:cubicBezTo>
                        <a:pt x="5595" y="575"/>
                        <a:pt x="5746" y="600"/>
                        <a:pt x="5743" y="632"/>
                      </a:cubicBezTo>
                      <a:cubicBezTo>
                        <a:pt x="5742" y="637"/>
                        <a:pt x="5737" y="640"/>
                        <a:pt x="5729" y="640"/>
                      </a:cubicBezTo>
                      <a:cubicBezTo>
                        <a:pt x="5686" y="640"/>
                        <a:pt x="5563" y="578"/>
                        <a:pt x="5517" y="521"/>
                      </a:cubicBezTo>
                      <a:cubicBezTo>
                        <a:pt x="5462" y="451"/>
                        <a:pt x="5454" y="338"/>
                        <a:pt x="5410" y="292"/>
                      </a:cubicBezTo>
                      <a:cubicBezTo>
                        <a:pt x="5399" y="280"/>
                        <a:pt x="5390" y="276"/>
                        <a:pt x="5381" y="276"/>
                      </a:cubicBezTo>
                      <a:cubicBezTo>
                        <a:pt x="5360" y="276"/>
                        <a:pt x="5342" y="302"/>
                        <a:pt x="5323" y="302"/>
                      </a:cubicBezTo>
                      <a:cubicBezTo>
                        <a:pt x="5318" y="302"/>
                        <a:pt x="5313" y="300"/>
                        <a:pt x="5308" y="297"/>
                      </a:cubicBezTo>
                      <a:cubicBezTo>
                        <a:pt x="5305" y="294"/>
                        <a:pt x="5298" y="293"/>
                        <a:pt x="5290" y="293"/>
                      </a:cubicBezTo>
                      <a:cubicBezTo>
                        <a:pt x="5233" y="293"/>
                        <a:pt x="5079" y="355"/>
                        <a:pt x="5017" y="355"/>
                      </a:cubicBezTo>
                      <a:cubicBezTo>
                        <a:pt x="5009" y="355"/>
                        <a:pt x="5003" y="354"/>
                        <a:pt x="4998" y="352"/>
                      </a:cubicBezTo>
                      <a:cubicBezTo>
                        <a:pt x="4953" y="328"/>
                        <a:pt x="5095" y="252"/>
                        <a:pt x="5079" y="229"/>
                      </a:cubicBezTo>
                      <a:cubicBezTo>
                        <a:pt x="5074" y="220"/>
                        <a:pt x="5032" y="219"/>
                        <a:pt x="4981" y="219"/>
                      </a:cubicBezTo>
                      <a:cubicBezTo>
                        <a:pt x="4949" y="219"/>
                        <a:pt x="4915" y="219"/>
                        <a:pt x="4883" y="219"/>
                      </a:cubicBezTo>
                      <a:cubicBezTo>
                        <a:pt x="4823" y="219"/>
                        <a:pt x="4771" y="217"/>
                        <a:pt x="4767" y="205"/>
                      </a:cubicBezTo>
                      <a:cubicBezTo>
                        <a:pt x="4754" y="178"/>
                        <a:pt x="4862" y="186"/>
                        <a:pt x="4831" y="157"/>
                      </a:cubicBezTo>
                      <a:cubicBezTo>
                        <a:pt x="4751" y="73"/>
                        <a:pt x="4138" y="81"/>
                        <a:pt x="4050" y="72"/>
                      </a:cubicBezTo>
                      <a:cubicBezTo>
                        <a:pt x="3962" y="65"/>
                        <a:pt x="4056" y="21"/>
                        <a:pt x="3949" y="8"/>
                      </a:cubicBezTo>
                      <a:cubicBezTo>
                        <a:pt x="3910" y="3"/>
                        <a:pt x="3867" y="1"/>
                        <a:pt x="382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4" name="Google Shape;3144;p51"/>
                <p:cNvSpPr/>
                <p:nvPr/>
              </p:nvSpPr>
              <p:spPr>
                <a:xfrm>
                  <a:off x="4381761" y="2292387"/>
                  <a:ext cx="8540" cy="15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654" extrusionOk="0">
                      <a:moveTo>
                        <a:pt x="262" y="1"/>
                      </a:moveTo>
                      <a:cubicBezTo>
                        <a:pt x="151" y="1"/>
                        <a:pt x="146" y="264"/>
                        <a:pt x="82" y="264"/>
                      </a:cubicBezTo>
                      <a:cubicBezTo>
                        <a:pt x="80" y="264"/>
                        <a:pt x="79" y="264"/>
                        <a:pt x="78" y="264"/>
                      </a:cubicBezTo>
                      <a:cubicBezTo>
                        <a:pt x="68" y="262"/>
                        <a:pt x="61" y="261"/>
                        <a:pt x="54" y="261"/>
                      </a:cubicBezTo>
                      <a:cubicBezTo>
                        <a:pt x="12" y="261"/>
                        <a:pt x="23" y="292"/>
                        <a:pt x="41" y="292"/>
                      </a:cubicBezTo>
                      <a:cubicBezTo>
                        <a:pt x="44" y="292"/>
                        <a:pt x="47" y="291"/>
                        <a:pt x="50" y="289"/>
                      </a:cubicBezTo>
                      <a:cubicBezTo>
                        <a:pt x="53" y="288"/>
                        <a:pt x="56" y="287"/>
                        <a:pt x="58" y="287"/>
                      </a:cubicBezTo>
                      <a:cubicBezTo>
                        <a:pt x="79" y="287"/>
                        <a:pt x="94" y="330"/>
                        <a:pt x="108" y="371"/>
                      </a:cubicBezTo>
                      <a:cubicBezTo>
                        <a:pt x="126" y="417"/>
                        <a:pt x="1" y="423"/>
                        <a:pt x="47" y="477"/>
                      </a:cubicBezTo>
                      <a:cubicBezTo>
                        <a:pt x="93" y="530"/>
                        <a:pt x="112" y="633"/>
                        <a:pt x="188" y="652"/>
                      </a:cubicBezTo>
                      <a:cubicBezTo>
                        <a:pt x="190" y="653"/>
                        <a:pt x="193" y="653"/>
                        <a:pt x="195" y="653"/>
                      </a:cubicBezTo>
                      <a:cubicBezTo>
                        <a:pt x="266" y="653"/>
                        <a:pt x="300" y="331"/>
                        <a:pt x="269" y="270"/>
                      </a:cubicBezTo>
                      <a:cubicBezTo>
                        <a:pt x="237" y="206"/>
                        <a:pt x="365" y="44"/>
                        <a:pt x="311" y="15"/>
                      </a:cubicBezTo>
                      <a:cubicBezTo>
                        <a:pt x="293" y="5"/>
                        <a:pt x="276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5" name="Google Shape;3145;p51"/>
                <p:cNvSpPr/>
                <p:nvPr/>
              </p:nvSpPr>
              <p:spPr>
                <a:xfrm>
                  <a:off x="4361897" y="2290747"/>
                  <a:ext cx="16987" cy="14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18" extrusionOk="0">
                      <a:moveTo>
                        <a:pt x="53" y="0"/>
                      </a:moveTo>
                      <a:cubicBezTo>
                        <a:pt x="1" y="0"/>
                        <a:pt x="38" y="113"/>
                        <a:pt x="127" y="173"/>
                      </a:cubicBezTo>
                      <a:cubicBezTo>
                        <a:pt x="226" y="237"/>
                        <a:pt x="258" y="405"/>
                        <a:pt x="295" y="436"/>
                      </a:cubicBezTo>
                      <a:cubicBezTo>
                        <a:pt x="331" y="466"/>
                        <a:pt x="376" y="562"/>
                        <a:pt x="450" y="604"/>
                      </a:cubicBezTo>
                      <a:cubicBezTo>
                        <a:pt x="466" y="614"/>
                        <a:pt x="486" y="618"/>
                        <a:pt x="506" y="618"/>
                      </a:cubicBezTo>
                      <a:cubicBezTo>
                        <a:pt x="579" y="618"/>
                        <a:pt x="666" y="569"/>
                        <a:pt x="693" y="537"/>
                      </a:cubicBezTo>
                      <a:cubicBezTo>
                        <a:pt x="726" y="495"/>
                        <a:pt x="631" y="285"/>
                        <a:pt x="598" y="285"/>
                      </a:cubicBezTo>
                      <a:cubicBezTo>
                        <a:pt x="597" y="285"/>
                        <a:pt x="596" y="285"/>
                        <a:pt x="595" y="285"/>
                      </a:cubicBezTo>
                      <a:cubicBezTo>
                        <a:pt x="581" y="291"/>
                        <a:pt x="567" y="293"/>
                        <a:pt x="553" y="293"/>
                      </a:cubicBezTo>
                      <a:cubicBezTo>
                        <a:pt x="434" y="293"/>
                        <a:pt x="303" y="140"/>
                        <a:pt x="279" y="140"/>
                      </a:cubicBezTo>
                      <a:cubicBezTo>
                        <a:pt x="253" y="140"/>
                        <a:pt x="150" y="32"/>
                        <a:pt x="72" y="4"/>
                      </a:cubicBezTo>
                      <a:cubicBezTo>
                        <a:pt x="65" y="2"/>
                        <a:pt x="58" y="0"/>
                        <a:pt x="5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6" name="Google Shape;3146;p51"/>
                <p:cNvSpPr/>
                <p:nvPr/>
              </p:nvSpPr>
              <p:spPr>
                <a:xfrm>
                  <a:off x="4375701" y="2307027"/>
                  <a:ext cx="11909" cy="4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" h="195" extrusionOk="0">
                      <a:moveTo>
                        <a:pt x="329" y="0"/>
                      </a:moveTo>
                      <a:cubicBezTo>
                        <a:pt x="245" y="0"/>
                        <a:pt x="139" y="56"/>
                        <a:pt x="142" y="75"/>
                      </a:cubicBezTo>
                      <a:cubicBezTo>
                        <a:pt x="146" y="104"/>
                        <a:pt x="0" y="150"/>
                        <a:pt x="44" y="185"/>
                      </a:cubicBezTo>
                      <a:cubicBezTo>
                        <a:pt x="52" y="192"/>
                        <a:pt x="69" y="194"/>
                        <a:pt x="91" y="194"/>
                      </a:cubicBezTo>
                      <a:cubicBezTo>
                        <a:pt x="194" y="194"/>
                        <a:pt x="417" y="135"/>
                        <a:pt x="459" y="104"/>
                      </a:cubicBezTo>
                      <a:cubicBezTo>
                        <a:pt x="509" y="67"/>
                        <a:pt x="423" y="39"/>
                        <a:pt x="397" y="19"/>
                      </a:cubicBezTo>
                      <a:cubicBezTo>
                        <a:pt x="379" y="6"/>
                        <a:pt x="355" y="0"/>
                        <a:pt x="32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7" name="Google Shape;3147;p51"/>
                <p:cNvSpPr/>
                <p:nvPr/>
              </p:nvSpPr>
              <p:spPr>
                <a:xfrm>
                  <a:off x="4336581" y="2299906"/>
                  <a:ext cx="18297" cy="14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2" h="602" extrusionOk="0">
                      <a:moveTo>
                        <a:pt x="648" y="1"/>
                      </a:moveTo>
                      <a:cubicBezTo>
                        <a:pt x="575" y="1"/>
                        <a:pt x="609" y="139"/>
                        <a:pt x="602" y="162"/>
                      </a:cubicBezTo>
                      <a:cubicBezTo>
                        <a:pt x="600" y="168"/>
                        <a:pt x="596" y="171"/>
                        <a:pt x="590" y="171"/>
                      </a:cubicBezTo>
                      <a:cubicBezTo>
                        <a:pt x="569" y="171"/>
                        <a:pt x="522" y="135"/>
                        <a:pt x="455" y="94"/>
                      </a:cubicBezTo>
                      <a:cubicBezTo>
                        <a:pt x="445" y="88"/>
                        <a:pt x="433" y="86"/>
                        <a:pt x="419" y="86"/>
                      </a:cubicBezTo>
                      <a:cubicBezTo>
                        <a:pt x="309" y="86"/>
                        <a:pt x="78" y="254"/>
                        <a:pt x="55" y="291"/>
                      </a:cubicBezTo>
                      <a:cubicBezTo>
                        <a:pt x="29" y="333"/>
                        <a:pt x="54" y="346"/>
                        <a:pt x="111" y="385"/>
                      </a:cubicBezTo>
                      <a:cubicBezTo>
                        <a:pt x="170" y="425"/>
                        <a:pt x="1" y="561"/>
                        <a:pt x="88" y="597"/>
                      </a:cubicBezTo>
                      <a:cubicBezTo>
                        <a:pt x="96" y="600"/>
                        <a:pt x="104" y="602"/>
                        <a:pt x="112" y="602"/>
                      </a:cubicBezTo>
                      <a:cubicBezTo>
                        <a:pt x="180" y="602"/>
                        <a:pt x="207" y="476"/>
                        <a:pt x="252" y="445"/>
                      </a:cubicBezTo>
                      <a:cubicBezTo>
                        <a:pt x="260" y="440"/>
                        <a:pt x="268" y="437"/>
                        <a:pt x="276" y="437"/>
                      </a:cubicBezTo>
                      <a:cubicBezTo>
                        <a:pt x="315" y="437"/>
                        <a:pt x="351" y="497"/>
                        <a:pt x="402" y="525"/>
                      </a:cubicBezTo>
                      <a:cubicBezTo>
                        <a:pt x="416" y="533"/>
                        <a:pt x="428" y="536"/>
                        <a:pt x="438" y="536"/>
                      </a:cubicBezTo>
                      <a:cubicBezTo>
                        <a:pt x="473" y="536"/>
                        <a:pt x="491" y="502"/>
                        <a:pt x="501" y="485"/>
                      </a:cubicBezTo>
                      <a:cubicBezTo>
                        <a:pt x="505" y="480"/>
                        <a:pt x="515" y="478"/>
                        <a:pt x="527" y="478"/>
                      </a:cubicBezTo>
                      <a:cubicBezTo>
                        <a:pt x="549" y="478"/>
                        <a:pt x="580" y="484"/>
                        <a:pt x="600" y="484"/>
                      </a:cubicBezTo>
                      <a:cubicBezTo>
                        <a:pt x="612" y="484"/>
                        <a:pt x="620" y="481"/>
                        <a:pt x="618" y="474"/>
                      </a:cubicBezTo>
                      <a:cubicBezTo>
                        <a:pt x="612" y="448"/>
                        <a:pt x="587" y="459"/>
                        <a:pt x="544" y="402"/>
                      </a:cubicBezTo>
                      <a:cubicBezTo>
                        <a:pt x="500" y="344"/>
                        <a:pt x="594" y="214"/>
                        <a:pt x="662" y="214"/>
                      </a:cubicBezTo>
                      <a:cubicBezTo>
                        <a:pt x="663" y="214"/>
                        <a:pt x="664" y="214"/>
                        <a:pt x="664" y="214"/>
                      </a:cubicBezTo>
                      <a:cubicBezTo>
                        <a:pt x="666" y="214"/>
                        <a:pt x="669" y="215"/>
                        <a:pt x="671" y="215"/>
                      </a:cubicBezTo>
                      <a:cubicBezTo>
                        <a:pt x="735" y="215"/>
                        <a:pt x="745" y="173"/>
                        <a:pt x="731" y="153"/>
                      </a:cubicBezTo>
                      <a:cubicBezTo>
                        <a:pt x="716" y="132"/>
                        <a:pt x="662" y="153"/>
                        <a:pt x="652" y="130"/>
                      </a:cubicBezTo>
                      <a:cubicBezTo>
                        <a:pt x="639" y="107"/>
                        <a:pt x="782" y="69"/>
                        <a:pt x="734" y="36"/>
                      </a:cubicBezTo>
                      <a:cubicBezTo>
                        <a:pt x="696" y="11"/>
                        <a:pt x="668" y="1"/>
                        <a:pt x="64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8" name="Google Shape;3148;p51"/>
                <p:cNvSpPr/>
                <p:nvPr/>
              </p:nvSpPr>
              <p:spPr>
                <a:xfrm>
                  <a:off x="4359323" y="2297611"/>
                  <a:ext cx="11465" cy="9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" h="416" extrusionOk="0">
                      <a:moveTo>
                        <a:pt x="143" y="0"/>
                      </a:moveTo>
                      <a:cubicBezTo>
                        <a:pt x="78" y="0"/>
                        <a:pt x="1" y="45"/>
                        <a:pt x="8" y="67"/>
                      </a:cubicBezTo>
                      <a:cubicBezTo>
                        <a:pt x="10" y="77"/>
                        <a:pt x="26" y="80"/>
                        <a:pt x="48" y="80"/>
                      </a:cubicBezTo>
                      <a:cubicBezTo>
                        <a:pt x="81" y="80"/>
                        <a:pt x="127" y="74"/>
                        <a:pt x="167" y="74"/>
                      </a:cubicBezTo>
                      <a:cubicBezTo>
                        <a:pt x="186" y="74"/>
                        <a:pt x="203" y="75"/>
                        <a:pt x="216" y="79"/>
                      </a:cubicBezTo>
                      <a:cubicBezTo>
                        <a:pt x="280" y="97"/>
                        <a:pt x="270" y="163"/>
                        <a:pt x="252" y="169"/>
                      </a:cubicBezTo>
                      <a:cubicBezTo>
                        <a:pt x="251" y="169"/>
                        <a:pt x="250" y="169"/>
                        <a:pt x="249" y="169"/>
                      </a:cubicBezTo>
                      <a:cubicBezTo>
                        <a:pt x="229" y="169"/>
                        <a:pt x="154" y="130"/>
                        <a:pt x="131" y="130"/>
                      </a:cubicBezTo>
                      <a:cubicBezTo>
                        <a:pt x="125" y="130"/>
                        <a:pt x="122" y="132"/>
                        <a:pt x="124" y="138"/>
                      </a:cubicBezTo>
                      <a:cubicBezTo>
                        <a:pt x="133" y="169"/>
                        <a:pt x="244" y="184"/>
                        <a:pt x="235" y="215"/>
                      </a:cubicBezTo>
                      <a:cubicBezTo>
                        <a:pt x="226" y="246"/>
                        <a:pt x="265" y="411"/>
                        <a:pt x="307" y="415"/>
                      </a:cubicBezTo>
                      <a:cubicBezTo>
                        <a:pt x="308" y="415"/>
                        <a:pt x="308" y="415"/>
                        <a:pt x="309" y="415"/>
                      </a:cubicBezTo>
                      <a:cubicBezTo>
                        <a:pt x="348" y="415"/>
                        <a:pt x="294" y="262"/>
                        <a:pt x="322" y="262"/>
                      </a:cubicBezTo>
                      <a:cubicBezTo>
                        <a:pt x="322" y="262"/>
                        <a:pt x="322" y="262"/>
                        <a:pt x="323" y="262"/>
                      </a:cubicBezTo>
                      <a:cubicBezTo>
                        <a:pt x="352" y="266"/>
                        <a:pt x="393" y="414"/>
                        <a:pt x="439" y="414"/>
                      </a:cubicBezTo>
                      <a:cubicBezTo>
                        <a:pt x="440" y="414"/>
                        <a:pt x="441" y="414"/>
                        <a:pt x="442" y="414"/>
                      </a:cubicBezTo>
                      <a:cubicBezTo>
                        <a:pt x="490" y="406"/>
                        <a:pt x="359" y="215"/>
                        <a:pt x="359" y="215"/>
                      </a:cubicBezTo>
                      <a:cubicBezTo>
                        <a:pt x="359" y="215"/>
                        <a:pt x="246" y="51"/>
                        <a:pt x="196" y="15"/>
                      </a:cubicBezTo>
                      <a:cubicBezTo>
                        <a:pt x="181" y="4"/>
                        <a:pt x="162" y="0"/>
                        <a:pt x="14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9" name="Google Shape;3149;p51"/>
                <p:cNvSpPr/>
                <p:nvPr/>
              </p:nvSpPr>
              <p:spPr>
                <a:xfrm>
                  <a:off x="4348584" y="2274888"/>
                  <a:ext cx="7347" cy="17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" h="741" extrusionOk="0">
                      <a:moveTo>
                        <a:pt x="52" y="0"/>
                      </a:moveTo>
                      <a:cubicBezTo>
                        <a:pt x="46" y="0"/>
                        <a:pt x="41" y="1"/>
                        <a:pt x="36" y="4"/>
                      </a:cubicBezTo>
                      <a:cubicBezTo>
                        <a:pt x="0" y="20"/>
                        <a:pt x="69" y="119"/>
                        <a:pt x="131" y="176"/>
                      </a:cubicBezTo>
                      <a:cubicBezTo>
                        <a:pt x="192" y="232"/>
                        <a:pt x="42" y="307"/>
                        <a:pt x="55" y="355"/>
                      </a:cubicBezTo>
                      <a:cubicBezTo>
                        <a:pt x="68" y="405"/>
                        <a:pt x="119" y="498"/>
                        <a:pt x="118" y="532"/>
                      </a:cubicBezTo>
                      <a:cubicBezTo>
                        <a:pt x="116" y="566"/>
                        <a:pt x="119" y="641"/>
                        <a:pt x="175" y="676"/>
                      </a:cubicBezTo>
                      <a:cubicBezTo>
                        <a:pt x="214" y="700"/>
                        <a:pt x="277" y="740"/>
                        <a:pt x="301" y="740"/>
                      </a:cubicBezTo>
                      <a:cubicBezTo>
                        <a:pt x="311" y="740"/>
                        <a:pt x="314" y="732"/>
                        <a:pt x="303" y="711"/>
                      </a:cubicBezTo>
                      <a:cubicBezTo>
                        <a:pt x="267" y="642"/>
                        <a:pt x="197" y="594"/>
                        <a:pt x="181" y="563"/>
                      </a:cubicBezTo>
                      <a:cubicBezTo>
                        <a:pt x="167" y="538"/>
                        <a:pt x="162" y="467"/>
                        <a:pt x="180" y="467"/>
                      </a:cubicBezTo>
                      <a:cubicBezTo>
                        <a:pt x="183" y="467"/>
                        <a:pt x="187" y="470"/>
                        <a:pt x="192" y="475"/>
                      </a:cubicBezTo>
                      <a:cubicBezTo>
                        <a:pt x="224" y="512"/>
                        <a:pt x="243" y="552"/>
                        <a:pt x="268" y="552"/>
                      </a:cubicBezTo>
                      <a:cubicBezTo>
                        <a:pt x="293" y="552"/>
                        <a:pt x="272" y="373"/>
                        <a:pt x="241" y="373"/>
                      </a:cubicBezTo>
                      <a:cubicBezTo>
                        <a:pt x="241" y="373"/>
                        <a:pt x="241" y="373"/>
                        <a:pt x="240" y="373"/>
                      </a:cubicBezTo>
                      <a:cubicBezTo>
                        <a:pt x="213" y="376"/>
                        <a:pt x="187" y="434"/>
                        <a:pt x="161" y="434"/>
                      </a:cubicBezTo>
                      <a:cubicBezTo>
                        <a:pt x="159" y="434"/>
                        <a:pt x="156" y="433"/>
                        <a:pt x="154" y="432"/>
                      </a:cubicBezTo>
                      <a:cubicBezTo>
                        <a:pt x="128" y="422"/>
                        <a:pt x="163" y="294"/>
                        <a:pt x="199" y="294"/>
                      </a:cubicBezTo>
                      <a:cubicBezTo>
                        <a:pt x="202" y="294"/>
                        <a:pt x="205" y="295"/>
                        <a:pt x="207" y="297"/>
                      </a:cubicBezTo>
                      <a:cubicBezTo>
                        <a:pt x="226" y="308"/>
                        <a:pt x="244" y="313"/>
                        <a:pt x="258" y="313"/>
                      </a:cubicBezTo>
                      <a:cubicBezTo>
                        <a:pt x="273" y="313"/>
                        <a:pt x="282" y="306"/>
                        <a:pt x="278" y="292"/>
                      </a:cubicBezTo>
                      <a:cubicBezTo>
                        <a:pt x="270" y="263"/>
                        <a:pt x="250" y="266"/>
                        <a:pt x="252" y="200"/>
                      </a:cubicBezTo>
                      <a:cubicBezTo>
                        <a:pt x="253" y="139"/>
                        <a:pt x="119" y="0"/>
                        <a:pt x="5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0" name="Google Shape;3150;p51"/>
                <p:cNvSpPr/>
                <p:nvPr/>
              </p:nvSpPr>
              <p:spPr>
                <a:xfrm>
                  <a:off x="4365991" y="2310401"/>
                  <a:ext cx="9242" cy="15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" h="66" extrusionOk="0">
                      <a:moveTo>
                        <a:pt x="39" y="0"/>
                      </a:moveTo>
                      <a:cubicBezTo>
                        <a:pt x="3" y="0"/>
                        <a:pt x="1" y="35"/>
                        <a:pt x="85" y="51"/>
                      </a:cubicBezTo>
                      <a:cubicBezTo>
                        <a:pt x="135" y="61"/>
                        <a:pt x="214" y="65"/>
                        <a:pt x="279" y="65"/>
                      </a:cubicBezTo>
                      <a:cubicBezTo>
                        <a:pt x="344" y="65"/>
                        <a:pt x="395" y="61"/>
                        <a:pt x="390" y="51"/>
                      </a:cubicBezTo>
                      <a:cubicBezTo>
                        <a:pt x="365" y="3"/>
                        <a:pt x="113" y="19"/>
                        <a:pt x="59" y="3"/>
                      </a:cubicBezTo>
                      <a:cubicBezTo>
                        <a:pt x="52" y="1"/>
                        <a:pt x="45" y="0"/>
                        <a:pt x="3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1" name="Google Shape;3151;p51"/>
                <p:cNvSpPr/>
                <p:nvPr/>
              </p:nvSpPr>
              <p:spPr>
                <a:xfrm>
                  <a:off x="4363254" y="2310190"/>
                  <a:ext cx="5756" cy="3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" h="155" extrusionOk="0">
                      <a:moveTo>
                        <a:pt x="30" y="0"/>
                      </a:moveTo>
                      <a:cubicBezTo>
                        <a:pt x="28" y="0"/>
                        <a:pt x="27" y="1"/>
                        <a:pt x="26" y="1"/>
                      </a:cubicBezTo>
                      <a:cubicBezTo>
                        <a:pt x="1" y="10"/>
                        <a:pt x="46" y="57"/>
                        <a:pt x="140" y="109"/>
                      </a:cubicBezTo>
                      <a:cubicBezTo>
                        <a:pt x="200" y="142"/>
                        <a:pt x="228" y="154"/>
                        <a:pt x="239" y="154"/>
                      </a:cubicBezTo>
                      <a:cubicBezTo>
                        <a:pt x="245" y="154"/>
                        <a:pt x="246" y="150"/>
                        <a:pt x="243" y="143"/>
                      </a:cubicBezTo>
                      <a:cubicBezTo>
                        <a:pt x="238" y="121"/>
                        <a:pt x="72" y="0"/>
                        <a:pt x="3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2" name="Google Shape;3152;p51"/>
                <p:cNvSpPr/>
                <p:nvPr/>
              </p:nvSpPr>
              <p:spPr>
                <a:xfrm>
                  <a:off x="4345448" y="2314008"/>
                  <a:ext cx="50913" cy="37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" h="1599" extrusionOk="0">
                      <a:moveTo>
                        <a:pt x="96" y="0"/>
                      </a:moveTo>
                      <a:cubicBezTo>
                        <a:pt x="96" y="0"/>
                        <a:pt x="96" y="0"/>
                        <a:pt x="95" y="0"/>
                      </a:cubicBezTo>
                      <a:cubicBezTo>
                        <a:pt x="57" y="2"/>
                        <a:pt x="167" y="208"/>
                        <a:pt x="120" y="224"/>
                      </a:cubicBezTo>
                      <a:cubicBezTo>
                        <a:pt x="73" y="239"/>
                        <a:pt x="137" y="330"/>
                        <a:pt x="132" y="359"/>
                      </a:cubicBezTo>
                      <a:cubicBezTo>
                        <a:pt x="127" y="386"/>
                        <a:pt x="141" y="505"/>
                        <a:pt x="109" y="535"/>
                      </a:cubicBezTo>
                      <a:cubicBezTo>
                        <a:pt x="75" y="566"/>
                        <a:pt x="136" y="652"/>
                        <a:pt x="134" y="670"/>
                      </a:cubicBezTo>
                      <a:cubicBezTo>
                        <a:pt x="134" y="673"/>
                        <a:pt x="132" y="674"/>
                        <a:pt x="129" y="674"/>
                      </a:cubicBezTo>
                      <a:cubicBezTo>
                        <a:pt x="119" y="674"/>
                        <a:pt x="98" y="661"/>
                        <a:pt x="83" y="661"/>
                      </a:cubicBezTo>
                      <a:cubicBezTo>
                        <a:pt x="77" y="661"/>
                        <a:pt x="72" y="663"/>
                        <a:pt x="69" y="670"/>
                      </a:cubicBezTo>
                      <a:cubicBezTo>
                        <a:pt x="55" y="698"/>
                        <a:pt x="1" y="1010"/>
                        <a:pt x="253" y="1215"/>
                      </a:cubicBezTo>
                      <a:cubicBezTo>
                        <a:pt x="505" y="1418"/>
                        <a:pt x="432" y="1420"/>
                        <a:pt x="567" y="1529"/>
                      </a:cubicBezTo>
                      <a:cubicBezTo>
                        <a:pt x="634" y="1583"/>
                        <a:pt x="734" y="1599"/>
                        <a:pt x="826" y="1599"/>
                      </a:cubicBezTo>
                      <a:cubicBezTo>
                        <a:pt x="921" y="1599"/>
                        <a:pt x="1007" y="1582"/>
                        <a:pt x="1038" y="1570"/>
                      </a:cubicBezTo>
                      <a:cubicBezTo>
                        <a:pt x="1099" y="1547"/>
                        <a:pt x="1028" y="1386"/>
                        <a:pt x="1045" y="1375"/>
                      </a:cubicBezTo>
                      <a:cubicBezTo>
                        <a:pt x="1046" y="1375"/>
                        <a:pt x="1048" y="1374"/>
                        <a:pt x="1050" y="1374"/>
                      </a:cubicBezTo>
                      <a:cubicBezTo>
                        <a:pt x="1070" y="1374"/>
                        <a:pt x="1116" y="1414"/>
                        <a:pt x="1135" y="1414"/>
                      </a:cubicBezTo>
                      <a:cubicBezTo>
                        <a:pt x="1138" y="1414"/>
                        <a:pt x="1140" y="1414"/>
                        <a:pt x="1141" y="1412"/>
                      </a:cubicBezTo>
                      <a:cubicBezTo>
                        <a:pt x="1157" y="1400"/>
                        <a:pt x="1032" y="1306"/>
                        <a:pt x="1049" y="1300"/>
                      </a:cubicBezTo>
                      <a:cubicBezTo>
                        <a:pt x="1049" y="1300"/>
                        <a:pt x="1050" y="1300"/>
                        <a:pt x="1050" y="1300"/>
                      </a:cubicBezTo>
                      <a:cubicBezTo>
                        <a:pt x="1065" y="1300"/>
                        <a:pt x="1125" y="1354"/>
                        <a:pt x="1159" y="1354"/>
                      </a:cubicBezTo>
                      <a:cubicBezTo>
                        <a:pt x="1175" y="1354"/>
                        <a:pt x="1185" y="1342"/>
                        <a:pt x="1181" y="1306"/>
                      </a:cubicBezTo>
                      <a:cubicBezTo>
                        <a:pt x="1174" y="1229"/>
                        <a:pt x="1302" y="1191"/>
                        <a:pt x="1409" y="1191"/>
                      </a:cubicBezTo>
                      <a:cubicBezTo>
                        <a:pt x="1460" y="1191"/>
                        <a:pt x="1507" y="1200"/>
                        <a:pt x="1530" y="1217"/>
                      </a:cubicBezTo>
                      <a:cubicBezTo>
                        <a:pt x="1593" y="1265"/>
                        <a:pt x="1731" y="1336"/>
                        <a:pt x="1811" y="1336"/>
                      </a:cubicBezTo>
                      <a:cubicBezTo>
                        <a:pt x="1823" y="1336"/>
                        <a:pt x="1833" y="1334"/>
                        <a:pt x="1842" y="1331"/>
                      </a:cubicBezTo>
                      <a:cubicBezTo>
                        <a:pt x="1856" y="1326"/>
                        <a:pt x="1869" y="1324"/>
                        <a:pt x="1881" y="1324"/>
                      </a:cubicBezTo>
                      <a:cubicBezTo>
                        <a:pt x="1926" y="1324"/>
                        <a:pt x="1959" y="1358"/>
                        <a:pt x="2013" y="1395"/>
                      </a:cubicBezTo>
                      <a:cubicBezTo>
                        <a:pt x="2032" y="1407"/>
                        <a:pt x="2049" y="1412"/>
                        <a:pt x="2063" y="1412"/>
                      </a:cubicBezTo>
                      <a:cubicBezTo>
                        <a:pt x="2101" y="1412"/>
                        <a:pt x="2127" y="1380"/>
                        <a:pt x="2146" y="1364"/>
                      </a:cubicBezTo>
                      <a:cubicBezTo>
                        <a:pt x="2175" y="1341"/>
                        <a:pt x="2146" y="1341"/>
                        <a:pt x="2095" y="1298"/>
                      </a:cubicBezTo>
                      <a:cubicBezTo>
                        <a:pt x="2044" y="1254"/>
                        <a:pt x="2033" y="890"/>
                        <a:pt x="1999" y="847"/>
                      </a:cubicBezTo>
                      <a:cubicBezTo>
                        <a:pt x="1989" y="835"/>
                        <a:pt x="1984" y="830"/>
                        <a:pt x="1981" y="830"/>
                      </a:cubicBezTo>
                      <a:cubicBezTo>
                        <a:pt x="1973" y="830"/>
                        <a:pt x="1975" y="857"/>
                        <a:pt x="1946" y="863"/>
                      </a:cubicBezTo>
                      <a:cubicBezTo>
                        <a:pt x="1946" y="863"/>
                        <a:pt x="1952" y="802"/>
                        <a:pt x="1840" y="678"/>
                      </a:cubicBezTo>
                      <a:cubicBezTo>
                        <a:pt x="1730" y="554"/>
                        <a:pt x="1537" y="579"/>
                        <a:pt x="1445" y="544"/>
                      </a:cubicBezTo>
                      <a:cubicBezTo>
                        <a:pt x="1353" y="508"/>
                        <a:pt x="1228" y="325"/>
                        <a:pt x="1202" y="308"/>
                      </a:cubicBezTo>
                      <a:cubicBezTo>
                        <a:pt x="1198" y="305"/>
                        <a:pt x="1194" y="303"/>
                        <a:pt x="1190" y="303"/>
                      </a:cubicBezTo>
                      <a:cubicBezTo>
                        <a:pt x="1174" y="303"/>
                        <a:pt x="1162" y="327"/>
                        <a:pt x="1145" y="327"/>
                      </a:cubicBezTo>
                      <a:cubicBezTo>
                        <a:pt x="1142" y="327"/>
                        <a:pt x="1140" y="326"/>
                        <a:pt x="1137" y="325"/>
                      </a:cubicBezTo>
                      <a:cubicBezTo>
                        <a:pt x="1112" y="315"/>
                        <a:pt x="1117" y="288"/>
                        <a:pt x="1089" y="257"/>
                      </a:cubicBezTo>
                      <a:cubicBezTo>
                        <a:pt x="1060" y="228"/>
                        <a:pt x="1033" y="210"/>
                        <a:pt x="936" y="182"/>
                      </a:cubicBezTo>
                      <a:cubicBezTo>
                        <a:pt x="922" y="177"/>
                        <a:pt x="911" y="176"/>
                        <a:pt x="903" y="176"/>
                      </a:cubicBezTo>
                      <a:cubicBezTo>
                        <a:pt x="855" y="176"/>
                        <a:pt x="891" y="234"/>
                        <a:pt x="847" y="234"/>
                      </a:cubicBezTo>
                      <a:cubicBezTo>
                        <a:pt x="797" y="234"/>
                        <a:pt x="782" y="159"/>
                        <a:pt x="751" y="146"/>
                      </a:cubicBezTo>
                      <a:cubicBezTo>
                        <a:pt x="719" y="133"/>
                        <a:pt x="717" y="52"/>
                        <a:pt x="695" y="44"/>
                      </a:cubicBezTo>
                      <a:cubicBezTo>
                        <a:pt x="694" y="44"/>
                        <a:pt x="693" y="44"/>
                        <a:pt x="692" y="44"/>
                      </a:cubicBezTo>
                      <a:cubicBezTo>
                        <a:pt x="676" y="44"/>
                        <a:pt x="681" y="90"/>
                        <a:pt x="647" y="90"/>
                      </a:cubicBezTo>
                      <a:cubicBezTo>
                        <a:pt x="643" y="90"/>
                        <a:pt x="639" y="89"/>
                        <a:pt x="635" y="88"/>
                      </a:cubicBezTo>
                      <a:cubicBezTo>
                        <a:pt x="586" y="75"/>
                        <a:pt x="635" y="26"/>
                        <a:pt x="602" y="15"/>
                      </a:cubicBezTo>
                      <a:cubicBezTo>
                        <a:pt x="599" y="14"/>
                        <a:pt x="596" y="14"/>
                        <a:pt x="593" y="14"/>
                      </a:cubicBezTo>
                      <a:cubicBezTo>
                        <a:pt x="568" y="14"/>
                        <a:pt x="568" y="55"/>
                        <a:pt x="526" y="75"/>
                      </a:cubicBezTo>
                      <a:cubicBezTo>
                        <a:pt x="518" y="79"/>
                        <a:pt x="510" y="81"/>
                        <a:pt x="501" y="81"/>
                      </a:cubicBezTo>
                      <a:cubicBezTo>
                        <a:pt x="468" y="81"/>
                        <a:pt x="433" y="56"/>
                        <a:pt x="414" y="56"/>
                      </a:cubicBezTo>
                      <a:cubicBezTo>
                        <a:pt x="410" y="56"/>
                        <a:pt x="407" y="57"/>
                        <a:pt x="404" y="60"/>
                      </a:cubicBezTo>
                      <a:cubicBezTo>
                        <a:pt x="386" y="78"/>
                        <a:pt x="462" y="140"/>
                        <a:pt x="529" y="205"/>
                      </a:cubicBezTo>
                      <a:cubicBezTo>
                        <a:pt x="596" y="272"/>
                        <a:pt x="485" y="314"/>
                        <a:pt x="447" y="326"/>
                      </a:cubicBezTo>
                      <a:cubicBezTo>
                        <a:pt x="408" y="340"/>
                        <a:pt x="490" y="392"/>
                        <a:pt x="433" y="397"/>
                      </a:cubicBezTo>
                      <a:cubicBezTo>
                        <a:pt x="432" y="397"/>
                        <a:pt x="432" y="397"/>
                        <a:pt x="432" y="397"/>
                      </a:cubicBezTo>
                      <a:cubicBezTo>
                        <a:pt x="373" y="397"/>
                        <a:pt x="136" y="0"/>
                        <a:pt x="9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3" name="Google Shape;3153;p51"/>
                <p:cNvSpPr/>
                <p:nvPr/>
              </p:nvSpPr>
              <p:spPr>
                <a:xfrm>
                  <a:off x="4362926" y="2353760"/>
                  <a:ext cx="5194" cy="4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" h="192" extrusionOk="0">
                      <a:moveTo>
                        <a:pt x="163" y="1"/>
                      </a:moveTo>
                      <a:cubicBezTo>
                        <a:pt x="163" y="1"/>
                        <a:pt x="162" y="1"/>
                        <a:pt x="162" y="1"/>
                      </a:cubicBezTo>
                      <a:cubicBezTo>
                        <a:pt x="143" y="17"/>
                        <a:pt x="121" y="22"/>
                        <a:pt x="99" y="22"/>
                      </a:cubicBezTo>
                      <a:cubicBezTo>
                        <a:pt x="71" y="22"/>
                        <a:pt x="45" y="15"/>
                        <a:pt x="29" y="15"/>
                      </a:cubicBezTo>
                      <a:cubicBezTo>
                        <a:pt x="26" y="15"/>
                        <a:pt x="23" y="15"/>
                        <a:pt x="21" y="16"/>
                      </a:cubicBezTo>
                      <a:cubicBezTo>
                        <a:pt x="1" y="22"/>
                        <a:pt x="105" y="185"/>
                        <a:pt x="165" y="191"/>
                      </a:cubicBezTo>
                      <a:cubicBezTo>
                        <a:pt x="166" y="191"/>
                        <a:pt x="166" y="191"/>
                        <a:pt x="167" y="191"/>
                      </a:cubicBezTo>
                      <a:cubicBezTo>
                        <a:pt x="222" y="191"/>
                        <a:pt x="181" y="1"/>
                        <a:pt x="16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4" name="Google Shape;3154;p51"/>
                <p:cNvSpPr/>
                <p:nvPr/>
              </p:nvSpPr>
              <p:spPr>
                <a:xfrm>
                  <a:off x="4333867" y="2354112"/>
                  <a:ext cx="12845" cy="8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" h="350" extrusionOk="0">
                      <a:moveTo>
                        <a:pt x="37" y="0"/>
                      </a:moveTo>
                      <a:cubicBezTo>
                        <a:pt x="15" y="0"/>
                        <a:pt x="1" y="8"/>
                        <a:pt x="1" y="23"/>
                      </a:cubicBezTo>
                      <a:cubicBezTo>
                        <a:pt x="1" y="64"/>
                        <a:pt x="211" y="163"/>
                        <a:pt x="252" y="227"/>
                      </a:cubicBezTo>
                      <a:cubicBezTo>
                        <a:pt x="289" y="285"/>
                        <a:pt x="374" y="342"/>
                        <a:pt x="424" y="342"/>
                      </a:cubicBezTo>
                      <a:cubicBezTo>
                        <a:pt x="429" y="342"/>
                        <a:pt x="433" y="341"/>
                        <a:pt x="438" y="340"/>
                      </a:cubicBezTo>
                      <a:cubicBezTo>
                        <a:pt x="486" y="327"/>
                        <a:pt x="506" y="349"/>
                        <a:pt x="530" y="296"/>
                      </a:cubicBezTo>
                      <a:cubicBezTo>
                        <a:pt x="548" y="258"/>
                        <a:pt x="227" y="134"/>
                        <a:pt x="165" y="64"/>
                      </a:cubicBezTo>
                      <a:cubicBezTo>
                        <a:pt x="126" y="21"/>
                        <a:pt x="72" y="0"/>
                        <a:pt x="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5" name="Google Shape;3155;p51"/>
                <p:cNvSpPr/>
                <p:nvPr/>
              </p:nvSpPr>
              <p:spPr>
                <a:xfrm>
                  <a:off x="4326730" y="2345913"/>
                  <a:ext cx="6692" cy="9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" h="396" extrusionOk="0">
                      <a:moveTo>
                        <a:pt x="181" y="0"/>
                      </a:moveTo>
                      <a:cubicBezTo>
                        <a:pt x="150" y="0"/>
                        <a:pt x="165" y="120"/>
                        <a:pt x="129" y="128"/>
                      </a:cubicBezTo>
                      <a:cubicBezTo>
                        <a:pt x="92" y="136"/>
                        <a:pt x="121" y="189"/>
                        <a:pt x="74" y="189"/>
                      </a:cubicBezTo>
                      <a:cubicBezTo>
                        <a:pt x="70" y="189"/>
                        <a:pt x="66" y="188"/>
                        <a:pt x="61" y="188"/>
                      </a:cubicBezTo>
                      <a:cubicBezTo>
                        <a:pt x="54" y="187"/>
                        <a:pt x="48" y="186"/>
                        <a:pt x="43" y="186"/>
                      </a:cubicBezTo>
                      <a:cubicBezTo>
                        <a:pt x="1" y="186"/>
                        <a:pt x="23" y="222"/>
                        <a:pt x="64" y="256"/>
                      </a:cubicBezTo>
                      <a:cubicBezTo>
                        <a:pt x="108" y="295"/>
                        <a:pt x="198" y="396"/>
                        <a:pt x="241" y="396"/>
                      </a:cubicBezTo>
                      <a:cubicBezTo>
                        <a:pt x="242" y="396"/>
                        <a:pt x="242" y="396"/>
                        <a:pt x="243" y="396"/>
                      </a:cubicBezTo>
                      <a:cubicBezTo>
                        <a:pt x="285" y="394"/>
                        <a:pt x="227" y="329"/>
                        <a:pt x="250" y="304"/>
                      </a:cubicBezTo>
                      <a:cubicBezTo>
                        <a:pt x="275" y="278"/>
                        <a:pt x="239" y="206"/>
                        <a:pt x="208" y="199"/>
                      </a:cubicBezTo>
                      <a:cubicBezTo>
                        <a:pt x="177" y="192"/>
                        <a:pt x="261" y="33"/>
                        <a:pt x="188" y="2"/>
                      </a:cubicBezTo>
                      <a:cubicBezTo>
                        <a:pt x="185" y="1"/>
                        <a:pt x="183" y="0"/>
                        <a:pt x="18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6" name="Google Shape;3156;p51"/>
                <p:cNvSpPr/>
                <p:nvPr/>
              </p:nvSpPr>
              <p:spPr>
                <a:xfrm>
                  <a:off x="4305158" y="2239774"/>
                  <a:ext cx="25339" cy="17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3" h="766" extrusionOk="0">
                      <a:moveTo>
                        <a:pt x="59" y="0"/>
                      </a:moveTo>
                      <a:cubicBezTo>
                        <a:pt x="34" y="0"/>
                        <a:pt x="133" y="113"/>
                        <a:pt x="121" y="129"/>
                      </a:cubicBezTo>
                      <a:cubicBezTo>
                        <a:pt x="120" y="131"/>
                        <a:pt x="117" y="132"/>
                        <a:pt x="113" y="132"/>
                      </a:cubicBezTo>
                      <a:cubicBezTo>
                        <a:pt x="92" y="132"/>
                        <a:pt x="42" y="111"/>
                        <a:pt x="18" y="111"/>
                      </a:cubicBezTo>
                      <a:cubicBezTo>
                        <a:pt x="6" y="111"/>
                        <a:pt x="1" y="115"/>
                        <a:pt x="7" y="129"/>
                      </a:cubicBezTo>
                      <a:cubicBezTo>
                        <a:pt x="31" y="177"/>
                        <a:pt x="221" y="152"/>
                        <a:pt x="233" y="213"/>
                      </a:cubicBezTo>
                      <a:cubicBezTo>
                        <a:pt x="247" y="274"/>
                        <a:pt x="364" y="429"/>
                        <a:pt x="459" y="538"/>
                      </a:cubicBezTo>
                      <a:cubicBezTo>
                        <a:pt x="556" y="647"/>
                        <a:pt x="623" y="647"/>
                        <a:pt x="772" y="647"/>
                      </a:cubicBezTo>
                      <a:cubicBezTo>
                        <a:pt x="923" y="647"/>
                        <a:pt x="983" y="728"/>
                        <a:pt x="1036" y="756"/>
                      </a:cubicBezTo>
                      <a:cubicBezTo>
                        <a:pt x="1048" y="763"/>
                        <a:pt x="1057" y="766"/>
                        <a:pt x="1063" y="766"/>
                      </a:cubicBezTo>
                      <a:cubicBezTo>
                        <a:pt x="1082" y="766"/>
                        <a:pt x="1073" y="732"/>
                        <a:pt x="1058" y="679"/>
                      </a:cubicBezTo>
                      <a:cubicBezTo>
                        <a:pt x="1051" y="651"/>
                        <a:pt x="938" y="613"/>
                        <a:pt x="879" y="558"/>
                      </a:cubicBezTo>
                      <a:cubicBezTo>
                        <a:pt x="854" y="535"/>
                        <a:pt x="827" y="529"/>
                        <a:pt x="799" y="529"/>
                      </a:cubicBezTo>
                      <a:cubicBezTo>
                        <a:pt x="768" y="529"/>
                        <a:pt x="737" y="537"/>
                        <a:pt x="709" y="537"/>
                      </a:cubicBezTo>
                      <a:cubicBezTo>
                        <a:pt x="701" y="537"/>
                        <a:pt x="693" y="536"/>
                        <a:pt x="686" y="534"/>
                      </a:cubicBezTo>
                      <a:cubicBezTo>
                        <a:pt x="638" y="525"/>
                        <a:pt x="607" y="469"/>
                        <a:pt x="596" y="469"/>
                      </a:cubicBezTo>
                      <a:cubicBezTo>
                        <a:pt x="594" y="469"/>
                        <a:pt x="593" y="470"/>
                        <a:pt x="592" y="474"/>
                      </a:cubicBezTo>
                      <a:cubicBezTo>
                        <a:pt x="591" y="476"/>
                        <a:pt x="589" y="478"/>
                        <a:pt x="585" y="478"/>
                      </a:cubicBezTo>
                      <a:cubicBezTo>
                        <a:pt x="551" y="478"/>
                        <a:pt x="411" y="391"/>
                        <a:pt x="351" y="341"/>
                      </a:cubicBezTo>
                      <a:cubicBezTo>
                        <a:pt x="282" y="284"/>
                        <a:pt x="293" y="191"/>
                        <a:pt x="251" y="121"/>
                      </a:cubicBezTo>
                      <a:cubicBezTo>
                        <a:pt x="231" y="86"/>
                        <a:pt x="212" y="78"/>
                        <a:pt x="196" y="78"/>
                      </a:cubicBezTo>
                      <a:cubicBezTo>
                        <a:pt x="183" y="78"/>
                        <a:pt x="172" y="85"/>
                        <a:pt x="165" y="85"/>
                      </a:cubicBezTo>
                      <a:cubicBezTo>
                        <a:pt x="164" y="85"/>
                        <a:pt x="163" y="84"/>
                        <a:pt x="162" y="84"/>
                      </a:cubicBezTo>
                      <a:cubicBezTo>
                        <a:pt x="149" y="80"/>
                        <a:pt x="83" y="0"/>
                        <a:pt x="5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7" name="Google Shape;3157;p51"/>
                <p:cNvSpPr/>
                <p:nvPr/>
              </p:nvSpPr>
              <p:spPr>
                <a:xfrm>
                  <a:off x="4344162" y="2266174"/>
                  <a:ext cx="4656" cy="4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187" extrusionOk="0">
                      <a:moveTo>
                        <a:pt x="26" y="1"/>
                      </a:moveTo>
                      <a:cubicBezTo>
                        <a:pt x="24" y="1"/>
                        <a:pt x="23" y="1"/>
                        <a:pt x="22" y="1"/>
                      </a:cubicBezTo>
                      <a:cubicBezTo>
                        <a:pt x="1" y="6"/>
                        <a:pt x="149" y="141"/>
                        <a:pt x="160" y="172"/>
                      </a:cubicBezTo>
                      <a:cubicBezTo>
                        <a:pt x="163" y="182"/>
                        <a:pt x="168" y="186"/>
                        <a:pt x="174" y="186"/>
                      </a:cubicBezTo>
                      <a:cubicBezTo>
                        <a:pt x="186" y="186"/>
                        <a:pt x="198" y="167"/>
                        <a:pt x="189" y="150"/>
                      </a:cubicBezTo>
                      <a:cubicBezTo>
                        <a:pt x="176" y="126"/>
                        <a:pt x="65" y="1"/>
                        <a:pt x="2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8" name="Google Shape;3158;p51"/>
                <p:cNvSpPr/>
                <p:nvPr/>
              </p:nvSpPr>
              <p:spPr>
                <a:xfrm>
                  <a:off x="4421467" y="2237361"/>
                  <a:ext cx="17057" cy="8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" h="346" extrusionOk="0">
                      <a:moveTo>
                        <a:pt x="124" y="0"/>
                      </a:moveTo>
                      <a:cubicBezTo>
                        <a:pt x="106" y="0"/>
                        <a:pt x="94" y="5"/>
                        <a:pt x="95" y="17"/>
                      </a:cubicBezTo>
                      <a:cubicBezTo>
                        <a:pt x="97" y="58"/>
                        <a:pt x="179" y="89"/>
                        <a:pt x="191" y="113"/>
                      </a:cubicBezTo>
                      <a:cubicBezTo>
                        <a:pt x="201" y="137"/>
                        <a:pt x="1" y="184"/>
                        <a:pt x="50" y="265"/>
                      </a:cubicBezTo>
                      <a:cubicBezTo>
                        <a:pt x="83" y="321"/>
                        <a:pt x="169" y="345"/>
                        <a:pt x="225" y="345"/>
                      </a:cubicBezTo>
                      <a:cubicBezTo>
                        <a:pt x="251" y="345"/>
                        <a:pt x="270" y="340"/>
                        <a:pt x="276" y="331"/>
                      </a:cubicBezTo>
                      <a:cubicBezTo>
                        <a:pt x="288" y="309"/>
                        <a:pt x="333" y="264"/>
                        <a:pt x="405" y="264"/>
                      </a:cubicBezTo>
                      <a:cubicBezTo>
                        <a:pt x="436" y="264"/>
                        <a:pt x="471" y="272"/>
                        <a:pt x="511" y="294"/>
                      </a:cubicBezTo>
                      <a:cubicBezTo>
                        <a:pt x="555" y="318"/>
                        <a:pt x="589" y="328"/>
                        <a:pt x="615" y="328"/>
                      </a:cubicBezTo>
                      <a:cubicBezTo>
                        <a:pt x="667" y="328"/>
                        <a:pt x="688" y="289"/>
                        <a:pt x="703" y="248"/>
                      </a:cubicBezTo>
                      <a:cubicBezTo>
                        <a:pt x="728" y="183"/>
                        <a:pt x="511" y="43"/>
                        <a:pt x="435" y="33"/>
                      </a:cubicBezTo>
                      <a:cubicBezTo>
                        <a:pt x="430" y="33"/>
                        <a:pt x="426" y="33"/>
                        <a:pt x="422" y="33"/>
                      </a:cubicBezTo>
                      <a:cubicBezTo>
                        <a:pt x="360" y="33"/>
                        <a:pt x="380" y="93"/>
                        <a:pt x="378" y="126"/>
                      </a:cubicBezTo>
                      <a:cubicBezTo>
                        <a:pt x="377" y="136"/>
                        <a:pt x="365" y="140"/>
                        <a:pt x="347" y="140"/>
                      </a:cubicBezTo>
                      <a:cubicBezTo>
                        <a:pt x="303" y="140"/>
                        <a:pt x="225" y="115"/>
                        <a:pt x="210" y="95"/>
                      </a:cubicBezTo>
                      <a:cubicBezTo>
                        <a:pt x="190" y="66"/>
                        <a:pt x="249" y="75"/>
                        <a:pt x="242" y="48"/>
                      </a:cubicBezTo>
                      <a:cubicBezTo>
                        <a:pt x="238" y="27"/>
                        <a:pt x="165" y="0"/>
                        <a:pt x="124" y="0"/>
                      </a:cubicBezTo>
                      <a:close/>
                    </a:path>
                  </a:pathLst>
                </a:custGeom>
                <a:solidFill>
                  <a:srgbClr val="EC983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9" name="Google Shape;3159;p51"/>
                <p:cNvSpPr/>
                <p:nvPr/>
              </p:nvSpPr>
              <p:spPr>
                <a:xfrm>
                  <a:off x="4405931" y="2237408"/>
                  <a:ext cx="12120" cy="14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" h="602" extrusionOk="0">
                      <a:moveTo>
                        <a:pt x="67" y="0"/>
                      </a:moveTo>
                      <a:cubicBezTo>
                        <a:pt x="54" y="0"/>
                        <a:pt x="45" y="2"/>
                        <a:pt x="42" y="7"/>
                      </a:cubicBezTo>
                      <a:cubicBezTo>
                        <a:pt x="0" y="70"/>
                        <a:pt x="191" y="76"/>
                        <a:pt x="209" y="137"/>
                      </a:cubicBezTo>
                      <a:cubicBezTo>
                        <a:pt x="227" y="196"/>
                        <a:pt x="152" y="209"/>
                        <a:pt x="171" y="262"/>
                      </a:cubicBezTo>
                      <a:cubicBezTo>
                        <a:pt x="188" y="316"/>
                        <a:pt x="250" y="381"/>
                        <a:pt x="241" y="420"/>
                      </a:cubicBezTo>
                      <a:cubicBezTo>
                        <a:pt x="231" y="458"/>
                        <a:pt x="269" y="594"/>
                        <a:pt x="377" y="602"/>
                      </a:cubicBezTo>
                      <a:cubicBezTo>
                        <a:pt x="380" y="602"/>
                        <a:pt x="383" y="602"/>
                        <a:pt x="386" y="602"/>
                      </a:cubicBezTo>
                      <a:cubicBezTo>
                        <a:pt x="487" y="602"/>
                        <a:pt x="518" y="480"/>
                        <a:pt x="442" y="420"/>
                      </a:cubicBezTo>
                      <a:cubicBezTo>
                        <a:pt x="362" y="358"/>
                        <a:pt x="361" y="342"/>
                        <a:pt x="381" y="288"/>
                      </a:cubicBezTo>
                      <a:cubicBezTo>
                        <a:pt x="398" y="234"/>
                        <a:pt x="478" y="199"/>
                        <a:pt x="391" y="122"/>
                      </a:cubicBezTo>
                      <a:cubicBezTo>
                        <a:pt x="318" y="57"/>
                        <a:pt x="134" y="0"/>
                        <a:pt x="67" y="0"/>
                      </a:cubicBezTo>
                      <a:close/>
                    </a:path>
                  </a:pathLst>
                </a:custGeom>
                <a:solidFill>
                  <a:srgbClr val="EC983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0" name="Google Shape;3160;p51"/>
                <p:cNvSpPr/>
                <p:nvPr/>
              </p:nvSpPr>
              <p:spPr>
                <a:xfrm>
                  <a:off x="4280474" y="2198078"/>
                  <a:ext cx="10342" cy="1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74" extrusionOk="0">
                      <a:moveTo>
                        <a:pt x="299" y="1"/>
                      </a:moveTo>
                      <a:cubicBezTo>
                        <a:pt x="205" y="1"/>
                        <a:pt x="81" y="15"/>
                        <a:pt x="50" y="19"/>
                      </a:cubicBezTo>
                      <a:cubicBezTo>
                        <a:pt x="1" y="27"/>
                        <a:pt x="32" y="70"/>
                        <a:pt x="114" y="73"/>
                      </a:cubicBezTo>
                      <a:cubicBezTo>
                        <a:pt x="131" y="73"/>
                        <a:pt x="156" y="73"/>
                        <a:pt x="184" y="73"/>
                      </a:cubicBezTo>
                      <a:cubicBezTo>
                        <a:pt x="289" y="73"/>
                        <a:pt x="442" y="67"/>
                        <a:pt x="407" y="19"/>
                      </a:cubicBezTo>
                      <a:cubicBezTo>
                        <a:pt x="397" y="5"/>
                        <a:pt x="353" y="1"/>
                        <a:pt x="29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1" name="Google Shape;3161;p51"/>
                <p:cNvSpPr/>
                <p:nvPr/>
              </p:nvSpPr>
              <p:spPr>
                <a:xfrm>
                  <a:off x="4275045" y="2198991"/>
                  <a:ext cx="5288" cy="1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" h="53" extrusionOk="0">
                      <a:moveTo>
                        <a:pt x="160" y="0"/>
                      </a:moveTo>
                      <a:cubicBezTo>
                        <a:pt x="95" y="0"/>
                        <a:pt x="1" y="20"/>
                        <a:pt x="12" y="41"/>
                      </a:cubicBezTo>
                      <a:cubicBezTo>
                        <a:pt x="18" y="49"/>
                        <a:pt x="38" y="52"/>
                        <a:pt x="64" y="52"/>
                      </a:cubicBezTo>
                      <a:cubicBezTo>
                        <a:pt x="128" y="52"/>
                        <a:pt x="225" y="32"/>
                        <a:pt x="216" y="14"/>
                      </a:cubicBezTo>
                      <a:cubicBezTo>
                        <a:pt x="212" y="4"/>
                        <a:pt x="189" y="0"/>
                        <a:pt x="16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2" name="Google Shape;3162;p51"/>
                <p:cNvSpPr/>
                <p:nvPr/>
              </p:nvSpPr>
              <p:spPr>
                <a:xfrm>
                  <a:off x="4366600" y="2197070"/>
                  <a:ext cx="23304" cy="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6" h="381" extrusionOk="0">
                      <a:moveTo>
                        <a:pt x="34" y="1"/>
                      </a:moveTo>
                      <a:cubicBezTo>
                        <a:pt x="13" y="1"/>
                        <a:pt x="1" y="4"/>
                        <a:pt x="3" y="13"/>
                      </a:cubicBezTo>
                      <a:cubicBezTo>
                        <a:pt x="12" y="54"/>
                        <a:pt x="359" y="61"/>
                        <a:pt x="410" y="101"/>
                      </a:cubicBezTo>
                      <a:cubicBezTo>
                        <a:pt x="459" y="142"/>
                        <a:pt x="769" y="239"/>
                        <a:pt x="786" y="283"/>
                      </a:cubicBezTo>
                      <a:cubicBezTo>
                        <a:pt x="805" y="328"/>
                        <a:pt x="728" y="329"/>
                        <a:pt x="739" y="360"/>
                      </a:cubicBezTo>
                      <a:cubicBezTo>
                        <a:pt x="743" y="371"/>
                        <a:pt x="795" y="380"/>
                        <a:pt x="851" y="380"/>
                      </a:cubicBezTo>
                      <a:cubicBezTo>
                        <a:pt x="920" y="380"/>
                        <a:pt x="996" y="366"/>
                        <a:pt x="991" y="322"/>
                      </a:cubicBezTo>
                      <a:cubicBezTo>
                        <a:pt x="984" y="244"/>
                        <a:pt x="576" y="62"/>
                        <a:pt x="428" y="54"/>
                      </a:cubicBezTo>
                      <a:cubicBezTo>
                        <a:pt x="313" y="47"/>
                        <a:pt x="111" y="1"/>
                        <a:pt x="3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3" name="Google Shape;3163;p51"/>
                <p:cNvSpPr/>
                <p:nvPr/>
              </p:nvSpPr>
              <p:spPr>
                <a:xfrm>
                  <a:off x="4370577" y="2190722"/>
                  <a:ext cx="9804" cy="2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" h="89" extrusionOk="0">
                      <a:moveTo>
                        <a:pt x="263" y="0"/>
                      </a:moveTo>
                      <a:cubicBezTo>
                        <a:pt x="203" y="0"/>
                        <a:pt x="150" y="19"/>
                        <a:pt x="148" y="31"/>
                      </a:cubicBezTo>
                      <a:cubicBezTo>
                        <a:pt x="145" y="53"/>
                        <a:pt x="1" y="71"/>
                        <a:pt x="50" y="86"/>
                      </a:cubicBezTo>
                      <a:cubicBezTo>
                        <a:pt x="55" y="88"/>
                        <a:pt x="60" y="88"/>
                        <a:pt x="65" y="88"/>
                      </a:cubicBezTo>
                      <a:cubicBezTo>
                        <a:pt x="106" y="88"/>
                        <a:pt x="163" y="50"/>
                        <a:pt x="204" y="50"/>
                      </a:cubicBezTo>
                      <a:cubicBezTo>
                        <a:pt x="213" y="50"/>
                        <a:pt x="221" y="51"/>
                        <a:pt x="227" y="55"/>
                      </a:cubicBezTo>
                      <a:cubicBezTo>
                        <a:pt x="250" y="68"/>
                        <a:pt x="301" y="75"/>
                        <a:pt x="344" y="75"/>
                      </a:cubicBezTo>
                      <a:cubicBezTo>
                        <a:pt x="385" y="75"/>
                        <a:pt x="419" y="68"/>
                        <a:pt x="407" y="55"/>
                      </a:cubicBezTo>
                      <a:cubicBezTo>
                        <a:pt x="371" y="14"/>
                        <a:pt x="315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4" name="Google Shape;3164;p51"/>
                <p:cNvSpPr/>
                <p:nvPr/>
              </p:nvSpPr>
              <p:spPr>
                <a:xfrm>
                  <a:off x="4329211" y="2191753"/>
                  <a:ext cx="10155" cy="3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" h="134" extrusionOk="0">
                      <a:moveTo>
                        <a:pt x="256" y="1"/>
                      </a:moveTo>
                      <a:cubicBezTo>
                        <a:pt x="192" y="1"/>
                        <a:pt x="112" y="23"/>
                        <a:pt x="128" y="42"/>
                      </a:cubicBezTo>
                      <a:cubicBezTo>
                        <a:pt x="152" y="69"/>
                        <a:pt x="1" y="83"/>
                        <a:pt x="20" y="116"/>
                      </a:cubicBezTo>
                      <a:cubicBezTo>
                        <a:pt x="27" y="128"/>
                        <a:pt x="65" y="134"/>
                        <a:pt x="112" y="134"/>
                      </a:cubicBezTo>
                      <a:cubicBezTo>
                        <a:pt x="195" y="134"/>
                        <a:pt x="305" y="116"/>
                        <a:pt x="317" y="86"/>
                      </a:cubicBezTo>
                      <a:cubicBezTo>
                        <a:pt x="322" y="70"/>
                        <a:pt x="339" y="65"/>
                        <a:pt x="358" y="65"/>
                      </a:cubicBezTo>
                      <a:cubicBezTo>
                        <a:pt x="381" y="65"/>
                        <a:pt x="407" y="72"/>
                        <a:pt x="421" y="72"/>
                      </a:cubicBezTo>
                      <a:cubicBezTo>
                        <a:pt x="430" y="72"/>
                        <a:pt x="434" y="69"/>
                        <a:pt x="429" y="60"/>
                      </a:cubicBezTo>
                      <a:cubicBezTo>
                        <a:pt x="414" y="31"/>
                        <a:pt x="362" y="42"/>
                        <a:pt x="318" y="13"/>
                      </a:cubicBezTo>
                      <a:cubicBezTo>
                        <a:pt x="305" y="4"/>
                        <a:pt x="282" y="1"/>
                        <a:pt x="25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5" name="Google Shape;3165;p51"/>
                <p:cNvSpPr/>
                <p:nvPr/>
              </p:nvSpPr>
              <p:spPr>
                <a:xfrm>
                  <a:off x="4324274" y="2194213"/>
                  <a:ext cx="5569" cy="1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" h="48" extrusionOk="0">
                      <a:moveTo>
                        <a:pt x="122" y="0"/>
                      </a:moveTo>
                      <a:cubicBezTo>
                        <a:pt x="60" y="0"/>
                        <a:pt x="0" y="19"/>
                        <a:pt x="6" y="28"/>
                      </a:cubicBezTo>
                      <a:cubicBezTo>
                        <a:pt x="10" y="39"/>
                        <a:pt x="117" y="47"/>
                        <a:pt x="183" y="47"/>
                      </a:cubicBezTo>
                      <a:cubicBezTo>
                        <a:pt x="215" y="47"/>
                        <a:pt x="237" y="45"/>
                        <a:pt x="234" y="41"/>
                      </a:cubicBezTo>
                      <a:cubicBezTo>
                        <a:pt x="212" y="10"/>
                        <a:pt x="166" y="0"/>
                        <a:pt x="12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6" name="Google Shape;3166;p51"/>
                <p:cNvSpPr/>
                <p:nvPr/>
              </p:nvSpPr>
              <p:spPr>
                <a:xfrm>
                  <a:off x="4411312" y="2192011"/>
                  <a:ext cx="18063" cy="5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2" h="253" extrusionOk="0">
                      <a:moveTo>
                        <a:pt x="376" y="0"/>
                      </a:moveTo>
                      <a:cubicBezTo>
                        <a:pt x="191" y="0"/>
                        <a:pt x="1" y="23"/>
                        <a:pt x="18" y="45"/>
                      </a:cubicBezTo>
                      <a:cubicBezTo>
                        <a:pt x="46" y="86"/>
                        <a:pt x="300" y="65"/>
                        <a:pt x="335" y="99"/>
                      </a:cubicBezTo>
                      <a:cubicBezTo>
                        <a:pt x="371" y="134"/>
                        <a:pt x="154" y="137"/>
                        <a:pt x="184" y="180"/>
                      </a:cubicBezTo>
                      <a:cubicBezTo>
                        <a:pt x="193" y="194"/>
                        <a:pt x="214" y="200"/>
                        <a:pt x="239" y="200"/>
                      </a:cubicBezTo>
                      <a:cubicBezTo>
                        <a:pt x="294" y="200"/>
                        <a:pt x="371" y="172"/>
                        <a:pt x="398" y="139"/>
                      </a:cubicBezTo>
                      <a:cubicBezTo>
                        <a:pt x="403" y="133"/>
                        <a:pt x="409" y="130"/>
                        <a:pt x="416" y="130"/>
                      </a:cubicBezTo>
                      <a:cubicBezTo>
                        <a:pt x="464" y="130"/>
                        <a:pt x="563" y="252"/>
                        <a:pt x="617" y="252"/>
                      </a:cubicBezTo>
                      <a:cubicBezTo>
                        <a:pt x="619" y="252"/>
                        <a:pt x="621" y="252"/>
                        <a:pt x="624" y="252"/>
                      </a:cubicBezTo>
                      <a:cubicBezTo>
                        <a:pt x="683" y="240"/>
                        <a:pt x="571" y="152"/>
                        <a:pt x="671" y="152"/>
                      </a:cubicBezTo>
                      <a:cubicBezTo>
                        <a:pt x="771" y="152"/>
                        <a:pt x="740" y="107"/>
                        <a:pt x="706" y="58"/>
                      </a:cubicBezTo>
                      <a:cubicBezTo>
                        <a:pt x="676" y="15"/>
                        <a:pt x="528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7" name="Google Shape;3167;p51"/>
                <p:cNvSpPr/>
                <p:nvPr/>
              </p:nvSpPr>
              <p:spPr>
                <a:xfrm>
                  <a:off x="4466788" y="2226024"/>
                  <a:ext cx="7511" cy="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" h="222" extrusionOk="0">
                      <a:moveTo>
                        <a:pt x="49" y="0"/>
                      </a:moveTo>
                      <a:cubicBezTo>
                        <a:pt x="22" y="0"/>
                        <a:pt x="3" y="6"/>
                        <a:pt x="2" y="19"/>
                      </a:cubicBezTo>
                      <a:cubicBezTo>
                        <a:pt x="0" y="59"/>
                        <a:pt x="50" y="74"/>
                        <a:pt x="72" y="112"/>
                      </a:cubicBezTo>
                      <a:cubicBezTo>
                        <a:pt x="94" y="152"/>
                        <a:pt x="135" y="158"/>
                        <a:pt x="161" y="184"/>
                      </a:cubicBezTo>
                      <a:cubicBezTo>
                        <a:pt x="180" y="202"/>
                        <a:pt x="243" y="222"/>
                        <a:pt x="281" y="222"/>
                      </a:cubicBezTo>
                      <a:cubicBezTo>
                        <a:pt x="298" y="222"/>
                        <a:pt x="310" y="218"/>
                        <a:pt x="313" y="209"/>
                      </a:cubicBezTo>
                      <a:cubicBezTo>
                        <a:pt x="320" y="178"/>
                        <a:pt x="254" y="153"/>
                        <a:pt x="254" y="131"/>
                      </a:cubicBezTo>
                      <a:cubicBezTo>
                        <a:pt x="254" y="106"/>
                        <a:pt x="264" y="61"/>
                        <a:pt x="195" y="31"/>
                      </a:cubicBezTo>
                      <a:cubicBezTo>
                        <a:pt x="154" y="14"/>
                        <a:pt x="91" y="0"/>
                        <a:pt x="4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8" name="Google Shape;3168;p51"/>
                <p:cNvSpPr/>
                <p:nvPr/>
              </p:nvSpPr>
              <p:spPr>
                <a:xfrm>
                  <a:off x="4459581" y="2221620"/>
                  <a:ext cx="10810" cy="1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508" extrusionOk="0">
                      <a:moveTo>
                        <a:pt x="225" y="1"/>
                      </a:moveTo>
                      <a:cubicBezTo>
                        <a:pt x="203" y="1"/>
                        <a:pt x="184" y="18"/>
                        <a:pt x="142" y="18"/>
                      </a:cubicBezTo>
                      <a:cubicBezTo>
                        <a:pt x="140" y="18"/>
                        <a:pt x="138" y="18"/>
                        <a:pt x="136" y="18"/>
                      </a:cubicBezTo>
                      <a:cubicBezTo>
                        <a:pt x="133" y="18"/>
                        <a:pt x="130" y="18"/>
                        <a:pt x="127" y="18"/>
                      </a:cubicBezTo>
                      <a:cubicBezTo>
                        <a:pt x="58" y="18"/>
                        <a:pt x="24" y="42"/>
                        <a:pt x="48" y="84"/>
                      </a:cubicBezTo>
                      <a:cubicBezTo>
                        <a:pt x="72" y="127"/>
                        <a:pt x="118" y="109"/>
                        <a:pt x="124" y="149"/>
                      </a:cubicBezTo>
                      <a:cubicBezTo>
                        <a:pt x="129" y="188"/>
                        <a:pt x="1" y="276"/>
                        <a:pt x="43" y="352"/>
                      </a:cubicBezTo>
                      <a:cubicBezTo>
                        <a:pt x="85" y="428"/>
                        <a:pt x="85" y="442"/>
                        <a:pt x="144" y="452"/>
                      </a:cubicBezTo>
                      <a:cubicBezTo>
                        <a:pt x="162" y="455"/>
                        <a:pt x="183" y="456"/>
                        <a:pt x="205" y="456"/>
                      </a:cubicBezTo>
                      <a:cubicBezTo>
                        <a:pt x="221" y="456"/>
                        <a:pt x="237" y="456"/>
                        <a:pt x="252" y="456"/>
                      </a:cubicBezTo>
                      <a:cubicBezTo>
                        <a:pt x="286" y="456"/>
                        <a:pt x="316" y="458"/>
                        <a:pt x="330" y="469"/>
                      </a:cubicBezTo>
                      <a:cubicBezTo>
                        <a:pt x="349" y="486"/>
                        <a:pt x="405" y="508"/>
                        <a:pt x="437" y="508"/>
                      </a:cubicBezTo>
                      <a:cubicBezTo>
                        <a:pt x="452" y="508"/>
                        <a:pt x="462" y="503"/>
                        <a:pt x="461" y="491"/>
                      </a:cubicBezTo>
                      <a:cubicBezTo>
                        <a:pt x="457" y="454"/>
                        <a:pt x="312" y="438"/>
                        <a:pt x="328" y="408"/>
                      </a:cubicBezTo>
                      <a:cubicBezTo>
                        <a:pt x="343" y="380"/>
                        <a:pt x="334" y="300"/>
                        <a:pt x="259" y="296"/>
                      </a:cubicBezTo>
                      <a:cubicBezTo>
                        <a:pt x="186" y="294"/>
                        <a:pt x="220" y="216"/>
                        <a:pt x="241" y="213"/>
                      </a:cubicBezTo>
                      <a:cubicBezTo>
                        <a:pt x="261" y="213"/>
                        <a:pt x="328" y="89"/>
                        <a:pt x="277" y="34"/>
                      </a:cubicBezTo>
                      <a:cubicBezTo>
                        <a:pt x="255" y="8"/>
                        <a:pt x="239" y="1"/>
                        <a:pt x="22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9" name="Google Shape;3169;p51"/>
                <p:cNvSpPr/>
                <p:nvPr/>
              </p:nvSpPr>
              <p:spPr>
                <a:xfrm>
                  <a:off x="4468075" y="2211172"/>
                  <a:ext cx="12190" cy="3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" h="152" extrusionOk="0">
                      <a:moveTo>
                        <a:pt x="417" y="1"/>
                      </a:moveTo>
                      <a:cubicBezTo>
                        <a:pt x="383" y="1"/>
                        <a:pt x="371" y="51"/>
                        <a:pt x="357" y="56"/>
                      </a:cubicBezTo>
                      <a:cubicBezTo>
                        <a:pt x="356" y="57"/>
                        <a:pt x="354" y="57"/>
                        <a:pt x="353" y="57"/>
                      </a:cubicBezTo>
                      <a:cubicBezTo>
                        <a:pt x="335" y="57"/>
                        <a:pt x="303" y="24"/>
                        <a:pt x="278" y="24"/>
                      </a:cubicBezTo>
                      <a:cubicBezTo>
                        <a:pt x="274" y="24"/>
                        <a:pt x="271" y="25"/>
                        <a:pt x="268" y="26"/>
                      </a:cubicBezTo>
                      <a:cubicBezTo>
                        <a:pt x="265" y="28"/>
                        <a:pt x="259" y="28"/>
                        <a:pt x="251" y="28"/>
                      </a:cubicBezTo>
                      <a:cubicBezTo>
                        <a:pt x="206" y="28"/>
                        <a:pt x="99" y="9"/>
                        <a:pt x="50" y="9"/>
                      </a:cubicBezTo>
                      <a:cubicBezTo>
                        <a:pt x="39" y="9"/>
                        <a:pt x="31" y="10"/>
                        <a:pt x="27" y="12"/>
                      </a:cubicBezTo>
                      <a:cubicBezTo>
                        <a:pt x="1" y="26"/>
                        <a:pt x="12" y="89"/>
                        <a:pt x="106" y="122"/>
                      </a:cubicBezTo>
                      <a:cubicBezTo>
                        <a:pt x="157" y="140"/>
                        <a:pt x="244" y="151"/>
                        <a:pt x="317" y="151"/>
                      </a:cubicBezTo>
                      <a:cubicBezTo>
                        <a:pt x="380" y="151"/>
                        <a:pt x="433" y="143"/>
                        <a:pt x="444" y="122"/>
                      </a:cubicBezTo>
                      <a:cubicBezTo>
                        <a:pt x="467" y="78"/>
                        <a:pt x="521" y="84"/>
                        <a:pt x="470" y="32"/>
                      </a:cubicBezTo>
                      <a:cubicBezTo>
                        <a:pt x="448" y="9"/>
                        <a:pt x="431" y="1"/>
                        <a:pt x="41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0" name="Google Shape;3170;p51"/>
                <p:cNvSpPr/>
                <p:nvPr/>
              </p:nvSpPr>
              <p:spPr>
                <a:xfrm>
                  <a:off x="4453147" y="2315601"/>
                  <a:ext cx="15980" cy="17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" h="743" extrusionOk="0">
                      <a:moveTo>
                        <a:pt x="22" y="0"/>
                      </a:moveTo>
                      <a:cubicBezTo>
                        <a:pt x="1" y="0"/>
                        <a:pt x="30" y="122"/>
                        <a:pt x="71" y="188"/>
                      </a:cubicBezTo>
                      <a:cubicBezTo>
                        <a:pt x="118" y="262"/>
                        <a:pt x="219" y="337"/>
                        <a:pt x="228" y="365"/>
                      </a:cubicBezTo>
                      <a:cubicBezTo>
                        <a:pt x="239" y="394"/>
                        <a:pt x="342" y="594"/>
                        <a:pt x="421" y="630"/>
                      </a:cubicBezTo>
                      <a:cubicBezTo>
                        <a:pt x="502" y="667"/>
                        <a:pt x="506" y="738"/>
                        <a:pt x="590" y="742"/>
                      </a:cubicBezTo>
                      <a:cubicBezTo>
                        <a:pt x="591" y="742"/>
                        <a:pt x="592" y="742"/>
                        <a:pt x="592" y="742"/>
                      </a:cubicBezTo>
                      <a:cubicBezTo>
                        <a:pt x="676" y="742"/>
                        <a:pt x="682" y="599"/>
                        <a:pt x="599" y="534"/>
                      </a:cubicBezTo>
                      <a:cubicBezTo>
                        <a:pt x="513" y="468"/>
                        <a:pt x="512" y="294"/>
                        <a:pt x="415" y="263"/>
                      </a:cubicBezTo>
                      <a:cubicBezTo>
                        <a:pt x="318" y="233"/>
                        <a:pt x="158" y="120"/>
                        <a:pt x="31" y="6"/>
                      </a:cubicBezTo>
                      <a:cubicBezTo>
                        <a:pt x="27" y="2"/>
                        <a:pt x="24" y="0"/>
                        <a:pt x="2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1" name="Google Shape;3171;p51"/>
                <p:cNvSpPr/>
                <p:nvPr/>
              </p:nvSpPr>
              <p:spPr>
                <a:xfrm>
                  <a:off x="4544702" y="2283954"/>
                  <a:ext cx="78007" cy="90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4" h="3866" extrusionOk="0">
                      <a:moveTo>
                        <a:pt x="1103" y="1"/>
                      </a:moveTo>
                      <a:cubicBezTo>
                        <a:pt x="1073" y="1"/>
                        <a:pt x="1030" y="66"/>
                        <a:pt x="986" y="90"/>
                      </a:cubicBezTo>
                      <a:cubicBezTo>
                        <a:pt x="979" y="94"/>
                        <a:pt x="969" y="95"/>
                        <a:pt x="957" y="95"/>
                      </a:cubicBezTo>
                      <a:cubicBezTo>
                        <a:pt x="931" y="95"/>
                        <a:pt x="894" y="90"/>
                        <a:pt x="857" y="90"/>
                      </a:cubicBezTo>
                      <a:cubicBezTo>
                        <a:pt x="785" y="90"/>
                        <a:pt x="714" y="110"/>
                        <a:pt x="723" y="232"/>
                      </a:cubicBezTo>
                      <a:cubicBezTo>
                        <a:pt x="732" y="340"/>
                        <a:pt x="705" y="354"/>
                        <a:pt x="659" y="354"/>
                      </a:cubicBezTo>
                      <a:cubicBezTo>
                        <a:pt x="642" y="354"/>
                        <a:pt x="623" y="352"/>
                        <a:pt x="603" y="352"/>
                      </a:cubicBezTo>
                      <a:cubicBezTo>
                        <a:pt x="567" y="352"/>
                        <a:pt x="525" y="357"/>
                        <a:pt x="481" y="387"/>
                      </a:cubicBezTo>
                      <a:cubicBezTo>
                        <a:pt x="342" y="479"/>
                        <a:pt x="481" y="557"/>
                        <a:pt x="490" y="685"/>
                      </a:cubicBezTo>
                      <a:cubicBezTo>
                        <a:pt x="198" y="775"/>
                        <a:pt x="337" y="827"/>
                        <a:pt x="337" y="827"/>
                      </a:cubicBezTo>
                      <a:cubicBezTo>
                        <a:pt x="337" y="827"/>
                        <a:pt x="177" y="833"/>
                        <a:pt x="159" y="855"/>
                      </a:cubicBezTo>
                      <a:cubicBezTo>
                        <a:pt x="143" y="879"/>
                        <a:pt x="0" y="909"/>
                        <a:pt x="2" y="984"/>
                      </a:cubicBezTo>
                      <a:cubicBezTo>
                        <a:pt x="3" y="1060"/>
                        <a:pt x="318" y="1399"/>
                        <a:pt x="446" y="1464"/>
                      </a:cubicBezTo>
                      <a:cubicBezTo>
                        <a:pt x="603" y="1791"/>
                        <a:pt x="721" y="1878"/>
                        <a:pt x="836" y="1960"/>
                      </a:cubicBezTo>
                      <a:cubicBezTo>
                        <a:pt x="952" y="2042"/>
                        <a:pt x="1038" y="2007"/>
                        <a:pt x="1205" y="2090"/>
                      </a:cubicBezTo>
                      <a:cubicBezTo>
                        <a:pt x="1374" y="2173"/>
                        <a:pt x="1248" y="2188"/>
                        <a:pt x="1305" y="2270"/>
                      </a:cubicBezTo>
                      <a:cubicBezTo>
                        <a:pt x="1361" y="2351"/>
                        <a:pt x="1711" y="2561"/>
                        <a:pt x="1784" y="2632"/>
                      </a:cubicBezTo>
                      <a:cubicBezTo>
                        <a:pt x="1797" y="2644"/>
                        <a:pt x="1810" y="2649"/>
                        <a:pt x="1822" y="2649"/>
                      </a:cubicBezTo>
                      <a:cubicBezTo>
                        <a:pt x="1865" y="2649"/>
                        <a:pt x="1898" y="2588"/>
                        <a:pt x="1943" y="2588"/>
                      </a:cubicBezTo>
                      <a:cubicBezTo>
                        <a:pt x="1954" y="2588"/>
                        <a:pt x="1966" y="2592"/>
                        <a:pt x="1978" y="2602"/>
                      </a:cubicBezTo>
                      <a:cubicBezTo>
                        <a:pt x="2056" y="2659"/>
                        <a:pt x="1941" y="2659"/>
                        <a:pt x="2002" y="2782"/>
                      </a:cubicBezTo>
                      <a:cubicBezTo>
                        <a:pt x="2064" y="2905"/>
                        <a:pt x="2218" y="2847"/>
                        <a:pt x="2356" y="2917"/>
                      </a:cubicBezTo>
                      <a:cubicBezTo>
                        <a:pt x="2494" y="2986"/>
                        <a:pt x="2466" y="2958"/>
                        <a:pt x="2532" y="3004"/>
                      </a:cubicBezTo>
                      <a:cubicBezTo>
                        <a:pt x="2599" y="3052"/>
                        <a:pt x="2503" y="3058"/>
                        <a:pt x="2489" y="3075"/>
                      </a:cubicBezTo>
                      <a:cubicBezTo>
                        <a:pt x="2475" y="3091"/>
                        <a:pt x="2692" y="3167"/>
                        <a:pt x="2794" y="3279"/>
                      </a:cubicBezTo>
                      <a:cubicBezTo>
                        <a:pt x="2895" y="3389"/>
                        <a:pt x="2731" y="3314"/>
                        <a:pt x="2777" y="3366"/>
                      </a:cubicBezTo>
                      <a:cubicBezTo>
                        <a:pt x="2824" y="3418"/>
                        <a:pt x="2855" y="3423"/>
                        <a:pt x="2994" y="3558"/>
                      </a:cubicBezTo>
                      <a:cubicBezTo>
                        <a:pt x="3132" y="3693"/>
                        <a:pt x="2890" y="3752"/>
                        <a:pt x="3013" y="3827"/>
                      </a:cubicBezTo>
                      <a:cubicBezTo>
                        <a:pt x="3053" y="3854"/>
                        <a:pt x="3088" y="3865"/>
                        <a:pt x="3119" y="3865"/>
                      </a:cubicBezTo>
                      <a:cubicBezTo>
                        <a:pt x="3273" y="3865"/>
                        <a:pt x="3333" y="3591"/>
                        <a:pt x="3322" y="3519"/>
                      </a:cubicBezTo>
                      <a:cubicBezTo>
                        <a:pt x="3310" y="3432"/>
                        <a:pt x="3240" y="3443"/>
                        <a:pt x="3199" y="3391"/>
                      </a:cubicBezTo>
                      <a:cubicBezTo>
                        <a:pt x="3158" y="3337"/>
                        <a:pt x="3185" y="3344"/>
                        <a:pt x="3197" y="3291"/>
                      </a:cubicBezTo>
                      <a:cubicBezTo>
                        <a:pt x="3208" y="3239"/>
                        <a:pt x="3026" y="3152"/>
                        <a:pt x="2940" y="3017"/>
                      </a:cubicBezTo>
                      <a:cubicBezTo>
                        <a:pt x="2855" y="2884"/>
                        <a:pt x="2917" y="2889"/>
                        <a:pt x="2794" y="2772"/>
                      </a:cubicBezTo>
                      <a:cubicBezTo>
                        <a:pt x="2671" y="2655"/>
                        <a:pt x="2143" y="1909"/>
                        <a:pt x="2086" y="1762"/>
                      </a:cubicBezTo>
                      <a:cubicBezTo>
                        <a:pt x="2030" y="1616"/>
                        <a:pt x="2185" y="1581"/>
                        <a:pt x="2228" y="1476"/>
                      </a:cubicBezTo>
                      <a:cubicBezTo>
                        <a:pt x="2270" y="1371"/>
                        <a:pt x="2185" y="1196"/>
                        <a:pt x="2212" y="1096"/>
                      </a:cubicBezTo>
                      <a:cubicBezTo>
                        <a:pt x="2240" y="998"/>
                        <a:pt x="2161" y="939"/>
                        <a:pt x="2159" y="916"/>
                      </a:cubicBezTo>
                      <a:cubicBezTo>
                        <a:pt x="2158" y="893"/>
                        <a:pt x="2079" y="852"/>
                        <a:pt x="2084" y="788"/>
                      </a:cubicBezTo>
                      <a:cubicBezTo>
                        <a:pt x="2088" y="724"/>
                        <a:pt x="1805" y="561"/>
                        <a:pt x="1681" y="397"/>
                      </a:cubicBezTo>
                      <a:cubicBezTo>
                        <a:pt x="1556" y="234"/>
                        <a:pt x="1644" y="216"/>
                        <a:pt x="1568" y="193"/>
                      </a:cubicBezTo>
                      <a:cubicBezTo>
                        <a:pt x="1420" y="147"/>
                        <a:pt x="1400" y="84"/>
                        <a:pt x="1342" y="35"/>
                      </a:cubicBezTo>
                      <a:cubicBezTo>
                        <a:pt x="1323" y="20"/>
                        <a:pt x="1307" y="15"/>
                        <a:pt x="1292" y="15"/>
                      </a:cubicBezTo>
                      <a:cubicBezTo>
                        <a:pt x="1263" y="15"/>
                        <a:pt x="1242" y="37"/>
                        <a:pt x="1226" y="42"/>
                      </a:cubicBezTo>
                      <a:cubicBezTo>
                        <a:pt x="1224" y="43"/>
                        <a:pt x="1222" y="43"/>
                        <a:pt x="1219" y="43"/>
                      </a:cubicBezTo>
                      <a:cubicBezTo>
                        <a:pt x="1193" y="43"/>
                        <a:pt x="1137" y="13"/>
                        <a:pt x="1111" y="2"/>
                      </a:cubicBezTo>
                      <a:cubicBezTo>
                        <a:pt x="1108" y="1"/>
                        <a:pt x="1106" y="1"/>
                        <a:pt x="110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2" name="Google Shape;3172;p51"/>
                <p:cNvSpPr/>
                <p:nvPr/>
              </p:nvSpPr>
              <p:spPr>
                <a:xfrm>
                  <a:off x="4568895" y="2268868"/>
                  <a:ext cx="11769" cy="4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206" extrusionOk="0">
                      <a:moveTo>
                        <a:pt x="330" y="0"/>
                      </a:moveTo>
                      <a:cubicBezTo>
                        <a:pt x="228" y="0"/>
                        <a:pt x="126" y="59"/>
                        <a:pt x="102" y="91"/>
                      </a:cubicBezTo>
                      <a:cubicBezTo>
                        <a:pt x="68" y="139"/>
                        <a:pt x="1" y="150"/>
                        <a:pt x="25" y="191"/>
                      </a:cubicBezTo>
                      <a:cubicBezTo>
                        <a:pt x="30" y="202"/>
                        <a:pt x="40" y="205"/>
                        <a:pt x="52" y="205"/>
                      </a:cubicBezTo>
                      <a:cubicBezTo>
                        <a:pt x="78" y="205"/>
                        <a:pt x="116" y="185"/>
                        <a:pt x="145" y="185"/>
                      </a:cubicBezTo>
                      <a:cubicBezTo>
                        <a:pt x="152" y="185"/>
                        <a:pt x="158" y="186"/>
                        <a:pt x="163" y="189"/>
                      </a:cubicBezTo>
                      <a:cubicBezTo>
                        <a:pt x="167" y="190"/>
                        <a:pt x="170" y="191"/>
                        <a:pt x="174" y="191"/>
                      </a:cubicBezTo>
                      <a:cubicBezTo>
                        <a:pt x="204" y="191"/>
                        <a:pt x="206" y="130"/>
                        <a:pt x="221" y="94"/>
                      </a:cubicBezTo>
                      <a:cubicBezTo>
                        <a:pt x="234" y="69"/>
                        <a:pt x="274" y="49"/>
                        <a:pt x="321" y="49"/>
                      </a:cubicBezTo>
                      <a:cubicBezTo>
                        <a:pt x="345" y="49"/>
                        <a:pt x="371" y="55"/>
                        <a:pt x="395" y="68"/>
                      </a:cubicBezTo>
                      <a:cubicBezTo>
                        <a:pt x="429" y="87"/>
                        <a:pt x="460" y="96"/>
                        <a:pt x="478" y="96"/>
                      </a:cubicBezTo>
                      <a:cubicBezTo>
                        <a:pt x="497" y="96"/>
                        <a:pt x="502" y="86"/>
                        <a:pt x="486" y="68"/>
                      </a:cubicBezTo>
                      <a:cubicBezTo>
                        <a:pt x="443" y="18"/>
                        <a:pt x="386" y="0"/>
                        <a:pt x="33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3" name="Google Shape;3173;p51"/>
                <p:cNvSpPr/>
                <p:nvPr/>
              </p:nvSpPr>
              <p:spPr>
                <a:xfrm>
                  <a:off x="4563700" y="2273506"/>
                  <a:ext cx="4750" cy="2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" h="105" extrusionOk="0">
                      <a:moveTo>
                        <a:pt x="122" y="1"/>
                      </a:moveTo>
                      <a:cubicBezTo>
                        <a:pt x="91" y="1"/>
                        <a:pt x="50" y="39"/>
                        <a:pt x="27" y="42"/>
                      </a:cubicBezTo>
                      <a:cubicBezTo>
                        <a:pt x="0" y="45"/>
                        <a:pt x="55" y="93"/>
                        <a:pt x="59" y="99"/>
                      </a:cubicBezTo>
                      <a:cubicBezTo>
                        <a:pt x="59" y="100"/>
                        <a:pt x="60" y="100"/>
                        <a:pt x="62" y="100"/>
                      </a:cubicBezTo>
                      <a:cubicBezTo>
                        <a:pt x="74" y="100"/>
                        <a:pt x="113" y="90"/>
                        <a:pt x="141" y="90"/>
                      </a:cubicBezTo>
                      <a:cubicBezTo>
                        <a:pt x="155" y="90"/>
                        <a:pt x="167" y="93"/>
                        <a:pt x="172" y="99"/>
                      </a:cubicBezTo>
                      <a:cubicBezTo>
                        <a:pt x="175" y="103"/>
                        <a:pt x="178" y="104"/>
                        <a:pt x="181" y="104"/>
                      </a:cubicBezTo>
                      <a:cubicBezTo>
                        <a:pt x="197" y="104"/>
                        <a:pt x="203" y="54"/>
                        <a:pt x="141" y="7"/>
                      </a:cubicBezTo>
                      <a:cubicBezTo>
                        <a:pt x="135" y="3"/>
                        <a:pt x="129" y="1"/>
                        <a:pt x="12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4" name="Google Shape;3174;p51"/>
                <p:cNvSpPr/>
                <p:nvPr/>
              </p:nvSpPr>
              <p:spPr>
                <a:xfrm>
                  <a:off x="4573691" y="2274959"/>
                  <a:ext cx="1778" cy="1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69" extrusionOk="0">
                      <a:moveTo>
                        <a:pt x="50" y="0"/>
                      </a:moveTo>
                      <a:cubicBezTo>
                        <a:pt x="32" y="0"/>
                        <a:pt x="1" y="45"/>
                        <a:pt x="36" y="64"/>
                      </a:cubicBezTo>
                      <a:cubicBezTo>
                        <a:pt x="42" y="67"/>
                        <a:pt x="48" y="69"/>
                        <a:pt x="52" y="69"/>
                      </a:cubicBezTo>
                      <a:cubicBezTo>
                        <a:pt x="76" y="69"/>
                        <a:pt x="70" y="25"/>
                        <a:pt x="59" y="6"/>
                      </a:cubicBezTo>
                      <a:cubicBezTo>
                        <a:pt x="57" y="2"/>
                        <a:pt x="54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EC983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5" name="Google Shape;3175;p51"/>
                <p:cNvSpPr/>
                <p:nvPr/>
              </p:nvSpPr>
              <p:spPr>
                <a:xfrm>
                  <a:off x="4520766" y="2200725"/>
                  <a:ext cx="132055" cy="89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4" h="3814" extrusionOk="0">
                      <a:moveTo>
                        <a:pt x="2714" y="1"/>
                      </a:moveTo>
                      <a:cubicBezTo>
                        <a:pt x="2635" y="1"/>
                        <a:pt x="2524" y="8"/>
                        <a:pt x="2474" y="11"/>
                      </a:cubicBezTo>
                      <a:cubicBezTo>
                        <a:pt x="2396" y="13"/>
                        <a:pt x="2350" y="95"/>
                        <a:pt x="2336" y="95"/>
                      </a:cubicBezTo>
                      <a:cubicBezTo>
                        <a:pt x="2322" y="95"/>
                        <a:pt x="2314" y="80"/>
                        <a:pt x="2291" y="75"/>
                      </a:cubicBezTo>
                      <a:cubicBezTo>
                        <a:pt x="2290" y="75"/>
                        <a:pt x="2289" y="75"/>
                        <a:pt x="2288" y="75"/>
                      </a:cubicBezTo>
                      <a:cubicBezTo>
                        <a:pt x="2265" y="75"/>
                        <a:pt x="2227" y="103"/>
                        <a:pt x="2206" y="103"/>
                      </a:cubicBezTo>
                      <a:cubicBezTo>
                        <a:pt x="2183" y="103"/>
                        <a:pt x="2166" y="78"/>
                        <a:pt x="2149" y="78"/>
                      </a:cubicBezTo>
                      <a:cubicBezTo>
                        <a:pt x="2148" y="78"/>
                        <a:pt x="2147" y="78"/>
                        <a:pt x="2146" y="78"/>
                      </a:cubicBezTo>
                      <a:cubicBezTo>
                        <a:pt x="2130" y="79"/>
                        <a:pt x="2101" y="135"/>
                        <a:pt x="2076" y="135"/>
                      </a:cubicBezTo>
                      <a:cubicBezTo>
                        <a:pt x="2074" y="135"/>
                        <a:pt x="2071" y="135"/>
                        <a:pt x="2069" y="134"/>
                      </a:cubicBezTo>
                      <a:cubicBezTo>
                        <a:pt x="2042" y="121"/>
                        <a:pt x="2062" y="94"/>
                        <a:pt x="2045" y="63"/>
                      </a:cubicBezTo>
                      <a:cubicBezTo>
                        <a:pt x="2029" y="33"/>
                        <a:pt x="1879" y="9"/>
                        <a:pt x="1855" y="9"/>
                      </a:cubicBezTo>
                      <a:cubicBezTo>
                        <a:pt x="1855" y="9"/>
                        <a:pt x="1854" y="9"/>
                        <a:pt x="1854" y="9"/>
                      </a:cubicBezTo>
                      <a:cubicBezTo>
                        <a:pt x="1836" y="11"/>
                        <a:pt x="1894" y="73"/>
                        <a:pt x="1929" y="110"/>
                      </a:cubicBezTo>
                      <a:cubicBezTo>
                        <a:pt x="1965" y="147"/>
                        <a:pt x="1934" y="182"/>
                        <a:pt x="1886" y="206"/>
                      </a:cubicBezTo>
                      <a:cubicBezTo>
                        <a:pt x="1838" y="228"/>
                        <a:pt x="1783" y="232"/>
                        <a:pt x="1811" y="259"/>
                      </a:cubicBezTo>
                      <a:cubicBezTo>
                        <a:pt x="1838" y="286"/>
                        <a:pt x="1840" y="259"/>
                        <a:pt x="1898" y="300"/>
                      </a:cubicBezTo>
                      <a:cubicBezTo>
                        <a:pt x="1913" y="311"/>
                        <a:pt x="1939" y="315"/>
                        <a:pt x="1968" y="315"/>
                      </a:cubicBezTo>
                      <a:cubicBezTo>
                        <a:pt x="2030" y="315"/>
                        <a:pt x="2110" y="298"/>
                        <a:pt x="2148" y="298"/>
                      </a:cubicBezTo>
                      <a:cubicBezTo>
                        <a:pt x="2161" y="298"/>
                        <a:pt x="2169" y="300"/>
                        <a:pt x="2171" y="304"/>
                      </a:cubicBezTo>
                      <a:cubicBezTo>
                        <a:pt x="2181" y="327"/>
                        <a:pt x="1885" y="362"/>
                        <a:pt x="1806" y="362"/>
                      </a:cubicBezTo>
                      <a:cubicBezTo>
                        <a:pt x="1799" y="362"/>
                        <a:pt x="1795" y="362"/>
                        <a:pt x="1791" y="362"/>
                      </a:cubicBezTo>
                      <a:cubicBezTo>
                        <a:pt x="1745" y="355"/>
                        <a:pt x="1750" y="329"/>
                        <a:pt x="1737" y="294"/>
                      </a:cubicBezTo>
                      <a:cubicBezTo>
                        <a:pt x="1728" y="267"/>
                        <a:pt x="1665" y="264"/>
                        <a:pt x="1626" y="264"/>
                      </a:cubicBezTo>
                      <a:cubicBezTo>
                        <a:pt x="1613" y="264"/>
                        <a:pt x="1602" y="264"/>
                        <a:pt x="1597" y="264"/>
                      </a:cubicBezTo>
                      <a:cubicBezTo>
                        <a:pt x="1580" y="264"/>
                        <a:pt x="1566" y="285"/>
                        <a:pt x="1599" y="308"/>
                      </a:cubicBezTo>
                      <a:cubicBezTo>
                        <a:pt x="1632" y="331"/>
                        <a:pt x="1644" y="392"/>
                        <a:pt x="1623" y="392"/>
                      </a:cubicBezTo>
                      <a:cubicBezTo>
                        <a:pt x="1603" y="392"/>
                        <a:pt x="1557" y="355"/>
                        <a:pt x="1530" y="342"/>
                      </a:cubicBezTo>
                      <a:cubicBezTo>
                        <a:pt x="1501" y="330"/>
                        <a:pt x="1481" y="275"/>
                        <a:pt x="1503" y="268"/>
                      </a:cubicBezTo>
                      <a:cubicBezTo>
                        <a:pt x="1525" y="259"/>
                        <a:pt x="1577" y="208"/>
                        <a:pt x="1561" y="181"/>
                      </a:cubicBezTo>
                      <a:cubicBezTo>
                        <a:pt x="1544" y="154"/>
                        <a:pt x="1474" y="142"/>
                        <a:pt x="1460" y="120"/>
                      </a:cubicBezTo>
                      <a:cubicBezTo>
                        <a:pt x="1447" y="96"/>
                        <a:pt x="1475" y="86"/>
                        <a:pt x="1442" y="43"/>
                      </a:cubicBezTo>
                      <a:cubicBezTo>
                        <a:pt x="1423" y="18"/>
                        <a:pt x="1347" y="7"/>
                        <a:pt x="1285" y="7"/>
                      </a:cubicBezTo>
                      <a:cubicBezTo>
                        <a:pt x="1234" y="7"/>
                        <a:pt x="1192" y="14"/>
                        <a:pt x="1196" y="28"/>
                      </a:cubicBezTo>
                      <a:cubicBezTo>
                        <a:pt x="1206" y="59"/>
                        <a:pt x="1460" y="136"/>
                        <a:pt x="1417" y="136"/>
                      </a:cubicBezTo>
                      <a:cubicBezTo>
                        <a:pt x="1375" y="136"/>
                        <a:pt x="1381" y="213"/>
                        <a:pt x="1385" y="250"/>
                      </a:cubicBezTo>
                      <a:cubicBezTo>
                        <a:pt x="1387" y="276"/>
                        <a:pt x="1358" y="282"/>
                        <a:pt x="1325" y="282"/>
                      </a:cubicBezTo>
                      <a:cubicBezTo>
                        <a:pt x="1310" y="282"/>
                        <a:pt x="1293" y="281"/>
                        <a:pt x="1279" y="279"/>
                      </a:cubicBezTo>
                      <a:cubicBezTo>
                        <a:pt x="1276" y="279"/>
                        <a:pt x="1273" y="279"/>
                        <a:pt x="1271" y="279"/>
                      </a:cubicBezTo>
                      <a:cubicBezTo>
                        <a:pt x="1231" y="279"/>
                        <a:pt x="1225" y="318"/>
                        <a:pt x="1257" y="351"/>
                      </a:cubicBezTo>
                      <a:cubicBezTo>
                        <a:pt x="1285" y="380"/>
                        <a:pt x="1259" y="395"/>
                        <a:pt x="1236" y="395"/>
                      </a:cubicBezTo>
                      <a:cubicBezTo>
                        <a:pt x="1231" y="395"/>
                        <a:pt x="1226" y="394"/>
                        <a:pt x="1222" y="392"/>
                      </a:cubicBezTo>
                      <a:cubicBezTo>
                        <a:pt x="1199" y="385"/>
                        <a:pt x="1173" y="350"/>
                        <a:pt x="1141" y="337"/>
                      </a:cubicBezTo>
                      <a:cubicBezTo>
                        <a:pt x="1109" y="325"/>
                        <a:pt x="1034" y="247"/>
                        <a:pt x="1073" y="239"/>
                      </a:cubicBezTo>
                      <a:cubicBezTo>
                        <a:pt x="1111" y="233"/>
                        <a:pt x="1217" y="219"/>
                        <a:pt x="1218" y="162"/>
                      </a:cubicBezTo>
                      <a:cubicBezTo>
                        <a:pt x="1219" y="104"/>
                        <a:pt x="1101" y="63"/>
                        <a:pt x="1021" y="32"/>
                      </a:cubicBezTo>
                      <a:cubicBezTo>
                        <a:pt x="1005" y="26"/>
                        <a:pt x="994" y="24"/>
                        <a:pt x="987" y="24"/>
                      </a:cubicBezTo>
                      <a:cubicBezTo>
                        <a:pt x="957" y="24"/>
                        <a:pt x="986" y="65"/>
                        <a:pt x="981" y="75"/>
                      </a:cubicBezTo>
                      <a:cubicBezTo>
                        <a:pt x="980" y="77"/>
                        <a:pt x="976" y="78"/>
                        <a:pt x="970" y="78"/>
                      </a:cubicBezTo>
                      <a:cubicBezTo>
                        <a:pt x="929" y="78"/>
                        <a:pt x="784" y="39"/>
                        <a:pt x="731" y="21"/>
                      </a:cubicBezTo>
                      <a:cubicBezTo>
                        <a:pt x="717" y="16"/>
                        <a:pt x="699" y="14"/>
                        <a:pt x="680" y="14"/>
                      </a:cubicBezTo>
                      <a:cubicBezTo>
                        <a:pt x="616" y="14"/>
                        <a:pt x="539" y="37"/>
                        <a:pt x="550" y="55"/>
                      </a:cubicBezTo>
                      <a:cubicBezTo>
                        <a:pt x="563" y="80"/>
                        <a:pt x="510" y="104"/>
                        <a:pt x="444" y="143"/>
                      </a:cubicBezTo>
                      <a:cubicBezTo>
                        <a:pt x="376" y="182"/>
                        <a:pt x="163" y="219"/>
                        <a:pt x="177" y="253"/>
                      </a:cubicBezTo>
                      <a:cubicBezTo>
                        <a:pt x="191" y="286"/>
                        <a:pt x="235" y="286"/>
                        <a:pt x="235" y="316"/>
                      </a:cubicBezTo>
                      <a:cubicBezTo>
                        <a:pt x="237" y="347"/>
                        <a:pt x="1" y="397"/>
                        <a:pt x="88" y="479"/>
                      </a:cubicBezTo>
                      <a:cubicBezTo>
                        <a:pt x="109" y="499"/>
                        <a:pt x="129" y="506"/>
                        <a:pt x="149" y="506"/>
                      </a:cubicBezTo>
                      <a:cubicBezTo>
                        <a:pt x="202" y="506"/>
                        <a:pt x="251" y="458"/>
                        <a:pt x="282" y="458"/>
                      </a:cubicBezTo>
                      <a:cubicBezTo>
                        <a:pt x="290" y="458"/>
                        <a:pt x="296" y="460"/>
                        <a:pt x="301" y="466"/>
                      </a:cubicBezTo>
                      <a:cubicBezTo>
                        <a:pt x="340" y="510"/>
                        <a:pt x="244" y="613"/>
                        <a:pt x="285" y="646"/>
                      </a:cubicBezTo>
                      <a:cubicBezTo>
                        <a:pt x="291" y="651"/>
                        <a:pt x="298" y="653"/>
                        <a:pt x="306" y="653"/>
                      </a:cubicBezTo>
                      <a:cubicBezTo>
                        <a:pt x="344" y="653"/>
                        <a:pt x="400" y="603"/>
                        <a:pt x="424" y="603"/>
                      </a:cubicBezTo>
                      <a:cubicBezTo>
                        <a:pt x="428" y="603"/>
                        <a:pt x="431" y="605"/>
                        <a:pt x="433" y="609"/>
                      </a:cubicBezTo>
                      <a:cubicBezTo>
                        <a:pt x="449" y="637"/>
                        <a:pt x="331" y="653"/>
                        <a:pt x="382" y="707"/>
                      </a:cubicBezTo>
                      <a:cubicBezTo>
                        <a:pt x="389" y="715"/>
                        <a:pt x="400" y="718"/>
                        <a:pt x="413" y="718"/>
                      </a:cubicBezTo>
                      <a:cubicBezTo>
                        <a:pt x="493" y="718"/>
                        <a:pt x="664" y="590"/>
                        <a:pt x="686" y="573"/>
                      </a:cubicBezTo>
                      <a:cubicBezTo>
                        <a:pt x="711" y="552"/>
                        <a:pt x="893" y="556"/>
                        <a:pt x="880" y="533"/>
                      </a:cubicBezTo>
                      <a:cubicBezTo>
                        <a:pt x="876" y="526"/>
                        <a:pt x="855" y="524"/>
                        <a:pt x="828" y="524"/>
                      </a:cubicBezTo>
                      <a:cubicBezTo>
                        <a:pt x="780" y="524"/>
                        <a:pt x="711" y="531"/>
                        <a:pt x="681" y="531"/>
                      </a:cubicBezTo>
                      <a:cubicBezTo>
                        <a:pt x="675" y="531"/>
                        <a:pt x="670" y="530"/>
                        <a:pt x="667" y="530"/>
                      </a:cubicBezTo>
                      <a:cubicBezTo>
                        <a:pt x="644" y="523"/>
                        <a:pt x="652" y="489"/>
                        <a:pt x="633" y="451"/>
                      </a:cubicBezTo>
                      <a:cubicBezTo>
                        <a:pt x="614" y="414"/>
                        <a:pt x="551" y="422"/>
                        <a:pt x="535" y="384"/>
                      </a:cubicBezTo>
                      <a:cubicBezTo>
                        <a:pt x="529" y="370"/>
                        <a:pt x="536" y="364"/>
                        <a:pt x="550" y="364"/>
                      </a:cubicBezTo>
                      <a:cubicBezTo>
                        <a:pt x="571" y="364"/>
                        <a:pt x="607" y="378"/>
                        <a:pt x="626" y="392"/>
                      </a:cubicBezTo>
                      <a:cubicBezTo>
                        <a:pt x="635" y="399"/>
                        <a:pt x="647" y="401"/>
                        <a:pt x="659" y="401"/>
                      </a:cubicBezTo>
                      <a:cubicBezTo>
                        <a:pt x="691" y="401"/>
                        <a:pt x="727" y="385"/>
                        <a:pt x="729" y="376"/>
                      </a:cubicBezTo>
                      <a:cubicBezTo>
                        <a:pt x="730" y="363"/>
                        <a:pt x="647" y="346"/>
                        <a:pt x="619" y="328"/>
                      </a:cubicBezTo>
                      <a:cubicBezTo>
                        <a:pt x="592" y="309"/>
                        <a:pt x="634" y="300"/>
                        <a:pt x="652" y="278"/>
                      </a:cubicBezTo>
                      <a:cubicBezTo>
                        <a:pt x="665" y="261"/>
                        <a:pt x="675" y="238"/>
                        <a:pt x="700" y="238"/>
                      </a:cubicBezTo>
                      <a:cubicBezTo>
                        <a:pt x="706" y="238"/>
                        <a:pt x="713" y="240"/>
                        <a:pt x="721" y="243"/>
                      </a:cubicBezTo>
                      <a:cubicBezTo>
                        <a:pt x="762" y="258"/>
                        <a:pt x="752" y="260"/>
                        <a:pt x="821" y="270"/>
                      </a:cubicBezTo>
                      <a:cubicBezTo>
                        <a:pt x="827" y="271"/>
                        <a:pt x="833" y="272"/>
                        <a:pt x="838" y="272"/>
                      </a:cubicBezTo>
                      <a:cubicBezTo>
                        <a:pt x="880" y="272"/>
                        <a:pt x="886" y="242"/>
                        <a:pt x="895" y="242"/>
                      </a:cubicBezTo>
                      <a:cubicBezTo>
                        <a:pt x="897" y="242"/>
                        <a:pt x="899" y="243"/>
                        <a:pt x="901" y="246"/>
                      </a:cubicBezTo>
                      <a:cubicBezTo>
                        <a:pt x="917" y="263"/>
                        <a:pt x="895" y="270"/>
                        <a:pt x="914" y="314"/>
                      </a:cubicBezTo>
                      <a:cubicBezTo>
                        <a:pt x="934" y="357"/>
                        <a:pt x="1006" y="436"/>
                        <a:pt x="1050" y="465"/>
                      </a:cubicBezTo>
                      <a:cubicBezTo>
                        <a:pt x="1058" y="470"/>
                        <a:pt x="1066" y="473"/>
                        <a:pt x="1073" y="473"/>
                      </a:cubicBezTo>
                      <a:cubicBezTo>
                        <a:pt x="1108" y="473"/>
                        <a:pt x="1138" y="428"/>
                        <a:pt x="1159" y="428"/>
                      </a:cubicBezTo>
                      <a:cubicBezTo>
                        <a:pt x="1160" y="428"/>
                        <a:pt x="1160" y="428"/>
                        <a:pt x="1161" y="428"/>
                      </a:cubicBezTo>
                      <a:cubicBezTo>
                        <a:pt x="1185" y="431"/>
                        <a:pt x="1202" y="489"/>
                        <a:pt x="1181" y="489"/>
                      </a:cubicBezTo>
                      <a:cubicBezTo>
                        <a:pt x="1180" y="489"/>
                        <a:pt x="1178" y="489"/>
                        <a:pt x="1177" y="489"/>
                      </a:cubicBezTo>
                      <a:cubicBezTo>
                        <a:pt x="1174" y="488"/>
                        <a:pt x="1171" y="487"/>
                        <a:pt x="1168" y="487"/>
                      </a:cubicBezTo>
                      <a:cubicBezTo>
                        <a:pt x="1142" y="487"/>
                        <a:pt x="1116" y="519"/>
                        <a:pt x="1119" y="540"/>
                      </a:cubicBezTo>
                      <a:cubicBezTo>
                        <a:pt x="1120" y="563"/>
                        <a:pt x="988" y="587"/>
                        <a:pt x="1002" y="611"/>
                      </a:cubicBezTo>
                      <a:cubicBezTo>
                        <a:pt x="1005" y="617"/>
                        <a:pt x="1014" y="619"/>
                        <a:pt x="1025" y="619"/>
                      </a:cubicBezTo>
                      <a:cubicBezTo>
                        <a:pt x="1055" y="619"/>
                        <a:pt x="1101" y="602"/>
                        <a:pt x="1122" y="581"/>
                      </a:cubicBezTo>
                      <a:cubicBezTo>
                        <a:pt x="1127" y="576"/>
                        <a:pt x="1133" y="574"/>
                        <a:pt x="1141" y="574"/>
                      </a:cubicBezTo>
                      <a:cubicBezTo>
                        <a:pt x="1174" y="574"/>
                        <a:pt x="1222" y="618"/>
                        <a:pt x="1249" y="624"/>
                      </a:cubicBezTo>
                      <a:cubicBezTo>
                        <a:pt x="1254" y="625"/>
                        <a:pt x="1258" y="626"/>
                        <a:pt x="1262" y="626"/>
                      </a:cubicBezTo>
                      <a:cubicBezTo>
                        <a:pt x="1284" y="626"/>
                        <a:pt x="1288" y="607"/>
                        <a:pt x="1315" y="600"/>
                      </a:cubicBezTo>
                      <a:cubicBezTo>
                        <a:pt x="1347" y="591"/>
                        <a:pt x="1310" y="573"/>
                        <a:pt x="1264" y="534"/>
                      </a:cubicBezTo>
                      <a:cubicBezTo>
                        <a:pt x="1224" y="500"/>
                        <a:pt x="1221" y="473"/>
                        <a:pt x="1237" y="473"/>
                      </a:cubicBezTo>
                      <a:cubicBezTo>
                        <a:pt x="1239" y="473"/>
                        <a:pt x="1243" y="474"/>
                        <a:pt x="1247" y="475"/>
                      </a:cubicBezTo>
                      <a:cubicBezTo>
                        <a:pt x="1272" y="489"/>
                        <a:pt x="1304" y="559"/>
                        <a:pt x="1346" y="583"/>
                      </a:cubicBezTo>
                      <a:cubicBezTo>
                        <a:pt x="1361" y="592"/>
                        <a:pt x="1376" y="594"/>
                        <a:pt x="1392" y="594"/>
                      </a:cubicBezTo>
                      <a:cubicBezTo>
                        <a:pt x="1407" y="594"/>
                        <a:pt x="1422" y="592"/>
                        <a:pt x="1437" y="592"/>
                      </a:cubicBezTo>
                      <a:cubicBezTo>
                        <a:pt x="1453" y="592"/>
                        <a:pt x="1468" y="594"/>
                        <a:pt x="1483" y="603"/>
                      </a:cubicBezTo>
                      <a:cubicBezTo>
                        <a:pt x="1517" y="623"/>
                        <a:pt x="1527" y="650"/>
                        <a:pt x="1544" y="650"/>
                      </a:cubicBezTo>
                      <a:cubicBezTo>
                        <a:pt x="1548" y="650"/>
                        <a:pt x="1552" y="649"/>
                        <a:pt x="1557" y="646"/>
                      </a:cubicBezTo>
                      <a:cubicBezTo>
                        <a:pt x="1559" y="645"/>
                        <a:pt x="1561" y="644"/>
                        <a:pt x="1563" y="644"/>
                      </a:cubicBezTo>
                      <a:cubicBezTo>
                        <a:pt x="1609" y="644"/>
                        <a:pt x="1818" y="786"/>
                        <a:pt x="1842" y="829"/>
                      </a:cubicBezTo>
                      <a:cubicBezTo>
                        <a:pt x="1865" y="875"/>
                        <a:pt x="1829" y="850"/>
                        <a:pt x="1781" y="890"/>
                      </a:cubicBezTo>
                      <a:cubicBezTo>
                        <a:pt x="1739" y="922"/>
                        <a:pt x="1790" y="972"/>
                        <a:pt x="1713" y="972"/>
                      </a:cubicBezTo>
                      <a:cubicBezTo>
                        <a:pt x="1701" y="972"/>
                        <a:pt x="1685" y="970"/>
                        <a:pt x="1665" y="968"/>
                      </a:cubicBezTo>
                      <a:cubicBezTo>
                        <a:pt x="1648" y="965"/>
                        <a:pt x="1634" y="964"/>
                        <a:pt x="1624" y="964"/>
                      </a:cubicBezTo>
                      <a:cubicBezTo>
                        <a:pt x="1548" y="964"/>
                        <a:pt x="1635" y="1023"/>
                        <a:pt x="1603" y="1049"/>
                      </a:cubicBezTo>
                      <a:cubicBezTo>
                        <a:pt x="1593" y="1056"/>
                        <a:pt x="1568" y="1058"/>
                        <a:pt x="1539" y="1058"/>
                      </a:cubicBezTo>
                      <a:cubicBezTo>
                        <a:pt x="1514" y="1058"/>
                        <a:pt x="1485" y="1057"/>
                        <a:pt x="1459" y="1057"/>
                      </a:cubicBezTo>
                      <a:cubicBezTo>
                        <a:pt x="1400" y="1057"/>
                        <a:pt x="1353" y="1063"/>
                        <a:pt x="1381" y="1104"/>
                      </a:cubicBezTo>
                      <a:cubicBezTo>
                        <a:pt x="1436" y="1184"/>
                        <a:pt x="1389" y="1304"/>
                        <a:pt x="1338" y="1304"/>
                      </a:cubicBezTo>
                      <a:cubicBezTo>
                        <a:pt x="1338" y="1304"/>
                        <a:pt x="1337" y="1304"/>
                        <a:pt x="1336" y="1304"/>
                      </a:cubicBezTo>
                      <a:cubicBezTo>
                        <a:pt x="1285" y="1300"/>
                        <a:pt x="1281" y="1161"/>
                        <a:pt x="1272" y="1135"/>
                      </a:cubicBezTo>
                      <a:cubicBezTo>
                        <a:pt x="1263" y="1108"/>
                        <a:pt x="1231" y="1103"/>
                        <a:pt x="1130" y="1084"/>
                      </a:cubicBezTo>
                      <a:cubicBezTo>
                        <a:pt x="1028" y="1064"/>
                        <a:pt x="1063" y="1026"/>
                        <a:pt x="1038" y="976"/>
                      </a:cubicBezTo>
                      <a:cubicBezTo>
                        <a:pt x="1012" y="927"/>
                        <a:pt x="1065" y="921"/>
                        <a:pt x="1068" y="898"/>
                      </a:cubicBezTo>
                      <a:cubicBezTo>
                        <a:pt x="1070" y="873"/>
                        <a:pt x="1074" y="874"/>
                        <a:pt x="1019" y="850"/>
                      </a:cubicBezTo>
                      <a:cubicBezTo>
                        <a:pt x="965" y="824"/>
                        <a:pt x="987" y="834"/>
                        <a:pt x="982" y="763"/>
                      </a:cubicBezTo>
                      <a:cubicBezTo>
                        <a:pt x="977" y="691"/>
                        <a:pt x="963" y="695"/>
                        <a:pt x="909" y="664"/>
                      </a:cubicBezTo>
                      <a:cubicBezTo>
                        <a:pt x="893" y="655"/>
                        <a:pt x="882" y="651"/>
                        <a:pt x="875" y="651"/>
                      </a:cubicBezTo>
                      <a:cubicBezTo>
                        <a:pt x="857" y="651"/>
                        <a:pt x="854" y="669"/>
                        <a:pt x="828" y="674"/>
                      </a:cubicBezTo>
                      <a:cubicBezTo>
                        <a:pt x="791" y="684"/>
                        <a:pt x="673" y="668"/>
                        <a:pt x="667" y="698"/>
                      </a:cubicBezTo>
                      <a:cubicBezTo>
                        <a:pt x="661" y="722"/>
                        <a:pt x="671" y="740"/>
                        <a:pt x="648" y="740"/>
                      </a:cubicBezTo>
                      <a:cubicBezTo>
                        <a:pt x="645" y="740"/>
                        <a:pt x="641" y="740"/>
                        <a:pt x="637" y="739"/>
                      </a:cubicBezTo>
                      <a:cubicBezTo>
                        <a:pt x="630" y="738"/>
                        <a:pt x="623" y="737"/>
                        <a:pt x="618" y="737"/>
                      </a:cubicBezTo>
                      <a:cubicBezTo>
                        <a:pt x="591" y="737"/>
                        <a:pt x="580" y="751"/>
                        <a:pt x="592" y="776"/>
                      </a:cubicBezTo>
                      <a:cubicBezTo>
                        <a:pt x="608" y="807"/>
                        <a:pt x="617" y="860"/>
                        <a:pt x="562" y="885"/>
                      </a:cubicBezTo>
                      <a:cubicBezTo>
                        <a:pt x="556" y="887"/>
                        <a:pt x="549" y="889"/>
                        <a:pt x="542" y="889"/>
                      </a:cubicBezTo>
                      <a:cubicBezTo>
                        <a:pt x="487" y="889"/>
                        <a:pt x="407" y="810"/>
                        <a:pt x="365" y="792"/>
                      </a:cubicBezTo>
                      <a:cubicBezTo>
                        <a:pt x="362" y="791"/>
                        <a:pt x="359" y="791"/>
                        <a:pt x="357" y="791"/>
                      </a:cubicBezTo>
                      <a:cubicBezTo>
                        <a:pt x="313" y="791"/>
                        <a:pt x="280" y="926"/>
                        <a:pt x="308" y="965"/>
                      </a:cubicBezTo>
                      <a:cubicBezTo>
                        <a:pt x="337" y="1006"/>
                        <a:pt x="316" y="1053"/>
                        <a:pt x="267" y="1069"/>
                      </a:cubicBezTo>
                      <a:cubicBezTo>
                        <a:pt x="218" y="1086"/>
                        <a:pt x="173" y="1142"/>
                        <a:pt x="142" y="1173"/>
                      </a:cubicBezTo>
                      <a:cubicBezTo>
                        <a:pt x="111" y="1206"/>
                        <a:pt x="254" y="1347"/>
                        <a:pt x="268" y="1372"/>
                      </a:cubicBezTo>
                      <a:cubicBezTo>
                        <a:pt x="283" y="1397"/>
                        <a:pt x="188" y="1382"/>
                        <a:pt x="178" y="1416"/>
                      </a:cubicBezTo>
                      <a:cubicBezTo>
                        <a:pt x="168" y="1449"/>
                        <a:pt x="197" y="1518"/>
                        <a:pt x="248" y="1541"/>
                      </a:cubicBezTo>
                      <a:cubicBezTo>
                        <a:pt x="276" y="1554"/>
                        <a:pt x="303" y="1563"/>
                        <a:pt x="323" y="1563"/>
                      </a:cubicBezTo>
                      <a:cubicBezTo>
                        <a:pt x="339" y="1563"/>
                        <a:pt x="350" y="1557"/>
                        <a:pt x="352" y="1541"/>
                      </a:cubicBezTo>
                      <a:cubicBezTo>
                        <a:pt x="358" y="1505"/>
                        <a:pt x="481" y="1535"/>
                        <a:pt x="484" y="1501"/>
                      </a:cubicBezTo>
                      <a:cubicBezTo>
                        <a:pt x="486" y="1469"/>
                        <a:pt x="278" y="1329"/>
                        <a:pt x="283" y="1308"/>
                      </a:cubicBezTo>
                      <a:cubicBezTo>
                        <a:pt x="284" y="1302"/>
                        <a:pt x="288" y="1300"/>
                        <a:pt x="293" y="1300"/>
                      </a:cubicBezTo>
                      <a:cubicBezTo>
                        <a:pt x="309" y="1300"/>
                        <a:pt x="341" y="1321"/>
                        <a:pt x="387" y="1355"/>
                      </a:cubicBezTo>
                      <a:cubicBezTo>
                        <a:pt x="409" y="1371"/>
                        <a:pt x="429" y="1376"/>
                        <a:pt x="448" y="1376"/>
                      </a:cubicBezTo>
                      <a:cubicBezTo>
                        <a:pt x="478" y="1376"/>
                        <a:pt x="505" y="1364"/>
                        <a:pt x="535" y="1364"/>
                      </a:cubicBezTo>
                      <a:cubicBezTo>
                        <a:pt x="544" y="1364"/>
                        <a:pt x="553" y="1365"/>
                        <a:pt x="562" y="1368"/>
                      </a:cubicBezTo>
                      <a:cubicBezTo>
                        <a:pt x="622" y="1385"/>
                        <a:pt x="535" y="1420"/>
                        <a:pt x="601" y="1434"/>
                      </a:cubicBezTo>
                      <a:cubicBezTo>
                        <a:pt x="608" y="1436"/>
                        <a:pt x="614" y="1437"/>
                        <a:pt x="619" y="1437"/>
                      </a:cubicBezTo>
                      <a:cubicBezTo>
                        <a:pt x="655" y="1437"/>
                        <a:pt x="616" y="1392"/>
                        <a:pt x="681" y="1371"/>
                      </a:cubicBezTo>
                      <a:cubicBezTo>
                        <a:pt x="687" y="1369"/>
                        <a:pt x="694" y="1368"/>
                        <a:pt x="702" y="1368"/>
                      </a:cubicBezTo>
                      <a:cubicBezTo>
                        <a:pt x="793" y="1368"/>
                        <a:pt x="990" y="1480"/>
                        <a:pt x="990" y="1492"/>
                      </a:cubicBezTo>
                      <a:cubicBezTo>
                        <a:pt x="991" y="1494"/>
                        <a:pt x="988" y="1496"/>
                        <a:pt x="982" y="1496"/>
                      </a:cubicBezTo>
                      <a:cubicBezTo>
                        <a:pt x="959" y="1496"/>
                        <a:pt x="894" y="1476"/>
                        <a:pt x="809" y="1440"/>
                      </a:cubicBezTo>
                      <a:cubicBezTo>
                        <a:pt x="785" y="1431"/>
                        <a:pt x="765" y="1427"/>
                        <a:pt x="751" y="1427"/>
                      </a:cubicBezTo>
                      <a:cubicBezTo>
                        <a:pt x="701" y="1427"/>
                        <a:pt x="702" y="1470"/>
                        <a:pt x="726" y="1478"/>
                      </a:cubicBezTo>
                      <a:cubicBezTo>
                        <a:pt x="757" y="1489"/>
                        <a:pt x="785" y="1566"/>
                        <a:pt x="791" y="1599"/>
                      </a:cubicBezTo>
                      <a:cubicBezTo>
                        <a:pt x="794" y="1613"/>
                        <a:pt x="782" y="1618"/>
                        <a:pt x="763" y="1618"/>
                      </a:cubicBezTo>
                      <a:cubicBezTo>
                        <a:pt x="733" y="1618"/>
                        <a:pt x="685" y="1603"/>
                        <a:pt x="659" y="1582"/>
                      </a:cubicBezTo>
                      <a:cubicBezTo>
                        <a:pt x="644" y="1570"/>
                        <a:pt x="625" y="1565"/>
                        <a:pt x="609" y="1565"/>
                      </a:cubicBezTo>
                      <a:cubicBezTo>
                        <a:pt x="581" y="1565"/>
                        <a:pt x="559" y="1579"/>
                        <a:pt x="570" y="1598"/>
                      </a:cubicBezTo>
                      <a:cubicBezTo>
                        <a:pt x="585" y="1628"/>
                        <a:pt x="715" y="1687"/>
                        <a:pt x="768" y="1687"/>
                      </a:cubicBezTo>
                      <a:cubicBezTo>
                        <a:pt x="772" y="1687"/>
                        <a:pt x="775" y="1686"/>
                        <a:pt x="778" y="1686"/>
                      </a:cubicBezTo>
                      <a:cubicBezTo>
                        <a:pt x="781" y="1685"/>
                        <a:pt x="783" y="1685"/>
                        <a:pt x="786" y="1685"/>
                      </a:cubicBezTo>
                      <a:cubicBezTo>
                        <a:pt x="828" y="1685"/>
                        <a:pt x="883" y="1759"/>
                        <a:pt x="926" y="1773"/>
                      </a:cubicBezTo>
                      <a:cubicBezTo>
                        <a:pt x="932" y="1775"/>
                        <a:pt x="937" y="1776"/>
                        <a:pt x="941" y="1776"/>
                      </a:cubicBezTo>
                      <a:cubicBezTo>
                        <a:pt x="965" y="1776"/>
                        <a:pt x="945" y="1742"/>
                        <a:pt x="915" y="1705"/>
                      </a:cubicBezTo>
                      <a:cubicBezTo>
                        <a:pt x="889" y="1673"/>
                        <a:pt x="893" y="1654"/>
                        <a:pt x="910" y="1654"/>
                      </a:cubicBezTo>
                      <a:cubicBezTo>
                        <a:pt x="916" y="1654"/>
                        <a:pt x="922" y="1656"/>
                        <a:pt x="930" y="1660"/>
                      </a:cubicBezTo>
                      <a:cubicBezTo>
                        <a:pt x="961" y="1679"/>
                        <a:pt x="1110" y="1727"/>
                        <a:pt x="1181" y="1765"/>
                      </a:cubicBezTo>
                      <a:cubicBezTo>
                        <a:pt x="1245" y="1798"/>
                        <a:pt x="1226" y="1876"/>
                        <a:pt x="1237" y="1876"/>
                      </a:cubicBezTo>
                      <a:cubicBezTo>
                        <a:pt x="1238" y="1876"/>
                        <a:pt x="1240" y="1875"/>
                        <a:pt x="1242" y="1873"/>
                      </a:cubicBezTo>
                      <a:cubicBezTo>
                        <a:pt x="1244" y="1871"/>
                        <a:pt x="1248" y="1870"/>
                        <a:pt x="1254" y="1870"/>
                      </a:cubicBezTo>
                      <a:cubicBezTo>
                        <a:pt x="1301" y="1870"/>
                        <a:pt x="1458" y="1935"/>
                        <a:pt x="1552" y="2001"/>
                      </a:cubicBezTo>
                      <a:cubicBezTo>
                        <a:pt x="1660" y="2075"/>
                        <a:pt x="1621" y="2118"/>
                        <a:pt x="1667" y="2208"/>
                      </a:cubicBezTo>
                      <a:cubicBezTo>
                        <a:pt x="1713" y="2298"/>
                        <a:pt x="2045" y="2361"/>
                        <a:pt x="2078" y="2449"/>
                      </a:cubicBezTo>
                      <a:cubicBezTo>
                        <a:pt x="2111" y="2536"/>
                        <a:pt x="2163" y="2790"/>
                        <a:pt x="2247" y="2814"/>
                      </a:cubicBezTo>
                      <a:cubicBezTo>
                        <a:pt x="2251" y="2815"/>
                        <a:pt x="2254" y="2815"/>
                        <a:pt x="2258" y="2815"/>
                      </a:cubicBezTo>
                      <a:cubicBezTo>
                        <a:pt x="2320" y="2815"/>
                        <a:pt x="2222" y="2600"/>
                        <a:pt x="2222" y="2547"/>
                      </a:cubicBezTo>
                      <a:cubicBezTo>
                        <a:pt x="2222" y="2529"/>
                        <a:pt x="2229" y="2523"/>
                        <a:pt x="2240" y="2523"/>
                      </a:cubicBezTo>
                      <a:cubicBezTo>
                        <a:pt x="2256" y="2523"/>
                        <a:pt x="2282" y="2537"/>
                        <a:pt x="2304" y="2537"/>
                      </a:cubicBezTo>
                      <a:cubicBezTo>
                        <a:pt x="2309" y="2537"/>
                        <a:pt x="2315" y="2536"/>
                        <a:pt x="2319" y="2534"/>
                      </a:cubicBezTo>
                      <a:cubicBezTo>
                        <a:pt x="2346" y="2519"/>
                        <a:pt x="2371" y="2496"/>
                        <a:pt x="2401" y="2496"/>
                      </a:cubicBezTo>
                      <a:cubicBezTo>
                        <a:pt x="2411" y="2496"/>
                        <a:pt x="2421" y="2498"/>
                        <a:pt x="2431" y="2504"/>
                      </a:cubicBezTo>
                      <a:cubicBezTo>
                        <a:pt x="2474" y="2526"/>
                        <a:pt x="2529" y="2578"/>
                        <a:pt x="2581" y="2585"/>
                      </a:cubicBezTo>
                      <a:cubicBezTo>
                        <a:pt x="2582" y="2585"/>
                        <a:pt x="2584" y="2585"/>
                        <a:pt x="2585" y="2585"/>
                      </a:cubicBezTo>
                      <a:cubicBezTo>
                        <a:pt x="2616" y="2585"/>
                        <a:pt x="2663" y="2547"/>
                        <a:pt x="2729" y="2547"/>
                      </a:cubicBezTo>
                      <a:cubicBezTo>
                        <a:pt x="2776" y="2547"/>
                        <a:pt x="2832" y="2566"/>
                        <a:pt x="2900" y="2628"/>
                      </a:cubicBezTo>
                      <a:cubicBezTo>
                        <a:pt x="3072" y="2784"/>
                        <a:pt x="3128" y="2987"/>
                        <a:pt x="3158" y="3088"/>
                      </a:cubicBezTo>
                      <a:cubicBezTo>
                        <a:pt x="3178" y="3155"/>
                        <a:pt x="3113" y="3196"/>
                        <a:pt x="3048" y="3196"/>
                      </a:cubicBezTo>
                      <a:cubicBezTo>
                        <a:pt x="3014" y="3196"/>
                        <a:pt x="2980" y="3185"/>
                        <a:pt x="2957" y="3160"/>
                      </a:cubicBezTo>
                      <a:cubicBezTo>
                        <a:pt x="2902" y="3099"/>
                        <a:pt x="2757" y="3006"/>
                        <a:pt x="2684" y="3006"/>
                      </a:cubicBezTo>
                      <a:cubicBezTo>
                        <a:pt x="2674" y="3006"/>
                        <a:pt x="2665" y="3008"/>
                        <a:pt x="2658" y="3013"/>
                      </a:cubicBezTo>
                      <a:cubicBezTo>
                        <a:pt x="2604" y="3044"/>
                        <a:pt x="2914" y="3294"/>
                        <a:pt x="2900" y="3328"/>
                      </a:cubicBezTo>
                      <a:cubicBezTo>
                        <a:pt x="2897" y="3336"/>
                        <a:pt x="2888" y="3339"/>
                        <a:pt x="2874" y="3339"/>
                      </a:cubicBezTo>
                      <a:cubicBezTo>
                        <a:pt x="2843" y="3339"/>
                        <a:pt x="2790" y="3325"/>
                        <a:pt x="2741" y="3325"/>
                      </a:cubicBezTo>
                      <a:cubicBezTo>
                        <a:pt x="2720" y="3325"/>
                        <a:pt x="2699" y="3327"/>
                        <a:pt x="2683" y="3336"/>
                      </a:cubicBezTo>
                      <a:cubicBezTo>
                        <a:pt x="2611" y="3371"/>
                        <a:pt x="2781" y="3532"/>
                        <a:pt x="2817" y="3623"/>
                      </a:cubicBezTo>
                      <a:cubicBezTo>
                        <a:pt x="2853" y="3714"/>
                        <a:pt x="2729" y="3747"/>
                        <a:pt x="2775" y="3801"/>
                      </a:cubicBezTo>
                      <a:cubicBezTo>
                        <a:pt x="2782" y="3810"/>
                        <a:pt x="2790" y="3813"/>
                        <a:pt x="2799" y="3813"/>
                      </a:cubicBezTo>
                      <a:cubicBezTo>
                        <a:pt x="2843" y="3813"/>
                        <a:pt x="2899" y="3712"/>
                        <a:pt x="2936" y="3693"/>
                      </a:cubicBezTo>
                      <a:cubicBezTo>
                        <a:pt x="2981" y="3667"/>
                        <a:pt x="2943" y="3557"/>
                        <a:pt x="2948" y="3500"/>
                      </a:cubicBezTo>
                      <a:cubicBezTo>
                        <a:pt x="2953" y="3441"/>
                        <a:pt x="3124" y="3443"/>
                        <a:pt x="3137" y="3386"/>
                      </a:cubicBezTo>
                      <a:cubicBezTo>
                        <a:pt x="3149" y="3334"/>
                        <a:pt x="3211" y="3332"/>
                        <a:pt x="3307" y="3332"/>
                      </a:cubicBezTo>
                      <a:cubicBezTo>
                        <a:pt x="3317" y="3332"/>
                        <a:pt x="3328" y="3332"/>
                        <a:pt x="3339" y="3332"/>
                      </a:cubicBezTo>
                      <a:cubicBezTo>
                        <a:pt x="3453" y="3332"/>
                        <a:pt x="3373" y="3282"/>
                        <a:pt x="3510" y="3212"/>
                      </a:cubicBezTo>
                      <a:cubicBezTo>
                        <a:pt x="3648" y="3141"/>
                        <a:pt x="3563" y="3101"/>
                        <a:pt x="3538" y="2997"/>
                      </a:cubicBezTo>
                      <a:cubicBezTo>
                        <a:pt x="3510" y="2895"/>
                        <a:pt x="3643" y="2690"/>
                        <a:pt x="3633" y="2595"/>
                      </a:cubicBezTo>
                      <a:cubicBezTo>
                        <a:pt x="3624" y="2512"/>
                        <a:pt x="3626" y="2427"/>
                        <a:pt x="3655" y="2427"/>
                      </a:cubicBezTo>
                      <a:cubicBezTo>
                        <a:pt x="3659" y="2427"/>
                        <a:pt x="3664" y="2429"/>
                        <a:pt x="3669" y="2433"/>
                      </a:cubicBezTo>
                      <a:cubicBezTo>
                        <a:pt x="3710" y="2464"/>
                        <a:pt x="3673" y="2556"/>
                        <a:pt x="3674" y="2623"/>
                      </a:cubicBezTo>
                      <a:cubicBezTo>
                        <a:pt x="3675" y="2689"/>
                        <a:pt x="3663" y="2900"/>
                        <a:pt x="3701" y="2909"/>
                      </a:cubicBezTo>
                      <a:cubicBezTo>
                        <a:pt x="3705" y="2910"/>
                        <a:pt x="3709" y="2911"/>
                        <a:pt x="3711" y="2911"/>
                      </a:cubicBezTo>
                      <a:cubicBezTo>
                        <a:pt x="3734" y="2911"/>
                        <a:pt x="3715" y="2877"/>
                        <a:pt x="3746" y="2857"/>
                      </a:cubicBezTo>
                      <a:cubicBezTo>
                        <a:pt x="3782" y="2834"/>
                        <a:pt x="3716" y="2750"/>
                        <a:pt x="3777" y="2720"/>
                      </a:cubicBezTo>
                      <a:cubicBezTo>
                        <a:pt x="3837" y="2691"/>
                        <a:pt x="3806" y="2663"/>
                        <a:pt x="3767" y="2623"/>
                      </a:cubicBezTo>
                      <a:cubicBezTo>
                        <a:pt x="3729" y="2585"/>
                        <a:pt x="3792" y="2572"/>
                        <a:pt x="3780" y="2508"/>
                      </a:cubicBezTo>
                      <a:cubicBezTo>
                        <a:pt x="3767" y="2443"/>
                        <a:pt x="3749" y="2351"/>
                        <a:pt x="3851" y="2288"/>
                      </a:cubicBezTo>
                      <a:cubicBezTo>
                        <a:pt x="3951" y="2223"/>
                        <a:pt x="3868" y="2031"/>
                        <a:pt x="3859" y="1932"/>
                      </a:cubicBezTo>
                      <a:cubicBezTo>
                        <a:pt x="3851" y="1832"/>
                        <a:pt x="3652" y="1583"/>
                        <a:pt x="3602" y="1464"/>
                      </a:cubicBezTo>
                      <a:cubicBezTo>
                        <a:pt x="3707" y="1439"/>
                        <a:pt x="3724" y="1352"/>
                        <a:pt x="3699" y="1303"/>
                      </a:cubicBezTo>
                      <a:cubicBezTo>
                        <a:pt x="3673" y="1253"/>
                        <a:pt x="3728" y="1149"/>
                        <a:pt x="3744" y="1104"/>
                      </a:cubicBezTo>
                      <a:cubicBezTo>
                        <a:pt x="3747" y="1094"/>
                        <a:pt x="3753" y="1091"/>
                        <a:pt x="3759" y="1091"/>
                      </a:cubicBezTo>
                      <a:cubicBezTo>
                        <a:pt x="3776" y="1091"/>
                        <a:pt x="3802" y="1117"/>
                        <a:pt x="3823" y="1117"/>
                      </a:cubicBezTo>
                      <a:cubicBezTo>
                        <a:pt x="3830" y="1117"/>
                        <a:pt x="3837" y="1114"/>
                        <a:pt x="3842" y="1106"/>
                      </a:cubicBezTo>
                      <a:cubicBezTo>
                        <a:pt x="3871" y="1068"/>
                        <a:pt x="3933" y="818"/>
                        <a:pt x="4030" y="818"/>
                      </a:cubicBezTo>
                      <a:cubicBezTo>
                        <a:pt x="4031" y="818"/>
                        <a:pt x="4031" y="818"/>
                        <a:pt x="4032" y="818"/>
                      </a:cubicBezTo>
                      <a:cubicBezTo>
                        <a:pt x="4035" y="818"/>
                        <a:pt x="4039" y="818"/>
                        <a:pt x="4042" y="818"/>
                      </a:cubicBezTo>
                      <a:cubicBezTo>
                        <a:pt x="4140" y="818"/>
                        <a:pt x="4282" y="762"/>
                        <a:pt x="4300" y="762"/>
                      </a:cubicBezTo>
                      <a:cubicBezTo>
                        <a:pt x="4318" y="762"/>
                        <a:pt x="4337" y="828"/>
                        <a:pt x="4370" y="828"/>
                      </a:cubicBezTo>
                      <a:cubicBezTo>
                        <a:pt x="4372" y="828"/>
                        <a:pt x="4374" y="828"/>
                        <a:pt x="4377" y="827"/>
                      </a:cubicBezTo>
                      <a:cubicBezTo>
                        <a:pt x="4380" y="826"/>
                        <a:pt x="4384" y="826"/>
                        <a:pt x="4389" y="826"/>
                      </a:cubicBezTo>
                      <a:cubicBezTo>
                        <a:pt x="4435" y="826"/>
                        <a:pt x="4547" y="860"/>
                        <a:pt x="4584" y="860"/>
                      </a:cubicBezTo>
                      <a:cubicBezTo>
                        <a:pt x="4590" y="860"/>
                        <a:pt x="4593" y="860"/>
                        <a:pt x="4595" y="858"/>
                      </a:cubicBezTo>
                      <a:cubicBezTo>
                        <a:pt x="4612" y="844"/>
                        <a:pt x="4521" y="773"/>
                        <a:pt x="4544" y="763"/>
                      </a:cubicBezTo>
                      <a:cubicBezTo>
                        <a:pt x="4544" y="762"/>
                        <a:pt x="4545" y="762"/>
                        <a:pt x="4546" y="762"/>
                      </a:cubicBezTo>
                      <a:cubicBezTo>
                        <a:pt x="4572" y="762"/>
                        <a:pt x="4686" y="900"/>
                        <a:pt x="4741" y="911"/>
                      </a:cubicBezTo>
                      <a:cubicBezTo>
                        <a:pt x="4794" y="923"/>
                        <a:pt x="5087" y="1105"/>
                        <a:pt x="5165" y="1105"/>
                      </a:cubicBezTo>
                      <a:cubicBezTo>
                        <a:pt x="5169" y="1105"/>
                        <a:pt x="5173" y="1104"/>
                        <a:pt x="5176" y="1103"/>
                      </a:cubicBezTo>
                      <a:cubicBezTo>
                        <a:pt x="5179" y="1101"/>
                        <a:pt x="5185" y="1101"/>
                        <a:pt x="5191" y="1101"/>
                      </a:cubicBezTo>
                      <a:cubicBezTo>
                        <a:pt x="5278" y="1101"/>
                        <a:pt x="5599" y="1227"/>
                        <a:pt x="5637" y="1227"/>
                      </a:cubicBezTo>
                      <a:cubicBezTo>
                        <a:pt x="5639" y="1227"/>
                        <a:pt x="5640" y="1227"/>
                        <a:pt x="5640" y="1226"/>
                      </a:cubicBezTo>
                      <a:cubicBezTo>
                        <a:pt x="5643" y="1208"/>
                        <a:pt x="5207" y="1064"/>
                        <a:pt x="5139" y="1050"/>
                      </a:cubicBezTo>
                      <a:cubicBezTo>
                        <a:pt x="5069" y="1036"/>
                        <a:pt x="4910" y="939"/>
                        <a:pt x="4902" y="905"/>
                      </a:cubicBezTo>
                      <a:cubicBezTo>
                        <a:pt x="4894" y="873"/>
                        <a:pt x="5096" y="898"/>
                        <a:pt x="5084" y="863"/>
                      </a:cubicBezTo>
                      <a:cubicBezTo>
                        <a:pt x="5073" y="828"/>
                        <a:pt x="5171" y="824"/>
                        <a:pt x="5218" y="783"/>
                      </a:cubicBezTo>
                      <a:cubicBezTo>
                        <a:pt x="5265" y="744"/>
                        <a:pt x="5145" y="648"/>
                        <a:pt x="5091" y="642"/>
                      </a:cubicBezTo>
                      <a:cubicBezTo>
                        <a:pt x="5037" y="636"/>
                        <a:pt x="4891" y="586"/>
                        <a:pt x="4885" y="552"/>
                      </a:cubicBezTo>
                      <a:cubicBezTo>
                        <a:pt x="4883" y="540"/>
                        <a:pt x="4888" y="535"/>
                        <a:pt x="4898" y="535"/>
                      </a:cubicBezTo>
                      <a:cubicBezTo>
                        <a:pt x="4914" y="535"/>
                        <a:pt x="4948" y="549"/>
                        <a:pt x="4997" y="571"/>
                      </a:cubicBezTo>
                      <a:cubicBezTo>
                        <a:pt x="5011" y="577"/>
                        <a:pt x="5026" y="579"/>
                        <a:pt x="5041" y="579"/>
                      </a:cubicBezTo>
                      <a:cubicBezTo>
                        <a:pt x="5111" y="579"/>
                        <a:pt x="5182" y="519"/>
                        <a:pt x="5164" y="488"/>
                      </a:cubicBezTo>
                      <a:cubicBezTo>
                        <a:pt x="5158" y="477"/>
                        <a:pt x="5134" y="473"/>
                        <a:pt x="5102" y="473"/>
                      </a:cubicBezTo>
                      <a:cubicBezTo>
                        <a:pt x="5048" y="473"/>
                        <a:pt x="4971" y="483"/>
                        <a:pt x="4921" y="483"/>
                      </a:cubicBezTo>
                      <a:cubicBezTo>
                        <a:pt x="4895" y="483"/>
                        <a:pt x="4876" y="480"/>
                        <a:pt x="4872" y="472"/>
                      </a:cubicBezTo>
                      <a:cubicBezTo>
                        <a:pt x="4854" y="438"/>
                        <a:pt x="5051" y="373"/>
                        <a:pt x="5031" y="327"/>
                      </a:cubicBezTo>
                      <a:cubicBezTo>
                        <a:pt x="5016" y="289"/>
                        <a:pt x="4902" y="308"/>
                        <a:pt x="4853" y="289"/>
                      </a:cubicBezTo>
                      <a:cubicBezTo>
                        <a:pt x="4808" y="269"/>
                        <a:pt x="4781" y="259"/>
                        <a:pt x="4719" y="218"/>
                      </a:cubicBezTo>
                      <a:cubicBezTo>
                        <a:pt x="4693" y="201"/>
                        <a:pt x="4665" y="197"/>
                        <a:pt x="4635" y="197"/>
                      </a:cubicBezTo>
                      <a:cubicBezTo>
                        <a:pt x="4606" y="197"/>
                        <a:pt x="4575" y="201"/>
                        <a:pt x="4542" y="201"/>
                      </a:cubicBezTo>
                      <a:cubicBezTo>
                        <a:pt x="4526" y="201"/>
                        <a:pt x="4511" y="200"/>
                        <a:pt x="4495" y="197"/>
                      </a:cubicBezTo>
                      <a:cubicBezTo>
                        <a:pt x="4488" y="196"/>
                        <a:pt x="4477" y="196"/>
                        <a:pt x="4463" y="196"/>
                      </a:cubicBezTo>
                      <a:cubicBezTo>
                        <a:pt x="4305" y="196"/>
                        <a:pt x="3736" y="257"/>
                        <a:pt x="3684" y="275"/>
                      </a:cubicBezTo>
                      <a:cubicBezTo>
                        <a:pt x="3647" y="289"/>
                        <a:pt x="3598" y="304"/>
                        <a:pt x="3563" y="304"/>
                      </a:cubicBezTo>
                      <a:cubicBezTo>
                        <a:pt x="3545" y="304"/>
                        <a:pt x="3531" y="300"/>
                        <a:pt x="3523" y="290"/>
                      </a:cubicBezTo>
                      <a:cubicBezTo>
                        <a:pt x="3506" y="268"/>
                        <a:pt x="3272" y="242"/>
                        <a:pt x="3156" y="242"/>
                      </a:cubicBezTo>
                      <a:cubicBezTo>
                        <a:pt x="3124" y="242"/>
                        <a:pt x="3101" y="244"/>
                        <a:pt x="3094" y="249"/>
                      </a:cubicBezTo>
                      <a:cubicBezTo>
                        <a:pt x="3069" y="264"/>
                        <a:pt x="3001" y="282"/>
                        <a:pt x="2948" y="282"/>
                      </a:cubicBezTo>
                      <a:cubicBezTo>
                        <a:pt x="2928" y="282"/>
                        <a:pt x="2910" y="279"/>
                        <a:pt x="2898" y="272"/>
                      </a:cubicBezTo>
                      <a:cubicBezTo>
                        <a:pt x="2890" y="268"/>
                        <a:pt x="2875" y="266"/>
                        <a:pt x="2855" y="266"/>
                      </a:cubicBezTo>
                      <a:cubicBezTo>
                        <a:pt x="2765" y="266"/>
                        <a:pt x="2577" y="306"/>
                        <a:pt x="2539" y="306"/>
                      </a:cubicBezTo>
                      <a:cubicBezTo>
                        <a:pt x="2493" y="306"/>
                        <a:pt x="2554" y="346"/>
                        <a:pt x="2542" y="371"/>
                      </a:cubicBezTo>
                      <a:cubicBezTo>
                        <a:pt x="2538" y="379"/>
                        <a:pt x="2508" y="382"/>
                        <a:pt x="2467" y="382"/>
                      </a:cubicBezTo>
                      <a:cubicBezTo>
                        <a:pt x="2383" y="382"/>
                        <a:pt x="2256" y="368"/>
                        <a:pt x="2239" y="354"/>
                      </a:cubicBezTo>
                      <a:cubicBezTo>
                        <a:pt x="2219" y="337"/>
                        <a:pt x="2189" y="306"/>
                        <a:pt x="2204" y="306"/>
                      </a:cubicBezTo>
                      <a:cubicBezTo>
                        <a:pt x="2207" y="306"/>
                        <a:pt x="2211" y="307"/>
                        <a:pt x="2217" y="309"/>
                      </a:cubicBezTo>
                      <a:cubicBezTo>
                        <a:pt x="2223" y="312"/>
                        <a:pt x="2237" y="313"/>
                        <a:pt x="2254" y="313"/>
                      </a:cubicBezTo>
                      <a:cubicBezTo>
                        <a:pt x="2342" y="313"/>
                        <a:pt x="2539" y="287"/>
                        <a:pt x="2551" y="272"/>
                      </a:cubicBezTo>
                      <a:cubicBezTo>
                        <a:pt x="2566" y="255"/>
                        <a:pt x="2498" y="210"/>
                        <a:pt x="2508" y="210"/>
                      </a:cubicBezTo>
                      <a:cubicBezTo>
                        <a:pt x="2509" y="210"/>
                        <a:pt x="2510" y="210"/>
                        <a:pt x="2511" y="211"/>
                      </a:cubicBezTo>
                      <a:cubicBezTo>
                        <a:pt x="2515" y="212"/>
                        <a:pt x="2520" y="212"/>
                        <a:pt x="2525" y="212"/>
                      </a:cubicBezTo>
                      <a:cubicBezTo>
                        <a:pt x="2549" y="212"/>
                        <a:pt x="2582" y="199"/>
                        <a:pt x="2607" y="166"/>
                      </a:cubicBezTo>
                      <a:cubicBezTo>
                        <a:pt x="2637" y="126"/>
                        <a:pt x="2592" y="118"/>
                        <a:pt x="2604" y="111"/>
                      </a:cubicBezTo>
                      <a:cubicBezTo>
                        <a:pt x="2606" y="110"/>
                        <a:pt x="2610" y="109"/>
                        <a:pt x="2615" y="109"/>
                      </a:cubicBezTo>
                      <a:cubicBezTo>
                        <a:pt x="2632" y="109"/>
                        <a:pt x="2662" y="118"/>
                        <a:pt x="2714" y="139"/>
                      </a:cubicBezTo>
                      <a:cubicBezTo>
                        <a:pt x="2747" y="152"/>
                        <a:pt x="2796" y="158"/>
                        <a:pt x="2840" y="158"/>
                      </a:cubicBezTo>
                      <a:cubicBezTo>
                        <a:pt x="2889" y="158"/>
                        <a:pt x="2931" y="150"/>
                        <a:pt x="2932" y="132"/>
                      </a:cubicBezTo>
                      <a:cubicBezTo>
                        <a:pt x="2935" y="100"/>
                        <a:pt x="2811" y="31"/>
                        <a:pt x="2798" y="11"/>
                      </a:cubicBezTo>
                      <a:cubicBezTo>
                        <a:pt x="2794" y="3"/>
                        <a:pt x="2760" y="1"/>
                        <a:pt x="271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6" name="Google Shape;3176;p51"/>
                <p:cNvSpPr/>
                <p:nvPr/>
              </p:nvSpPr>
              <p:spPr>
                <a:xfrm>
                  <a:off x="4454481" y="2188333"/>
                  <a:ext cx="71152" cy="31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1" h="1344" extrusionOk="0">
                      <a:moveTo>
                        <a:pt x="1161" y="1"/>
                      </a:moveTo>
                      <a:cubicBezTo>
                        <a:pt x="1030" y="1"/>
                        <a:pt x="903" y="3"/>
                        <a:pt x="817" y="9"/>
                      </a:cubicBezTo>
                      <a:cubicBezTo>
                        <a:pt x="569" y="24"/>
                        <a:pt x="419" y="43"/>
                        <a:pt x="426" y="58"/>
                      </a:cubicBezTo>
                      <a:cubicBezTo>
                        <a:pt x="434" y="73"/>
                        <a:pt x="449" y="111"/>
                        <a:pt x="415" y="117"/>
                      </a:cubicBezTo>
                      <a:cubicBezTo>
                        <a:pt x="409" y="119"/>
                        <a:pt x="386" y="119"/>
                        <a:pt x="355" y="119"/>
                      </a:cubicBezTo>
                      <a:cubicBezTo>
                        <a:pt x="323" y="119"/>
                        <a:pt x="282" y="119"/>
                        <a:pt x="240" y="119"/>
                      </a:cubicBezTo>
                      <a:cubicBezTo>
                        <a:pt x="125" y="119"/>
                        <a:pt x="0" y="122"/>
                        <a:pt x="10" y="143"/>
                      </a:cubicBezTo>
                      <a:cubicBezTo>
                        <a:pt x="29" y="179"/>
                        <a:pt x="383" y="201"/>
                        <a:pt x="392" y="222"/>
                      </a:cubicBezTo>
                      <a:cubicBezTo>
                        <a:pt x="400" y="240"/>
                        <a:pt x="394" y="253"/>
                        <a:pt x="454" y="261"/>
                      </a:cubicBezTo>
                      <a:cubicBezTo>
                        <a:pt x="516" y="271"/>
                        <a:pt x="537" y="302"/>
                        <a:pt x="535" y="320"/>
                      </a:cubicBezTo>
                      <a:cubicBezTo>
                        <a:pt x="534" y="327"/>
                        <a:pt x="523" y="328"/>
                        <a:pt x="510" y="328"/>
                      </a:cubicBezTo>
                      <a:cubicBezTo>
                        <a:pt x="503" y="328"/>
                        <a:pt x="494" y="328"/>
                        <a:pt x="487" y="328"/>
                      </a:cubicBezTo>
                      <a:cubicBezTo>
                        <a:pt x="473" y="328"/>
                        <a:pt x="461" y="329"/>
                        <a:pt x="455" y="335"/>
                      </a:cubicBezTo>
                      <a:cubicBezTo>
                        <a:pt x="443" y="350"/>
                        <a:pt x="451" y="423"/>
                        <a:pt x="484" y="437"/>
                      </a:cubicBezTo>
                      <a:cubicBezTo>
                        <a:pt x="487" y="438"/>
                        <a:pt x="489" y="439"/>
                        <a:pt x="491" y="439"/>
                      </a:cubicBezTo>
                      <a:cubicBezTo>
                        <a:pt x="513" y="439"/>
                        <a:pt x="518" y="390"/>
                        <a:pt x="532" y="390"/>
                      </a:cubicBezTo>
                      <a:cubicBezTo>
                        <a:pt x="535" y="390"/>
                        <a:pt x="539" y="392"/>
                        <a:pt x="543" y="397"/>
                      </a:cubicBezTo>
                      <a:cubicBezTo>
                        <a:pt x="568" y="428"/>
                        <a:pt x="547" y="486"/>
                        <a:pt x="533" y="497"/>
                      </a:cubicBezTo>
                      <a:cubicBezTo>
                        <a:pt x="520" y="507"/>
                        <a:pt x="540" y="535"/>
                        <a:pt x="567" y="535"/>
                      </a:cubicBezTo>
                      <a:cubicBezTo>
                        <a:pt x="567" y="535"/>
                        <a:pt x="568" y="535"/>
                        <a:pt x="569" y="535"/>
                      </a:cubicBezTo>
                      <a:cubicBezTo>
                        <a:pt x="572" y="535"/>
                        <a:pt x="574" y="534"/>
                        <a:pt x="576" y="534"/>
                      </a:cubicBezTo>
                      <a:cubicBezTo>
                        <a:pt x="600" y="534"/>
                        <a:pt x="610" y="545"/>
                        <a:pt x="636" y="567"/>
                      </a:cubicBezTo>
                      <a:cubicBezTo>
                        <a:pt x="642" y="573"/>
                        <a:pt x="648" y="574"/>
                        <a:pt x="654" y="574"/>
                      </a:cubicBezTo>
                      <a:cubicBezTo>
                        <a:pt x="670" y="574"/>
                        <a:pt x="686" y="560"/>
                        <a:pt x="702" y="560"/>
                      </a:cubicBezTo>
                      <a:cubicBezTo>
                        <a:pt x="708" y="560"/>
                        <a:pt x="714" y="562"/>
                        <a:pt x="720" y="567"/>
                      </a:cubicBezTo>
                      <a:cubicBezTo>
                        <a:pt x="748" y="594"/>
                        <a:pt x="713" y="586"/>
                        <a:pt x="731" y="615"/>
                      </a:cubicBezTo>
                      <a:cubicBezTo>
                        <a:pt x="749" y="644"/>
                        <a:pt x="798" y="637"/>
                        <a:pt x="797" y="647"/>
                      </a:cubicBezTo>
                      <a:cubicBezTo>
                        <a:pt x="795" y="658"/>
                        <a:pt x="769" y="675"/>
                        <a:pt x="788" y="716"/>
                      </a:cubicBezTo>
                      <a:cubicBezTo>
                        <a:pt x="802" y="750"/>
                        <a:pt x="825" y="753"/>
                        <a:pt x="860" y="753"/>
                      </a:cubicBezTo>
                      <a:cubicBezTo>
                        <a:pt x="867" y="753"/>
                        <a:pt x="874" y="753"/>
                        <a:pt x="882" y="753"/>
                      </a:cubicBezTo>
                      <a:cubicBezTo>
                        <a:pt x="920" y="753"/>
                        <a:pt x="933" y="717"/>
                        <a:pt x="955" y="717"/>
                      </a:cubicBezTo>
                      <a:cubicBezTo>
                        <a:pt x="961" y="717"/>
                        <a:pt x="968" y="719"/>
                        <a:pt x="976" y="726"/>
                      </a:cubicBezTo>
                      <a:cubicBezTo>
                        <a:pt x="1013" y="760"/>
                        <a:pt x="882" y="773"/>
                        <a:pt x="890" y="787"/>
                      </a:cubicBezTo>
                      <a:cubicBezTo>
                        <a:pt x="897" y="799"/>
                        <a:pt x="1335" y="895"/>
                        <a:pt x="1414" y="904"/>
                      </a:cubicBezTo>
                      <a:cubicBezTo>
                        <a:pt x="1494" y="912"/>
                        <a:pt x="1479" y="946"/>
                        <a:pt x="1583" y="1004"/>
                      </a:cubicBezTo>
                      <a:cubicBezTo>
                        <a:pt x="1616" y="1023"/>
                        <a:pt x="1646" y="1029"/>
                        <a:pt x="1674" y="1029"/>
                      </a:cubicBezTo>
                      <a:cubicBezTo>
                        <a:pt x="1709" y="1029"/>
                        <a:pt x="1741" y="1020"/>
                        <a:pt x="1772" y="1020"/>
                      </a:cubicBezTo>
                      <a:cubicBezTo>
                        <a:pt x="1792" y="1020"/>
                        <a:pt x="1812" y="1024"/>
                        <a:pt x="1831" y="1037"/>
                      </a:cubicBezTo>
                      <a:cubicBezTo>
                        <a:pt x="1902" y="1084"/>
                        <a:pt x="2141" y="1329"/>
                        <a:pt x="2208" y="1341"/>
                      </a:cubicBezTo>
                      <a:cubicBezTo>
                        <a:pt x="2218" y="1342"/>
                        <a:pt x="2226" y="1343"/>
                        <a:pt x="2234" y="1343"/>
                      </a:cubicBezTo>
                      <a:cubicBezTo>
                        <a:pt x="2272" y="1343"/>
                        <a:pt x="2293" y="1325"/>
                        <a:pt x="2352" y="1316"/>
                      </a:cubicBezTo>
                      <a:cubicBezTo>
                        <a:pt x="2424" y="1307"/>
                        <a:pt x="2436" y="1242"/>
                        <a:pt x="2444" y="1191"/>
                      </a:cubicBezTo>
                      <a:cubicBezTo>
                        <a:pt x="2451" y="1140"/>
                        <a:pt x="2454" y="1063"/>
                        <a:pt x="2491" y="1034"/>
                      </a:cubicBezTo>
                      <a:cubicBezTo>
                        <a:pt x="2528" y="1007"/>
                        <a:pt x="2434" y="881"/>
                        <a:pt x="2419" y="864"/>
                      </a:cubicBezTo>
                      <a:cubicBezTo>
                        <a:pt x="2405" y="845"/>
                        <a:pt x="2260" y="832"/>
                        <a:pt x="2249" y="796"/>
                      </a:cubicBezTo>
                      <a:cubicBezTo>
                        <a:pt x="2247" y="789"/>
                        <a:pt x="2250" y="786"/>
                        <a:pt x="2257" y="786"/>
                      </a:cubicBezTo>
                      <a:cubicBezTo>
                        <a:pt x="2283" y="786"/>
                        <a:pt x="2359" y="826"/>
                        <a:pt x="2391" y="826"/>
                      </a:cubicBezTo>
                      <a:cubicBezTo>
                        <a:pt x="2393" y="826"/>
                        <a:pt x="2395" y="825"/>
                        <a:pt x="2397" y="825"/>
                      </a:cubicBezTo>
                      <a:cubicBezTo>
                        <a:pt x="2428" y="818"/>
                        <a:pt x="2436" y="778"/>
                        <a:pt x="2388" y="731"/>
                      </a:cubicBezTo>
                      <a:cubicBezTo>
                        <a:pt x="2374" y="718"/>
                        <a:pt x="2363" y="714"/>
                        <a:pt x="2353" y="714"/>
                      </a:cubicBezTo>
                      <a:cubicBezTo>
                        <a:pt x="2330" y="714"/>
                        <a:pt x="2312" y="735"/>
                        <a:pt x="2294" y="735"/>
                      </a:cubicBezTo>
                      <a:cubicBezTo>
                        <a:pt x="2289" y="735"/>
                        <a:pt x="2285" y="734"/>
                        <a:pt x="2280" y="731"/>
                      </a:cubicBezTo>
                      <a:cubicBezTo>
                        <a:pt x="2246" y="709"/>
                        <a:pt x="2282" y="673"/>
                        <a:pt x="2312" y="669"/>
                      </a:cubicBezTo>
                      <a:cubicBezTo>
                        <a:pt x="2313" y="669"/>
                        <a:pt x="2315" y="669"/>
                        <a:pt x="2317" y="669"/>
                      </a:cubicBezTo>
                      <a:cubicBezTo>
                        <a:pt x="2341" y="669"/>
                        <a:pt x="2368" y="692"/>
                        <a:pt x="2388" y="692"/>
                      </a:cubicBezTo>
                      <a:cubicBezTo>
                        <a:pt x="2392" y="692"/>
                        <a:pt x="2395" y="691"/>
                        <a:pt x="2398" y="690"/>
                      </a:cubicBezTo>
                      <a:cubicBezTo>
                        <a:pt x="2419" y="678"/>
                        <a:pt x="2413" y="620"/>
                        <a:pt x="2403" y="527"/>
                      </a:cubicBezTo>
                      <a:cubicBezTo>
                        <a:pt x="2393" y="449"/>
                        <a:pt x="2446" y="419"/>
                        <a:pt x="2532" y="419"/>
                      </a:cubicBezTo>
                      <a:cubicBezTo>
                        <a:pt x="2548" y="419"/>
                        <a:pt x="2565" y="420"/>
                        <a:pt x="2582" y="422"/>
                      </a:cubicBezTo>
                      <a:cubicBezTo>
                        <a:pt x="2646" y="429"/>
                        <a:pt x="2742" y="433"/>
                        <a:pt x="2820" y="433"/>
                      </a:cubicBezTo>
                      <a:cubicBezTo>
                        <a:pt x="2881" y="433"/>
                        <a:pt x="2932" y="430"/>
                        <a:pt x="2945" y="424"/>
                      </a:cubicBezTo>
                      <a:cubicBezTo>
                        <a:pt x="2976" y="410"/>
                        <a:pt x="2917" y="368"/>
                        <a:pt x="2915" y="342"/>
                      </a:cubicBezTo>
                      <a:cubicBezTo>
                        <a:pt x="2912" y="315"/>
                        <a:pt x="3041" y="333"/>
                        <a:pt x="3024" y="300"/>
                      </a:cubicBezTo>
                      <a:cubicBezTo>
                        <a:pt x="3013" y="277"/>
                        <a:pt x="2989" y="275"/>
                        <a:pt x="2947" y="275"/>
                      </a:cubicBezTo>
                      <a:cubicBezTo>
                        <a:pt x="2940" y="275"/>
                        <a:pt x="2932" y="275"/>
                        <a:pt x="2924" y="275"/>
                      </a:cubicBezTo>
                      <a:cubicBezTo>
                        <a:pt x="2909" y="275"/>
                        <a:pt x="2893" y="275"/>
                        <a:pt x="2875" y="274"/>
                      </a:cubicBezTo>
                      <a:cubicBezTo>
                        <a:pt x="2784" y="270"/>
                        <a:pt x="2602" y="240"/>
                        <a:pt x="2594" y="219"/>
                      </a:cubicBezTo>
                      <a:cubicBezTo>
                        <a:pt x="2587" y="197"/>
                        <a:pt x="2695" y="188"/>
                        <a:pt x="2686" y="173"/>
                      </a:cubicBezTo>
                      <a:cubicBezTo>
                        <a:pt x="2677" y="157"/>
                        <a:pt x="2531" y="151"/>
                        <a:pt x="2485" y="151"/>
                      </a:cubicBezTo>
                      <a:cubicBezTo>
                        <a:pt x="2440" y="151"/>
                        <a:pt x="2356" y="104"/>
                        <a:pt x="2340" y="85"/>
                      </a:cubicBezTo>
                      <a:cubicBezTo>
                        <a:pt x="2338" y="82"/>
                        <a:pt x="2320" y="81"/>
                        <a:pt x="2292" y="81"/>
                      </a:cubicBezTo>
                      <a:cubicBezTo>
                        <a:pt x="2183" y="81"/>
                        <a:pt x="1923" y="102"/>
                        <a:pt x="1871" y="102"/>
                      </a:cubicBezTo>
                      <a:cubicBezTo>
                        <a:pt x="1865" y="102"/>
                        <a:pt x="1862" y="101"/>
                        <a:pt x="1861" y="101"/>
                      </a:cubicBezTo>
                      <a:cubicBezTo>
                        <a:pt x="1853" y="96"/>
                        <a:pt x="1843" y="65"/>
                        <a:pt x="1836" y="54"/>
                      </a:cubicBezTo>
                      <a:cubicBezTo>
                        <a:pt x="1835" y="53"/>
                        <a:pt x="1833" y="52"/>
                        <a:pt x="1830" y="52"/>
                      </a:cubicBezTo>
                      <a:cubicBezTo>
                        <a:pt x="1806" y="52"/>
                        <a:pt x="1715" y="80"/>
                        <a:pt x="1669" y="80"/>
                      </a:cubicBezTo>
                      <a:cubicBezTo>
                        <a:pt x="1659" y="80"/>
                        <a:pt x="1650" y="78"/>
                        <a:pt x="1646" y="74"/>
                      </a:cubicBezTo>
                      <a:cubicBezTo>
                        <a:pt x="1624" y="51"/>
                        <a:pt x="1687" y="43"/>
                        <a:pt x="1677" y="23"/>
                      </a:cubicBezTo>
                      <a:cubicBezTo>
                        <a:pt x="1670" y="9"/>
                        <a:pt x="1409" y="1"/>
                        <a:pt x="116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7" name="Google Shape;3177;p51"/>
                <p:cNvSpPr/>
                <p:nvPr/>
              </p:nvSpPr>
              <p:spPr>
                <a:xfrm>
                  <a:off x="4510120" y="2189364"/>
                  <a:ext cx="52738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4" h="470" extrusionOk="0">
                      <a:moveTo>
                        <a:pt x="263" y="0"/>
                      </a:moveTo>
                      <a:cubicBezTo>
                        <a:pt x="113" y="0"/>
                        <a:pt x="1" y="6"/>
                        <a:pt x="0" y="22"/>
                      </a:cubicBezTo>
                      <a:cubicBezTo>
                        <a:pt x="0" y="41"/>
                        <a:pt x="220" y="60"/>
                        <a:pt x="239" y="78"/>
                      </a:cubicBezTo>
                      <a:cubicBezTo>
                        <a:pt x="258" y="98"/>
                        <a:pt x="496" y="167"/>
                        <a:pt x="527" y="167"/>
                      </a:cubicBezTo>
                      <a:cubicBezTo>
                        <a:pt x="551" y="167"/>
                        <a:pt x="564" y="138"/>
                        <a:pt x="603" y="138"/>
                      </a:cubicBezTo>
                      <a:cubicBezTo>
                        <a:pt x="617" y="138"/>
                        <a:pt x="635" y="142"/>
                        <a:pt x="658" y="153"/>
                      </a:cubicBezTo>
                      <a:cubicBezTo>
                        <a:pt x="744" y="194"/>
                        <a:pt x="743" y="253"/>
                        <a:pt x="785" y="262"/>
                      </a:cubicBezTo>
                      <a:cubicBezTo>
                        <a:pt x="827" y="271"/>
                        <a:pt x="929" y="281"/>
                        <a:pt x="942" y="303"/>
                      </a:cubicBezTo>
                      <a:cubicBezTo>
                        <a:pt x="953" y="324"/>
                        <a:pt x="926" y="320"/>
                        <a:pt x="952" y="350"/>
                      </a:cubicBezTo>
                      <a:cubicBezTo>
                        <a:pt x="978" y="380"/>
                        <a:pt x="1503" y="346"/>
                        <a:pt x="1529" y="394"/>
                      </a:cubicBezTo>
                      <a:cubicBezTo>
                        <a:pt x="1538" y="409"/>
                        <a:pt x="1494" y="413"/>
                        <a:pt x="1429" y="413"/>
                      </a:cubicBezTo>
                      <a:cubicBezTo>
                        <a:pt x="1340" y="413"/>
                        <a:pt x="1213" y="405"/>
                        <a:pt x="1133" y="405"/>
                      </a:cubicBezTo>
                      <a:cubicBezTo>
                        <a:pt x="1084" y="405"/>
                        <a:pt x="1053" y="408"/>
                        <a:pt x="1060" y="418"/>
                      </a:cubicBezTo>
                      <a:cubicBezTo>
                        <a:pt x="1079" y="448"/>
                        <a:pt x="1441" y="465"/>
                        <a:pt x="1604" y="465"/>
                      </a:cubicBezTo>
                      <a:cubicBezTo>
                        <a:pt x="1645" y="465"/>
                        <a:pt x="1674" y="464"/>
                        <a:pt x="1680" y="462"/>
                      </a:cubicBezTo>
                      <a:cubicBezTo>
                        <a:pt x="1713" y="452"/>
                        <a:pt x="1662" y="381"/>
                        <a:pt x="1676" y="376"/>
                      </a:cubicBezTo>
                      <a:cubicBezTo>
                        <a:pt x="1677" y="375"/>
                        <a:pt x="1679" y="375"/>
                        <a:pt x="1681" y="375"/>
                      </a:cubicBezTo>
                      <a:cubicBezTo>
                        <a:pt x="1704" y="375"/>
                        <a:pt x="1772" y="398"/>
                        <a:pt x="1757" y="413"/>
                      </a:cubicBezTo>
                      <a:cubicBezTo>
                        <a:pt x="1739" y="428"/>
                        <a:pt x="1728" y="453"/>
                        <a:pt x="1755" y="466"/>
                      </a:cubicBezTo>
                      <a:cubicBezTo>
                        <a:pt x="1761" y="469"/>
                        <a:pt x="1769" y="470"/>
                        <a:pt x="1778" y="470"/>
                      </a:cubicBezTo>
                      <a:cubicBezTo>
                        <a:pt x="1810" y="470"/>
                        <a:pt x="1857" y="455"/>
                        <a:pt x="1888" y="446"/>
                      </a:cubicBezTo>
                      <a:cubicBezTo>
                        <a:pt x="1898" y="442"/>
                        <a:pt x="1915" y="441"/>
                        <a:pt x="1936" y="441"/>
                      </a:cubicBezTo>
                      <a:cubicBezTo>
                        <a:pt x="1972" y="441"/>
                        <a:pt x="2018" y="444"/>
                        <a:pt x="2052" y="444"/>
                      </a:cubicBezTo>
                      <a:cubicBezTo>
                        <a:pt x="2078" y="444"/>
                        <a:pt x="2096" y="443"/>
                        <a:pt x="2099" y="436"/>
                      </a:cubicBezTo>
                      <a:cubicBezTo>
                        <a:pt x="2103" y="422"/>
                        <a:pt x="2151" y="405"/>
                        <a:pt x="2190" y="405"/>
                      </a:cubicBezTo>
                      <a:cubicBezTo>
                        <a:pt x="2204" y="405"/>
                        <a:pt x="2217" y="407"/>
                        <a:pt x="2226" y="413"/>
                      </a:cubicBezTo>
                      <a:cubicBezTo>
                        <a:pt x="2232" y="417"/>
                        <a:pt x="2237" y="419"/>
                        <a:pt x="2241" y="419"/>
                      </a:cubicBezTo>
                      <a:cubicBezTo>
                        <a:pt x="2254" y="419"/>
                        <a:pt x="2244" y="391"/>
                        <a:pt x="2236" y="376"/>
                      </a:cubicBezTo>
                      <a:cubicBezTo>
                        <a:pt x="2230" y="364"/>
                        <a:pt x="2212" y="361"/>
                        <a:pt x="2189" y="361"/>
                      </a:cubicBezTo>
                      <a:cubicBezTo>
                        <a:pt x="2173" y="361"/>
                        <a:pt x="2155" y="363"/>
                        <a:pt x="2138" y="364"/>
                      </a:cubicBezTo>
                      <a:cubicBezTo>
                        <a:pt x="2137" y="364"/>
                        <a:pt x="2137" y="364"/>
                        <a:pt x="2136" y="364"/>
                      </a:cubicBezTo>
                      <a:cubicBezTo>
                        <a:pt x="2100" y="364"/>
                        <a:pt x="2091" y="336"/>
                        <a:pt x="2066" y="336"/>
                      </a:cubicBezTo>
                      <a:cubicBezTo>
                        <a:pt x="2060" y="336"/>
                        <a:pt x="2054" y="337"/>
                        <a:pt x="2047" y="340"/>
                      </a:cubicBezTo>
                      <a:cubicBezTo>
                        <a:pt x="2015" y="354"/>
                        <a:pt x="2001" y="375"/>
                        <a:pt x="1972" y="375"/>
                      </a:cubicBezTo>
                      <a:cubicBezTo>
                        <a:pt x="1965" y="375"/>
                        <a:pt x="1956" y="373"/>
                        <a:pt x="1946" y="370"/>
                      </a:cubicBezTo>
                      <a:cubicBezTo>
                        <a:pt x="1933" y="365"/>
                        <a:pt x="1921" y="364"/>
                        <a:pt x="1912" y="364"/>
                      </a:cubicBezTo>
                      <a:cubicBezTo>
                        <a:pt x="1888" y="364"/>
                        <a:pt x="1878" y="376"/>
                        <a:pt x="1888" y="389"/>
                      </a:cubicBezTo>
                      <a:cubicBezTo>
                        <a:pt x="1896" y="400"/>
                        <a:pt x="1877" y="406"/>
                        <a:pt x="1856" y="406"/>
                      </a:cubicBezTo>
                      <a:cubicBezTo>
                        <a:pt x="1842" y="406"/>
                        <a:pt x="1828" y="403"/>
                        <a:pt x="1822" y="396"/>
                      </a:cubicBezTo>
                      <a:cubicBezTo>
                        <a:pt x="1806" y="379"/>
                        <a:pt x="1858" y="364"/>
                        <a:pt x="1842" y="336"/>
                      </a:cubicBezTo>
                      <a:cubicBezTo>
                        <a:pt x="1836" y="326"/>
                        <a:pt x="1799" y="322"/>
                        <a:pt x="1755" y="322"/>
                      </a:cubicBezTo>
                      <a:cubicBezTo>
                        <a:pt x="1683" y="322"/>
                        <a:pt x="1591" y="332"/>
                        <a:pt x="1577" y="338"/>
                      </a:cubicBezTo>
                      <a:cubicBezTo>
                        <a:pt x="1572" y="340"/>
                        <a:pt x="1559" y="341"/>
                        <a:pt x="1540" y="341"/>
                      </a:cubicBezTo>
                      <a:cubicBezTo>
                        <a:pt x="1462" y="341"/>
                        <a:pt x="1290" y="325"/>
                        <a:pt x="1277" y="300"/>
                      </a:cubicBezTo>
                      <a:cubicBezTo>
                        <a:pt x="1262" y="273"/>
                        <a:pt x="1297" y="251"/>
                        <a:pt x="1354" y="251"/>
                      </a:cubicBezTo>
                      <a:cubicBezTo>
                        <a:pt x="1359" y="251"/>
                        <a:pt x="1363" y="251"/>
                        <a:pt x="1368" y="252"/>
                      </a:cubicBezTo>
                      <a:cubicBezTo>
                        <a:pt x="1398" y="254"/>
                        <a:pt x="1466" y="256"/>
                        <a:pt x="1531" y="256"/>
                      </a:cubicBezTo>
                      <a:cubicBezTo>
                        <a:pt x="1605" y="256"/>
                        <a:pt x="1674" y="253"/>
                        <a:pt x="1672" y="244"/>
                      </a:cubicBezTo>
                      <a:cubicBezTo>
                        <a:pt x="1668" y="228"/>
                        <a:pt x="1763" y="195"/>
                        <a:pt x="1743" y="158"/>
                      </a:cubicBezTo>
                      <a:cubicBezTo>
                        <a:pt x="1722" y="120"/>
                        <a:pt x="1669" y="102"/>
                        <a:pt x="1622" y="98"/>
                      </a:cubicBezTo>
                      <a:cubicBezTo>
                        <a:pt x="1599" y="96"/>
                        <a:pt x="1576" y="92"/>
                        <a:pt x="1553" y="92"/>
                      </a:cubicBezTo>
                      <a:cubicBezTo>
                        <a:pt x="1528" y="92"/>
                        <a:pt x="1502" y="96"/>
                        <a:pt x="1473" y="110"/>
                      </a:cubicBezTo>
                      <a:cubicBezTo>
                        <a:pt x="1433" y="131"/>
                        <a:pt x="1344" y="168"/>
                        <a:pt x="1287" y="168"/>
                      </a:cubicBezTo>
                      <a:cubicBezTo>
                        <a:pt x="1268" y="168"/>
                        <a:pt x="1253" y="164"/>
                        <a:pt x="1243" y="154"/>
                      </a:cubicBezTo>
                      <a:cubicBezTo>
                        <a:pt x="1206" y="114"/>
                        <a:pt x="1450" y="88"/>
                        <a:pt x="1435" y="63"/>
                      </a:cubicBezTo>
                      <a:cubicBezTo>
                        <a:pt x="1420" y="38"/>
                        <a:pt x="1104" y="25"/>
                        <a:pt x="1022" y="21"/>
                      </a:cubicBezTo>
                      <a:cubicBezTo>
                        <a:pt x="967" y="20"/>
                        <a:pt x="547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8" name="Google Shape;3178;p51"/>
                <p:cNvSpPr/>
                <p:nvPr/>
              </p:nvSpPr>
              <p:spPr>
                <a:xfrm>
                  <a:off x="4574276" y="2196555"/>
                  <a:ext cx="8985" cy="2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" h="104" extrusionOk="0">
                      <a:moveTo>
                        <a:pt x="63" y="0"/>
                      </a:moveTo>
                      <a:cubicBezTo>
                        <a:pt x="25" y="0"/>
                        <a:pt x="1" y="4"/>
                        <a:pt x="3" y="11"/>
                      </a:cubicBezTo>
                      <a:cubicBezTo>
                        <a:pt x="10" y="35"/>
                        <a:pt x="180" y="104"/>
                        <a:pt x="217" y="104"/>
                      </a:cubicBezTo>
                      <a:cubicBezTo>
                        <a:pt x="219" y="104"/>
                        <a:pt x="221" y="103"/>
                        <a:pt x="222" y="103"/>
                      </a:cubicBezTo>
                      <a:cubicBezTo>
                        <a:pt x="241" y="91"/>
                        <a:pt x="146" y="62"/>
                        <a:pt x="161" y="51"/>
                      </a:cubicBezTo>
                      <a:cubicBezTo>
                        <a:pt x="162" y="51"/>
                        <a:pt x="163" y="50"/>
                        <a:pt x="166" y="50"/>
                      </a:cubicBezTo>
                      <a:cubicBezTo>
                        <a:pt x="196" y="50"/>
                        <a:pt x="332" y="93"/>
                        <a:pt x="371" y="93"/>
                      </a:cubicBezTo>
                      <a:cubicBezTo>
                        <a:pt x="380" y="93"/>
                        <a:pt x="384" y="90"/>
                        <a:pt x="379" y="84"/>
                      </a:cubicBezTo>
                      <a:cubicBezTo>
                        <a:pt x="332" y="25"/>
                        <a:pt x="156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9" name="Google Shape;3179;p51"/>
                <p:cNvSpPr/>
                <p:nvPr/>
              </p:nvSpPr>
              <p:spPr>
                <a:xfrm>
                  <a:off x="4563630" y="2197258"/>
                  <a:ext cx="14179" cy="3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" h="164" extrusionOk="0">
                      <a:moveTo>
                        <a:pt x="142" y="0"/>
                      </a:moveTo>
                      <a:cubicBezTo>
                        <a:pt x="132" y="0"/>
                        <a:pt x="122" y="8"/>
                        <a:pt x="121" y="28"/>
                      </a:cubicBezTo>
                      <a:cubicBezTo>
                        <a:pt x="119" y="72"/>
                        <a:pt x="0" y="28"/>
                        <a:pt x="24" y="74"/>
                      </a:cubicBezTo>
                      <a:cubicBezTo>
                        <a:pt x="33" y="92"/>
                        <a:pt x="66" y="95"/>
                        <a:pt x="107" y="95"/>
                      </a:cubicBezTo>
                      <a:cubicBezTo>
                        <a:pt x="136" y="95"/>
                        <a:pt x="169" y="93"/>
                        <a:pt x="199" y="93"/>
                      </a:cubicBezTo>
                      <a:cubicBezTo>
                        <a:pt x="235" y="93"/>
                        <a:pt x="266" y="96"/>
                        <a:pt x="281" y="109"/>
                      </a:cubicBezTo>
                      <a:cubicBezTo>
                        <a:pt x="314" y="135"/>
                        <a:pt x="393" y="163"/>
                        <a:pt x="437" y="163"/>
                      </a:cubicBezTo>
                      <a:cubicBezTo>
                        <a:pt x="454" y="163"/>
                        <a:pt x="466" y="159"/>
                        <a:pt x="467" y="149"/>
                      </a:cubicBezTo>
                      <a:cubicBezTo>
                        <a:pt x="471" y="113"/>
                        <a:pt x="429" y="118"/>
                        <a:pt x="431" y="99"/>
                      </a:cubicBezTo>
                      <a:cubicBezTo>
                        <a:pt x="432" y="96"/>
                        <a:pt x="440" y="94"/>
                        <a:pt x="453" y="94"/>
                      </a:cubicBezTo>
                      <a:cubicBezTo>
                        <a:pt x="483" y="94"/>
                        <a:pt x="540" y="102"/>
                        <a:pt x="575" y="102"/>
                      </a:cubicBezTo>
                      <a:cubicBezTo>
                        <a:pt x="593" y="102"/>
                        <a:pt x="606" y="100"/>
                        <a:pt x="604" y="93"/>
                      </a:cubicBezTo>
                      <a:cubicBezTo>
                        <a:pt x="598" y="70"/>
                        <a:pt x="507" y="38"/>
                        <a:pt x="442" y="22"/>
                      </a:cubicBezTo>
                      <a:cubicBezTo>
                        <a:pt x="438" y="21"/>
                        <a:pt x="435" y="21"/>
                        <a:pt x="431" y="21"/>
                      </a:cubicBezTo>
                      <a:cubicBezTo>
                        <a:pt x="403" y="21"/>
                        <a:pt x="391" y="51"/>
                        <a:pt x="329" y="51"/>
                      </a:cubicBezTo>
                      <a:cubicBezTo>
                        <a:pt x="308" y="51"/>
                        <a:pt x="287" y="52"/>
                        <a:pt x="266" y="52"/>
                      </a:cubicBezTo>
                      <a:cubicBezTo>
                        <a:pt x="216" y="52"/>
                        <a:pt x="172" y="49"/>
                        <a:pt x="170" y="28"/>
                      </a:cubicBezTo>
                      <a:cubicBezTo>
                        <a:pt x="168" y="11"/>
                        <a:pt x="155" y="0"/>
                        <a:pt x="14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0" name="Google Shape;3180;p51"/>
                <p:cNvSpPr/>
                <p:nvPr/>
              </p:nvSpPr>
              <p:spPr>
                <a:xfrm>
                  <a:off x="4555090" y="2193932"/>
                  <a:ext cx="7089" cy="2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" h="89" extrusionOk="0">
                      <a:moveTo>
                        <a:pt x="249" y="1"/>
                      </a:moveTo>
                      <a:cubicBezTo>
                        <a:pt x="213" y="1"/>
                        <a:pt x="163" y="15"/>
                        <a:pt x="140" y="15"/>
                      </a:cubicBezTo>
                      <a:cubicBezTo>
                        <a:pt x="138" y="15"/>
                        <a:pt x="135" y="15"/>
                        <a:pt x="134" y="15"/>
                      </a:cubicBezTo>
                      <a:cubicBezTo>
                        <a:pt x="131" y="14"/>
                        <a:pt x="128" y="14"/>
                        <a:pt x="125" y="14"/>
                      </a:cubicBezTo>
                      <a:cubicBezTo>
                        <a:pt x="90" y="14"/>
                        <a:pt x="1" y="39"/>
                        <a:pt x="7" y="62"/>
                      </a:cubicBezTo>
                      <a:cubicBezTo>
                        <a:pt x="12" y="77"/>
                        <a:pt x="27" y="89"/>
                        <a:pt x="43" y="89"/>
                      </a:cubicBezTo>
                      <a:cubicBezTo>
                        <a:pt x="54" y="89"/>
                        <a:pt x="65" y="83"/>
                        <a:pt x="73" y="70"/>
                      </a:cubicBezTo>
                      <a:cubicBezTo>
                        <a:pt x="80" y="59"/>
                        <a:pt x="93" y="55"/>
                        <a:pt x="111" y="55"/>
                      </a:cubicBezTo>
                      <a:cubicBezTo>
                        <a:pt x="145" y="55"/>
                        <a:pt x="193" y="70"/>
                        <a:pt x="227" y="70"/>
                      </a:cubicBezTo>
                      <a:cubicBezTo>
                        <a:pt x="228" y="70"/>
                        <a:pt x="230" y="70"/>
                        <a:pt x="231" y="70"/>
                      </a:cubicBezTo>
                      <a:cubicBezTo>
                        <a:pt x="279" y="68"/>
                        <a:pt x="303" y="44"/>
                        <a:pt x="286" y="15"/>
                      </a:cubicBezTo>
                      <a:cubicBezTo>
                        <a:pt x="281" y="4"/>
                        <a:pt x="267" y="1"/>
                        <a:pt x="24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1" name="Google Shape;3181;p51"/>
                <p:cNvSpPr/>
                <p:nvPr/>
              </p:nvSpPr>
              <p:spPr>
                <a:xfrm>
                  <a:off x="4567046" y="2195735"/>
                  <a:ext cx="4399" cy="1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" h="48" extrusionOk="0">
                      <a:moveTo>
                        <a:pt x="118" y="1"/>
                      </a:moveTo>
                      <a:cubicBezTo>
                        <a:pt x="91" y="1"/>
                        <a:pt x="61" y="2"/>
                        <a:pt x="42" y="3"/>
                      </a:cubicBezTo>
                      <a:cubicBezTo>
                        <a:pt x="1" y="4"/>
                        <a:pt x="66" y="34"/>
                        <a:pt x="91" y="44"/>
                      </a:cubicBezTo>
                      <a:cubicBezTo>
                        <a:pt x="97" y="47"/>
                        <a:pt x="106" y="48"/>
                        <a:pt x="115" y="48"/>
                      </a:cubicBezTo>
                      <a:cubicBezTo>
                        <a:pt x="146" y="48"/>
                        <a:pt x="187" y="35"/>
                        <a:pt x="183" y="12"/>
                      </a:cubicBezTo>
                      <a:cubicBezTo>
                        <a:pt x="181" y="3"/>
                        <a:pt x="152" y="1"/>
                        <a:pt x="11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2" name="Google Shape;3182;p51"/>
                <p:cNvSpPr/>
                <p:nvPr/>
              </p:nvSpPr>
              <p:spPr>
                <a:xfrm>
                  <a:off x="4555979" y="2201287"/>
                  <a:ext cx="7089" cy="3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" h="133" extrusionOk="0">
                      <a:moveTo>
                        <a:pt x="72" y="0"/>
                      </a:moveTo>
                      <a:cubicBezTo>
                        <a:pt x="32" y="0"/>
                        <a:pt x="1" y="3"/>
                        <a:pt x="4" y="9"/>
                      </a:cubicBezTo>
                      <a:cubicBezTo>
                        <a:pt x="14" y="25"/>
                        <a:pt x="47" y="35"/>
                        <a:pt x="50" y="50"/>
                      </a:cubicBezTo>
                      <a:cubicBezTo>
                        <a:pt x="51" y="66"/>
                        <a:pt x="5" y="75"/>
                        <a:pt x="30" y="107"/>
                      </a:cubicBezTo>
                      <a:cubicBezTo>
                        <a:pt x="45" y="126"/>
                        <a:pt x="78" y="132"/>
                        <a:pt x="120" y="132"/>
                      </a:cubicBezTo>
                      <a:cubicBezTo>
                        <a:pt x="148" y="132"/>
                        <a:pt x="180" y="129"/>
                        <a:pt x="212" y="125"/>
                      </a:cubicBezTo>
                      <a:cubicBezTo>
                        <a:pt x="292" y="115"/>
                        <a:pt x="303" y="87"/>
                        <a:pt x="296" y="64"/>
                      </a:cubicBezTo>
                      <a:cubicBezTo>
                        <a:pt x="293" y="55"/>
                        <a:pt x="280" y="53"/>
                        <a:pt x="265" y="53"/>
                      </a:cubicBezTo>
                      <a:cubicBezTo>
                        <a:pt x="248" y="53"/>
                        <a:pt x="229" y="56"/>
                        <a:pt x="217" y="56"/>
                      </a:cubicBezTo>
                      <a:cubicBezTo>
                        <a:pt x="212" y="56"/>
                        <a:pt x="209" y="55"/>
                        <a:pt x="208" y="53"/>
                      </a:cubicBezTo>
                      <a:cubicBezTo>
                        <a:pt x="204" y="44"/>
                        <a:pt x="215" y="31"/>
                        <a:pt x="209" y="16"/>
                      </a:cubicBezTo>
                      <a:cubicBezTo>
                        <a:pt x="206" y="6"/>
                        <a:pt x="131" y="0"/>
                        <a:pt x="7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3" name="Google Shape;3183;p51"/>
                <p:cNvSpPr/>
                <p:nvPr/>
              </p:nvSpPr>
              <p:spPr>
                <a:xfrm>
                  <a:off x="4561080" y="2234504"/>
                  <a:ext cx="8517" cy="3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44" extrusionOk="0">
                      <a:moveTo>
                        <a:pt x="71" y="1"/>
                      </a:moveTo>
                      <a:cubicBezTo>
                        <a:pt x="50" y="1"/>
                        <a:pt x="55" y="34"/>
                        <a:pt x="61" y="53"/>
                      </a:cubicBezTo>
                      <a:cubicBezTo>
                        <a:pt x="67" y="74"/>
                        <a:pt x="1" y="74"/>
                        <a:pt x="23" y="118"/>
                      </a:cubicBezTo>
                      <a:cubicBezTo>
                        <a:pt x="33" y="137"/>
                        <a:pt x="59" y="144"/>
                        <a:pt x="85" y="144"/>
                      </a:cubicBezTo>
                      <a:cubicBezTo>
                        <a:pt x="121" y="144"/>
                        <a:pt x="159" y="131"/>
                        <a:pt x="165" y="118"/>
                      </a:cubicBezTo>
                      <a:cubicBezTo>
                        <a:pt x="170" y="106"/>
                        <a:pt x="176" y="97"/>
                        <a:pt x="187" y="97"/>
                      </a:cubicBezTo>
                      <a:cubicBezTo>
                        <a:pt x="196" y="97"/>
                        <a:pt x="208" y="103"/>
                        <a:pt x="226" y="118"/>
                      </a:cubicBezTo>
                      <a:cubicBezTo>
                        <a:pt x="247" y="135"/>
                        <a:pt x="281" y="141"/>
                        <a:pt x="310" y="141"/>
                      </a:cubicBezTo>
                      <a:cubicBezTo>
                        <a:pt x="338" y="141"/>
                        <a:pt x="361" y="135"/>
                        <a:pt x="362" y="126"/>
                      </a:cubicBezTo>
                      <a:cubicBezTo>
                        <a:pt x="364" y="88"/>
                        <a:pt x="269" y="62"/>
                        <a:pt x="222" y="62"/>
                      </a:cubicBezTo>
                      <a:cubicBezTo>
                        <a:pt x="177" y="59"/>
                        <a:pt x="132" y="27"/>
                        <a:pt x="90" y="7"/>
                      </a:cubicBezTo>
                      <a:cubicBezTo>
                        <a:pt x="82" y="3"/>
                        <a:pt x="76" y="1"/>
                        <a:pt x="71" y="1"/>
                      </a:cubicBezTo>
                      <a:close/>
                    </a:path>
                  </a:pathLst>
                </a:custGeom>
                <a:solidFill>
                  <a:srgbClr val="EC983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4" name="Google Shape;3184;p51"/>
                <p:cNvSpPr/>
                <p:nvPr/>
              </p:nvSpPr>
              <p:spPr>
                <a:xfrm>
                  <a:off x="4558857" y="2238181"/>
                  <a:ext cx="4165" cy="4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181" extrusionOk="0">
                      <a:moveTo>
                        <a:pt x="104" y="0"/>
                      </a:moveTo>
                      <a:cubicBezTo>
                        <a:pt x="70" y="0"/>
                        <a:pt x="31" y="38"/>
                        <a:pt x="19" y="54"/>
                      </a:cubicBezTo>
                      <a:cubicBezTo>
                        <a:pt x="0" y="75"/>
                        <a:pt x="25" y="102"/>
                        <a:pt x="55" y="115"/>
                      </a:cubicBezTo>
                      <a:cubicBezTo>
                        <a:pt x="84" y="128"/>
                        <a:pt x="56" y="181"/>
                        <a:pt x="117" y="181"/>
                      </a:cubicBezTo>
                      <a:cubicBezTo>
                        <a:pt x="178" y="181"/>
                        <a:pt x="139" y="95"/>
                        <a:pt x="125" y="64"/>
                      </a:cubicBezTo>
                      <a:cubicBezTo>
                        <a:pt x="111" y="33"/>
                        <a:pt x="163" y="44"/>
                        <a:pt x="137" y="15"/>
                      </a:cubicBezTo>
                      <a:cubicBezTo>
                        <a:pt x="127" y="4"/>
                        <a:pt x="116" y="0"/>
                        <a:pt x="104" y="0"/>
                      </a:cubicBezTo>
                      <a:close/>
                    </a:path>
                  </a:pathLst>
                </a:custGeom>
                <a:solidFill>
                  <a:srgbClr val="EC983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5" name="Google Shape;3185;p51"/>
                <p:cNvSpPr/>
                <p:nvPr/>
              </p:nvSpPr>
              <p:spPr>
                <a:xfrm>
                  <a:off x="4558927" y="2242796"/>
                  <a:ext cx="4586" cy="1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83" extrusionOk="0">
                      <a:moveTo>
                        <a:pt x="25" y="0"/>
                      </a:moveTo>
                      <a:cubicBezTo>
                        <a:pt x="10" y="0"/>
                        <a:pt x="1" y="3"/>
                        <a:pt x="1" y="10"/>
                      </a:cubicBezTo>
                      <a:cubicBezTo>
                        <a:pt x="2" y="38"/>
                        <a:pt x="89" y="38"/>
                        <a:pt x="143" y="68"/>
                      </a:cubicBezTo>
                      <a:cubicBezTo>
                        <a:pt x="162" y="79"/>
                        <a:pt x="174" y="83"/>
                        <a:pt x="181" y="83"/>
                      </a:cubicBezTo>
                      <a:cubicBezTo>
                        <a:pt x="195" y="83"/>
                        <a:pt x="195" y="68"/>
                        <a:pt x="195" y="47"/>
                      </a:cubicBezTo>
                      <a:cubicBezTo>
                        <a:pt x="196" y="35"/>
                        <a:pt x="76" y="0"/>
                        <a:pt x="25" y="0"/>
                      </a:cubicBezTo>
                      <a:close/>
                    </a:path>
                  </a:pathLst>
                </a:custGeom>
                <a:solidFill>
                  <a:srgbClr val="EC983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6" name="Google Shape;3186;p51"/>
                <p:cNvSpPr/>
                <p:nvPr/>
              </p:nvSpPr>
              <p:spPr>
                <a:xfrm>
                  <a:off x="4554856" y="2241086"/>
                  <a:ext cx="2971" cy="1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" h="58" extrusionOk="0">
                      <a:moveTo>
                        <a:pt x="49" y="0"/>
                      </a:moveTo>
                      <a:cubicBezTo>
                        <a:pt x="23" y="0"/>
                        <a:pt x="0" y="9"/>
                        <a:pt x="4" y="23"/>
                      </a:cubicBezTo>
                      <a:cubicBezTo>
                        <a:pt x="10" y="55"/>
                        <a:pt x="37" y="35"/>
                        <a:pt x="78" y="50"/>
                      </a:cubicBezTo>
                      <a:cubicBezTo>
                        <a:pt x="93" y="55"/>
                        <a:pt x="104" y="58"/>
                        <a:pt x="112" y="58"/>
                      </a:cubicBezTo>
                      <a:cubicBezTo>
                        <a:pt x="124" y="58"/>
                        <a:pt x="127" y="51"/>
                        <a:pt x="124" y="38"/>
                      </a:cubicBezTo>
                      <a:cubicBezTo>
                        <a:pt x="118" y="12"/>
                        <a:pt x="81" y="0"/>
                        <a:pt x="49" y="0"/>
                      </a:cubicBezTo>
                      <a:close/>
                    </a:path>
                  </a:pathLst>
                </a:custGeom>
                <a:solidFill>
                  <a:srgbClr val="EC983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7" name="Google Shape;3187;p51"/>
                <p:cNvSpPr/>
                <p:nvPr/>
              </p:nvSpPr>
              <p:spPr>
                <a:xfrm>
                  <a:off x="4330802" y="2302928"/>
                  <a:ext cx="6107" cy="5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" h="224" extrusionOk="0">
                      <a:moveTo>
                        <a:pt x="72" y="0"/>
                      </a:moveTo>
                      <a:cubicBezTo>
                        <a:pt x="41" y="0"/>
                        <a:pt x="0" y="81"/>
                        <a:pt x="7" y="101"/>
                      </a:cubicBezTo>
                      <a:cubicBezTo>
                        <a:pt x="14" y="125"/>
                        <a:pt x="37" y="152"/>
                        <a:pt x="122" y="198"/>
                      </a:cubicBezTo>
                      <a:cubicBezTo>
                        <a:pt x="158" y="217"/>
                        <a:pt x="188" y="224"/>
                        <a:pt x="211" y="224"/>
                      </a:cubicBezTo>
                      <a:cubicBezTo>
                        <a:pt x="244" y="224"/>
                        <a:pt x="261" y="210"/>
                        <a:pt x="255" y="198"/>
                      </a:cubicBezTo>
                      <a:cubicBezTo>
                        <a:pt x="244" y="179"/>
                        <a:pt x="70" y="125"/>
                        <a:pt x="51" y="89"/>
                      </a:cubicBezTo>
                      <a:cubicBezTo>
                        <a:pt x="32" y="54"/>
                        <a:pt x="97" y="20"/>
                        <a:pt x="87" y="7"/>
                      </a:cubicBezTo>
                      <a:cubicBezTo>
                        <a:pt x="82" y="2"/>
                        <a:pt x="77" y="0"/>
                        <a:pt x="7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8" name="Google Shape;3188;p51"/>
                <p:cNvSpPr/>
                <p:nvPr/>
              </p:nvSpPr>
              <p:spPr>
                <a:xfrm>
                  <a:off x="4592128" y="2171701"/>
                  <a:ext cx="54329" cy="35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2" h="1502" extrusionOk="0">
                      <a:moveTo>
                        <a:pt x="1494" y="14"/>
                      </a:moveTo>
                      <a:lnTo>
                        <a:pt x="2304" y="1488"/>
                      </a:lnTo>
                      <a:lnTo>
                        <a:pt x="829" y="1488"/>
                      </a:lnTo>
                      <a:lnTo>
                        <a:pt x="19" y="14"/>
                      </a:lnTo>
                      <a:close/>
                      <a:moveTo>
                        <a:pt x="6" y="1"/>
                      </a:moveTo>
                      <a:cubicBezTo>
                        <a:pt x="2" y="1"/>
                        <a:pt x="1" y="4"/>
                        <a:pt x="3" y="7"/>
                      </a:cubicBezTo>
                      <a:lnTo>
                        <a:pt x="819" y="1494"/>
                      </a:lnTo>
                      <a:cubicBezTo>
                        <a:pt x="822" y="1498"/>
                        <a:pt x="826" y="1501"/>
                        <a:pt x="829" y="1501"/>
                      </a:cubicBezTo>
                      <a:lnTo>
                        <a:pt x="2316" y="1501"/>
                      </a:lnTo>
                      <a:cubicBezTo>
                        <a:pt x="2321" y="1501"/>
                        <a:pt x="2322" y="1498"/>
                        <a:pt x="2319" y="1494"/>
                      </a:cubicBezTo>
                      <a:lnTo>
                        <a:pt x="1503" y="7"/>
                      </a:lnTo>
                      <a:cubicBezTo>
                        <a:pt x="1500" y="4"/>
                        <a:pt x="1496" y="1"/>
                        <a:pt x="14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9" name="Google Shape;3189;p51"/>
                <p:cNvSpPr/>
                <p:nvPr/>
              </p:nvSpPr>
              <p:spPr>
                <a:xfrm>
                  <a:off x="4557360" y="2171701"/>
                  <a:ext cx="54352" cy="35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2" extrusionOk="0">
                      <a:moveTo>
                        <a:pt x="1493" y="14"/>
                      </a:moveTo>
                      <a:lnTo>
                        <a:pt x="2303" y="1488"/>
                      </a:lnTo>
                      <a:lnTo>
                        <a:pt x="828" y="1488"/>
                      </a:lnTo>
                      <a:lnTo>
                        <a:pt x="18" y="14"/>
                      </a:lnTo>
                      <a:close/>
                      <a:moveTo>
                        <a:pt x="6" y="1"/>
                      </a:moveTo>
                      <a:cubicBezTo>
                        <a:pt x="2" y="1"/>
                        <a:pt x="1" y="4"/>
                        <a:pt x="3" y="7"/>
                      </a:cubicBezTo>
                      <a:lnTo>
                        <a:pt x="820" y="1494"/>
                      </a:lnTo>
                      <a:cubicBezTo>
                        <a:pt x="821" y="1498"/>
                        <a:pt x="826" y="1501"/>
                        <a:pt x="829" y="1501"/>
                      </a:cubicBezTo>
                      <a:lnTo>
                        <a:pt x="2316" y="1501"/>
                      </a:lnTo>
                      <a:cubicBezTo>
                        <a:pt x="2320" y="1501"/>
                        <a:pt x="2323" y="1498"/>
                        <a:pt x="2319" y="1494"/>
                      </a:cubicBezTo>
                      <a:lnTo>
                        <a:pt x="1503" y="7"/>
                      </a:lnTo>
                      <a:cubicBezTo>
                        <a:pt x="1500" y="4"/>
                        <a:pt x="1496" y="1"/>
                        <a:pt x="14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0" name="Google Shape;3190;p51"/>
                <p:cNvSpPr/>
                <p:nvPr/>
              </p:nvSpPr>
              <p:spPr>
                <a:xfrm>
                  <a:off x="4522568" y="2171701"/>
                  <a:ext cx="54352" cy="35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2" extrusionOk="0">
                      <a:moveTo>
                        <a:pt x="1493" y="14"/>
                      </a:moveTo>
                      <a:lnTo>
                        <a:pt x="2303" y="1488"/>
                      </a:lnTo>
                      <a:lnTo>
                        <a:pt x="828" y="1488"/>
                      </a:lnTo>
                      <a:lnTo>
                        <a:pt x="18" y="14"/>
                      </a:lnTo>
                      <a:close/>
                      <a:moveTo>
                        <a:pt x="6" y="1"/>
                      </a:moveTo>
                      <a:cubicBezTo>
                        <a:pt x="2" y="1"/>
                        <a:pt x="1" y="4"/>
                        <a:pt x="3" y="7"/>
                      </a:cubicBezTo>
                      <a:lnTo>
                        <a:pt x="820" y="1494"/>
                      </a:lnTo>
                      <a:cubicBezTo>
                        <a:pt x="822" y="1498"/>
                        <a:pt x="826" y="1501"/>
                        <a:pt x="829" y="1501"/>
                      </a:cubicBezTo>
                      <a:lnTo>
                        <a:pt x="2316" y="1501"/>
                      </a:lnTo>
                      <a:cubicBezTo>
                        <a:pt x="2320" y="1501"/>
                        <a:pt x="2322" y="1498"/>
                        <a:pt x="2319" y="1494"/>
                      </a:cubicBezTo>
                      <a:lnTo>
                        <a:pt x="1503" y="7"/>
                      </a:lnTo>
                      <a:cubicBezTo>
                        <a:pt x="1500" y="4"/>
                        <a:pt x="1496" y="1"/>
                        <a:pt x="14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1" name="Google Shape;3191;p51"/>
                <p:cNvSpPr/>
                <p:nvPr/>
              </p:nvSpPr>
              <p:spPr>
                <a:xfrm>
                  <a:off x="4487775" y="2171701"/>
                  <a:ext cx="54352" cy="35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2" extrusionOk="0">
                      <a:moveTo>
                        <a:pt x="1494" y="14"/>
                      </a:moveTo>
                      <a:lnTo>
                        <a:pt x="2304" y="1488"/>
                      </a:lnTo>
                      <a:lnTo>
                        <a:pt x="830" y="1488"/>
                      </a:lnTo>
                      <a:lnTo>
                        <a:pt x="20" y="14"/>
                      </a:lnTo>
                      <a:close/>
                      <a:moveTo>
                        <a:pt x="6" y="1"/>
                      </a:moveTo>
                      <a:cubicBezTo>
                        <a:pt x="2" y="1"/>
                        <a:pt x="1" y="4"/>
                        <a:pt x="3" y="7"/>
                      </a:cubicBezTo>
                      <a:lnTo>
                        <a:pt x="820" y="1494"/>
                      </a:lnTo>
                      <a:cubicBezTo>
                        <a:pt x="822" y="1498"/>
                        <a:pt x="826" y="1501"/>
                        <a:pt x="829" y="1501"/>
                      </a:cubicBezTo>
                      <a:lnTo>
                        <a:pt x="2316" y="1501"/>
                      </a:lnTo>
                      <a:cubicBezTo>
                        <a:pt x="2320" y="1501"/>
                        <a:pt x="2322" y="1498"/>
                        <a:pt x="2319" y="1494"/>
                      </a:cubicBezTo>
                      <a:lnTo>
                        <a:pt x="1503" y="7"/>
                      </a:lnTo>
                      <a:cubicBezTo>
                        <a:pt x="1500" y="4"/>
                        <a:pt x="1496" y="1"/>
                        <a:pt x="14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2" name="Google Shape;3192;p51"/>
                <p:cNvSpPr/>
                <p:nvPr/>
              </p:nvSpPr>
              <p:spPr>
                <a:xfrm>
                  <a:off x="4453007" y="2171701"/>
                  <a:ext cx="54352" cy="35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2" extrusionOk="0">
                      <a:moveTo>
                        <a:pt x="1493" y="14"/>
                      </a:moveTo>
                      <a:lnTo>
                        <a:pt x="2303" y="1488"/>
                      </a:lnTo>
                      <a:lnTo>
                        <a:pt x="829" y="1488"/>
                      </a:lnTo>
                      <a:lnTo>
                        <a:pt x="19" y="14"/>
                      </a:lnTo>
                      <a:close/>
                      <a:moveTo>
                        <a:pt x="6" y="1"/>
                      </a:moveTo>
                      <a:cubicBezTo>
                        <a:pt x="4" y="1"/>
                        <a:pt x="1" y="4"/>
                        <a:pt x="4" y="7"/>
                      </a:cubicBezTo>
                      <a:lnTo>
                        <a:pt x="820" y="1494"/>
                      </a:lnTo>
                      <a:cubicBezTo>
                        <a:pt x="821" y="1498"/>
                        <a:pt x="826" y="1501"/>
                        <a:pt x="830" y="1501"/>
                      </a:cubicBezTo>
                      <a:lnTo>
                        <a:pt x="2317" y="1501"/>
                      </a:lnTo>
                      <a:cubicBezTo>
                        <a:pt x="2321" y="1501"/>
                        <a:pt x="2322" y="1498"/>
                        <a:pt x="2319" y="1494"/>
                      </a:cubicBezTo>
                      <a:lnTo>
                        <a:pt x="1503" y="7"/>
                      </a:lnTo>
                      <a:cubicBezTo>
                        <a:pt x="1501" y="4"/>
                        <a:pt x="1497" y="1"/>
                        <a:pt x="14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3" name="Google Shape;3193;p51"/>
                <p:cNvSpPr/>
                <p:nvPr/>
              </p:nvSpPr>
              <p:spPr>
                <a:xfrm>
                  <a:off x="4418215" y="2171701"/>
                  <a:ext cx="54352" cy="35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2" extrusionOk="0">
                      <a:moveTo>
                        <a:pt x="1493" y="14"/>
                      </a:moveTo>
                      <a:lnTo>
                        <a:pt x="2303" y="1488"/>
                      </a:lnTo>
                      <a:lnTo>
                        <a:pt x="829" y="1488"/>
                      </a:lnTo>
                      <a:lnTo>
                        <a:pt x="19" y="14"/>
                      </a:lnTo>
                      <a:close/>
                      <a:moveTo>
                        <a:pt x="6" y="1"/>
                      </a:moveTo>
                      <a:cubicBezTo>
                        <a:pt x="1" y="1"/>
                        <a:pt x="0" y="4"/>
                        <a:pt x="4" y="7"/>
                      </a:cubicBezTo>
                      <a:lnTo>
                        <a:pt x="820" y="1494"/>
                      </a:lnTo>
                      <a:cubicBezTo>
                        <a:pt x="822" y="1498"/>
                        <a:pt x="826" y="1501"/>
                        <a:pt x="830" y="1501"/>
                      </a:cubicBezTo>
                      <a:lnTo>
                        <a:pt x="2317" y="1501"/>
                      </a:lnTo>
                      <a:cubicBezTo>
                        <a:pt x="2321" y="1501"/>
                        <a:pt x="2322" y="1498"/>
                        <a:pt x="2319" y="1494"/>
                      </a:cubicBezTo>
                      <a:lnTo>
                        <a:pt x="1503" y="7"/>
                      </a:lnTo>
                      <a:cubicBezTo>
                        <a:pt x="1501" y="4"/>
                        <a:pt x="1497" y="1"/>
                        <a:pt x="14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4" name="Google Shape;3194;p51"/>
                <p:cNvSpPr/>
                <p:nvPr/>
              </p:nvSpPr>
              <p:spPr>
                <a:xfrm>
                  <a:off x="4383446" y="2171701"/>
                  <a:ext cx="54352" cy="35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2" extrusionOk="0">
                      <a:moveTo>
                        <a:pt x="1493" y="14"/>
                      </a:moveTo>
                      <a:lnTo>
                        <a:pt x="2303" y="1488"/>
                      </a:lnTo>
                      <a:lnTo>
                        <a:pt x="829" y="1488"/>
                      </a:lnTo>
                      <a:lnTo>
                        <a:pt x="19" y="14"/>
                      </a:lnTo>
                      <a:close/>
                      <a:moveTo>
                        <a:pt x="6" y="1"/>
                      </a:moveTo>
                      <a:cubicBezTo>
                        <a:pt x="4" y="1"/>
                        <a:pt x="0" y="4"/>
                        <a:pt x="4" y="7"/>
                      </a:cubicBezTo>
                      <a:lnTo>
                        <a:pt x="820" y="1494"/>
                      </a:lnTo>
                      <a:cubicBezTo>
                        <a:pt x="821" y="1498"/>
                        <a:pt x="826" y="1501"/>
                        <a:pt x="830" y="1501"/>
                      </a:cubicBezTo>
                      <a:lnTo>
                        <a:pt x="2317" y="1501"/>
                      </a:lnTo>
                      <a:cubicBezTo>
                        <a:pt x="2321" y="1501"/>
                        <a:pt x="2322" y="1498"/>
                        <a:pt x="2320" y="1494"/>
                      </a:cubicBezTo>
                      <a:lnTo>
                        <a:pt x="1503" y="7"/>
                      </a:lnTo>
                      <a:cubicBezTo>
                        <a:pt x="1501" y="4"/>
                        <a:pt x="1497" y="1"/>
                        <a:pt x="14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5" name="Google Shape;3195;p51"/>
                <p:cNvSpPr/>
                <p:nvPr/>
              </p:nvSpPr>
              <p:spPr>
                <a:xfrm>
                  <a:off x="4348654" y="2171701"/>
                  <a:ext cx="54352" cy="35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2" extrusionOk="0">
                      <a:moveTo>
                        <a:pt x="1493" y="14"/>
                      </a:moveTo>
                      <a:lnTo>
                        <a:pt x="2303" y="1488"/>
                      </a:lnTo>
                      <a:lnTo>
                        <a:pt x="829" y="1488"/>
                      </a:lnTo>
                      <a:lnTo>
                        <a:pt x="19" y="14"/>
                      </a:lnTo>
                      <a:close/>
                      <a:moveTo>
                        <a:pt x="6" y="1"/>
                      </a:moveTo>
                      <a:cubicBezTo>
                        <a:pt x="2" y="1"/>
                        <a:pt x="0" y="4"/>
                        <a:pt x="3" y="7"/>
                      </a:cubicBezTo>
                      <a:lnTo>
                        <a:pt x="820" y="1494"/>
                      </a:lnTo>
                      <a:cubicBezTo>
                        <a:pt x="821" y="1498"/>
                        <a:pt x="826" y="1501"/>
                        <a:pt x="830" y="1501"/>
                      </a:cubicBezTo>
                      <a:lnTo>
                        <a:pt x="2317" y="1501"/>
                      </a:lnTo>
                      <a:cubicBezTo>
                        <a:pt x="2321" y="1501"/>
                        <a:pt x="2322" y="1498"/>
                        <a:pt x="2320" y="1494"/>
                      </a:cubicBezTo>
                      <a:lnTo>
                        <a:pt x="1503" y="7"/>
                      </a:lnTo>
                      <a:cubicBezTo>
                        <a:pt x="1501" y="4"/>
                        <a:pt x="1497" y="1"/>
                        <a:pt x="14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6" name="Google Shape;3196;p51"/>
                <p:cNvSpPr/>
                <p:nvPr/>
              </p:nvSpPr>
              <p:spPr>
                <a:xfrm>
                  <a:off x="4313862" y="2171701"/>
                  <a:ext cx="54352" cy="35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2" extrusionOk="0">
                      <a:moveTo>
                        <a:pt x="1493" y="14"/>
                      </a:moveTo>
                      <a:lnTo>
                        <a:pt x="2303" y="1488"/>
                      </a:lnTo>
                      <a:lnTo>
                        <a:pt x="829" y="1488"/>
                      </a:lnTo>
                      <a:lnTo>
                        <a:pt x="19" y="14"/>
                      </a:lnTo>
                      <a:close/>
                      <a:moveTo>
                        <a:pt x="5" y="1"/>
                      </a:moveTo>
                      <a:cubicBezTo>
                        <a:pt x="1" y="1"/>
                        <a:pt x="0" y="4"/>
                        <a:pt x="3" y="7"/>
                      </a:cubicBezTo>
                      <a:lnTo>
                        <a:pt x="820" y="1494"/>
                      </a:lnTo>
                      <a:cubicBezTo>
                        <a:pt x="823" y="1498"/>
                        <a:pt x="826" y="1501"/>
                        <a:pt x="830" y="1501"/>
                      </a:cubicBezTo>
                      <a:lnTo>
                        <a:pt x="2317" y="1501"/>
                      </a:lnTo>
                      <a:cubicBezTo>
                        <a:pt x="2320" y="1501"/>
                        <a:pt x="2322" y="1498"/>
                        <a:pt x="2320" y="1494"/>
                      </a:cubicBezTo>
                      <a:lnTo>
                        <a:pt x="1503" y="7"/>
                      </a:lnTo>
                      <a:cubicBezTo>
                        <a:pt x="1501" y="4"/>
                        <a:pt x="1497" y="1"/>
                        <a:pt x="14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7" name="Google Shape;3197;p51"/>
                <p:cNvSpPr/>
                <p:nvPr/>
              </p:nvSpPr>
              <p:spPr>
                <a:xfrm>
                  <a:off x="4279093" y="2171701"/>
                  <a:ext cx="54352" cy="35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2" extrusionOk="0">
                      <a:moveTo>
                        <a:pt x="1494" y="14"/>
                      </a:moveTo>
                      <a:lnTo>
                        <a:pt x="2304" y="1488"/>
                      </a:lnTo>
                      <a:lnTo>
                        <a:pt x="829" y="1488"/>
                      </a:lnTo>
                      <a:lnTo>
                        <a:pt x="19" y="14"/>
                      </a:lnTo>
                      <a:close/>
                      <a:moveTo>
                        <a:pt x="6" y="1"/>
                      </a:moveTo>
                      <a:cubicBezTo>
                        <a:pt x="2" y="1"/>
                        <a:pt x="0" y="4"/>
                        <a:pt x="3" y="7"/>
                      </a:cubicBezTo>
                      <a:lnTo>
                        <a:pt x="820" y="1494"/>
                      </a:lnTo>
                      <a:cubicBezTo>
                        <a:pt x="822" y="1498"/>
                        <a:pt x="827" y="1501"/>
                        <a:pt x="830" y="1501"/>
                      </a:cubicBezTo>
                      <a:lnTo>
                        <a:pt x="2317" y="1501"/>
                      </a:lnTo>
                      <a:cubicBezTo>
                        <a:pt x="2321" y="1501"/>
                        <a:pt x="2322" y="1498"/>
                        <a:pt x="2320" y="1494"/>
                      </a:cubicBezTo>
                      <a:lnTo>
                        <a:pt x="1504" y="7"/>
                      </a:lnTo>
                      <a:cubicBezTo>
                        <a:pt x="1501" y="4"/>
                        <a:pt x="1497" y="1"/>
                        <a:pt x="149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8" name="Google Shape;3198;p51"/>
                <p:cNvSpPr/>
                <p:nvPr/>
              </p:nvSpPr>
              <p:spPr>
                <a:xfrm>
                  <a:off x="4244301" y="2171701"/>
                  <a:ext cx="54352" cy="35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2" extrusionOk="0">
                      <a:moveTo>
                        <a:pt x="1493" y="14"/>
                      </a:moveTo>
                      <a:lnTo>
                        <a:pt x="2304" y="1488"/>
                      </a:lnTo>
                      <a:lnTo>
                        <a:pt x="829" y="1488"/>
                      </a:lnTo>
                      <a:lnTo>
                        <a:pt x="19" y="14"/>
                      </a:lnTo>
                      <a:close/>
                      <a:moveTo>
                        <a:pt x="6" y="1"/>
                      </a:moveTo>
                      <a:cubicBezTo>
                        <a:pt x="2" y="1"/>
                        <a:pt x="0" y="4"/>
                        <a:pt x="3" y="7"/>
                      </a:cubicBezTo>
                      <a:lnTo>
                        <a:pt x="820" y="1494"/>
                      </a:lnTo>
                      <a:cubicBezTo>
                        <a:pt x="822" y="1498"/>
                        <a:pt x="827" y="1501"/>
                        <a:pt x="830" y="1501"/>
                      </a:cubicBezTo>
                      <a:lnTo>
                        <a:pt x="2317" y="1501"/>
                      </a:lnTo>
                      <a:cubicBezTo>
                        <a:pt x="2321" y="1501"/>
                        <a:pt x="2322" y="1498"/>
                        <a:pt x="2320" y="1494"/>
                      </a:cubicBezTo>
                      <a:lnTo>
                        <a:pt x="1504" y="7"/>
                      </a:lnTo>
                      <a:cubicBezTo>
                        <a:pt x="1501" y="4"/>
                        <a:pt x="1497" y="1"/>
                        <a:pt x="14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9" name="Google Shape;3199;p51"/>
                <p:cNvSpPr/>
                <p:nvPr/>
              </p:nvSpPr>
              <p:spPr>
                <a:xfrm>
                  <a:off x="4209509" y="2171701"/>
                  <a:ext cx="54352" cy="35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2" extrusionOk="0">
                      <a:moveTo>
                        <a:pt x="1493" y="14"/>
                      </a:moveTo>
                      <a:lnTo>
                        <a:pt x="2304" y="1488"/>
                      </a:lnTo>
                      <a:lnTo>
                        <a:pt x="829" y="1488"/>
                      </a:lnTo>
                      <a:lnTo>
                        <a:pt x="19" y="14"/>
                      </a:lnTo>
                      <a:close/>
                      <a:moveTo>
                        <a:pt x="6" y="1"/>
                      </a:moveTo>
                      <a:cubicBezTo>
                        <a:pt x="2" y="1"/>
                        <a:pt x="0" y="4"/>
                        <a:pt x="3" y="7"/>
                      </a:cubicBezTo>
                      <a:lnTo>
                        <a:pt x="820" y="1494"/>
                      </a:lnTo>
                      <a:cubicBezTo>
                        <a:pt x="823" y="1498"/>
                        <a:pt x="827" y="1501"/>
                        <a:pt x="830" y="1501"/>
                      </a:cubicBezTo>
                      <a:lnTo>
                        <a:pt x="2317" y="1501"/>
                      </a:lnTo>
                      <a:cubicBezTo>
                        <a:pt x="2321" y="1501"/>
                        <a:pt x="2322" y="1498"/>
                        <a:pt x="2320" y="1494"/>
                      </a:cubicBezTo>
                      <a:lnTo>
                        <a:pt x="1504" y="7"/>
                      </a:lnTo>
                      <a:cubicBezTo>
                        <a:pt x="1501" y="4"/>
                        <a:pt x="1496" y="1"/>
                        <a:pt x="14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0" name="Google Shape;3200;p51"/>
                <p:cNvSpPr/>
                <p:nvPr/>
              </p:nvSpPr>
              <p:spPr>
                <a:xfrm>
                  <a:off x="4611127" y="2206323"/>
                  <a:ext cx="54352" cy="3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1" extrusionOk="0">
                      <a:moveTo>
                        <a:pt x="1493" y="14"/>
                      </a:moveTo>
                      <a:lnTo>
                        <a:pt x="2303" y="1488"/>
                      </a:lnTo>
                      <a:lnTo>
                        <a:pt x="830" y="1488"/>
                      </a:lnTo>
                      <a:lnTo>
                        <a:pt x="19" y="14"/>
                      </a:lnTo>
                      <a:close/>
                      <a:moveTo>
                        <a:pt x="6" y="0"/>
                      </a:moveTo>
                      <a:cubicBezTo>
                        <a:pt x="2" y="0"/>
                        <a:pt x="1" y="4"/>
                        <a:pt x="4" y="8"/>
                      </a:cubicBezTo>
                      <a:lnTo>
                        <a:pt x="820" y="1495"/>
                      </a:lnTo>
                      <a:cubicBezTo>
                        <a:pt x="821" y="1498"/>
                        <a:pt x="827" y="1501"/>
                        <a:pt x="831" y="1501"/>
                      </a:cubicBezTo>
                      <a:lnTo>
                        <a:pt x="2318" y="1501"/>
                      </a:lnTo>
                      <a:cubicBezTo>
                        <a:pt x="2322" y="1501"/>
                        <a:pt x="2323" y="1498"/>
                        <a:pt x="2320" y="1495"/>
                      </a:cubicBezTo>
                      <a:lnTo>
                        <a:pt x="1503" y="8"/>
                      </a:lnTo>
                      <a:cubicBezTo>
                        <a:pt x="1501" y="4"/>
                        <a:pt x="1497" y="0"/>
                        <a:pt x="14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1" name="Google Shape;3201;p51"/>
                <p:cNvSpPr/>
                <p:nvPr/>
              </p:nvSpPr>
              <p:spPr>
                <a:xfrm>
                  <a:off x="4576335" y="2206323"/>
                  <a:ext cx="54352" cy="3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1" extrusionOk="0">
                      <a:moveTo>
                        <a:pt x="1494" y="14"/>
                      </a:moveTo>
                      <a:lnTo>
                        <a:pt x="2304" y="1488"/>
                      </a:lnTo>
                      <a:lnTo>
                        <a:pt x="831" y="1488"/>
                      </a:lnTo>
                      <a:lnTo>
                        <a:pt x="20" y="14"/>
                      </a:lnTo>
                      <a:close/>
                      <a:moveTo>
                        <a:pt x="6" y="0"/>
                      </a:moveTo>
                      <a:cubicBezTo>
                        <a:pt x="2" y="0"/>
                        <a:pt x="1" y="4"/>
                        <a:pt x="4" y="8"/>
                      </a:cubicBezTo>
                      <a:lnTo>
                        <a:pt x="820" y="1495"/>
                      </a:lnTo>
                      <a:cubicBezTo>
                        <a:pt x="822" y="1498"/>
                        <a:pt x="826" y="1501"/>
                        <a:pt x="831" y="1501"/>
                      </a:cubicBezTo>
                      <a:lnTo>
                        <a:pt x="2318" y="1501"/>
                      </a:lnTo>
                      <a:cubicBezTo>
                        <a:pt x="2322" y="1501"/>
                        <a:pt x="2323" y="1498"/>
                        <a:pt x="2320" y="1495"/>
                      </a:cubicBezTo>
                      <a:lnTo>
                        <a:pt x="1503" y="8"/>
                      </a:lnTo>
                      <a:cubicBezTo>
                        <a:pt x="1501" y="4"/>
                        <a:pt x="1497" y="0"/>
                        <a:pt x="1493" y="0"/>
                      </a:cubicBezTo>
                      <a:close/>
                    </a:path>
                  </a:pathLst>
                </a:custGeom>
                <a:solidFill>
                  <a:srgbClr val="EC983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2" name="Google Shape;3202;p51"/>
                <p:cNvSpPr/>
                <p:nvPr/>
              </p:nvSpPr>
              <p:spPr>
                <a:xfrm>
                  <a:off x="4541566" y="2206323"/>
                  <a:ext cx="54352" cy="3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1" extrusionOk="0">
                      <a:moveTo>
                        <a:pt x="1493" y="14"/>
                      </a:moveTo>
                      <a:lnTo>
                        <a:pt x="2303" y="1488"/>
                      </a:lnTo>
                      <a:lnTo>
                        <a:pt x="829" y="1488"/>
                      </a:lnTo>
                      <a:lnTo>
                        <a:pt x="19" y="14"/>
                      </a:lnTo>
                      <a:close/>
                      <a:moveTo>
                        <a:pt x="6" y="0"/>
                      </a:moveTo>
                      <a:cubicBezTo>
                        <a:pt x="4" y="0"/>
                        <a:pt x="1" y="4"/>
                        <a:pt x="4" y="8"/>
                      </a:cubicBezTo>
                      <a:lnTo>
                        <a:pt x="820" y="1495"/>
                      </a:lnTo>
                      <a:cubicBezTo>
                        <a:pt x="821" y="1498"/>
                        <a:pt x="826" y="1501"/>
                        <a:pt x="831" y="1501"/>
                      </a:cubicBezTo>
                      <a:lnTo>
                        <a:pt x="2318" y="1501"/>
                      </a:lnTo>
                      <a:cubicBezTo>
                        <a:pt x="2322" y="1501"/>
                        <a:pt x="2323" y="1498"/>
                        <a:pt x="2321" y="1495"/>
                      </a:cubicBezTo>
                      <a:lnTo>
                        <a:pt x="1503" y="8"/>
                      </a:lnTo>
                      <a:cubicBezTo>
                        <a:pt x="1501" y="4"/>
                        <a:pt x="1497" y="0"/>
                        <a:pt x="14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3" name="Google Shape;3203;p51"/>
                <p:cNvSpPr/>
                <p:nvPr/>
              </p:nvSpPr>
              <p:spPr>
                <a:xfrm>
                  <a:off x="4506774" y="2206323"/>
                  <a:ext cx="54352" cy="3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1" extrusionOk="0">
                      <a:moveTo>
                        <a:pt x="1493" y="14"/>
                      </a:moveTo>
                      <a:lnTo>
                        <a:pt x="2303" y="1488"/>
                      </a:lnTo>
                      <a:lnTo>
                        <a:pt x="829" y="1488"/>
                      </a:lnTo>
                      <a:lnTo>
                        <a:pt x="19" y="14"/>
                      </a:lnTo>
                      <a:close/>
                      <a:moveTo>
                        <a:pt x="6" y="0"/>
                      </a:moveTo>
                      <a:cubicBezTo>
                        <a:pt x="3" y="0"/>
                        <a:pt x="1" y="4"/>
                        <a:pt x="4" y="8"/>
                      </a:cubicBezTo>
                      <a:lnTo>
                        <a:pt x="820" y="1495"/>
                      </a:lnTo>
                      <a:cubicBezTo>
                        <a:pt x="821" y="1498"/>
                        <a:pt x="826" y="1501"/>
                        <a:pt x="830" y="1501"/>
                      </a:cubicBezTo>
                      <a:lnTo>
                        <a:pt x="2318" y="1501"/>
                      </a:lnTo>
                      <a:cubicBezTo>
                        <a:pt x="2322" y="1501"/>
                        <a:pt x="2323" y="1498"/>
                        <a:pt x="2321" y="1495"/>
                      </a:cubicBezTo>
                      <a:lnTo>
                        <a:pt x="1503" y="8"/>
                      </a:lnTo>
                      <a:cubicBezTo>
                        <a:pt x="1501" y="4"/>
                        <a:pt x="1497" y="0"/>
                        <a:pt x="1493" y="0"/>
                      </a:cubicBezTo>
                      <a:close/>
                    </a:path>
                  </a:pathLst>
                </a:custGeom>
                <a:solidFill>
                  <a:srgbClr val="EC983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4" name="Google Shape;3204;p51"/>
                <p:cNvSpPr/>
                <p:nvPr/>
              </p:nvSpPr>
              <p:spPr>
                <a:xfrm>
                  <a:off x="4471982" y="2206323"/>
                  <a:ext cx="54352" cy="3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1" extrusionOk="0">
                      <a:moveTo>
                        <a:pt x="1495" y="14"/>
                      </a:moveTo>
                      <a:lnTo>
                        <a:pt x="2305" y="1488"/>
                      </a:lnTo>
                      <a:lnTo>
                        <a:pt x="830" y="1488"/>
                      </a:lnTo>
                      <a:lnTo>
                        <a:pt x="20" y="14"/>
                      </a:lnTo>
                      <a:close/>
                      <a:moveTo>
                        <a:pt x="6" y="0"/>
                      </a:moveTo>
                      <a:cubicBezTo>
                        <a:pt x="3" y="0"/>
                        <a:pt x="1" y="4"/>
                        <a:pt x="4" y="8"/>
                      </a:cubicBezTo>
                      <a:lnTo>
                        <a:pt x="820" y="1495"/>
                      </a:lnTo>
                      <a:cubicBezTo>
                        <a:pt x="823" y="1498"/>
                        <a:pt x="826" y="1501"/>
                        <a:pt x="830" y="1501"/>
                      </a:cubicBezTo>
                      <a:lnTo>
                        <a:pt x="2317" y="1501"/>
                      </a:lnTo>
                      <a:cubicBezTo>
                        <a:pt x="2322" y="1501"/>
                        <a:pt x="2323" y="1498"/>
                        <a:pt x="2321" y="1495"/>
                      </a:cubicBezTo>
                      <a:lnTo>
                        <a:pt x="1503" y="8"/>
                      </a:lnTo>
                      <a:cubicBezTo>
                        <a:pt x="1501" y="4"/>
                        <a:pt x="1497" y="0"/>
                        <a:pt x="14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5" name="Google Shape;3205;p51"/>
                <p:cNvSpPr/>
                <p:nvPr/>
              </p:nvSpPr>
              <p:spPr>
                <a:xfrm>
                  <a:off x="4437213" y="2206323"/>
                  <a:ext cx="54352" cy="3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1" extrusionOk="0">
                      <a:moveTo>
                        <a:pt x="1494" y="14"/>
                      </a:moveTo>
                      <a:lnTo>
                        <a:pt x="2304" y="1488"/>
                      </a:lnTo>
                      <a:lnTo>
                        <a:pt x="829" y="1488"/>
                      </a:lnTo>
                      <a:lnTo>
                        <a:pt x="19" y="14"/>
                      </a:lnTo>
                      <a:close/>
                      <a:moveTo>
                        <a:pt x="7" y="0"/>
                      </a:moveTo>
                      <a:cubicBezTo>
                        <a:pt x="3" y="0"/>
                        <a:pt x="1" y="4"/>
                        <a:pt x="4" y="8"/>
                      </a:cubicBezTo>
                      <a:lnTo>
                        <a:pt x="820" y="1495"/>
                      </a:lnTo>
                      <a:cubicBezTo>
                        <a:pt x="822" y="1498"/>
                        <a:pt x="827" y="1501"/>
                        <a:pt x="830" y="1501"/>
                      </a:cubicBezTo>
                      <a:lnTo>
                        <a:pt x="2317" y="1501"/>
                      </a:lnTo>
                      <a:cubicBezTo>
                        <a:pt x="2322" y="1501"/>
                        <a:pt x="2323" y="1498"/>
                        <a:pt x="2321" y="1495"/>
                      </a:cubicBezTo>
                      <a:lnTo>
                        <a:pt x="1503" y="8"/>
                      </a:lnTo>
                      <a:cubicBezTo>
                        <a:pt x="1501" y="4"/>
                        <a:pt x="1497" y="0"/>
                        <a:pt x="1494" y="0"/>
                      </a:cubicBezTo>
                      <a:close/>
                    </a:path>
                  </a:pathLst>
                </a:custGeom>
                <a:solidFill>
                  <a:srgbClr val="EC983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6" name="Google Shape;3206;p51"/>
                <p:cNvSpPr/>
                <p:nvPr/>
              </p:nvSpPr>
              <p:spPr>
                <a:xfrm>
                  <a:off x="4402421" y="2206323"/>
                  <a:ext cx="54352" cy="3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1" extrusionOk="0">
                      <a:moveTo>
                        <a:pt x="1494" y="14"/>
                      </a:moveTo>
                      <a:lnTo>
                        <a:pt x="2304" y="1488"/>
                      </a:lnTo>
                      <a:lnTo>
                        <a:pt x="829" y="1488"/>
                      </a:lnTo>
                      <a:lnTo>
                        <a:pt x="19" y="14"/>
                      </a:lnTo>
                      <a:close/>
                      <a:moveTo>
                        <a:pt x="7" y="0"/>
                      </a:moveTo>
                      <a:cubicBezTo>
                        <a:pt x="3" y="0"/>
                        <a:pt x="1" y="4"/>
                        <a:pt x="4" y="8"/>
                      </a:cubicBezTo>
                      <a:lnTo>
                        <a:pt x="820" y="1495"/>
                      </a:lnTo>
                      <a:cubicBezTo>
                        <a:pt x="823" y="1498"/>
                        <a:pt x="827" y="1501"/>
                        <a:pt x="830" y="1501"/>
                      </a:cubicBezTo>
                      <a:lnTo>
                        <a:pt x="2317" y="1501"/>
                      </a:lnTo>
                      <a:cubicBezTo>
                        <a:pt x="2321" y="1501"/>
                        <a:pt x="2323" y="1498"/>
                        <a:pt x="2320" y="1495"/>
                      </a:cubicBezTo>
                      <a:lnTo>
                        <a:pt x="1503" y="8"/>
                      </a:lnTo>
                      <a:cubicBezTo>
                        <a:pt x="1501" y="4"/>
                        <a:pt x="1497" y="0"/>
                        <a:pt x="149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7" name="Google Shape;3207;p51"/>
                <p:cNvSpPr/>
                <p:nvPr/>
              </p:nvSpPr>
              <p:spPr>
                <a:xfrm>
                  <a:off x="4367629" y="2206323"/>
                  <a:ext cx="54352" cy="3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1" extrusionOk="0">
                      <a:moveTo>
                        <a:pt x="1495" y="14"/>
                      </a:moveTo>
                      <a:lnTo>
                        <a:pt x="2305" y="1488"/>
                      </a:lnTo>
                      <a:lnTo>
                        <a:pt x="830" y="1488"/>
                      </a:lnTo>
                      <a:lnTo>
                        <a:pt x="20" y="14"/>
                      </a:lnTo>
                      <a:close/>
                      <a:moveTo>
                        <a:pt x="7" y="0"/>
                      </a:moveTo>
                      <a:cubicBezTo>
                        <a:pt x="3" y="0"/>
                        <a:pt x="1" y="4"/>
                        <a:pt x="4" y="8"/>
                      </a:cubicBezTo>
                      <a:lnTo>
                        <a:pt x="820" y="1495"/>
                      </a:lnTo>
                      <a:cubicBezTo>
                        <a:pt x="823" y="1498"/>
                        <a:pt x="827" y="1501"/>
                        <a:pt x="830" y="1501"/>
                      </a:cubicBezTo>
                      <a:lnTo>
                        <a:pt x="2317" y="1501"/>
                      </a:lnTo>
                      <a:cubicBezTo>
                        <a:pt x="2321" y="1501"/>
                        <a:pt x="2322" y="1498"/>
                        <a:pt x="2320" y="1495"/>
                      </a:cubicBezTo>
                      <a:lnTo>
                        <a:pt x="1503" y="8"/>
                      </a:lnTo>
                      <a:cubicBezTo>
                        <a:pt x="1501" y="4"/>
                        <a:pt x="1497" y="0"/>
                        <a:pt x="1494" y="0"/>
                      </a:cubicBezTo>
                      <a:close/>
                    </a:path>
                  </a:pathLst>
                </a:custGeom>
                <a:solidFill>
                  <a:srgbClr val="EC983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8" name="Google Shape;3208;p51"/>
                <p:cNvSpPr/>
                <p:nvPr/>
              </p:nvSpPr>
              <p:spPr>
                <a:xfrm>
                  <a:off x="4332884" y="2206323"/>
                  <a:ext cx="54352" cy="3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1" extrusionOk="0">
                      <a:moveTo>
                        <a:pt x="1493" y="14"/>
                      </a:moveTo>
                      <a:lnTo>
                        <a:pt x="2303" y="1488"/>
                      </a:lnTo>
                      <a:lnTo>
                        <a:pt x="828" y="1488"/>
                      </a:lnTo>
                      <a:lnTo>
                        <a:pt x="18" y="14"/>
                      </a:lnTo>
                      <a:close/>
                      <a:moveTo>
                        <a:pt x="6" y="0"/>
                      </a:moveTo>
                      <a:cubicBezTo>
                        <a:pt x="2" y="0"/>
                        <a:pt x="1" y="4"/>
                        <a:pt x="3" y="8"/>
                      </a:cubicBezTo>
                      <a:lnTo>
                        <a:pt x="820" y="1495"/>
                      </a:lnTo>
                      <a:cubicBezTo>
                        <a:pt x="821" y="1498"/>
                        <a:pt x="826" y="1501"/>
                        <a:pt x="830" y="1501"/>
                      </a:cubicBezTo>
                      <a:lnTo>
                        <a:pt x="2317" y="1501"/>
                      </a:lnTo>
                      <a:cubicBezTo>
                        <a:pt x="2319" y="1501"/>
                        <a:pt x="2322" y="1498"/>
                        <a:pt x="2319" y="1495"/>
                      </a:cubicBezTo>
                      <a:lnTo>
                        <a:pt x="1503" y="8"/>
                      </a:lnTo>
                      <a:cubicBezTo>
                        <a:pt x="1500" y="4"/>
                        <a:pt x="1497" y="0"/>
                        <a:pt x="14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9" name="Google Shape;3209;p51"/>
                <p:cNvSpPr/>
                <p:nvPr/>
              </p:nvSpPr>
              <p:spPr>
                <a:xfrm>
                  <a:off x="4298092" y="2206323"/>
                  <a:ext cx="54352" cy="3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1" extrusionOk="0">
                      <a:moveTo>
                        <a:pt x="1493" y="14"/>
                      </a:moveTo>
                      <a:lnTo>
                        <a:pt x="2303" y="1488"/>
                      </a:lnTo>
                      <a:lnTo>
                        <a:pt x="828" y="1488"/>
                      </a:lnTo>
                      <a:lnTo>
                        <a:pt x="18" y="14"/>
                      </a:lnTo>
                      <a:close/>
                      <a:moveTo>
                        <a:pt x="6" y="0"/>
                      </a:moveTo>
                      <a:cubicBezTo>
                        <a:pt x="2" y="0"/>
                        <a:pt x="1" y="4"/>
                        <a:pt x="3" y="8"/>
                      </a:cubicBezTo>
                      <a:lnTo>
                        <a:pt x="820" y="1495"/>
                      </a:lnTo>
                      <a:cubicBezTo>
                        <a:pt x="822" y="1498"/>
                        <a:pt x="826" y="1501"/>
                        <a:pt x="829" y="1501"/>
                      </a:cubicBezTo>
                      <a:lnTo>
                        <a:pt x="2317" y="1501"/>
                      </a:lnTo>
                      <a:cubicBezTo>
                        <a:pt x="2320" y="1501"/>
                        <a:pt x="2322" y="1498"/>
                        <a:pt x="2319" y="1495"/>
                      </a:cubicBezTo>
                      <a:lnTo>
                        <a:pt x="1503" y="8"/>
                      </a:lnTo>
                      <a:cubicBezTo>
                        <a:pt x="1500" y="4"/>
                        <a:pt x="1496" y="0"/>
                        <a:pt x="1493" y="0"/>
                      </a:cubicBezTo>
                      <a:close/>
                    </a:path>
                  </a:pathLst>
                </a:custGeom>
                <a:solidFill>
                  <a:srgbClr val="EC983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0" name="Google Shape;3210;p51"/>
                <p:cNvSpPr/>
                <p:nvPr/>
              </p:nvSpPr>
              <p:spPr>
                <a:xfrm>
                  <a:off x="4263300" y="2206323"/>
                  <a:ext cx="54352" cy="3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1" extrusionOk="0">
                      <a:moveTo>
                        <a:pt x="1494" y="14"/>
                      </a:moveTo>
                      <a:lnTo>
                        <a:pt x="2304" y="1488"/>
                      </a:lnTo>
                      <a:lnTo>
                        <a:pt x="830" y="1488"/>
                      </a:lnTo>
                      <a:lnTo>
                        <a:pt x="20" y="14"/>
                      </a:lnTo>
                      <a:close/>
                      <a:moveTo>
                        <a:pt x="6" y="0"/>
                      </a:moveTo>
                      <a:cubicBezTo>
                        <a:pt x="2" y="0"/>
                        <a:pt x="0" y="4"/>
                        <a:pt x="3" y="8"/>
                      </a:cubicBezTo>
                      <a:lnTo>
                        <a:pt x="820" y="1495"/>
                      </a:lnTo>
                      <a:cubicBezTo>
                        <a:pt x="822" y="1498"/>
                        <a:pt x="826" y="1501"/>
                        <a:pt x="829" y="1501"/>
                      </a:cubicBezTo>
                      <a:lnTo>
                        <a:pt x="2316" y="1501"/>
                      </a:lnTo>
                      <a:cubicBezTo>
                        <a:pt x="2320" y="1501"/>
                        <a:pt x="2322" y="1498"/>
                        <a:pt x="2319" y="1495"/>
                      </a:cubicBezTo>
                      <a:lnTo>
                        <a:pt x="1503" y="8"/>
                      </a:lnTo>
                      <a:cubicBezTo>
                        <a:pt x="1500" y="4"/>
                        <a:pt x="1496" y="0"/>
                        <a:pt x="14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1" name="Google Shape;3211;p51"/>
                <p:cNvSpPr/>
                <p:nvPr/>
              </p:nvSpPr>
              <p:spPr>
                <a:xfrm>
                  <a:off x="4228531" y="2206323"/>
                  <a:ext cx="54352" cy="3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1" extrusionOk="0">
                      <a:moveTo>
                        <a:pt x="1493" y="14"/>
                      </a:moveTo>
                      <a:lnTo>
                        <a:pt x="2303" y="1488"/>
                      </a:lnTo>
                      <a:lnTo>
                        <a:pt x="829" y="1488"/>
                      </a:lnTo>
                      <a:lnTo>
                        <a:pt x="19" y="14"/>
                      </a:lnTo>
                      <a:close/>
                      <a:moveTo>
                        <a:pt x="6" y="0"/>
                      </a:moveTo>
                      <a:cubicBezTo>
                        <a:pt x="1" y="0"/>
                        <a:pt x="0" y="4"/>
                        <a:pt x="2" y="8"/>
                      </a:cubicBezTo>
                      <a:lnTo>
                        <a:pt x="820" y="1495"/>
                      </a:lnTo>
                      <a:cubicBezTo>
                        <a:pt x="821" y="1498"/>
                        <a:pt x="826" y="1501"/>
                        <a:pt x="830" y="1501"/>
                      </a:cubicBezTo>
                      <a:lnTo>
                        <a:pt x="2317" y="1501"/>
                      </a:lnTo>
                      <a:cubicBezTo>
                        <a:pt x="2321" y="1501"/>
                        <a:pt x="2322" y="1498"/>
                        <a:pt x="2319" y="1495"/>
                      </a:cubicBezTo>
                      <a:lnTo>
                        <a:pt x="1503" y="8"/>
                      </a:lnTo>
                      <a:cubicBezTo>
                        <a:pt x="1501" y="4"/>
                        <a:pt x="1497" y="0"/>
                        <a:pt x="14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2" name="Google Shape;3212;p51"/>
                <p:cNvSpPr/>
                <p:nvPr/>
              </p:nvSpPr>
              <p:spPr>
                <a:xfrm>
                  <a:off x="4630126" y="2240969"/>
                  <a:ext cx="54329" cy="35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2" h="1500" extrusionOk="0">
                      <a:moveTo>
                        <a:pt x="1494" y="13"/>
                      </a:moveTo>
                      <a:lnTo>
                        <a:pt x="2305" y="1487"/>
                      </a:lnTo>
                      <a:lnTo>
                        <a:pt x="830" y="1487"/>
                      </a:lnTo>
                      <a:lnTo>
                        <a:pt x="20" y="13"/>
                      </a:lnTo>
                      <a:close/>
                      <a:moveTo>
                        <a:pt x="5" y="0"/>
                      </a:moveTo>
                      <a:cubicBezTo>
                        <a:pt x="1" y="0"/>
                        <a:pt x="0" y="2"/>
                        <a:pt x="3" y="7"/>
                      </a:cubicBezTo>
                      <a:lnTo>
                        <a:pt x="820" y="1494"/>
                      </a:lnTo>
                      <a:cubicBezTo>
                        <a:pt x="823" y="1498"/>
                        <a:pt x="826" y="1500"/>
                        <a:pt x="830" y="1500"/>
                      </a:cubicBezTo>
                      <a:lnTo>
                        <a:pt x="2317" y="1500"/>
                      </a:lnTo>
                      <a:cubicBezTo>
                        <a:pt x="2321" y="1500"/>
                        <a:pt x="2322" y="1498"/>
                        <a:pt x="2320" y="1494"/>
                      </a:cubicBezTo>
                      <a:lnTo>
                        <a:pt x="1503" y="7"/>
                      </a:lnTo>
                      <a:cubicBezTo>
                        <a:pt x="1501" y="2"/>
                        <a:pt x="1496" y="0"/>
                        <a:pt x="149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3" name="Google Shape;3213;p51"/>
                <p:cNvSpPr/>
                <p:nvPr/>
              </p:nvSpPr>
              <p:spPr>
                <a:xfrm>
                  <a:off x="4595357" y="2240969"/>
                  <a:ext cx="54329" cy="35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2" h="1500" extrusionOk="0">
                      <a:moveTo>
                        <a:pt x="1493" y="13"/>
                      </a:moveTo>
                      <a:lnTo>
                        <a:pt x="2304" y="1487"/>
                      </a:lnTo>
                      <a:lnTo>
                        <a:pt x="829" y="1487"/>
                      </a:lnTo>
                      <a:lnTo>
                        <a:pt x="19" y="13"/>
                      </a:lnTo>
                      <a:close/>
                      <a:moveTo>
                        <a:pt x="6" y="0"/>
                      </a:moveTo>
                      <a:cubicBezTo>
                        <a:pt x="2" y="0"/>
                        <a:pt x="0" y="2"/>
                        <a:pt x="3" y="7"/>
                      </a:cubicBezTo>
                      <a:lnTo>
                        <a:pt x="820" y="1494"/>
                      </a:lnTo>
                      <a:cubicBezTo>
                        <a:pt x="822" y="1498"/>
                        <a:pt x="827" y="1500"/>
                        <a:pt x="830" y="1500"/>
                      </a:cubicBezTo>
                      <a:lnTo>
                        <a:pt x="2317" y="1500"/>
                      </a:lnTo>
                      <a:cubicBezTo>
                        <a:pt x="2321" y="1500"/>
                        <a:pt x="2322" y="1498"/>
                        <a:pt x="2320" y="1494"/>
                      </a:cubicBezTo>
                      <a:lnTo>
                        <a:pt x="1504" y="7"/>
                      </a:lnTo>
                      <a:cubicBezTo>
                        <a:pt x="1501" y="2"/>
                        <a:pt x="1496" y="0"/>
                        <a:pt x="14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4" name="Google Shape;3214;p51"/>
                <p:cNvSpPr/>
                <p:nvPr/>
              </p:nvSpPr>
              <p:spPr>
                <a:xfrm>
                  <a:off x="4560565" y="2240969"/>
                  <a:ext cx="54329" cy="35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2" h="1500" extrusionOk="0">
                      <a:moveTo>
                        <a:pt x="1493" y="13"/>
                      </a:moveTo>
                      <a:lnTo>
                        <a:pt x="2303" y="1487"/>
                      </a:lnTo>
                      <a:lnTo>
                        <a:pt x="829" y="1487"/>
                      </a:lnTo>
                      <a:lnTo>
                        <a:pt x="19" y="13"/>
                      </a:lnTo>
                      <a:close/>
                      <a:moveTo>
                        <a:pt x="6" y="0"/>
                      </a:moveTo>
                      <a:cubicBezTo>
                        <a:pt x="2" y="0"/>
                        <a:pt x="0" y="2"/>
                        <a:pt x="3" y="7"/>
                      </a:cubicBezTo>
                      <a:lnTo>
                        <a:pt x="819" y="1494"/>
                      </a:lnTo>
                      <a:cubicBezTo>
                        <a:pt x="823" y="1498"/>
                        <a:pt x="827" y="1500"/>
                        <a:pt x="830" y="1500"/>
                      </a:cubicBezTo>
                      <a:lnTo>
                        <a:pt x="2317" y="1500"/>
                      </a:lnTo>
                      <a:cubicBezTo>
                        <a:pt x="2321" y="1500"/>
                        <a:pt x="2322" y="1498"/>
                        <a:pt x="2320" y="1494"/>
                      </a:cubicBezTo>
                      <a:lnTo>
                        <a:pt x="1504" y="7"/>
                      </a:lnTo>
                      <a:cubicBezTo>
                        <a:pt x="1500" y="2"/>
                        <a:pt x="1496" y="0"/>
                        <a:pt x="1493" y="0"/>
                      </a:cubicBezTo>
                      <a:close/>
                    </a:path>
                  </a:pathLst>
                </a:custGeom>
                <a:solidFill>
                  <a:srgbClr val="EC983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5" name="Google Shape;3215;p51"/>
                <p:cNvSpPr/>
                <p:nvPr/>
              </p:nvSpPr>
              <p:spPr>
                <a:xfrm>
                  <a:off x="4525773" y="2240969"/>
                  <a:ext cx="54329" cy="35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2" h="1500" extrusionOk="0">
                      <a:moveTo>
                        <a:pt x="1494" y="13"/>
                      </a:moveTo>
                      <a:lnTo>
                        <a:pt x="2304" y="1487"/>
                      </a:lnTo>
                      <a:lnTo>
                        <a:pt x="830" y="1487"/>
                      </a:lnTo>
                      <a:lnTo>
                        <a:pt x="19" y="13"/>
                      </a:lnTo>
                      <a:close/>
                      <a:moveTo>
                        <a:pt x="6" y="0"/>
                      </a:moveTo>
                      <a:cubicBezTo>
                        <a:pt x="2" y="0"/>
                        <a:pt x="0" y="2"/>
                        <a:pt x="3" y="7"/>
                      </a:cubicBezTo>
                      <a:lnTo>
                        <a:pt x="819" y="1494"/>
                      </a:lnTo>
                      <a:cubicBezTo>
                        <a:pt x="823" y="1498"/>
                        <a:pt x="827" y="1500"/>
                        <a:pt x="830" y="1500"/>
                      </a:cubicBezTo>
                      <a:lnTo>
                        <a:pt x="2317" y="1500"/>
                      </a:lnTo>
                      <a:cubicBezTo>
                        <a:pt x="2321" y="1500"/>
                        <a:pt x="2322" y="1498"/>
                        <a:pt x="2320" y="1494"/>
                      </a:cubicBezTo>
                      <a:lnTo>
                        <a:pt x="1503" y="7"/>
                      </a:lnTo>
                      <a:cubicBezTo>
                        <a:pt x="1500" y="2"/>
                        <a:pt x="1496" y="0"/>
                        <a:pt x="14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6" name="Google Shape;3216;p51"/>
                <p:cNvSpPr/>
                <p:nvPr/>
              </p:nvSpPr>
              <p:spPr>
                <a:xfrm>
                  <a:off x="4491028" y="2240969"/>
                  <a:ext cx="54329" cy="35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2" h="1500" extrusionOk="0">
                      <a:moveTo>
                        <a:pt x="1492" y="13"/>
                      </a:moveTo>
                      <a:lnTo>
                        <a:pt x="2302" y="1487"/>
                      </a:lnTo>
                      <a:lnTo>
                        <a:pt x="828" y="1487"/>
                      </a:lnTo>
                      <a:lnTo>
                        <a:pt x="17" y="13"/>
                      </a:lnTo>
                      <a:close/>
                      <a:moveTo>
                        <a:pt x="5" y="0"/>
                      </a:moveTo>
                      <a:cubicBezTo>
                        <a:pt x="1" y="0"/>
                        <a:pt x="0" y="2"/>
                        <a:pt x="2" y="7"/>
                      </a:cubicBezTo>
                      <a:lnTo>
                        <a:pt x="819" y="1494"/>
                      </a:lnTo>
                      <a:cubicBezTo>
                        <a:pt x="820" y="1498"/>
                        <a:pt x="826" y="1500"/>
                        <a:pt x="830" y="1500"/>
                      </a:cubicBezTo>
                      <a:lnTo>
                        <a:pt x="2317" y="1500"/>
                      </a:lnTo>
                      <a:cubicBezTo>
                        <a:pt x="2320" y="1500"/>
                        <a:pt x="2322" y="1498"/>
                        <a:pt x="2319" y="1494"/>
                      </a:cubicBezTo>
                      <a:lnTo>
                        <a:pt x="1502" y="7"/>
                      </a:lnTo>
                      <a:cubicBezTo>
                        <a:pt x="1499" y="2"/>
                        <a:pt x="1496" y="0"/>
                        <a:pt x="149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7" name="Google Shape;3217;p51"/>
                <p:cNvSpPr/>
                <p:nvPr/>
              </p:nvSpPr>
              <p:spPr>
                <a:xfrm>
                  <a:off x="4456212" y="2240969"/>
                  <a:ext cx="54352" cy="35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0" extrusionOk="0">
                      <a:moveTo>
                        <a:pt x="1493" y="13"/>
                      </a:moveTo>
                      <a:lnTo>
                        <a:pt x="2303" y="1487"/>
                      </a:lnTo>
                      <a:lnTo>
                        <a:pt x="829" y="1487"/>
                      </a:lnTo>
                      <a:lnTo>
                        <a:pt x="18" y="13"/>
                      </a:lnTo>
                      <a:close/>
                      <a:moveTo>
                        <a:pt x="6" y="0"/>
                      </a:moveTo>
                      <a:cubicBezTo>
                        <a:pt x="2" y="0"/>
                        <a:pt x="1" y="2"/>
                        <a:pt x="3" y="7"/>
                      </a:cubicBezTo>
                      <a:lnTo>
                        <a:pt x="820" y="1494"/>
                      </a:lnTo>
                      <a:cubicBezTo>
                        <a:pt x="822" y="1498"/>
                        <a:pt x="827" y="1500"/>
                        <a:pt x="831" y="1500"/>
                      </a:cubicBezTo>
                      <a:lnTo>
                        <a:pt x="2318" y="1500"/>
                      </a:lnTo>
                      <a:cubicBezTo>
                        <a:pt x="2321" y="1500"/>
                        <a:pt x="2323" y="1498"/>
                        <a:pt x="2320" y="1494"/>
                      </a:cubicBezTo>
                      <a:lnTo>
                        <a:pt x="1503" y="7"/>
                      </a:lnTo>
                      <a:cubicBezTo>
                        <a:pt x="1500" y="2"/>
                        <a:pt x="1497" y="0"/>
                        <a:pt x="14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8" name="Google Shape;3218;p51"/>
                <p:cNvSpPr/>
                <p:nvPr/>
              </p:nvSpPr>
              <p:spPr>
                <a:xfrm>
                  <a:off x="4421420" y="2240969"/>
                  <a:ext cx="54352" cy="35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0" extrusionOk="0">
                      <a:moveTo>
                        <a:pt x="1494" y="13"/>
                      </a:moveTo>
                      <a:lnTo>
                        <a:pt x="2304" y="1487"/>
                      </a:lnTo>
                      <a:lnTo>
                        <a:pt x="831" y="1487"/>
                      </a:lnTo>
                      <a:lnTo>
                        <a:pt x="20" y="13"/>
                      </a:lnTo>
                      <a:close/>
                      <a:moveTo>
                        <a:pt x="6" y="0"/>
                      </a:moveTo>
                      <a:cubicBezTo>
                        <a:pt x="2" y="0"/>
                        <a:pt x="1" y="2"/>
                        <a:pt x="3" y="7"/>
                      </a:cubicBezTo>
                      <a:lnTo>
                        <a:pt x="820" y="1494"/>
                      </a:lnTo>
                      <a:cubicBezTo>
                        <a:pt x="822" y="1498"/>
                        <a:pt x="826" y="1500"/>
                        <a:pt x="831" y="1500"/>
                      </a:cubicBezTo>
                      <a:lnTo>
                        <a:pt x="2318" y="1500"/>
                      </a:lnTo>
                      <a:cubicBezTo>
                        <a:pt x="2320" y="1500"/>
                        <a:pt x="2323" y="1498"/>
                        <a:pt x="2320" y="1494"/>
                      </a:cubicBezTo>
                      <a:lnTo>
                        <a:pt x="1503" y="7"/>
                      </a:lnTo>
                      <a:cubicBezTo>
                        <a:pt x="1500" y="2"/>
                        <a:pt x="1497" y="0"/>
                        <a:pt x="14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9" name="Google Shape;3219;p51"/>
                <p:cNvSpPr/>
                <p:nvPr/>
              </p:nvSpPr>
              <p:spPr>
                <a:xfrm>
                  <a:off x="4386651" y="2240969"/>
                  <a:ext cx="54352" cy="35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0" extrusionOk="0">
                      <a:moveTo>
                        <a:pt x="1493" y="13"/>
                      </a:moveTo>
                      <a:lnTo>
                        <a:pt x="2303" y="1487"/>
                      </a:lnTo>
                      <a:lnTo>
                        <a:pt x="830" y="1487"/>
                      </a:lnTo>
                      <a:lnTo>
                        <a:pt x="19" y="13"/>
                      </a:lnTo>
                      <a:close/>
                      <a:moveTo>
                        <a:pt x="6" y="0"/>
                      </a:moveTo>
                      <a:cubicBezTo>
                        <a:pt x="2" y="0"/>
                        <a:pt x="1" y="2"/>
                        <a:pt x="4" y="7"/>
                      </a:cubicBezTo>
                      <a:lnTo>
                        <a:pt x="820" y="1494"/>
                      </a:lnTo>
                      <a:cubicBezTo>
                        <a:pt x="821" y="1498"/>
                        <a:pt x="826" y="1500"/>
                        <a:pt x="831" y="1500"/>
                      </a:cubicBezTo>
                      <a:lnTo>
                        <a:pt x="2318" y="1500"/>
                      </a:lnTo>
                      <a:cubicBezTo>
                        <a:pt x="2322" y="1500"/>
                        <a:pt x="2323" y="1498"/>
                        <a:pt x="2320" y="1494"/>
                      </a:cubicBezTo>
                      <a:lnTo>
                        <a:pt x="1503" y="7"/>
                      </a:lnTo>
                      <a:cubicBezTo>
                        <a:pt x="1501" y="2"/>
                        <a:pt x="1497" y="0"/>
                        <a:pt x="14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0" name="Google Shape;3220;p51"/>
                <p:cNvSpPr/>
                <p:nvPr/>
              </p:nvSpPr>
              <p:spPr>
                <a:xfrm>
                  <a:off x="4351859" y="2240969"/>
                  <a:ext cx="54352" cy="35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0" extrusionOk="0">
                      <a:moveTo>
                        <a:pt x="1493" y="13"/>
                      </a:moveTo>
                      <a:lnTo>
                        <a:pt x="2303" y="1487"/>
                      </a:lnTo>
                      <a:lnTo>
                        <a:pt x="829" y="1487"/>
                      </a:lnTo>
                      <a:lnTo>
                        <a:pt x="19" y="13"/>
                      </a:lnTo>
                      <a:close/>
                      <a:moveTo>
                        <a:pt x="6" y="0"/>
                      </a:moveTo>
                      <a:cubicBezTo>
                        <a:pt x="2" y="0"/>
                        <a:pt x="1" y="2"/>
                        <a:pt x="4" y="7"/>
                      </a:cubicBezTo>
                      <a:lnTo>
                        <a:pt x="820" y="1494"/>
                      </a:lnTo>
                      <a:cubicBezTo>
                        <a:pt x="822" y="1498"/>
                        <a:pt x="826" y="1500"/>
                        <a:pt x="830" y="1500"/>
                      </a:cubicBezTo>
                      <a:lnTo>
                        <a:pt x="2318" y="1500"/>
                      </a:lnTo>
                      <a:cubicBezTo>
                        <a:pt x="2322" y="1500"/>
                        <a:pt x="2323" y="1498"/>
                        <a:pt x="2320" y="1494"/>
                      </a:cubicBezTo>
                      <a:lnTo>
                        <a:pt x="1503" y="7"/>
                      </a:lnTo>
                      <a:cubicBezTo>
                        <a:pt x="1501" y="2"/>
                        <a:pt x="1497" y="0"/>
                        <a:pt x="1493" y="0"/>
                      </a:cubicBezTo>
                      <a:close/>
                    </a:path>
                  </a:pathLst>
                </a:custGeom>
                <a:solidFill>
                  <a:srgbClr val="EC983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1" name="Google Shape;3221;p51"/>
                <p:cNvSpPr/>
                <p:nvPr/>
              </p:nvSpPr>
              <p:spPr>
                <a:xfrm>
                  <a:off x="4317067" y="2240969"/>
                  <a:ext cx="54352" cy="35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0" extrusionOk="0">
                      <a:moveTo>
                        <a:pt x="1494" y="13"/>
                      </a:moveTo>
                      <a:lnTo>
                        <a:pt x="2304" y="1487"/>
                      </a:lnTo>
                      <a:lnTo>
                        <a:pt x="830" y="1487"/>
                      </a:lnTo>
                      <a:lnTo>
                        <a:pt x="20" y="13"/>
                      </a:lnTo>
                      <a:close/>
                      <a:moveTo>
                        <a:pt x="6" y="0"/>
                      </a:moveTo>
                      <a:cubicBezTo>
                        <a:pt x="2" y="0"/>
                        <a:pt x="1" y="2"/>
                        <a:pt x="4" y="7"/>
                      </a:cubicBezTo>
                      <a:lnTo>
                        <a:pt x="820" y="1494"/>
                      </a:lnTo>
                      <a:cubicBezTo>
                        <a:pt x="822" y="1498"/>
                        <a:pt x="826" y="1500"/>
                        <a:pt x="830" y="1500"/>
                      </a:cubicBezTo>
                      <a:lnTo>
                        <a:pt x="2317" y="1500"/>
                      </a:lnTo>
                      <a:cubicBezTo>
                        <a:pt x="2322" y="1500"/>
                        <a:pt x="2323" y="1498"/>
                        <a:pt x="2320" y="1494"/>
                      </a:cubicBezTo>
                      <a:lnTo>
                        <a:pt x="1503" y="7"/>
                      </a:lnTo>
                      <a:cubicBezTo>
                        <a:pt x="1501" y="2"/>
                        <a:pt x="1497" y="0"/>
                        <a:pt x="14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2" name="Google Shape;3222;p51"/>
                <p:cNvSpPr/>
                <p:nvPr/>
              </p:nvSpPr>
              <p:spPr>
                <a:xfrm>
                  <a:off x="4282299" y="2240969"/>
                  <a:ext cx="54352" cy="35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0" extrusionOk="0">
                      <a:moveTo>
                        <a:pt x="1493" y="13"/>
                      </a:moveTo>
                      <a:lnTo>
                        <a:pt x="2303" y="1487"/>
                      </a:lnTo>
                      <a:lnTo>
                        <a:pt x="829" y="1487"/>
                      </a:lnTo>
                      <a:lnTo>
                        <a:pt x="19" y="13"/>
                      </a:lnTo>
                      <a:close/>
                      <a:moveTo>
                        <a:pt x="6" y="0"/>
                      </a:moveTo>
                      <a:cubicBezTo>
                        <a:pt x="2" y="0"/>
                        <a:pt x="1" y="2"/>
                        <a:pt x="4" y="7"/>
                      </a:cubicBezTo>
                      <a:lnTo>
                        <a:pt x="820" y="1494"/>
                      </a:lnTo>
                      <a:cubicBezTo>
                        <a:pt x="821" y="1498"/>
                        <a:pt x="826" y="1500"/>
                        <a:pt x="830" y="1500"/>
                      </a:cubicBezTo>
                      <a:lnTo>
                        <a:pt x="2317" y="1500"/>
                      </a:lnTo>
                      <a:cubicBezTo>
                        <a:pt x="2322" y="1500"/>
                        <a:pt x="2323" y="1498"/>
                        <a:pt x="2319" y="1494"/>
                      </a:cubicBezTo>
                      <a:lnTo>
                        <a:pt x="1503" y="7"/>
                      </a:lnTo>
                      <a:cubicBezTo>
                        <a:pt x="1501" y="2"/>
                        <a:pt x="1497" y="0"/>
                        <a:pt x="1493" y="0"/>
                      </a:cubicBezTo>
                      <a:close/>
                    </a:path>
                  </a:pathLst>
                </a:custGeom>
                <a:solidFill>
                  <a:srgbClr val="EC983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3" name="Google Shape;3223;p51"/>
                <p:cNvSpPr/>
                <p:nvPr/>
              </p:nvSpPr>
              <p:spPr>
                <a:xfrm>
                  <a:off x="4247507" y="2240969"/>
                  <a:ext cx="54352" cy="35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0" extrusionOk="0">
                      <a:moveTo>
                        <a:pt x="1493" y="13"/>
                      </a:moveTo>
                      <a:lnTo>
                        <a:pt x="2303" y="1487"/>
                      </a:lnTo>
                      <a:lnTo>
                        <a:pt x="829" y="1487"/>
                      </a:lnTo>
                      <a:lnTo>
                        <a:pt x="19" y="13"/>
                      </a:lnTo>
                      <a:close/>
                      <a:moveTo>
                        <a:pt x="6" y="0"/>
                      </a:moveTo>
                      <a:cubicBezTo>
                        <a:pt x="2" y="0"/>
                        <a:pt x="1" y="2"/>
                        <a:pt x="4" y="7"/>
                      </a:cubicBezTo>
                      <a:lnTo>
                        <a:pt x="820" y="1494"/>
                      </a:lnTo>
                      <a:cubicBezTo>
                        <a:pt x="823" y="1498"/>
                        <a:pt x="826" y="1500"/>
                        <a:pt x="830" y="1500"/>
                      </a:cubicBezTo>
                      <a:lnTo>
                        <a:pt x="2317" y="1500"/>
                      </a:lnTo>
                      <a:cubicBezTo>
                        <a:pt x="2321" y="1500"/>
                        <a:pt x="2323" y="1498"/>
                        <a:pt x="2319" y="1494"/>
                      </a:cubicBezTo>
                      <a:lnTo>
                        <a:pt x="1503" y="7"/>
                      </a:lnTo>
                      <a:cubicBezTo>
                        <a:pt x="1501" y="2"/>
                        <a:pt x="1497" y="0"/>
                        <a:pt x="14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4" name="Google Shape;3224;p51"/>
                <p:cNvSpPr/>
                <p:nvPr/>
              </p:nvSpPr>
              <p:spPr>
                <a:xfrm>
                  <a:off x="4649148" y="2275591"/>
                  <a:ext cx="54352" cy="35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0" extrusionOk="0">
                      <a:moveTo>
                        <a:pt x="1493" y="12"/>
                      </a:moveTo>
                      <a:lnTo>
                        <a:pt x="2303" y="1487"/>
                      </a:lnTo>
                      <a:lnTo>
                        <a:pt x="828" y="1487"/>
                      </a:lnTo>
                      <a:lnTo>
                        <a:pt x="18" y="12"/>
                      </a:lnTo>
                      <a:close/>
                      <a:moveTo>
                        <a:pt x="6" y="0"/>
                      </a:moveTo>
                      <a:cubicBezTo>
                        <a:pt x="1" y="0"/>
                        <a:pt x="0" y="2"/>
                        <a:pt x="2" y="6"/>
                      </a:cubicBezTo>
                      <a:lnTo>
                        <a:pt x="820" y="1493"/>
                      </a:lnTo>
                      <a:cubicBezTo>
                        <a:pt x="821" y="1497"/>
                        <a:pt x="826" y="1500"/>
                        <a:pt x="829" y="1500"/>
                      </a:cubicBezTo>
                      <a:lnTo>
                        <a:pt x="2316" y="1500"/>
                      </a:lnTo>
                      <a:cubicBezTo>
                        <a:pt x="2320" y="1500"/>
                        <a:pt x="2322" y="1497"/>
                        <a:pt x="2319" y="1493"/>
                      </a:cubicBezTo>
                      <a:lnTo>
                        <a:pt x="1503" y="6"/>
                      </a:lnTo>
                      <a:cubicBezTo>
                        <a:pt x="1500" y="2"/>
                        <a:pt x="1496" y="0"/>
                        <a:pt x="14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5" name="Google Shape;3225;p51"/>
                <p:cNvSpPr/>
                <p:nvPr/>
              </p:nvSpPr>
              <p:spPr>
                <a:xfrm>
                  <a:off x="4614356" y="2275591"/>
                  <a:ext cx="54352" cy="35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0" extrusionOk="0">
                      <a:moveTo>
                        <a:pt x="1493" y="12"/>
                      </a:moveTo>
                      <a:lnTo>
                        <a:pt x="2303" y="1487"/>
                      </a:lnTo>
                      <a:lnTo>
                        <a:pt x="828" y="1487"/>
                      </a:lnTo>
                      <a:lnTo>
                        <a:pt x="18" y="12"/>
                      </a:lnTo>
                      <a:close/>
                      <a:moveTo>
                        <a:pt x="5" y="0"/>
                      </a:moveTo>
                      <a:cubicBezTo>
                        <a:pt x="1" y="0"/>
                        <a:pt x="0" y="2"/>
                        <a:pt x="2" y="6"/>
                      </a:cubicBezTo>
                      <a:lnTo>
                        <a:pt x="820" y="1493"/>
                      </a:lnTo>
                      <a:cubicBezTo>
                        <a:pt x="822" y="1497"/>
                        <a:pt x="826" y="1500"/>
                        <a:pt x="829" y="1500"/>
                      </a:cubicBezTo>
                      <a:lnTo>
                        <a:pt x="2316" y="1500"/>
                      </a:lnTo>
                      <a:cubicBezTo>
                        <a:pt x="2320" y="1500"/>
                        <a:pt x="2322" y="1497"/>
                        <a:pt x="2319" y="1493"/>
                      </a:cubicBezTo>
                      <a:lnTo>
                        <a:pt x="1503" y="6"/>
                      </a:lnTo>
                      <a:cubicBezTo>
                        <a:pt x="1500" y="2"/>
                        <a:pt x="1496" y="0"/>
                        <a:pt x="14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6" name="Google Shape;3226;p51"/>
                <p:cNvSpPr/>
                <p:nvPr/>
              </p:nvSpPr>
              <p:spPr>
                <a:xfrm>
                  <a:off x="4579587" y="2275591"/>
                  <a:ext cx="54352" cy="35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0" extrusionOk="0">
                      <a:moveTo>
                        <a:pt x="1493" y="12"/>
                      </a:moveTo>
                      <a:lnTo>
                        <a:pt x="2303" y="1487"/>
                      </a:lnTo>
                      <a:lnTo>
                        <a:pt x="829" y="1487"/>
                      </a:lnTo>
                      <a:lnTo>
                        <a:pt x="19" y="12"/>
                      </a:lnTo>
                      <a:close/>
                      <a:moveTo>
                        <a:pt x="5" y="0"/>
                      </a:moveTo>
                      <a:cubicBezTo>
                        <a:pt x="1" y="0"/>
                        <a:pt x="0" y="2"/>
                        <a:pt x="3" y="6"/>
                      </a:cubicBezTo>
                      <a:lnTo>
                        <a:pt x="820" y="1493"/>
                      </a:lnTo>
                      <a:cubicBezTo>
                        <a:pt x="821" y="1497"/>
                        <a:pt x="826" y="1500"/>
                        <a:pt x="830" y="1500"/>
                      </a:cubicBezTo>
                      <a:lnTo>
                        <a:pt x="2317" y="1500"/>
                      </a:lnTo>
                      <a:cubicBezTo>
                        <a:pt x="2321" y="1500"/>
                        <a:pt x="2322" y="1497"/>
                        <a:pt x="2319" y="1493"/>
                      </a:cubicBezTo>
                      <a:lnTo>
                        <a:pt x="1503" y="6"/>
                      </a:lnTo>
                      <a:cubicBezTo>
                        <a:pt x="1501" y="2"/>
                        <a:pt x="1497" y="0"/>
                        <a:pt x="14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7" name="Google Shape;3227;p51"/>
                <p:cNvSpPr/>
                <p:nvPr/>
              </p:nvSpPr>
              <p:spPr>
                <a:xfrm>
                  <a:off x="4544795" y="2275591"/>
                  <a:ext cx="54352" cy="35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0" extrusionOk="0">
                      <a:moveTo>
                        <a:pt x="1492" y="12"/>
                      </a:moveTo>
                      <a:lnTo>
                        <a:pt x="2303" y="1487"/>
                      </a:lnTo>
                      <a:lnTo>
                        <a:pt x="829" y="1487"/>
                      </a:lnTo>
                      <a:lnTo>
                        <a:pt x="19" y="12"/>
                      </a:lnTo>
                      <a:close/>
                      <a:moveTo>
                        <a:pt x="5" y="0"/>
                      </a:moveTo>
                      <a:cubicBezTo>
                        <a:pt x="1" y="0"/>
                        <a:pt x="0" y="2"/>
                        <a:pt x="3" y="6"/>
                      </a:cubicBezTo>
                      <a:lnTo>
                        <a:pt x="820" y="1493"/>
                      </a:lnTo>
                      <a:cubicBezTo>
                        <a:pt x="821" y="1497"/>
                        <a:pt x="826" y="1500"/>
                        <a:pt x="830" y="1500"/>
                      </a:cubicBezTo>
                      <a:lnTo>
                        <a:pt x="2317" y="1500"/>
                      </a:lnTo>
                      <a:cubicBezTo>
                        <a:pt x="2321" y="1500"/>
                        <a:pt x="2322" y="1497"/>
                        <a:pt x="2319" y="1493"/>
                      </a:cubicBezTo>
                      <a:lnTo>
                        <a:pt x="1503" y="6"/>
                      </a:lnTo>
                      <a:cubicBezTo>
                        <a:pt x="1501" y="2"/>
                        <a:pt x="1497" y="0"/>
                        <a:pt x="149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8" name="Google Shape;3228;p51"/>
                <p:cNvSpPr/>
                <p:nvPr/>
              </p:nvSpPr>
              <p:spPr>
                <a:xfrm>
                  <a:off x="4510003" y="2275591"/>
                  <a:ext cx="54352" cy="35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0" extrusionOk="0">
                      <a:moveTo>
                        <a:pt x="1492" y="12"/>
                      </a:moveTo>
                      <a:lnTo>
                        <a:pt x="2303" y="1487"/>
                      </a:lnTo>
                      <a:lnTo>
                        <a:pt x="829" y="1487"/>
                      </a:lnTo>
                      <a:lnTo>
                        <a:pt x="19" y="12"/>
                      </a:lnTo>
                      <a:close/>
                      <a:moveTo>
                        <a:pt x="5" y="0"/>
                      </a:moveTo>
                      <a:cubicBezTo>
                        <a:pt x="1" y="0"/>
                        <a:pt x="0" y="2"/>
                        <a:pt x="3" y="6"/>
                      </a:cubicBezTo>
                      <a:lnTo>
                        <a:pt x="820" y="1493"/>
                      </a:lnTo>
                      <a:cubicBezTo>
                        <a:pt x="822" y="1497"/>
                        <a:pt x="826" y="1500"/>
                        <a:pt x="830" y="1500"/>
                      </a:cubicBezTo>
                      <a:lnTo>
                        <a:pt x="2317" y="1500"/>
                      </a:lnTo>
                      <a:cubicBezTo>
                        <a:pt x="2321" y="1500"/>
                        <a:pt x="2322" y="1497"/>
                        <a:pt x="2319" y="1493"/>
                      </a:cubicBezTo>
                      <a:lnTo>
                        <a:pt x="1503" y="6"/>
                      </a:lnTo>
                      <a:cubicBezTo>
                        <a:pt x="1501" y="2"/>
                        <a:pt x="1497" y="0"/>
                        <a:pt x="149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9" name="Google Shape;3229;p51"/>
                <p:cNvSpPr/>
                <p:nvPr/>
              </p:nvSpPr>
              <p:spPr>
                <a:xfrm>
                  <a:off x="4475234" y="2275591"/>
                  <a:ext cx="54352" cy="35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0" extrusionOk="0">
                      <a:moveTo>
                        <a:pt x="1492" y="12"/>
                      </a:moveTo>
                      <a:lnTo>
                        <a:pt x="2303" y="1487"/>
                      </a:lnTo>
                      <a:lnTo>
                        <a:pt x="829" y="1487"/>
                      </a:lnTo>
                      <a:lnTo>
                        <a:pt x="19" y="12"/>
                      </a:lnTo>
                      <a:close/>
                      <a:moveTo>
                        <a:pt x="5" y="0"/>
                      </a:moveTo>
                      <a:cubicBezTo>
                        <a:pt x="2" y="0"/>
                        <a:pt x="0" y="2"/>
                        <a:pt x="3" y="6"/>
                      </a:cubicBezTo>
                      <a:lnTo>
                        <a:pt x="820" y="1493"/>
                      </a:lnTo>
                      <a:cubicBezTo>
                        <a:pt x="821" y="1497"/>
                        <a:pt x="826" y="1500"/>
                        <a:pt x="830" y="1500"/>
                      </a:cubicBezTo>
                      <a:lnTo>
                        <a:pt x="2317" y="1500"/>
                      </a:lnTo>
                      <a:cubicBezTo>
                        <a:pt x="2321" y="1500"/>
                        <a:pt x="2322" y="1497"/>
                        <a:pt x="2320" y="1493"/>
                      </a:cubicBezTo>
                      <a:lnTo>
                        <a:pt x="1503" y="6"/>
                      </a:lnTo>
                      <a:cubicBezTo>
                        <a:pt x="1501" y="2"/>
                        <a:pt x="1496" y="0"/>
                        <a:pt x="1492" y="0"/>
                      </a:cubicBezTo>
                      <a:close/>
                    </a:path>
                  </a:pathLst>
                </a:custGeom>
                <a:solidFill>
                  <a:srgbClr val="EC983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0" name="Google Shape;3230;p51"/>
                <p:cNvSpPr/>
                <p:nvPr/>
              </p:nvSpPr>
              <p:spPr>
                <a:xfrm>
                  <a:off x="4440442" y="2275591"/>
                  <a:ext cx="54329" cy="35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2" h="1500" extrusionOk="0">
                      <a:moveTo>
                        <a:pt x="1492" y="12"/>
                      </a:moveTo>
                      <a:lnTo>
                        <a:pt x="2303" y="1487"/>
                      </a:lnTo>
                      <a:lnTo>
                        <a:pt x="829" y="1487"/>
                      </a:lnTo>
                      <a:lnTo>
                        <a:pt x="19" y="12"/>
                      </a:lnTo>
                      <a:close/>
                      <a:moveTo>
                        <a:pt x="5" y="0"/>
                      </a:moveTo>
                      <a:cubicBezTo>
                        <a:pt x="2" y="0"/>
                        <a:pt x="0" y="2"/>
                        <a:pt x="3" y="6"/>
                      </a:cubicBezTo>
                      <a:lnTo>
                        <a:pt x="820" y="1493"/>
                      </a:lnTo>
                      <a:cubicBezTo>
                        <a:pt x="821" y="1497"/>
                        <a:pt x="826" y="1500"/>
                        <a:pt x="830" y="1500"/>
                      </a:cubicBezTo>
                      <a:lnTo>
                        <a:pt x="2317" y="1500"/>
                      </a:lnTo>
                      <a:cubicBezTo>
                        <a:pt x="2320" y="1500"/>
                        <a:pt x="2322" y="1497"/>
                        <a:pt x="2320" y="1493"/>
                      </a:cubicBezTo>
                      <a:lnTo>
                        <a:pt x="1503" y="6"/>
                      </a:lnTo>
                      <a:cubicBezTo>
                        <a:pt x="1501" y="2"/>
                        <a:pt x="1496" y="0"/>
                        <a:pt x="149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1" name="Google Shape;3231;p51"/>
                <p:cNvSpPr/>
                <p:nvPr/>
              </p:nvSpPr>
              <p:spPr>
                <a:xfrm>
                  <a:off x="4405650" y="2275591"/>
                  <a:ext cx="54329" cy="35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2" h="1500" extrusionOk="0">
                      <a:moveTo>
                        <a:pt x="1492" y="12"/>
                      </a:moveTo>
                      <a:lnTo>
                        <a:pt x="2302" y="1487"/>
                      </a:lnTo>
                      <a:lnTo>
                        <a:pt x="829" y="1487"/>
                      </a:lnTo>
                      <a:lnTo>
                        <a:pt x="19" y="12"/>
                      </a:lnTo>
                      <a:close/>
                      <a:moveTo>
                        <a:pt x="5" y="0"/>
                      </a:moveTo>
                      <a:cubicBezTo>
                        <a:pt x="3" y="0"/>
                        <a:pt x="0" y="2"/>
                        <a:pt x="3" y="6"/>
                      </a:cubicBezTo>
                      <a:lnTo>
                        <a:pt x="819" y="1493"/>
                      </a:lnTo>
                      <a:cubicBezTo>
                        <a:pt x="823" y="1497"/>
                        <a:pt x="826" y="1500"/>
                        <a:pt x="830" y="1500"/>
                      </a:cubicBezTo>
                      <a:lnTo>
                        <a:pt x="2317" y="1500"/>
                      </a:lnTo>
                      <a:cubicBezTo>
                        <a:pt x="2321" y="1500"/>
                        <a:pt x="2322" y="1497"/>
                        <a:pt x="2320" y="1493"/>
                      </a:cubicBezTo>
                      <a:lnTo>
                        <a:pt x="1503" y="6"/>
                      </a:lnTo>
                      <a:cubicBezTo>
                        <a:pt x="1500" y="2"/>
                        <a:pt x="1496" y="0"/>
                        <a:pt x="149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2" name="Google Shape;3232;p51"/>
                <p:cNvSpPr/>
                <p:nvPr/>
              </p:nvSpPr>
              <p:spPr>
                <a:xfrm>
                  <a:off x="4370905" y="2275591"/>
                  <a:ext cx="54306" cy="35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1" h="1500" extrusionOk="0">
                      <a:moveTo>
                        <a:pt x="1492" y="12"/>
                      </a:moveTo>
                      <a:lnTo>
                        <a:pt x="2302" y="1487"/>
                      </a:lnTo>
                      <a:lnTo>
                        <a:pt x="828" y="1487"/>
                      </a:lnTo>
                      <a:lnTo>
                        <a:pt x="18" y="12"/>
                      </a:lnTo>
                      <a:close/>
                      <a:moveTo>
                        <a:pt x="5" y="0"/>
                      </a:moveTo>
                      <a:cubicBezTo>
                        <a:pt x="1" y="0"/>
                        <a:pt x="0" y="2"/>
                        <a:pt x="2" y="6"/>
                      </a:cubicBezTo>
                      <a:lnTo>
                        <a:pt x="818" y="1493"/>
                      </a:lnTo>
                      <a:cubicBezTo>
                        <a:pt x="821" y="1497"/>
                        <a:pt x="826" y="1500"/>
                        <a:pt x="829" y="1500"/>
                      </a:cubicBezTo>
                      <a:lnTo>
                        <a:pt x="2316" y="1500"/>
                      </a:lnTo>
                      <a:cubicBezTo>
                        <a:pt x="2320" y="1500"/>
                        <a:pt x="2321" y="1497"/>
                        <a:pt x="2319" y="1493"/>
                      </a:cubicBezTo>
                      <a:lnTo>
                        <a:pt x="1503" y="6"/>
                      </a:lnTo>
                      <a:cubicBezTo>
                        <a:pt x="1499" y="2"/>
                        <a:pt x="1495" y="0"/>
                        <a:pt x="149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3" name="Google Shape;3233;p51"/>
                <p:cNvSpPr/>
                <p:nvPr/>
              </p:nvSpPr>
              <p:spPr>
                <a:xfrm>
                  <a:off x="4336066" y="2275591"/>
                  <a:ext cx="54352" cy="35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0" extrusionOk="0">
                      <a:moveTo>
                        <a:pt x="1494" y="12"/>
                      </a:moveTo>
                      <a:lnTo>
                        <a:pt x="2304" y="1487"/>
                      </a:lnTo>
                      <a:lnTo>
                        <a:pt x="830" y="1487"/>
                      </a:lnTo>
                      <a:lnTo>
                        <a:pt x="19" y="12"/>
                      </a:lnTo>
                      <a:close/>
                      <a:moveTo>
                        <a:pt x="7" y="0"/>
                      </a:moveTo>
                      <a:cubicBezTo>
                        <a:pt x="3" y="0"/>
                        <a:pt x="1" y="2"/>
                        <a:pt x="4" y="6"/>
                      </a:cubicBezTo>
                      <a:lnTo>
                        <a:pt x="820" y="1493"/>
                      </a:lnTo>
                      <a:cubicBezTo>
                        <a:pt x="822" y="1497"/>
                        <a:pt x="828" y="1500"/>
                        <a:pt x="831" y="1500"/>
                      </a:cubicBezTo>
                      <a:lnTo>
                        <a:pt x="2318" y="1500"/>
                      </a:lnTo>
                      <a:cubicBezTo>
                        <a:pt x="2322" y="1500"/>
                        <a:pt x="2323" y="1497"/>
                        <a:pt x="2321" y="1493"/>
                      </a:cubicBezTo>
                      <a:lnTo>
                        <a:pt x="1504" y="6"/>
                      </a:lnTo>
                      <a:cubicBezTo>
                        <a:pt x="1501" y="2"/>
                        <a:pt x="1497" y="0"/>
                        <a:pt x="149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4" name="Google Shape;3234;p51"/>
                <p:cNvSpPr/>
                <p:nvPr/>
              </p:nvSpPr>
              <p:spPr>
                <a:xfrm>
                  <a:off x="4301274" y="2275591"/>
                  <a:ext cx="54352" cy="35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0" extrusionOk="0">
                      <a:moveTo>
                        <a:pt x="1495" y="12"/>
                      </a:moveTo>
                      <a:lnTo>
                        <a:pt x="2305" y="1487"/>
                      </a:lnTo>
                      <a:lnTo>
                        <a:pt x="831" y="1487"/>
                      </a:lnTo>
                      <a:lnTo>
                        <a:pt x="20" y="12"/>
                      </a:lnTo>
                      <a:close/>
                      <a:moveTo>
                        <a:pt x="7" y="0"/>
                      </a:moveTo>
                      <a:cubicBezTo>
                        <a:pt x="3" y="0"/>
                        <a:pt x="1" y="2"/>
                        <a:pt x="4" y="6"/>
                      </a:cubicBezTo>
                      <a:lnTo>
                        <a:pt x="820" y="1493"/>
                      </a:lnTo>
                      <a:cubicBezTo>
                        <a:pt x="823" y="1497"/>
                        <a:pt x="828" y="1500"/>
                        <a:pt x="831" y="1500"/>
                      </a:cubicBezTo>
                      <a:lnTo>
                        <a:pt x="2318" y="1500"/>
                      </a:lnTo>
                      <a:cubicBezTo>
                        <a:pt x="2322" y="1500"/>
                        <a:pt x="2323" y="1497"/>
                        <a:pt x="2321" y="1493"/>
                      </a:cubicBezTo>
                      <a:lnTo>
                        <a:pt x="1504" y="6"/>
                      </a:lnTo>
                      <a:cubicBezTo>
                        <a:pt x="1501" y="2"/>
                        <a:pt x="1497" y="0"/>
                        <a:pt x="149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5" name="Google Shape;3235;p51"/>
                <p:cNvSpPr/>
                <p:nvPr/>
              </p:nvSpPr>
              <p:spPr>
                <a:xfrm>
                  <a:off x="4266529" y="2275591"/>
                  <a:ext cx="54352" cy="35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0" extrusionOk="0">
                      <a:moveTo>
                        <a:pt x="1493" y="12"/>
                      </a:moveTo>
                      <a:lnTo>
                        <a:pt x="2303" y="1487"/>
                      </a:lnTo>
                      <a:lnTo>
                        <a:pt x="829" y="1487"/>
                      </a:lnTo>
                      <a:lnTo>
                        <a:pt x="18" y="12"/>
                      </a:lnTo>
                      <a:close/>
                      <a:moveTo>
                        <a:pt x="6" y="0"/>
                      </a:moveTo>
                      <a:cubicBezTo>
                        <a:pt x="2" y="0"/>
                        <a:pt x="1" y="2"/>
                        <a:pt x="3" y="6"/>
                      </a:cubicBezTo>
                      <a:lnTo>
                        <a:pt x="820" y="1493"/>
                      </a:lnTo>
                      <a:cubicBezTo>
                        <a:pt x="821" y="1497"/>
                        <a:pt x="826" y="1500"/>
                        <a:pt x="831" y="1500"/>
                      </a:cubicBezTo>
                      <a:lnTo>
                        <a:pt x="2318" y="1500"/>
                      </a:lnTo>
                      <a:cubicBezTo>
                        <a:pt x="2321" y="1500"/>
                        <a:pt x="2323" y="1497"/>
                        <a:pt x="2320" y="1493"/>
                      </a:cubicBezTo>
                      <a:lnTo>
                        <a:pt x="1503" y="6"/>
                      </a:lnTo>
                      <a:cubicBezTo>
                        <a:pt x="1500" y="2"/>
                        <a:pt x="1497" y="0"/>
                        <a:pt x="14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6" name="Google Shape;3236;p51"/>
                <p:cNvSpPr/>
                <p:nvPr/>
              </p:nvSpPr>
              <p:spPr>
                <a:xfrm>
                  <a:off x="4668123" y="2310213"/>
                  <a:ext cx="54352" cy="3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1" extrusionOk="0">
                      <a:moveTo>
                        <a:pt x="1494" y="13"/>
                      </a:moveTo>
                      <a:lnTo>
                        <a:pt x="2304" y="1487"/>
                      </a:lnTo>
                      <a:lnTo>
                        <a:pt x="830" y="1487"/>
                      </a:lnTo>
                      <a:lnTo>
                        <a:pt x="20" y="13"/>
                      </a:lnTo>
                      <a:close/>
                      <a:moveTo>
                        <a:pt x="6" y="0"/>
                      </a:moveTo>
                      <a:cubicBezTo>
                        <a:pt x="2" y="0"/>
                        <a:pt x="1" y="3"/>
                        <a:pt x="4" y="6"/>
                      </a:cubicBezTo>
                      <a:lnTo>
                        <a:pt x="820" y="1493"/>
                      </a:lnTo>
                      <a:cubicBezTo>
                        <a:pt x="822" y="1496"/>
                        <a:pt x="826" y="1500"/>
                        <a:pt x="830" y="1500"/>
                      </a:cubicBezTo>
                      <a:lnTo>
                        <a:pt x="2317" y="1500"/>
                      </a:lnTo>
                      <a:cubicBezTo>
                        <a:pt x="2321" y="1500"/>
                        <a:pt x="2322" y="1497"/>
                        <a:pt x="2319" y="1493"/>
                      </a:cubicBezTo>
                      <a:lnTo>
                        <a:pt x="1503" y="6"/>
                      </a:lnTo>
                      <a:cubicBezTo>
                        <a:pt x="1501" y="3"/>
                        <a:pt x="1497" y="0"/>
                        <a:pt x="14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7" name="Google Shape;3237;p51"/>
                <p:cNvSpPr/>
                <p:nvPr/>
              </p:nvSpPr>
              <p:spPr>
                <a:xfrm>
                  <a:off x="4633355" y="2310213"/>
                  <a:ext cx="54352" cy="3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1" extrusionOk="0">
                      <a:moveTo>
                        <a:pt x="1493" y="13"/>
                      </a:moveTo>
                      <a:lnTo>
                        <a:pt x="2303" y="1487"/>
                      </a:lnTo>
                      <a:lnTo>
                        <a:pt x="829" y="1487"/>
                      </a:lnTo>
                      <a:lnTo>
                        <a:pt x="19" y="13"/>
                      </a:lnTo>
                      <a:close/>
                      <a:moveTo>
                        <a:pt x="6" y="0"/>
                      </a:moveTo>
                      <a:cubicBezTo>
                        <a:pt x="3" y="0"/>
                        <a:pt x="1" y="3"/>
                        <a:pt x="4" y="6"/>
                      </a:cubicBezTo>
                      <a:lnTo>
                        <a:pt x="820" y="1493"/>
                      </a:lnTo>
                      <a:cubicBezTo>
                        <a:pt x="821" y="1496"/>
                        <a:pt x="826" y="1500"/>
                        <a:pt x="830" y="1500"/>
                      </a:cubicBezTo>
                      <a:lnTo>
                        <a:pt x="2317" y="1500"/>
                      </a:lnTo>
                      <a:cubicBezTo>
                        <a:pt x="2321" y="1500"/>
                        <a:pt x="2322" y="1497"/>
                        <a:pt x="2320" y="1493"/>
                      </a:cubicBezTo>
                      <a:lnTo>
                        <a:pt x="1503" y="6"/>
                      </a:lnTo>
                      <a:cubicBezTo>
                        <a:pt x="1501" y="3"/>
                        <a:pt x="1497" y="0"/>
                        <a:pt x="1493" y="0"/>
                      </a:cubicBezTo>
                      <a:close/>
                    </a:path>
                  </a:pathLst>
                </a:custGeom>
                <a:solidFill>
                  <a:srgbClr val="EC983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8" name="Google Shape;3238;p51"/>
                <p:cNvSpPr/>
                <p:nvPr/>
              </p:nvSpPr>
              <p:spPr>
                <a:xfrm>
                  <a:off x="4598563" y="2310213"/>
                  <a:ext cx="54352" cy="3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1" extrusionOk="0">
                      <a:moveTo>
                        <a:pt x="1493" y="13"/>
                      </a:moveTo>
                      <a:lnTo>
                        <a:pt x="2303" y="1487"/>
                      </a:lnTo>
                      <a:lnTo>
                        <a:pt x="829" y="1487"/>
                      </a:lnTo>
                      <a:lnTo>
                        <a:pt x="19" y="13"/>
                      </a:lnTo>
                      <a:close/>
                      <a:moveTo>
                        <a:pt x="6" y="0"/>
                      </a:moveTo>
                      <a:cubicBezTo>
                        <a:pt x="3" y="0"/>
                        <a:pt x="1" y="3"/>
                        <a:pt x="4" y="6"/>
                      </a:cubicBezTo>
                      <a:lnTo>
                        <a:pt x="820" y="1493"/>
                      </a:lnTo>
                      <a:cubicBezTo>
                        <a:pt x="823" y="1496"/>
                        <a:pt x="826" y="1500"/>
                        <a:pt x="830" y="1500"/>
                      </a:cubicBezTo>
                      <a:lnTo>
                        <a:pt x="2317" y="1500"/>
                      </a:lnTo>
                      <a:cubicBezTo>
                        <a:pt x="2321" y="1500"/>
                        <a:pt x="2322" y="1497"/>
                        <a:pt x="2320" y="1493"/>
                      </a:cubicBezTo>
                      <a:lnTo>
                        <a:pt x="1503" y="6"/>
                      </a:lnTo>
                      <a:cubicBezTo>
                        <a:pt x="1501" y="3"/>
                        <a:pt x="1497" y="0"/>
                        <a:pt x="14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9" name="Google Shape;3239;p51"/>
                <p:cNvSpPr/>
                <p:nvPr/>
              </p:nvSpPr>
              <p:spPr>
                <a:xfrm>
                  <a:off x="4563771" y="2310213"/>
                  <a:ext cx="54352" cy="3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1" extrusionOk="0">
                      <a:moveTo>
                        <a:pt x="1495" y="13"/>
                      </a:moveTo>
                      <a:lnTo>
                        <a:pt x="2305" y="1487"/>
                      </a:lnTo>
                      <a:lnTo>
                        <a:pt x="830" y="1487"/>
                      </a:lnTo>
                      <a:lnTo>
                        <a:pt x="20" y="13"/>
                      </a:lnTo>
                      <a:close/>
                      <a:moveTo>
                        <a:pt x="6" y="0"/>
                      </a:moveTo>
                      <a:cubicBezTo>
                        <a:pt x="3" y="0"/>
                        <a:pt x="0" y="3"/>
                        <a:pt x="4" y="6"/>
                      </a:cubicBezTo>
                      <a:lnTo>
                        <a:pt x="820" y="1493"/>
                      </a:lnTo>
                      <a:cubicBezTo>
                        <a:pt x="823" y="1496"/>
                        <a:pt x="826" y="1500"/>
                        <a:pt x="830" y="1500"/>
                      </a:cubicBezTo>
                      <a:lnTo>
                        <a:pt x="2317" y="1500"/>
                      </a:lnTo>
                      <a:cubicBezTo>
                        <a:pt x="2321" y="1500"/>
                        <a:pt x="2322" y="1497"/>
                        <a:pt x="2320" y="1493"/>
                      </a:cubicBezTo>
                      <a:lnTo>
                        <a:pt x="1503" y="6"/>
                      </a:lnTo>
                      <a:cubicBezTo>
                        <a:pt x="1501" y="3"/>
                        <a:pt x="1497" y="0"/>
                        <a:pt x="1493" y="0"/>
                      </a:cubicBezTo>
                      <a:close/>
                    </a:path>
                  </a:pathLst>
                </a:custGeom>
                <a:solidFill>
                  <a:srgbClr val="EC983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0" name="Google Shape;3240;p51"/>
                <p:cNvSpPr/>
                <p:nvPr/>
              </p:nvSpPr>
              <p:spPr>
                <a:xfrm>
                  <a:off x="4529002" y="2310213"/>
                  <a:ext cx="54352" cy="3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1" extrusionOk="0">
                      <a:moveTo>
                        <a:pt x="1494" y="13"/>
                      </a:moveTo>
                      <a:lnTo>
                        <a:pt x="2304" y="1487"/>
                      </a:lnTo>
                      <a:lnTo>
                        <a:pt x="829" y="1487"/>
                      </a:lnTo>
                      <a:lnTo>
                        <a:pt x="19" y="13"/>
                      </a:lnTo>
                      <a:close/>
                      <a:moveTo>
                        <a:pt x="7" y="0"/>
                      </a:moveTo>
                      <a:cubicBezTo>
                        <a:pt x="3" y="0"/>
                        <a:pt x="0" y="3"/>
                        <a:pt x="4" y="6"/>
                      </a:cubicBezTo>
                      <a:lnTo>
                        <a:pt x="820" y="1493"/>
                      </a:lnTo>
                      <a:cubicBezTo>
                        <a:pt x="822" y="1496"/>
                        <a:pt x="827" y="1500"/>
                        <a:pt x="830" y="1500"/>
                      </a:cubicBezTo>
                      <a:lnTo>
                        <a:pt x="2317" y="1500"/>
                      </a:lnTo>
                      <a:cubicBezTo>
                        <a:pt x="2321" y="1500"/>
                        <a:pt x="2322" y="1497"/>
                        <a:pt x="2320" y="1493"/>
                      </a:cubicBezTo>
                      <a:lnTo>
                        <a:pt x="1503" y="6"/>
                      </a:lnTo>
                      <a:cubicBezTo>
                        <a:pt x="1501" y="3"/>
                        <a:pt x="1497" y="0"/>
                        <a:pt x="149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1" name="Google Shape;3241;p51"/>
                <p:cNvSpPr/>
                <p:nvPr/>
              </p:nvSpPr>
              <p:spPr>
                <a:xfrm>
                  <a:off x="4494210" y="2310213"/>
                  <a:ext cx="54352" cy="3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1" extrusionOk="0">
                      <a:moveTo>
                        <a:pt x="1494" y="13"/>
                      </a:moveTo>
                      <a:lnTo>
                        <a:pt x="2304" y="1487"/>
                      </a:lnTo>
                      <a:lnTo>
                        <a:pt x="829" y="1487"/>
                      </a:lnTo>
                      <a:lnTo>
                        <a:pt x="19" y="13"/>
                      </a:lnTo>
                      <a:close/>
                      <a:moveTo>
                        <a:pt x="7" y="0"/>
                      </a:moveTo>
                      <a:cubicBezTo>
                        <a:pt x="3" y="0"/>
                        <a:pt x="0" y="3"/>
                        <a:pt x="3" y="6"/>
                      </a:cubicBezTo>
                      <a:lnTo>
                        <a:pt x="820" y="1493"/>
                      </a:lnTo>
                      <a:cubicBezTo>
                        <a:pt x="823" y="1496"/>
                        <a:pt x="827" y="1500"/>
                        <a:pt x="830" y="1500"/>
                      </a:cubicBezTo>
                      <a:lnTo>
                        <a:pt x="2317" y="1500"/>
                      </a:lnTo>
                      <a:cubicBezTo>
                        <a:pt x="2321" y="1500"/>
                        <a:pt x="2322" y="1497"/>
                        <a:pt x="2320" y="1493"/>
                      </a:cubicBezTo>
                      <a:lnTo>
                        <a:pt x="1503" y="6"/>
                      </a:lnTo>
                      <a:cubicBezTo>
                        <a:pt x="1501" y="3"/>
                        <a:pt x="1497" y="0"/>
                        <a:pt x="149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2" name="Google Shape;3242;p51"/>
                <p:cNvSpPr/>
                <p:nvPr/>
              </p:nvSpPr>
              <p:spPr>
                <a:xfrm>
                  <a:off x="4459418" y="2310213"/>
                  <a:ext cx="54352" cy="3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1" extrusionOk="0">
                      <a:moveTo>
                        <a:pt x="1495" y="13"/>
                      </a:moveTo>
                      <a:lnTo>
                        <a:pt x="2305" y="1487"/>
                      </a:lnTo>
                      <a:lnTo>
                        <a:pt x="830" y="1487"/>
                      </a:lnTo>
                      <a:lnTo>
                        <a:pt x="20" y="13"/>
                      </a:lnTo>
                      <a:close/>
                      <a:moveTo>
                        <a:pt x="6" y="0"/>
                      </a:moveTo>
                      <a:cubicBezTo>
                        <a:pt x="2" y="0"/>
                        <a:pt x="0" y="3"/>
                        <a:pt x="3" y="6"/>
                      </a:cubicBezTo>
                      <a:lnTo>
                        <a:pt x="820" y="1493"/>
                      </a:lnTo>
                      <a:cubicBezTo>
                        <a:pt x="823" y="1496"/>
                        <a:pt x="827" y="1500"/>
                        <a:pt x="830" y="1500"/>
                      </a:cubicBezTo>
                      <a:lnTo>
                        <a:pt x="2317" y="1500"/>
                      </a:lnTo>
                      <a:cubicBezTo>
                        <a:pt x="2321" y="1500"/>
                        <a:pt x="2322" y="1497"/>
                        <a:pt x="2320" y="1493"/>
                      </a:cubicBezTo>
                      <a:lnTo>
                        <a:pt x="1503" y="6"/>
                      </a:lnTo>
                      <a:cubicBezTo>
                        <a:pt x="1501" y="3"/>
                        <a:pt x="1497" y="0"/>
                        <a:pt x="1494" y="0"/>
                      </a:cubicBezTo>
                      <a:close/>
                    </a:path>
                  </a:pathLst>
                </a:custGeom>
                <a:solidFill>
                  <a:srgbClr val="EC983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3" name="Google Shape;3243;p51"/>
                <p:cNvSpPr/>
                <p:nvPr/>
              </p:nvSpPr>
              <p:spPr>
                <a:xfrm>
                  <a:off x="4424672" y="2310213"/>
                  <a:ext cx="54352" cy="3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1" extrusionOk="0">
                      <a:moveTo>
                        <a:pt x="1493" y="13"/>
                      </a:moveTo>
                      <a:lnTo>
                        <a:pt x="2303" y="1487"/>
                      </a:lnTo>
                      <a:lnTo>
                        <a:pt x="828" y="1487"/>
                      </a:lnTo>
                      <a:lnTo>
                        <a:pt x="18" y="13"/>
                      </a:lnTo>
                      <a:close/>
                      <a:moveTo>
                        <a:pt x="5" y="0"/>
                      </a:moveTo>
                      <a:cubicBezTo>
                        <a:pt x="2" y="0"/>
                        <a:pt x="0" y="3"/>
                        <a:pt x="2" y="6"/>
                      </a:cubicBezTo>
                      <a:lnTo>
                        <a:pt x="820" y="1493"/>
                      </a:lnTo>
                      <a:cubicBezTo>
                        <a:pt x="821" y="1496"/>
                        <a:pt x="826" y="1500"/>
                        <a:pt x="830" y="1500"/>
                      </a:cubicBezTo>
                      <a:lnTo>
                        <a:pt x="2317" y="1500"/>
                      </a:lnTo>
                      <a:cubicBezTo>
                        <a:pt x="2320" y="1500"/>
                        <a:pt x="2322" y="1497"/>
                        <a:pt x="2319" y="1493"/>
                      </a:cubicBezTo>
                      <a:lnTo>
                        <a:pt x="1503" y="6"/>
                      </a:lnTo>
                      <a:cubicBezTo>
                        <a:pt x="1500" y="3"/>
                        <a:pt x="1497" y="0"/>
                        <a:pt x="14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4" name="Google Shape;3244;p51"/>
                <p:cNvSpPr/>
                <p:nvPr/>
              </p:nvSpPr>
              <p:spPr>
                <a:xfrm>
                  <a:off x="4389880" y="2310213"/>
                  <a:ext cx="54352" cy="3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1" extrusionOk="0">
                      <a:moveTo>
                        <a:pt x="1492" y="13"/>
                      </a:moveTo>
                      <a:lnTo>
                        <a:pt x="2303" y="1487"/>
                      </a:lnTo>
                      <a:lnTo>
                        <a:pt x="828" y="1487"/>
                      </a:lnTo>
                      <a:lnTo>
                        <a:pt x="18" y="13"/>
                      </a:lnTo>
                      <a:close/>
                      <a:moveTo>
                        <a:pt x="5" y="0"/>
                      </a:moveTo>
                      <a:cubicBezTo>
                        <a:pt x="1" y="0"/>
                        <a:pt x="0" y="3"/>
                        <a:pt x="2" y="6"/>
                      </a:cubicBezTo>
                      <a:lnTo>
                        <a:pt x="820" y="1493"/>
                      </a:lnTo>
                      <a:cubicBezTo>
                        <a:pt x="822" y="1496"/>
                        <a:pt x="826" y="1500"/>
                        <a:pt x="830" y="1500"/>
                      </a:cubicBezTo>
                      <a:lnTo>
                        <a:pt x="2317" y="1500"/>
                      </a:lnTo>
                      <a:cubicBezTo>
                        <a:pt x="2320" y="1500"/>
                        <a:pt x="2322" y="1497"/>
                        <a:pt x="2319" y="1493"/>
                      </a:cubicBezTo>
                      <a:lnTo>
                        <a:pt x="1503" y="6"/>
                      </a:lnTo>
                      <a:cubicBezTo>
                        <a:pt x="1500" y="3"/>
                        <a:pt x="1497" y="0"/>
                        <a:pt x="1492" y="0"/>
                      </a:cubicBezTo>
                      <a:close/>
                    </a:path>
                  </a:pathLst>
                </a:custGeom>
                <a:solidFill>
                  <a:srgbClr val="EC983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5" name="Google Shape;3245;p51"/>
                <p:cNvSpPr/>
                <p:nvPr/>
              </p:nvSpPr>
              <p:spPr>
                <a:xfrm>
                  <a:off x="4355088" y="2310213"/>
                  <a:ext cx="54352" cy="3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1" extrusionOk="0">
                      <a:moveTo>
                        <a:pt x="1493" y="13"/>
                      </a:moveTo>
                      <a:lnTo>
                        <a:pt x="2304" y="1487"/>
                      </a:lnTo>
                      <a:lnTo>
                        <a:pt x="830" y="1487"/>
                      </a:lnTo>
                      <a:lnTo>
                        <a:pt x="20" y="13"/>
                      </a:lnTo>
                      <a:close/>
                      <a:moveTo>
                        <a:pt x="5" y="0"/>
                      </a:moveTo>
                      <a:cubicBezTo>
                        <a:pt x="1" y="0"/>
                        <a:pt x="0" y="3"/>
                        <a:pt x="2" y="6"/>
                      </a:cubicBezTo>
                      <a:lnTo>
                        <a:pt x="820" y="1493"/>
                      </a:lnTo>
                      <a:cubicBezTo>
                        <a:pt x="822" y="1496"/>
                        <a:pt x="826" y="1500"/>
                        <a:pt x="830" y="1500"/>
                      </a:cubicBezTo>
                      <a:lnTo>
                        <a:pt x="2317" y="1500"/>
                      </a:lnTo>
                      <a:cubicBezTo>
                        <a:pt x="2320" y="1500"/>
                        <a:pt x="2322" y="1497"/>
                        <a:pt x="2319" y="1493"/>
                      </a:cubicBezTo>
                      <a:lnTo>
                        <a:pt x="1503" y="6"/>
                      </a:lnTo>
                      <a:cubicBezTo>
                        <a:pt x="1500" y="3"/>
                        <a:pt x="1497" y="0"/>
                        <a:pt x="149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6" name="Google Shape;3246;p51"/>
                <p:cNvSpPr/>
                <p:nvPr/>
              </p:nvSpPr>
              <p:spPr>
                <a:xfrm>
                  <a:off x="4320320" y="2310213"/>
                  <a:ext cx="54352" cy="3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1" extrusionOk="0">
                      <a:moveTo>
                        <a:pt x="1492" y="13"/>
                      </a:moveTo>
                      <a:lnTo>
                        <a:pt x="2303" y="1487"/>
                      </a:lnTo>
                      <a:lnTo>
                        <a:pt x="829" y="1487"/>
                      </a:lnTo>
                      <a:lnTo>
                        <a:pt x="19" y="13"/>
                      </a:lnTo>
                      <a:close/>
                      <a:moveTo>
                        <a:pt x="5" y="0"/>
                      </a:moveTo>
                      <a:cubicBezTo>
                        <a:pt x="1" y="0"/>
                        <a:pt x="0" y="3"/>
                        <a:pt x="2" y="6"/>
                      </a:cubicBezTo>
                      <a:lnTo>
                        <a:pt x="820" y="1493"/>
                      </a:lnTo>
                      <a:cubicBezTo>
                        <a:pt x="821" y="1496"/>
                        <a:pt x="826" y="1500"/>
                        <a:pt x="830" y="1500"/>
                      </a:cubicBezTo>
                      <a:lnTo>
                        <a:pt x="2317" y="1500"/>
                      </a:lnTo>
                      <a:cubicBezTo>
                        <a:pt x="2321" y="1500"/>
                        <a:pt x="2322" y="1497"/>
                        <a:pt x="2319" y="1493"/>
                      </a:cubicBezTo>
                      <a:lnTo>
                        <a:pt x="1503" y="6"/>
                      </a:lnTo>
                      <a:cubicBezTo>
                        <a:pt x="1501" y="3"/>
                        <a:pt x="1496" y="0"/>
                        <a:pt x="149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7" name="Google Shape;3247;p51"/>
                <p:cNvSpPr/>
                <p:nvPr/>
              </p:nvSpPr>
              <p:spPr>
                <a:xfrm>
                  <a:off x="4285527" y="2310213"/>
                  <a:ext cx="54329" cy="3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2" h="1501" extrusionOk="0">
                      <a:moveTo>
                        <a:pt x="1492" y="13"/>
                      </a:moveTo>
                      <a:lnTo>
                        <a:pt x="2303" y="1487"/>
                      </a:lnTo>
                      <a:lnTo>
                        <a:pt x="829" y="1487"/>
                      </a:lnTo>
                      <a:lnTo>
                        <a:pt x="19" y="13"/>
                      </a:lnTo>
                      <a:close/>
                      <a:moveTo>
                        <a:pt x="5" y="0"/>
                      </a:moveTo>
                      <a:cubicBezTo>
                        <a:pt x="1" y="0"/>
                        <a:pt x="0" y="3"/>
                        <a:pt x="2" y="6"/>
                      </a:cubicBezTo>
                      <a:lnTo>
                        <a:pt x="820" y="1493"/>
                      </a:lnTo>
                      <a:cubicBezTo>
                        <a:pt x="822" y="1496"/>
                        <a:pt x="826" y="1500"/>
                        <a:pt x="830" y="1500"/>
                      </a:cubicBezTo>
                      <a:lnTo>
                        <a:pt x="2317" y="1500"/>
                      </a:lnTo>
                      <a:cubicBezTo>
                        <a:pt x="2319" y="1500"/>
                        <a:pt x="2322" y="1497"/>
                        <a:pt x="2319" y="1493"/>
                      </a:cubicBezTo>
                      <a:lnTo>
                        <a:pt x="1503" y="6"/>
                      </a:lnTo>
                      <a:cubicBezTo>
                        <a:pt x="1501" y="3"/>
                        <a:pt x="1496" y="0"/>
                        <a:pt x="149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8" name="Google Shape;3248;p51"/>
                <p:cNvSpPr/>
                <p:nvPr/>
              </p:nvSpPr>
              <p:spPr>
                <a:xfrm>
                  <a:off x="4687122" y="2344812"/>
                  <a:ext cx="54352" cy="35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2" extrusionOk="0">
                      <a:moveTo>
                        <a:pt x="1494" y="14"/>
                      </a:moveTo>
                      <a:lnTo>
                        <a:pt x="2304" y="1488"/>
                      </a:lnTo>
                      <a:lnTo>
                        <a:pt x="830" y="1488"/>
                      </a:lnTo>
                      <a:lnTo>
                        <a:pt x="19" y="14"/>
                      </a:lnTo>
                      <a:close/>
                      <a:moveTo>
                        <a:pt x="7" y="1"/>
                      </a:moveTo>
                      <a:cubicBezTo>
                        <a:pt x="3" y="1"/>
                        <a:pt x="1" y="4"/>
                        <a:pt x="4" y="8"/>
                      </a:cubicBezTo>
                      <a:lnTo>
                        <a:pt x="820" y="1495"/>
                      </a:lnTo>
                      <a:cubicBezTo>
                        <a:pt x="822" y="1497"/>
                        <a:pt x="827" y="1501"/>
                        <a:pt x="831" y="1501"/>
                      </a:cubicBezTo>
                      <a:lnTo>
                        <a:pt x="2318" y="1501"/>
                      </a:lnTo>
                      <a:cubicBezTo>
                        <a:pt x="2322" y="1501"/>
                        <a:pt x="2323" y="1498"/>
                        <a:pt x="2321" y="1495"/>
                      </a:cubicBezTo>
                      <a:lnTo>
                        <a:pt x="1504" y="8"/>
                      </a:lnTo>
                      <a:cubicBezTo>
                        <a:pt x="1501" y="4"/>
                        <a:pt x="1497" y="1"/>
                        <a:pt x="149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9" name="Google Shape;3249;p51"/>
                <p:cNvSpPr/>
                <p:nvPr/>
              </p:nvSpPr>
              <p:spPr>
                <a:xfrm>
                  <a:off x="4652330" y="2344812"/>
                  <a:ext cx="54352" cy="35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2" extrusionOk="0">
                      <a:moveTo>
                        <a:pt x="1494" y="14"/>
                      </a:moveTo>
                      <a:lnTo>
                        <a:pt x="2304" y="1488"/>
                      </a:lnTo>
                      <a:lnTo>
                        <a:pt x="829" y="1488"/>
                      </a:lnTo>
                      <a:lnTo>
                        <a:pt x="19" y="14"/>
                      </a:lnTo>
                      <a:close/>
                      <a:moveTo>
                        <a:pt x="7" y="1"/>
                      </a:moveTo>
                      <a:cubicBezTo>
                        <a:pt x="3" y="1"/>
                        <a:pt x="1" y="4"/>
                        <a:pt x="4" y="8"/>
                      </a:cubicBezTo>
                      <a:lnTo>
                        <a:pt x="820" y="1495"/>
                      </a:lnTo>
                      <a:cubicBezTo>
                        <a:pt x="823" y="1497"/>
                        <a:pt x="827" y="1501"/>
                        <a:pt x="830" y="1501"/>
                      </a:cubicBezTo>
                      <a:lnTo>
                        <a:pt x="2318" y="1501"/>
                      </a:lnTo>
                      <a:cubicBezTo>
                        <a:pt x="2322" y="1501"/>
                        <a:pt x="2323" y="1498"/>
                        <a:pt x="2321" y="1495"/>
                      </a:cubicBezTo>
                      <a:lnTo>
                        <a:pt x="1504" y="8"/>
                      </a:lnTo>
                      <a:cubicBezTo>
                        <a:pt x="1501" y="4"/>
                        <a:pt x="1497" y="1"/>
                        <a:pt x="149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0" name="Google Shape;3250;p51"/>
                <p:cNvSpPr/>
                <p:nvPr/>
              </p:nvSpPr>
              <p:spPr>
                <a:xfrm>
                  <a:off x="4617538" y="2344812"/>
                  <a:ext cx="54352" cy="35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2" extrusionOk="0">
                      <a:moveTo>
                        <a:pt x="1495" y="14"/>
                      </a:moveTo>
                      <a:lnTo>
                        <a:pt x="2305" y="1488"/>
                      </a:lnTo>
                      <a:lnTo>
                        <a:pt x="830" y="1488"/>
                      </a:lnTo>
                      <a:lnTo>
                        <a:pt x="20" y="14"/>
                      </a:lnTo>
                      <a:close/>
                      <a:moveTo>
                        <a:pt x="7" y="1"/>
                      </a:moveTo>
                      <a:cubicBezTo>
                        <a:pt x="3" y="1"/>
                        <a:pt x="1" y="4"/>
                        <a:pt x="4" y="8"/>
                      </a:cubicBezTo>
                      <a:lnTo>
                        <a:pt x="820" y="1495"/>
                      </a:lnTo>
                      <a:cubicBezTo>
                        <a:pt x="823" y="1497"/>
                        <a:pt x="827" y="1501"/>
                        <a:pt x="830" y="1501"/>
                      </a:cubicBezTo>
                      <a:lnTo>
                        <a:pt x="2317" y="1501"/>
                      </a:lnTo>
                      <a:cubicBezTo>
                        <a:pt x="2322" y="1501"/>
                        <a:pt x="2323" y="1498"/>
                        <a:pt x="2321" y="1495"/>
                      </a:cubicBezTo>
                      <a:lnTo>
                        <a:pt x="1504" y="8"/>
                      </a:lnTo>
                      <a:cubicBezTo>
                        <a:pt x="1501" y="4"/>
                        <a:pt x="1497" y="1"/>
                        <a:pt x="149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1" name="Google Shape;3251;p51"/>
                <p:cNvSpPr/>
                <p:nvPr/>
              </p:nvSpPr>
              <p:spPr>
                <a:xfrm>
                  <a:off x="4582793" y="2344812"/>
                  <a:ext cx="54352" cy="35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2" extrusionOk="0">
                      <a:moveTo>
                        <a:pt x="1493" y="14"/>
                      </a:moveTo>
                      <a:lnTo>
                        <a:pt x="2303" y="1488"/>
                      </a:lnTo>
                      <a:lnTo>
                        <a:pt x="828" y="1488"/>
                      </a:lnTo>
                      <a:lnTo>
                        <a:pt x="18" y="14"/>
                      </a:lnTo>
                      <a:close/>
                      <a:moveTo>
                        <a:pt x="6" y="1"/>
                      </a:moveTo>
                      <a:cubicBezTo>
                        <a:pt x="2" y="1"/>
                        <a:pt x="1" y="4"/>
                        <a:pt x="3" y="8"/>
                      </a:cubicBezTo>
                      <a:lnTo>
                        <a:pt x="820" y="1495"/>
                      </a:lnTo>
                      <a:cubicBezTo>
                        <a:pt x="821" y="1497"/>
                        <a:pt x="826" y="1501"/>
                        <a:pt x="830" y="1501"/>
                      </a:cubicBezTo>
                      <a:lnTo>
                        <a:pt x="2317" y="1501"/>
                      </a:lnTo>
                      <a:cubicBezTo>
                        <a:pt x="2321" y="1501"/>
                        <a:pt x="2323" y="1498"/>
                        <a:pt x="2320" y="1495"/>
                      </a:cubicBezTo>
                      <a:lnTo>
                        <a:pt x="1503" y="8"/>
                      </a:lnTo>
                      <a:cubicBezTo>
                        <a:pt x="1500" y="4"/>
                        <a:pt x="1497" y="1"/>
                        <a:pt x="14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2" name="Google Shape;3252;p51"/>
                <p:cNvSpPr/>
                <p:nvPr/>
              </p:nvSpPr>
              <p:spPr>
                <a:xfrm>
                  <a:off x="4548001" y="2344812"/>
                  <a:ext cx="54352" cy="35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2" extrusionOk="0">
                      <a:moveTo>
                        <a:pt x="1493" y="14"/>
                      </a:moveTo>
                      <a:lnTo>
                        <a:pt x="2303" y="1488"/>
                      </a:lnTo>
                      <a:lnTo>
                        <a:pt x="828" y="1488"/>
                      </a:lnTo>
                      <a:lnTo>
                        <a:pt x="18" y="14"/>
                      </a:lnTo>
                      <a:close/>
                      <a:moveTo>
                        <a:pt x="6" y="1"/>
                      </a:moveTo>
                      <a:cubicBezTo>
                        <a:pt x="2" y="1"/>
                        <a:pt x="1" y="4"/>
                        <a:pt x="3" y="8"/>
                      </a:cubicBezTo>
                      <a:lnTo>
                        <a:pt x="820" y="1495"/>
                      </a:lnTo>
                      <a:cubicBezTo>
                        <a:pt x="822" y="1497"/>
                        <a:pt x="826" y="1501"/>
                        <a:pt x="830" y="1501"/>
                      </a:cubicBezTo>
                      <a:lnTo>
                        <a:pt x="2317" y="1501"/>
                      </a:lnTo>
                      <a:cubicBezTo>
                        <a:pt x="2321" y="1501"/>
                        <a:pt x="2323" y="1498"/>
                        <a:pt x="2319" y="1495"/>
                      </a:cubicBezTo>
                      <a:lnTo>
                        <a:pt x="1503" y="8"/>
                      </a:lnTo>
                      <a:cubicBezTo>
                        <a:pt x="1500" y="4"/>
                        <a:pt x="1497" y="1"/>
                        <a:pt x="14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3" name="Google Shape;3253;p51"/>
                <p:cNvSpPr/>
                <p:nvPr/>
              </p:nvSpPr>
              <p:spPr>
                <a:xfrm>
                  <a:off x="4513232" y="2344812"/>
                  <a:ext cx="54352" cy="35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2" extrusionOk="0">
                      <a:moveTo>
                        <a:pt x="1493" y="14"/>
                      </a:moveTo>
                      <a:lnTo>
                        <a:pt x="2303" y="1488"/>
                      </a:lnTo>
                      <a:lnTo>
                        <a:pt x="829" y="1488"/>
                      </a:lnTo>
                      <a:lnTo>
                        <a:pt x="19" y="14"/>
                      </a:lnTo>
                      <a:close/>
                      <a:moveTo>
                        <a:pt x="6" y="1"/>
                      </a:moveTo>
                      <a:cubicBezTo>
                        <a:pt x="2" y="1"/>
                        <a:pt x="1" y="4"/>
                        <a:pt x="4" y="8"/>
                      </a:cubicBezTo>
                      <a:lnTo>
                        <a:pt x="820" y="1495"/>
                      </a:lnTo>
                      <a:cubicBezTo>
                        <a:pt x="821" y="1497"/>
                        <a:pt x="826" y="1501"/>
                        <a:pt x="830" y="1501"/>
                      </a:cubicBezTo>
                      <a:lnTo>
                        <a:pt x="2317" y="1501"/>
                      </a:lnTo>
                      <a:cubicBezTo>
                        <a:pt x="2322" y="1501"/>
                        <a:pt x="2323" y="1498"/>
                        <a:pt x="2319" y="1495"/>
                      </a:cubicBezTo>
                      <a:lnTo>
                        <a:pt x="1503" y="8"/>
                      </a:lnTo>
                      <a:cubicBezTo>
                        <a:pt x="1501" y="4"/>
                        <a:pt x="1497" y="1"/>
                        <a:pt x="14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4" name="Google Shape;3254;p51"/>
                <p:cNvSpPr/>
                <p:nvPr/>
              </p:nvSpPr>
              <p:spPr>
                <a:xfrm>
                  <a:off x="4478440" y="2344812"/>
                  <a:ext cx="54352" cy="35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2" extrusionOk="0">
                      <a:moveTo>
                        <a:pt x="1493" y="14"/>
                      </a:moveTo>
                      <a:lnTo>
                        <a:pt x="2303" y="1488"/>
                      </a:lnTo>
                      <a:lnTo>
                        <a:pt x="829" y="1488"/>
                      </a:lnTo>
                      <a:lnTo>
                        <a:pt x="19" y="14"/>
                      </a:lnTo>
                      <a:close/>
                      <a:moveTo>
                        <a:pt x="6" y="1"/>
                      </a:moveTo>
                      <a:cubicBezTo>
                        <a:pt x="2" y="1"/>
                        <a:pt x="1" y="4"/>
                        <a:pt x="4" y="8"/>
                      </a:cubicBezTo>
                      <a:lnTo>
                        <a:pt x="820" y="1495"/>
                      </a:lnTo>
                      <a:cubicBezTo>
                        <a:pt x="821" y="1497"/>
                        <a:pt x="826" y="1501"/>
                        <a:pt x="830" y="1501"/>
                      </a:cubicBezTo>
                      <a:lnTo>
                        <a:pt x="2317" y="1501"/>
                      </a:lnTo>
                      <a:cubicBezTo>
                        <a:pt x="2321" y="1501"/>
                        <a:pt x="2322" y="1498"/>
                        <a:pt x="2319" y="1495"/>
                      </a:cubicBezTo>
                      <a:lnTo>
                        <a:pt x="1503" y="8"/>
                      </a:lnTo>
                      <a:cubicBezTo>
                        <a:pt x="1501" y="4"/>
                        <a:pt x="1497" y="1"/>
                        <a:pt x="14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5" name="Google Shape;3255;p51"/>
                <p:cNvSpPr/>
                <p:nvPr/>
              </p:nvSpPr>
              <p:spPr>
                <a:xfrm>
                  <a:off x="4443648" y="2344812"/>
                  <a:ext cx="54352" cy="35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2" extrusionOk="0">
                      <a:moveTo>
                        <a:pt x="1493" y="14"/>
                      </a:moveTo>
                      <a:lnTo>
                        <a:pt x="2303" y="1488"/>
                      </a:lnTo>
                      <a:lnTo>
                        <a:pt x="829" y="1488"/>
                      </a:lnTo>
                      <a:lnTo>
                        <a:pt x="19" y="14"/>
                      </a:lnTo>
                      <a:close/>
                      <a:moveTo>
                        <a:pt x="6" y="1"/>
                      </a:moveTo>
                      <a:cubicBezTo>
                        <a:pt x="2" y="1"/>
                        <a:pt x="1" y="4"/>
                        <a:pt x="4" y="8"/>
                      </a:cubicBezTo>
                      <a:lnTo>
                        <a:pt x="820" y="1495"/>
                      </a:lnTo>
                      <a:cubicBezTo>
                        <a:pt x="822" y="1497"/>
                        <a:pt x="826" y="1501"/>
                        <a:pt x="830" y="1501"/>
                      </a:cubicBezTo>
                      <a:lnTo>
                        <a:pt x="2317" y="1501"/>
                      </a:lnTo>
                      <a:cubicBezTo>
                        <a:pt x="2321" y="1501"/>
                        <a:pt x="2322" y="1498"/>
                        <a:pt x="2319" y="1495"/>
                      </a:cubicBezTo>
                      <a:lnTo>
                        <a:pt x="1503" y="8"/>
                      </a:lnTo>
                      <a:cubicBezTo>
                        <a:pt x="1501" y="4"/>
                        <a:pt x="1497" y="1"/>
                        <a:pt x="14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6" name="Google Shape;3256;p51"/>
                <p:cNvSpPr/>
                <p:nvPr/>
              </p:nvSpPr>
              <p:spPr>
                <a:xfrm>
                  <a:off x="4408879" y="2344812"/>
                  <a:ext cx="54352" cy="35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2" extrusionOk="0">
                      <a:moveTo>
                        <a:pt x="1493" y="14"/>
                      </a:moveTo>
                      <a:lnTo>
                        <a:pt x="2303" y="1488"/>
                      </a:lnTo>
                      <a:lnTo>
                        <a:pt x="829" y="1488"/>
                      </a:lnTo>
                      <a:lnTo>
                        <a:pt x="19" y="14"/>
                      </a:lnTo>
                      <a:close/>
                      <a:moveTo>
                        <a:pt x="6" y="1"/>
                      </a:moveTo>
                      <a:cubicBezTo>
                        <a:pt x="2" y="1"/>
                        <a:pt x="1" y="4"/>
                        <a:pt x="4" y="8"/>
                      </a:cubicBezTo>
                      <a:lnTo>
                        <a:pt x="820" y="1495"/>
                      </a:lnTo>
                      <a:cubicBezTo>
                        <a:pt x="821" y="1497"/>
                        <a:pt x="826" y="1501"/>
                        <a:pt x="830" y="1501"/>
                      </a:cubicBezTo>
                      <a:lnTo>
                        <a:pt x="2317" y="1501"/>
                      </a:lnTo>
                      <a:cubicBezTo>
                        <a:pt x="2321" y="1501"/>
                        <a:pt x="2322" y="1498"/>
                        <a:pt x="2320" y="1495"/>
                      </a:cubicBezTo>
                      <a:lnTo>
                        <a:pt x="1503" y="8"/>
                      </a:lnTo>
                      <a:cubicBezTo>
                        <a:pt x="1501" y="4"/>
                        <a:pt x="1497" y="1"/>
                        <a:pt x="14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7" name="Google Shape;3257;p51"/>
                <p:cNvSpPr/>
                <p:nvPr/>
              </p:nvSpPr>
              <p:spPr>
                <a:xfrm>
                  <a:off x="4374087" y="2344812"/>
                  <a:ext cx="54352" cy="35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2" extrusionOk="0">
                      <a:moveTo>
                        <a:pt x="1493" y="14"/>
                      </a:moveTo>
                      <a:lnTo>
                        <a:pt x="2303" y="1488"/>
                      </a:lnTo>
                      <a:lnTo>
                        <a:pt x="829" y="1488"/>
                      </a:lnTo>
                      <a:lnTo>
                        <a:pt x="19" y="14"/>
                      </a:lnTo>
                      <a:close/>
                      <a:moveTo>
                        <a:pt x="6" y="1"/>
                      </a:moveTo>
                      <a:cubicBezTo>
                        <a:pt x="1" y="1"/>
                        <a:pt x="0" y="4"/>
                        <a:pt x="4" y="8"/>
                      </a:cubicBezTo>
                      <a:lnTo>
                        <a:pt x="820" y="1495"/>
                      </a:lnTo>
                      <a:cubicBezTo>
                        <a:pt x="821" y="1497"/>
                        <a:pt x="826" y="1501"/>
                        <a:pt x="830" y="1501"/>
                      </a:cubicBezTo>
                      <a:lnTo>
                        <a:pt x="2317" y="1501"/>
                      </a:lnTo>
                      <a:cubicBezTo>
                        <a:pt x="2320" y="1501"/>
                        <a:pt x="2322" y="1498"/>
                        <a:pt x="2320" y="1495"/>
                      </a:cubicBezTo>
                      <a:lnTo>
                        <a:pt x="1503" y="8"/>
                      </a:lnTo>
                      <a:cubicBezTo>
                        <a:pt x="1501" y="4"/>
                        <a:pt x="1497" y="1"/>
                        <a:pt x="14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8" name="Google Shape;3258;p51"/>
                <p:cNvSpPr/>
                <p:nvPr/>
              </p:nvSpPr>
              <p:spPr>
                <a:xfrm>
                  <a:off x="4339295" y="2344812"/>
                  <a:ext cx="54352" cy="35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2" extrusionOk="0">
                      <a:moveTo>
                        <a:pt x="1493" y="14"/>
                      </a:moveTo>
                      <a:lnTo>
                        <a:pt x="2303" y="1488"/>
                      </a:lnTo>
                      <a:lnTo>
                        <a:pt x="829" y="1488"/>
                      </a:lnTo>
                      <a:lnTo>
                        <a:pt x="19" y="14"/>
                      </a:lnTo>
                      <a:close/>
                      <a:moveTo>
                        <a:pt x="6" y="1"/>
                      </a:moveTo>
                      <a:cubicBezTo>
                        <a:pt x="1" y="1"/>
                        <a:pt x="0" y="4"/>
                        <a:pt x="3" y="8"/>
                      </a:cubicBezTo>
                      <a:lnTo>
                        <a:pt x="820" y="1495"/>
                      </a:lnTo>
                      <a:cubicBezTo>
                        <a:pt x="823" y="1497"/>
                        <a:pt x="826" y="1501"/>
                        <a:pt x="830" y="1501"/>
                      </a:cubicBezTo>
                      <a:lnTo>
                        <a:pt x="2317" y="1501"/>
                      </a:lnTo>
                      <a:cubicBezTo>
                        <a:pt x="2321" y="1501"/>
                        <a:pt x="2322" y="1498"/>
                        <a:pt x="2320" y="1495"/>
                      </a:cubicBezTo>
                      <a:lnTo>
                        <a:pt x="1503" y="8"/>
                      </a:lnTo>
                      <a:cubicBezTo>
                        <a:pt x="1501" y="4"/>
                        <a:pt x="1497" y="1"/>
                        <a:pt x="14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9" name="Google Shape;3259;p51"/>
                <p:cNvSpPr/>
                <p:nvPr/>
              </p:nvSpPr>
              <p:spPr>
                <a:xfrm>
                  <a:off x="4304526" y="2344812"/>
                  <a:ext cx="54352" cy="35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502" extrusionOk="0">
                      <a:moveTo>
                        <a:pt x="1494" y="14"/>
                      </a:moveTo>
                      <a:lnTo>
                        <a:pt x="2304" y="1488"/>
                      </a:lnTo>
                      <a:lnTo>
                        <a:pt x="829" y="1488"/>
                      </a:lnTo>
                      <a:lnTo>
                        <a:pt x="19" y="14"/>
                      </a:lnTo>
                      <a:close/>
                      <a:moveTo>
                        <a:pt x="7" y="1"/>
                      </a:moveTo>
                      <a:cubicBezTo>
                        <a:pt x="2" y="1"/>
                        <a:pt x="0" y="4"/>
                        <a:pt x="3" y="8"/>
                      </a:cubicBezTo>
                      <a:lnTo>
                        <a:pt x="820" y="1495"/>
                      </a:lnTo>
                      <a:cubicBezTo>
                        <a:pt x="822" y="1497"/>
                        <a:pt x="827" y="1501"/>
                        <a:pt x="830" y="1501"/>
                      </a:cubicBezTo>
                      <a:lnTo>
                        <a:pt x="2317" y="1501"/>
                      </a:lnTo>
                      <a:cubicBezTo>
                        <a:pt x="2320" y="1501"/>
                        <a:pt x="2322" y="1498"/>
                        <a:pt x="2320" y="1495"/>
                      </a:cubicBezTo>
                      <a:lnTo>
                        <a:pt x="1504" y="8"/>
                      </a:lnTo>
                      <a:cubicBezTo>
                        <a:pt x="1501" y="4"/>
                        <a:pt x="1497" y="1"/>
                        <a:pt x="149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0" name="Google Shape;3260;p51"/>
                <p:cNvSpPr/>
                <p:nvPr/>
              </p:nvSpPr>
              <p:spPr>
                <a:xfrm>
                  <a:off x="4610612" y="2507663"/>
                  <a:ext cx="122930" cy="235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" h="10055" extrusionOk="0">
                      <a:moveTo>
                        <a:pt x="3037" y="0"/>
                      </a:moveTo>
                      <a:lnTo>
                        <a:pt x="0" y="10055"/>
                      </a:lnTo>
                      <a:lnTo>
                        <a:pt x="1038" y="10055"/>
                      </a:lnTo>
                      <a:lnTo>
                        <a:pt x="4273" y="2339"/>
                      </a:lnTo>
                      <a:lnTo>
                        <a:pt x="4531" y="1723"/>
                      </a:lnTo>
                      <a:lnTo>
                        <a:pt x="525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1" name="Google Shape;3261;p51"/>
                <p:cNvSpPr/>
                <p:nvPr/>
              </p:nvSpPr>
              <p:spPr>
                <a:xfrm>
                  <a:off x="4598492" y="2507663"/>
                  <a:ext cx="122930" cy="235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" h="10055" extrusionOk="0">
                      <a:moveTo>
                        <a:pt x="3038" y="0"/>
                      </a:moveTo>
                      <a:lnTo>
                        <a:pt x="0" y="10055"/>
                      </a:lnTo>
                      <a:lnTo>
                        <a:pt x="1038" y="10055"/>
                      </a:lnTo>
                      <a:lnTo>
                        <a:pt x="4531" y="1723"/>
                      </a:lnTo>
                      <a:lnTo>
                        <a:pt x="4791" y="1105"/>
                      </a:lnTo>
                      <a:lnTo>
                        <a:pt x="525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2" name="Google Shape;3262;p51"/>
                <p:cNvSpPr/>
                <p:nvPr/>
              </p:nvSpPr>
              <p:spPr>
                <a:xfrm>
                  <a:off x="4996344" y="2507663"/>
                  <a:ext cx="122954" cy="235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5" h="10055" extrusionOk="0">
                      <a:moveTo>
                        <a:pt x="0" y="0"/>
                      </a:moveTo>
                      <a:lnTo>
                        <a:pt x="4215" y="10055"/>
                      </a:lnTo>
                      <a:lnTo>
                        <a:pt x="5254" y="10055"/>
                      </a:lnTo>
                      <a:lnTo>
                        <a:pt x="221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3" name="Google Shape;3263;p51"/>
                <p:cNvSpPr/>
                <p:nvPr/>
              </p:nvSpPr>
              <p:spPr>
                <a:xfrm>
                  <a:off x="4984247" y="2507663"/>
                  <a:ext cx="122907" cy="235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3" h="10055" extrusionOk="0">
                      <a:moveTo>
                        <a:pt x="0" y="0"/>
                      </a:moveTo>
                      <a:lnTo>
                        <a:pt x="4214" y="10055"/>
                      </a:lnTo>
                      <a:lnTo>
                        <a:pt x="5252" y="10055"/>
                      </a:lnTo>
                      <a:lnTo>
                        <a:pt x="221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4" name="Google Shape;3264;p51"/>
                <p:cNvSpPr/>
                <p:nvPr/>
              </p:nvSpPr>
              <p:spPr>
                <a:xfrm>
                  <a:off x="4313979" y="2507663"/>
                  <a:ext cx="122954" cy="235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5" h="10055" extrusionOk="0">
                      <a:moveTo>
                        <a:pt x="3039" y="0"/>
                      </a:moveTo>
                      <a:lnTo>
                        <a:pt x="0" y="10055"/>
                      </a:lnTo>
                      <a:lnTo>
                        <a:pt x="1039" y="10055"/>
                      </a:lnTo>
                      <a:lnTo>
                        <a:pt x="525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5" name="Google Shape;3265;p51"/>
                <p:cNvSpPr/>
                <p:nvPr/>
              </p:nvSpPr>
              <p:spPr>
                <a:xfrm>
                  <a:off x="4301859" y="2507663"/>
                  <a:ext cx="122954" cy="235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5" h="10055" extrusionOk="0">
                      <a:moveTo>
                        <a:pt x="3039" y="0"/>
                      </a:moveTo>
                      <a:lnTo>
                        <a:pt x="1" y="10055"/>
                      </a:lnTo>
                      <a:lnTo>
                        <a:pt x="1039" y="10055"/>
                      </a:lnTo>
                      <a:lnTo>
                        <a:pt x="52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6" name="Google Shape;3266;p51"/>
                <p:cNvSpPr/>
                <p:nvPr/>
              </p:nvSpPr>
              <p:spPr>
                <a:xfrm>
                  <a:off x="4699757" y="2507663"/>
                  <a:ext cx="122907" cy="235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3" h="10055" extrusionOk="0">
                      <a:moveTo>
                        <a:pt x="0" y="0"/>
                      </a:moveTo>
                      <a:lnTo>
                        <a:pt x="463" y="1105"/>
                      </a:lnTo>
                      <a:lnTo>
                        <a:pt x="721" y="1723"/>
                      </a:lnTo>
                      <a:lnTo>
                        <a:pt x="4215" y="10055"/>
                      </a:lnTo>
                      <a:lnTo>
                        <a:pt x="5252" y="10055"/>
                      </a:lnTo>
                      <a:lnTo>
                        <a:pt x="221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7" name="Google Shape;3267;p51"/>
                <p:cNvSpPr/>
                <p:nvPr/>
              </p:nvSpPr>
              <p:spPr>
                <a:xfrm>
                  <a:off x="4687637" y="2507663"/>
                  <a:ext cx="122930" cy="235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" h="10055" extrusionOk="0">
                      <a:moveTo>
                        <a:pt x="0" y="0"/>
                      </a:moveTo>
                      <a:lnTo>
                        <a:pt x="721" y="1723"/>
                      </a:lnTo>
                      <a:lnTo>
                        <a:pt x="981" y="2339"/>
                      </a:lnTo>
                      <a:lnTo>
                        <a:pt x="4215" y="10055"/>
                      </a:lnTo>
                      <a:lnTo>
                        <a:pt x="5253" y="10055"/>
                      </a:lnTo>
                      <a:lnTo>
                        <a:pt x="22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8" name="Google Shape;3268;p51"/>
                <p:cNvSpPr/>
                <p:nvPr/>
              </p:nvSpPr>
              <p:spPr>
                <a:xfrm>
                  <a:off x="4896413" y="2304638"/>
                  <a:ext cx="74638" cy="7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0" h="3413" extrusionOk="0">
                      <a:moveTo>
                        <a:pt x="2986" y="0"/>
                      </a:moveTo>
                      <a:lnTo>
                        <a:pt x="102" y="406"/>
                      </a:lnTo>
                      <a:cubicBezTo>
                        <a:pt x="63" y="411"/>
                        <a:pt x="32" y="434"/>
                        <a:pt x="15" y="466"/>
                      </a:cubicBezTo>
                      <a:cubicBezTo>
                        <a:pt x="6" y="483"/>
                        <a:pt x="1" y="504"/>
                        <a:pt x="1" y="525"/>
                      </a:cubicBezTo>
                      <a:cubicBezTo>
                        <a:pt x="3" y="648"/>
                        <a:pt x="8" y="824"/>
                        <a:pt x="18" y="993"/>
                      </a:cubicBezTo>
                      <a:cubicBezTo>
                        <a:pt x="20" y="1017"/>
                        <a:pt x="28" y="1039"/>
                        <a:pt x="43" y="1057"/>
                      </a:cubicBezTo>
                      <a:cubicBezTo>
                        <a:pt x="65" y="1087"/>
                        <a:pt x="99" y="1105"/>
                        <a:pt x="139" y="1105"/>
                      </a:cubicBezTo>
                      <a:cubicBezTo>
                        <a:pt x="140" y="1105"/>
                        <a:pt x="141" y="1105"/>
                        <a:pt x="142" y="1105"/>
                      </a:cubicBezTo>
                      <a:lnTo>
                        <a:pt x="1754" y="1019"/>
                      </a:lnTo>
                      <a:lnTo>
                        <a:pt x="176" y="1232"/>
                      </a:lnTo>
                      <a:cubicBezTo>
                        <a:pt x="134" y="1237"/>
                        <a:pt x="99" y="1259"/>
                        <a:pt x="78" y="1293"/>
                      </a:cubicBezTo>
                      <a:cubicBezTo>
                        <a:pt x="58" y="1320"/>
                        <a:pt x="51" y="1353"/>
                        <a:pt x="54" y="1388"/>
                      </a:cubicBezTo>
                      <a:cubicBezTo>
                        <a:pt x="69" y="1515"/>
                        <a:pt x="90" y="1663"/>
                        <a:pt x="112" y="1793"/>
                      </a:cubicBezTo>
                      <a:cubicBezTo>
                        <a:pt x="117" y="1829"/>
                        <a:pt x="136" y="1859"/>
                        <a:pt x="162" y="1880"/>
                      </a:cubicBezTo>
                      <a:cubicBezTo>
                        <a:pt x="186" y="1901"/>
                        <a:pt x="216" y="1912"/>
                        <a:pt x="248" y="1912"/>
                      </a:cubicBezTo>
                      <a:cubicBezTo>
                        <a:pt x="252" y="1912"/>
                        <a:pt x="256" y="1912"/>
                        <a:pt x="260" y="1912"/>
                      </a:cubicBezTo>
                      <a:lnTo>
                        <a:pt x="1576" y="1831"/>
                      </a:lnTo>
                      <a:lnTo>
                        <a:pt x="1576" y="1831"/>
                      </a:lnTo>
                      <a:lnTo>
                        <a:pt x="218" y="1985"/>
                      </a:lnTo>
                      <a:cubicBezTo>
                        <a:pt x="181" y="1988"/>
                        <a:pt x="156" y="2022"/>
                        <a:pt x="164" y="2059"/>
                      </a:cubicBezTo>
                      <a:cubicBezTo>
                        <a:pt x="195" y="2194"/>
                        <a:pt x="236" y="2360"/>
                        <a:pt x="273" y="2485"/>
                      </a:cubicBezTo>
                      <a:cubicBezTo>
                        <a:pt x="284" y="2525"/>
                        <a:pt x="321" y="2552"/>
                        <a:pt x="363" y="2552"/>
                      </a:cubicBezTo>
                      <a:cubicBezTo>
                        <a:pt x="365" y="2552"/>
                        <a:pt x="368" y="2552"/>
                        <a:pt x="370" y="2552"/>
                      </a:cubicBezTo>
                      <a:lnTo>
                        <a:pt x="1472" y="2484"/>
                      </a:lnTo>
                      <a:lnTo>
                        <a:pt x="386" y="2575"/>
                      </a:lnTo>
                      <a:cubicBezTo>
                        <a:pt x="346" y="2577"/>
                        <a:pt x="321" y="2617"/>
                        <a:pt x="334" y="2654"/>
                      </a:cubicBezTo>
                      <a:cubicBezTo>
                        <a:pt x="393" y="2827"/>
                        <a:pt x="467" y="3025"/>
                        <a:pt x="545" y="3177"/>
                      </a:cubicBezTo>
                      <a:cubicBezTo>
                        <a:pt x="559" y="3206"/>
                        <a:pt x="586" y="3222"/>
                        <a:pt x="617" y="3224"/>
                      </a:cubicBezTo>
                      <a:lnTo>
                        <a:pt x="3189" y="3412"/>
                      </a:lnTo>
                      <a:lnTo>
                        <a:pt x="3189" y="3407"/>
                      </a:lnTo>
                      <a:cubicBezTo>
                        <a:pt x="2997" y="3377"/>
                        <a:pt x="2805" y="3325"/>
                        <a:pt x="2615" y="3241"/>
                      </a:cubicBezTo>
                      <a:cubicBezTo>
                        <a:pt x="1812" y="2635"/>
                        <a:pt x="1334" y="917"/>
                        <a:pt x="2303" y="259"/>
                      </a:cubicBezTo>
                      <a:cubicBezTo>
                        <a:pt x="2494" y="128"/>
                        <a:pt x="2730" y="46"/>
                        <a:pt x="298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9" name="Google Shape;3269;p51"/>
                <p:cNvSpPr/>
                <p:nvPr/>
              </p:nvSpPr>
              <p:spPr>
                <a:xfrm>
                  <a:off x="5296323" y="1940567"/>
                  <a:ext cx="23" cy="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0" name="Google Shape;3270;p51"/>
                <p:cNvSpPr/>
                <p:nvPr/>
              </p:nvSpPr>
              <p:spPr>
                <a:xfrm>
                  <a:off x="5199270" y="1713508"/>
                  <a:ext cx="229904" cy="30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13051" extrusionOk="0">
                      <a:moveTo>
                        <a:pt x="5128" y="0"/>
                      </a:moveTo>
                      <a:cubicBezTo>
                        <a:pt x="4572" y="0"/>
                        <a:pt x="3951" y="72"/>
                        <a:pt x="3261" y="222"/>
                      </a:cubicBezTo>
                      <a:cubicBezTo>
                        <a:pt x="1317" y="643"/>
                        <a:pt x="267" y="1772"/>
                        <a:pt x="79" y="3233"/>
                      </a:cubicBezTo>
                      <a:lnTo>
                        <a:pt x="79" y="3234"/>
                      </a:lnTo>
                      <a:cubicBezTo>
                        <a:pt x="0" y="3859"/>
                        <a:pt x="78" y="4547"/>
                        <a:pt x="314" y="5265"/>
                      </a:cubicBezTo>
                      <a:cubicBezTo>
                        <a:pt x="343" y="5355"/>
                        <a:pt x="374" y="5443"/>
                        <a:pt x="406" y="5531"/>
                      </a:cubicBezTo>
                      <a:cubicBezTo>
                        <a:pt x="466" y="5690"/>
                        <a:pt x="519" y="5839"/>
                        <a:pt x="566" y="5978"/>
                      </a:cubicBezTo>
                      <a:cubicBezTo>
                        <a:pt x="596" y="6065"/>
                        <a:pt x="623" y="6150"/>
                        <a:pt x="648" y="6232"/>
                      </a:cubicBezTo>
                      <a:cubicBezTo>
                        <a:pt x="672" y="6301"/>
                        <a:pt x="693" y="6372"/>
                        <a:pt x="712" y="6439"/>
                      </a:cubicBezTo>
                      <a:cubicBezTo>
                        <a:pt x="722" y="6470"/>
                        <a:pt x="731" y="6503"/>
                        <a:pt x="740" y="6535"/>
                      </a:cubicBezTo>
                      <a:cubicBezTo>
                        <a:pt x="774" y="6653"/>
                        <a:pt x="801" y="6763"/>
                        <a:pt x="826" y="6868"/>
                      </a:cubicBezTo>
                      <a:cubicBezTo>
                        <a:pt x="845" y="6949"/>
                        <a:pt x="862" y="7026"/>
                        <a:pt x="877" y="7100"/>
                      </a:cubicBezTo>
                      <a:cubicBezTo>
                        <a:pt x="879" y="7119"/>
                        <a:pt x="883" y="7135"/>
                        <a:pt x="886" y="7150"/>
                      </a:cubicBezTo>
                      <a:cubicBezTo>
                        <a:pt x="1097" y="8250"/>
                        <a:pt x="879" y="8668"/>
                        <a:pt x="1235" y="9710"/>
                      </a:cubicBezTo>
                      <a:cubicBezTo>
                        <a:pt x="1672" y="10996"/>
                        <a:pt x="2815" y="12214"/>
                        <a:pt x="3751" y="12968"/>
                      </a:cubicBezTo>
                      <a:cubicBezTo>
                        <a:pt x="3824" y="13027"/>
                        <a:pt x="3913" y="13051"/>
                        <a:pt x="4020" y="13051"/>
                      </a:cubicBezTo>
                      <a:cubicBezTo>
                        <a:pt x="4175" y="13051"/>
                        <a:pt x="4366" y="13001"/>
                        <a:pt x="4597" y="12935"/>
                      </a:cubicBezTo>
                      <a:cubicBezTo>
                        <a:pt x="5860" y="12569"/>
                        <a:pt x="8143" y="10000"/>
                        <a:pt x="9119" y="8368"/>
                      </a:cubicBezTo>
                      <a:cubicBezTo>
                        <a:pt x="9397" y="7725"/>
                        <a:pt x="9825" y="5368"/>
                        <a:pt x="9333" y="3504"/>
                      </a:cubicBezTo>
                      <a:cubicBezTo>
                        <a:pt x="8766" y="1349"/>
                        <a:pt x="7546" y="0"/>
                        <a:pt x="5128" y="0"/>
                      </a:cubicBezTo>
                      <a:close/>
                    </a:path>
                  </a:pathLst>
                </a:custGeom>
                <a:solidFill>
                  <a:srgbClr val="FEBA8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1" name="Google Shape;3271;p51"/>
                <p:cNvSpPr/>
                <p:nvPr/>
              </p:nvSpPr>
              <p:spPr>
                <a:xfrm>
                  <a:off x="5204254" y="1813931"/>
                  <a:ext cx="181752" cy="180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7706" extrusionOk="0">
                      <a:moveTo>
                        <a:pt x="3026" y="1"/>
                      </a:moveTo>
                      <a:cubicBezTo>
                        <a:pt x="1588" y="1"/>
                        <a:pt x="209" y="548"/>
                        <a:pt x="1" y="634"/>
                      </a:cubicBezTo>
                      <a:cubicBezTo>
                        <a:pt x="29" y="748"/>
                        <a:pt x="64" y="864"/>
                        <a:pt x="101" y="978"/>
                      </a:cubicBezTo>
                      <a:cubicBezTo>
                        <a:pt x="521" y="773"/>
                        <a:pt x="1542" y="338"/>
                        <a:pt x="2698" y="338"/>
                      </a:cubicBezTo>
                      <a:cubicBezTo>
                        <a:pt x="3606" y="338"/>
                        <a:pt x="4596" y="606"/>
                        <a:pt x="5444" y="1464"/>
                      </a:cubicBezTo>
                      <a:cubicBezTo>
                        <a:pt x="5683" y="1721"/>
                        <a:pt x="5765" y="2193"/>
                        <a:pt x="6508" y="2380"/>
                      </a:cubicBezTo>
                      <a:cubicBezTo>
                        <a:pt x="7065" y="2521"/>
                        <a:pt x="7434" y="3049"/>
                        <a:pt x="7354" y="3618"/>
                      </a:cubicBezTo>
                      <a:cubicBezTo>
                        <a:pt x="7200" y="4695"/>
                        <a:pt x="6865" y="5880"/>
                        <a:pt x="5313" y="7705"/>
                      </a:cubicBezTo>
                      <a:cubicBezTo>
                        <a:pt x="7544" y="5485"/>
                        <a:pt x="7767" y="3153"/>
                        <a:pt x="7735" y="2107"/>
                      </a:cubicBezTo>
                      <a:lnTo>
                        <a:pt x="7735" y="2107"/>
                      </a:lnTo>
                      <a:lnTo>
                        <a:pt x="7340" y="2156"/>
                      </a:lnTo>
                      <a:cubicBezTo>
                        <a:pt x="7270" y="2165"/>
                        <a:pt x="7202" y="2168"/>
                        <a:pt x="7134" y="2168"/>
                      </a:cubicBezTo>
                      <a:cubicBezTo>
                        <a:pt x="6549" y="2168"/>
                        <a:pt x="5986" y="1860"/>
                        <a:pt x="5664" y="1348"/>
                      </a:cubicBezTo>
                      <a:cubicBezTo>
                        <a:pt x="5196" y="601"/>
                        <a:pt x="4429" y="119"/>
                        <a:pt x="3559" y="28"/>
                      </a:cubicBezTo>
                      <a:cubicBezTo>
                        <a:pt x="3382" y="9"/>
                        <a:pt x="3203" y="1"/>
                        <a:pt x="3026" y="1"/>
                      </a:cubicBezTo>
                      <a:close/>
                    </a:path>
                  </a:pathLst>
                </a:custGeom>
                <a:solidFill>
                  <a:srgbClr val="FC977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2" name="Google Shape;3272;p51"/>
                <p:cNvSpPr/>
                <p:nvPr/>
              </p:nvSpPr>
              <p:spPr>
                <a:xfrm>
                  <a:off x="5250721" y="1842205"/>
                  <a:ext cx="15302" cy="10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" h="4397" extrusionOk="0">
                      <a:moveTo>
                        <a:pt x="123" y="0"/>
                      </a:moveTo>
                      <a:cubicBezTo>
                        <a:pt x="163" y="333"/>
                        <a:pt x="197" y="667"/>
                        <a:pt x="226" y="1000"/>
                      </a:cubicBezTo>
                      <a:cubicBezTo>
                        <a:pt x="255" y="1333"/>
                        <a:pt x="277" y="1668"/>
                        <a:pt x="288" y="2001"/>
                      </a:cubicBezTo>
                      <a:cubicBezTo>
                        <a:pt x="299" y="2334"/>
                        <a:pt x="299" y="2669"/>
                        <a:pt x="269" y="3000"/>
                      </a:cubicBezTo>
                      <a:cubicBezTo>
                        <a:pt x="255" y="3166"/>
                        <a:pt x="232" y="3330"/>
                        <a:pt x="194" y="3491"/>
                      </a:cubicBezTo>
                      <a:cubicBezTo>
                        <a:pt x="155" y="3650"/>
                        <a:pt x="100" y="3807"/>
                        <a:pt x="7" y="3940"/>
                      </a:cubicBezTo>
                      <a:lnTo>
                        <a:pt x="6" y="3943"/>
                      </a:lnTo>
                      <a:cubicBezTo>
                        <a:pt x="0" y="3953"/>
                        <a:pt x="1" y="3965"/>
                        <a:pt x="7" y="3973"/>
                      </a:cubicBezTo>
                      <a:cubicBezTo>
                        <a:pt x="30" y="3999"/>
                        <a:pt x="51" y="4022"/>
                        <a:pt x="73" y="4047"/>
                      </a:cubicBezTo>
                      <a:cubicBezTo>
                        <a:pt x="98" y="4070"/>
                        <a:pt x="118" y="4094"/>
                        <a:pt x="144" y="4116"/>
                      </a:cubicBezTo>
                      <a:cubicBezTo>
                        <a:pt x="192" y="4161"/>
                        <a:pt x="243" y="4202"/>
                        <a:pt x="298" y="4240"/>
                      </a:cubicBezTo>
                      <a:cubicBezTo>
                        <a:pt x="351" y="4277"/>
                        <a:pt x="409" y="4310"/>
                        <a:pt x="468" y="4337"/>
                      </a:cubicBezTo>
                      <a:cubicBezTo>
                        <a:pt x="527" y="4365"/>
                        <a:pt x="590" y="4386"/>
                        <a:pt x="653" y="4397"/>
                      </a:cubicBezTo>
                      <a:cubicBezTo>
                        <a:pt x="591" y="4381"/>
                        <a:pt x="532" y="4354"/>
                        <a:pt x="476" y="4323"/>
                      </a:cubicBezTo>
                      <a:cubicBezTo>
                        <a:pt x="420" y="4292"/>
                        <a:pt x="365" y="4256"/>
                        <a:pt x="315" y="4216"/>
                      </a:cubicBezTo>
                      <a:cubicBezTo>
                        <a:pt x="266" y="4176"/>
                        <a:pt x="218" y="4133"/>
                        <a:pt x="174" y="4087"/>
                      </a:cubicBezTo>
                      <a:cubicBezTo>
                        <a:pt x="151" y="4064"/>
                        <a:pt x="132" y="4039"/>
                        <a:pt x="110" y="4016"/>
                      </a:cubicBezTo>
                      <a:cubicBezTo>
                        <a:pt x="93" y="3997"/>
                        <a:pt x="78" y="3976"/>
                        <a:pt x="63" y="3957"/>
                      </a:cubicBezTo>
                      <a:cubicBezTo>
                        <a:pt x="163" y="3823"/>
                        <a:pt x="222" y="3666"/>
                        <a:pt x="266" y="3510"/>
                      </a:cubicBezTo>
                      <a:cubicBezTo>
                        <a:pt x="310" y="3344"/>
                        <a:pt x="338" y="3176"/>
                        <a:pt x="355" y="3008"/>
                      </a:cubicBezTo>
                      <a:cubicBezTo>
                        <a:pt x="373" y="2841"/>
                        <a:pt x="381" y="2672"/>
                        <a:pt x="385" y="2504"/>
                      </a:cubicBezTo>
                      <a:cubicBezTo>
                        <a:pt x="387" y="2335"/>
                        <a:pt x="384" y="2166"/>
                        <a:pt x="376" y="1999"/>
                      </a:cubicBezTo>
                      <a:cubicBezTo>
                        <a:pt x="363" y="1662"/>
                        <a:pt x="332" y="1327"/>
                        <a:pt x="289" y="994"/>
                      </a:cubicBezTo>
                      <a:cubicBezTo>
                        <a:pt x="247" y="661"/>
                        <a:pt x="194" y="328"/>
                        <a:pt x="123" y="0"/>
                      </a:cubicBezTo>
                      <a:close/>
                    </a:path>
                  </a:pathLst>
                </a:custGeom>
                <a:solidFill>
                  <a:srgbClr val="FC9770"/>
                </a:solidFill>
                <a:ln w="9525" cap="flat" cmpd="sng">
                  <a:solidFill>
                    <a:srgbClr val="FC977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3" name="Google Shape;3273;p51"/>
                <p:cNvSpPr/>
                <p:nvPr/>
              </p:nvSpPr>
              <p:spPr>
                <a:xfrm>
                  <a:off x="5222083" y="1853449"/>
                  <a:ext cx="17899" cy="22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972" extrusionOk="0">
                      <a:moveTo>
                        <a:pt x="313" y="1"/>
                      </a:moveTo>
                      <a:cubicBezTo>
                        <a:pt x="294" y="1"/>
                        <a:pt x="275" y="3"/>
                        <a:pt x="257" y="8"/>
                      </a:cubicBezTo>
                      <a:cubicBezTo>
                        <a:pt x="84" y="53"/>
                        <a:pt x="1" y="305"/>
                        <a:pt x="70" y="568"/>
                      </a:cubicBezTo>
                      <a:cubicBezTo>
                        <a:pt x="132" y="806"/>
                        <a:pt x="297" y="972"/>
                        <a:pt x="454" y="972"/>
                      </a:cubicBezTo>
                      <a:cubicBezTo>
                        <a:pt x="472" y="972"/>
                        <a:pt x="490" y="970"/>
                        <a:pt x="508" y="965"/>
                      </a:cubicBezTo>
                      <a:cubicBezTo>
                        <a:pt x="682" y="919"/>
                        <a:pt x="765" y="668"/>
                        <a:pt x="696" y="403"/>
                      </a:cubicBezTo>
                      <a:cubicBezTo>
                        <a:pt x="633" y="168"/>
                        <a:pt x="470" y="1"/>
                        <a:pt x="313" y="1"/>
                      </a:cubicBezTo>
                      <a:close/>
                    </a:path>
                  </a:pathLst>
                </a:custGeom>
                <a:solidFill>
                  <a:srgbClr val="663D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4" name="Google Shape;3274;p51"/>
                <p:cNvSpPr/>
                <p:nvPr/>
              </p:nvSpPr>
              <p:spPr>
                <a:xfrm>
                  <a:off x="5275663" y="1839371"/>
                  <a:ext cx="17899" cy="22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972" extrusionOk="0">
                      <a:moveTo>
                        <a:pt x="314" y="1"/>
                      </a:moveTo>
                      <a:cubicBezTo>
                        <a:pt x="295" y="1"/>
                        <a:pt x="276" y="3"/>
                        <a:pt x="257" y="8"/>
                      </a:cubicBezTo>
                      <a:cubicBezTo>
                        <a:pt x="84" y="53"/>
                        <a:pt x="1" y="305"/>
                        <a:pt x="69" y="568"/>
                      </a:cubicBezTo>
                      <a:cubicBezTo>
                        <a:pt x="132" y="805"/>
                        <a:pt x="295" y="971"/>
                        <a:pt x="453" y="971"/>
                      </a:cubicBezTo>
                      <a:cubicBezTo>
                        <a:pt x="472" y="971"/>
                        <a:pt x="490" y="969"/>
                        <a:pt x="508" y="964"/>
                      </a:cubicBezTo>
                      <a:cubicBezTo>
                        <a:pt x="682" y="918"/>
                        <a:pt x="765" y="667"/>
                        <a:pt x="695" y="403"/>
                      </a:cubicBezTo>
                      <a:cubicBezTo>
                        <a:pt x="634" y="167"/>
                        <a:pt x="470" y="1"/>
                        <a:pt x="314" y="1"/>
                      </a:cubicBezTo>
                      <a:close/>
                    </a:path>
                  </a:pathLst>
                </a:custGeom>
                <a:solidFill>
                  <a:srgbClr val="663D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5" name="Google Shape;3275;p51"/>
                <p:cNvSpPr/>
                <p:nvPr/>
              </p:nvSpPr>
              <p:spPr>
                <a:xfrm>
                  <a:off x="5257717" y="1815430"/>
                  <a:ext cx="72158" cy="20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" h="892" extrusionOk="0">
                      <a:moveTo>
                        <a:pt x="1069" y="1"/>
                      </a:moveTo>
                      <a:cubicBezTo>
                        <a:pt x="773" y="1"/>
                        <a:pt x="477" y="41"/>
                        <a:pt x="194" y="125"/>
                      </a:cubicBezTo>
                      <a:cubicBezTo>
                        <a:pt x="67" y="164"/>
                        <a:pt x="1" y="308"/>
                        <a:pt x="53" y="430"/>
                      </a:cubicBezTo>
                      <a:cubicBezTo>
                        <a:pt x="90" y="516"/>
                        <a:pt x="173" y="566"/>
                        <a:pt x="260" y="566"/>
                      </a:cubicBezTo>
                      <a:cubicBezTo>
                        <a:pt x="292" y="566"/>
                        <a:pt x="325" y="560"/>
                        <a:pt x="355" y="545"/>
                      </a:cubicBezTo>
                      <a:cubicBezTo>
                        <a:pt x="549" y="475"/>
                        <a:pt x="754" y="434"/>
                        <a:pt x="960" y="411"/>
                      </a:cubicBezTo>
                      <a:cubicBezTo>
                        <a:pt x="1064" y="399"/>
                        <a:pt x="1168" y="393"/>
                        <a:pt x="1271" y="393"/>
                      </a:cubicBezTo>
                      <a:cubicBezTo>
                        <a:pt x="1817" y="393"/>
                        <a:pt x="2360" y="555"/>
                        <a:pt x="2810" y="867"/>
                      </a:cubicBezTo>
                      <a:cubicBezTo>
                        <a:pt x="2836" y="884"/>
                        <a:pt x="2863" y="892"/>
                        <a:pt x="2888" y="892"/>
                      </a:cubicBezTo>
                      <a:cubicBezTo>
                        <a:pt x="3003" y="892"/>
                        <a:pt x="3084" y="735"/>
                        <a:pt x="2973" y="643"/>
                      </a:cubicBezTo>
                      <a:cubicBezTo>
                        <a:pt x="2593" y="345"/>
                        <a:pt x="2137" y="139"/>
                        <a:pt x="1660" y="53"/>
                      </a:cubicBezTo>
                      <a:cubicBezTo>
                        <a:pt x="1465" y="19"/>
                        <a:pt x="1267" y="1"/>
                        <a:pt x="1069" y="1"/>
                      </a:cubicBezTo>
                      <a:close/>
                    </a:path>
                  </a:pathLst>
                </a:custGeom>
                <a:solidFill>
                  <a:srgbClr val="663D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6" name="Google Shape;3276;p51"/>
                <p:cNvSpPr/>
                <p:nvPr/>
              </p:nvSpPr>
              <p:spPr>
                <a:xfrm>
                  <a:off x="5207834" y="1824777"/>
                  <a:ext cx="37530" cy="25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4" h="1083" extrusionOk="0">
                      <a:moveTo>
                        <a:pt x="1341" y="1"/>
                      </a:moveTo>
                      <a:cubicBezTo>
                        <a:pt x="1313" y="1"/>
                        <a:pt x="1284" y="6"/>
                        <a:pt x="1257" y="17"/>
                      </a:cubicBezTo>
                      <a:cubicBezTo>
                        <a:pt x="1137" y="67"/>
                        <a:pt x="1018" y="116"/>
                        <a:pt x="901" y="179"/>
                      </a:cubicBezTo>
                      <a:cubicBezTo>
                        <a:pt x="553" y="361"/>
                        <a:pt x="210" y="606"/>
                        <a:pt x="30" y="965"/>
                      </a:cubicBezTo>
                      <a:cubicBezTo>
                        <a:pt x="1" y="1027"/>
                        <a:pt x="52" y="1082"/>
                        <a:pt x="106" y="1082"/>
                      </a:cubicBezTo>
                      <a:cubicBezTo>
                        <a:pt x="130" y="1082"/>
                        <a:pt x="153" y="1072"/>
                        <a:pt x="172" y="1048"/>
                      </a:cubicBezTo>
                      <a:cubicBezTo>
                        <a:pt x="205" y="1003"/>
                        <a:pt x="243" y="959"/>
                        <a:pt x="286" y="921"/>
                      </a:cubicBezTo>
                      <a:cubicBezTo>
                        <a:pt x="410" y="803"/>
                        <a:pt x="560" y="715"/>
                        <a:pt x="716" y="644"/>
                      </a:cubicBezTo>
                      <a:cubicBezTo>
                        <a:pt x="928" y="548"/>
                        <a:pt x="1153" y="488"/>
                        <a:pt x="1382" y="444"/>
                      </a:cubicBezTo>
                      <a:cubicBezTo>
                        <a:pt x="1519" y="421"/>
                        <a:pt x="1603" y="269"/>
                        <a:pt x="1548" y="140"/>
                      </a:cubicBezTo>
                      <a:cubicBezTo>
                        <a:pt x="1513" y="53"/>
                        <a:pt x="1430" y="1"/>
                        <a:pt x="1341" y="1"/>
                      </a:cubicBezTo>
                      <a:close/>
                    </a:path>
                  </a:pathLst>
                </a:custGeom>
                <a:solidFill>
                  <a:srgbClr val="663D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7" name="Google Shape;3277;p51"/>
                <p:cNvSpPr/>
                <p:nvPr/>
              </p:nvSpPr>
              <p:spPr>
                <a:xfrm>
                  <a:off x="5290333" y="1959190"/>
                  <a:ext cx="25082" cy="6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2" h="258" extrusionOk="0">
                      <a:moveTo>
                        <a:pt x="992" y="0"/>
                      </a:moveTo>
                      <a:cubicBezTo>
                        <a:pt x="989" y="0"/>
                        <a:pt x="986" y="0"/>
                        <a:pt x="983" y="1"/>
                      </a:cubicBezTo>
                      <a:lnTo>
                        <a:pt x="75" y="102"/>
                      </a:lnTo>
                      <a:cubicBezTo>
                        <a:pt x="31" y="105"/>
                        <a:pt x="0" y="145"/>
                        <a:pt x="5" y="187"/>
                      </a:cubicBezTo>
                      <a:cubicBezTo>
                        <a:pt x="10" y="228"/>
                        <a:pt x="44" y="258"/>
                        <a:pt x="82" y="258"/>
                      </a:cubicBezTo>
                      <a:cubicBezTo>
                        <a:pt x="85" y="258"/>
                        <a:pt x="89" y="257"/>
                        <a:pt x="92" y="257"/>
                      </a:cubicBezTo>
                      <a:lnTo>
                        <a:pt x="999" y="155"/>
                      </a:lnTo>
                      <a:cubicBezTo>
                        <a:pt x="1003" y="154"/>
                        <a:pt x="1006" y="154"/>
                        <a:pt x="1010" y="153"/>
                      </a:cubicBezTo>
                      <a:cubicBezTo>
                        <a:pt x="1047" y="144"/>
                        <a:pt x="1072" y="108"/>
                        <a:pt x="1068" y="69"/>
                      </a:cubicBezTo>
                      <a:cubicBezTo>
                        <a:pt x="1063" y="29"/>
                        <a:pt x="1030" y="0"/>
                        <a:pt x="99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8" name="Google Shape;3278;p51"/>
                <p:cNvSpPr/>
                <p:nvPr/>
              </p:nvSpPr>
              <p:spPr>
                <a:xfrm>
                  <a:off x="5169508" y="1677996"/>
                  <a:ext cx="270311" cy="180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3" h="7720" extrusionOk="0">
                      <a:moveTo>
                        <a:pt x="6473" y="1"/>
                      </a:moveTo>
                      <a:cubicBezTo>
                        <a:pt x="6058" y="1"/>
                        <a:pt x="5611" y="40"/>
                        <a:pt x="5127" y="124"/>
                      </a:cubicBezTo>
                      <a:cubicBezTo>
                        <a:pt x="4839" y="172"/>
                        <a:pt x="4539" y="237"/>
                        <a:pt x="4225" y="320"/>
                      </a:cubicBezTo>
                      <a:cubicBezTo>
                        <a:pt x="2578" y="754"/>
                        <a:pt x="1" y="2924"/>
                        <a:pt x="1358" y="6216"/>
                      </a:cubicBezTo>
                      <a:cubicBezTo>
                        <a:pt x="1358" y="6216"/>
                        <a:pt x="2882" y="5551"/>
                        <a:pt x="4506" y="5551"/>
                      </a:cubicBezTo>
                      <a:cubicBezTo>
                        <a:pt x="4694" y="5551"/>
                        <a:pt x="4884" y="5560"/>
                        <a:pt x="5072" y="5579"/>
                      </a:cubicBezTo>
                      <a:cubicBezTo>
                        <a:pt x="6041" y="5680"/>
                        <a:pt x="6873" y="6231"/>
                        <a:pt x="7365" y="7016"/>
                      </a:cubicBezTo>
                      <a:cubicBezTo>
                        <a:pt x="7639" y="7453"/>
                        <a:pt x="8111" y="7720"/>
                        <a:pt x="8617" y="7720"/>
                      </a:cubicBezTo>
                      <a:cubicBezTo>
                        <a:pt x="8676" y="7720"/>
                        <a:pt x="8735" y="7716"/>
                        <a:pt x="8795" y="7709"/>
                      </a:cubicBezTo>
                      <a:lnTo>
                        <a:pt x="9209" y="7657"/>
                      </a:lnTo>
                      <a:lnTo>
                        <a:pt x="9527" y="7618"/>
                      </a:lnTo>
                      <a:lnTo>
                        <a:pt x="10832" y="7458"/>
                      </a:lnTo>
                      <a:lnTo>
                        <a:pt x="10982" y="7441"/>
                      </a:lnTo>
                      <a:cubicBezTo>
                        <a:pt x="11178" y="7416"/>
                        <a:pt x="11343" y="7277"/>
                        <a:pt x="11394" y="7086"/>
                      </a:cubicBezTo>
                      <a:lnTo>
                        <a:pt x="11394" y="7083"/>
                      </a:lnTo>
                      <a:cubicBezTo>
                        <a:pt x="11487" y="6713"/>
                        <a:pt x="11552" y="5466"/>
                        <a:pt x="11246" y="4116"/>
                      </a:cubicBezTo>
                      <a:cubicBezTo>
                        <a:pt x="11184" y="3853"/>
                        <a:pt x="11108" y="3585"/>
                        <a:pt x="11016" y="3319"/>
                      </a:cubicBezTo>
                      <a:cubicBezTo>
                        <a:pt x="10428" y="1619"/>
                        <a:pt x="9143" y="1"/>
                        <a:pt x="647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9" name="Google Shape;3279;p51"/>
                <p:cNvSpPr/>
                <p:nvPr/>
              </p:nvSpPr>
              <p:spPr>
                <a:xfrm>
                  <a:off x="5289467" y="1678043"/>
                  <a:ext cx="150352" cy="178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6" h="7617" extrusionOk="0">
                      <a:moveTo>
                        <a:pt x="1344" y="0"/>
                      </a:moveTo>
                      <a:cubicBezTo>
                        <a:pt x="930" y="0"/>
                        <a:pt x="483" y="39"/>
                        <a:pt x="0" y="123"/>
                      </a:cubicBezTo>
                      <a:cubicBezTo>
                        <a:pt x="120" y="145"/>
                        <a:pt x="4876" y="1082"/>
                        <a:pt x="4400" y="7616"/>
                      </a:cubicBezTo>
                      <a:lnTo>
                        <a:pt x="5855" y="7439"/>
                      </a:lnTo>
                      <a:cubicBezTo>
                        <a:pt x="6051" y="7414"/>
                        <a:pt x="6216" y="7275"/>
                        <a:pt x="6267" y="7084"/>
                      </a:cubicBezTo>
                      <a:lnTo>
                        <a:pt x="6267" y="7081"/>
                      </a:lnTo>
                      <a:cubicBezTo>
                        <a:pt x="6360" y="6711"/>
                        <a:pt x="6425" y="5464"/>
                        <a:pt x="6118" y="4117"/>
                      </a:cubicBezTo>
                      <a:cubicBezTo>
                        <a:pt x="6056" y="3854"/>
                        <a:pt x="5981" y="3584"/>
                        <a:pt x="5889" y="3318"/>
                      </a:cubicBezTo>
                      <a:cubicBezTo>
                        <a:pt x="5301" y="1618"/>
                        <a:pt x="4015" y="0"/>
                        <a:pt x="1344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02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0" name="Google Shape;3280;p51"/>
                <p:cNvSpPr/>
                <p:nvPr/>
              </p:nvSpPr>
              <p:spPr>
                <a:xfrm>
                  <a:off x="5181535" y="1753612"/>
                  <a:ext cx="54469" cy="58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8" h="2514" extrusionOk="0">
                      <a:moveTo>
                        <a:pt x="1484" y="1"/>
                      </a:moveTo>
                      <a:cubicBezTo>
                        <a:pt x="1457" y="1"/>
                        <a:pt x="1430" y="4"/>
                        <a:pt x="1403" y="12"/>
                      </a:cubicBezTo>
                      <a:lnTo>
                        <a:pt x="1099" y="118"/>
                      </a:lnTo>
                      <a:lnTo>
                        <a:pt x="1115" y="205"/>
                      </a:lnTo>
                      <a:lnTo>
                        <a:pt x="143" y="935"/>
                      </a:lnTo>
                      <a:cubicBezTo>
                        <a:pt x="41" y="1010"/>
                        <a:pt x="0" y="1143"/>
                        <a:pt x="44" y="1264"/>
                      </a:cubicBezTo>
                      <a:lnTo>
                        <a:pt x="414" y="2320"/>
                      </a:lnTo>
                      <a:cubicBezTo>
                        <a:pt x="456" y="2439"/>
                        <a:pt x="568" y="2514"/>
                        <a:pt x="688" y="2514"/>
                      </a:cubicBezTo>
                      <a:cubicBezTo>
                        <a:pt x="720" y="2514"/>
                        <a:pt x="752" y="2508"/>
                        <a:pt x="784" y="2497"/>
                      </a:cubicBezTo>
                      <a:lnTo>
                        <a:pt x="1810" y="2137"/>
                      </a:lnTo>
                      <a:lnTo>
                        <a:pt x="2097" y="2036"/>
                      </a:lnTo>
                      <a:cubicBezTo>
                        <a:pt x="2248" y="1982"/>
                        <a:pt x="2327" y="1816"/>
                        <a:pt x="2275" y="1665"/>
                      </a:cubicBezTo>
                      <a:lnTo>
                        <a:pt x="1758" y="197"/>
                      </a:lnTo>
                      <a:cubicBezTo>
                        <a:pt x="1716" y="73"/>
                        <a:pt x="1602" y="1"/>
                        <a:pt x="1484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8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1" name="Google Shape;3281;p51"/>
                <p:cNvSpPr/>
                <p:nvPr/>
              </p:nvSpPr>
              <p:spPr>
                <a:xfrm>
                  <a:off x="5174820" y="1755978"/>
                  <a:ext cx="54493" cy="58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9" h="2513" extrusionOk="0">
                      <a:moveTo>
                        <a:pt x="1486" y="0"/>
                      </a:moveTo>
                      <a:cubicBezTo>
                        <a:pt x="1426" y="0"/>
                        <a:pt x="1364" y="19"/>
                        <a:pt x="1311" y="60"/>
                      </a:cubicBezTo>
                      <a:lnTo>
                        <a:pt x="143" y="935"/>
                      </a:lnTo>
                      <a:cubicBezTo>
                        <a:pt x="41" y="1011"/>
                        <a:pt x="0" y="1144"/>
                        <a:pt x="43" y="1265"/>
                      </a:cubicBezTo>
                      <a:lnTo>
                        <a:pt x="414" y="2318"/>
                      </a:lnTo>
                      <a:cubicBezTo>
                        <a:pt x="455" y="2438"/>
                        <a:pt x="567" y="2513"/>
                        <a:pt x="688" y="2513"/>
                      </a:cubicBezTo>
                      <a:cubicBezTo>
                        <a:pt x="720" y="2513"/>
                        <a:pt x="752" y="2507"/>
                        <a:pt x="784" y="2497"/>
                      </a:cubicBezTo>
                      <a:lnTo>
                        <a:pt x="2097" y="2035"/>
                      </a:lnTo>
                      <a:cubicBezTo>
                        <a:pt x="2249" y="1981"/>
                        <a:pt x="2328" y="1816"/>
                        <a:pt x="2275" y="1664"/>
                      </a:cubicBezTo>
                      <a:lnTo>
                        <a:pt x="1999" y="878"/>
                      </a:lnTo>
                      <a:lnTo>
                        <a:pt x="1901" y="598"/>
                      </a:lnTo>
                      <a:lnTo>
                        <a:pt x="1901" y="596"/>
                      </a:lnTo>
                      <a:lnTo>
                        <a:pt x="1759" y="195"/>
                      </a:lnTo>
                      <a:cubicBezTo>
                        <a:pt x="1717" y="72"/>
                        <a:pt x="1604" y="0"/>
                        <a:pt x="148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2" name="Google Shape;3282;p51"/>
                <p:cNvSpPr/>
                <p:nvPr/>
              </p:nvSpPr>
              <p:spPr>
                <a:xfrm>
                  <a:off x="5180763" y="1761436"/>
                  <a:ext cx="42373" cy="47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" h="2046" extrusionOk="0">
                      <a:moveTo>
                        <a:pt x="1230" y="0"/>
                      </a:moveTo>
                      <a:cubicBezTo>
                        <a:pt x="1223" y="0"/>
                        <a:pt x="1217" y="1"/>
                        <a:pt x="1211" y="3"/>
                      </a:cubicBezTo>
                      <a:cubicBezTo>
                        <a:pt x="1206" y="4"/>
                        <a:pt x="1201" y="7"/>
                        <a:pt x="1195" y="11"/>
                      </a:cubicBezTo>
                      <a:lnTo>
                        <a:pt x="27" y="888"/>
                      </a:lnTo>
                      <a:cubicBezTo>
                        <a:pt x="8" y="902"/>
                        <a:pt x="1" y="929"/>
                        <a:pt x="8" y="952"/>
                      </a:cubicBezTo>
                      <a:lnTo>
                        <a:pt x="370" y="1982"/>
                      </a:lnTo>
                      <a:lnTo>
                        <a:pt x="379" y="2007"/>
                      </a:lnTo>
                      <a:cubicBezTo>
                        <a:pt x="387" y="2031"/>
                        <a:pt x="409" y="2045"/>
                        <a:pt x="433" y="2045"/>
                      </a:cubicBezTo>
                      <a:cubicBezTo>
                        <a:pt x="439" y="2045"/>
                        <a:pt x="446" y="2044"/>
                        <a:pt x="452" y="2042"/>
                      </a:cubicBezTo>
                      <a:lnTo>
                        <a:pt x="1108" y="1812"/>
                      </a:lnTo>
                      <a:lnTo>
                        <a:pt x="1766" y="1582"/>
                      </a:lnTo>
                      <a:cubicBezTo>
                        <a:pt x="1795" y="1571"/>
                        <a:pt x="1811" y="1538"/>
                        <a:pt x="1801" y="1510"/>
                      </a:cubicBezTo>
                      <a:lnTo>
                        <a:pt x="1568" y="847"/>
                      </a:lnTo>
                      <a:lnTo>
                        <a:pt x="1289" y="53"/>
                      </a:lnTo>
                      <a:lnTo>
                        <a:pt x="1284" y="39"/>
                      </a:lnTo>
                      <a:cubicBezTo>
                        <a:pt x="1274" y="12"/>
                        <a:pt x="1251" y="0"/>
                        <a:pt x="123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720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3" name="Google Shape;3283;p51"/>
                <p:cNvSpPr/>
                <p:nvPr/>
              </p:nvSpPr>
              <p:spPr>
                <a:xfrm>
                  <a:off x="5242415" y="1724541"/>
                  <a:ext cx="86009" cy="71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6" h="3068" extrusionOk="0">
                      <a:moveTo>
                        <a:pt x="2943" y="1"/>
                      </a:moveTo>
                      <a:lnTo>
                        <a:pt x="2509" y="88"/>
                      </a:lnTo>
                      <a:lnTo>
                        <a:pt x="2516" y="122"/>
                      </a:lnTo>
                      <a:lnTo>
                        <a:pt x="180" y="798"/>
                      </a:lnTo>
                      <a:cubicBezTo>
                        <a:pt x="67" y="831"/>
                        <a:pt x="0" y="957"/>
                        <a:pt x="26" y="1086"/>
                      </a:cubicBezTo>
                      <a:lnTo>
                        <a:pt x="386" y="2860"/>
                      </a:lnTo>
                      <a:cubicBezTo>
                        <a:pt x="411" y="2981"/>
                        <a:pt x="508" y="3067"/>
                        <a:pt x="616" y="3067"/>
                      </a:cubicBezTo>
                      <a:cubicBezTo>
                        <a:pt x="625" y="3067"/>
                        <a:pt x="633" y="3066"/>
                        <a:pt x="642" y="3065"/>
                      </a:cubicBezTo>
                      <a:lnTo>
                        <a:pt x="3079" y="2753"/>
                      </a:lnTo>
                      <a:lnTo>
                        <a:pt x="3084" y="2779"/>
                      </a:lnTo>
                      <a:lnTo>
                        <a:pt x="3464" y="2702"/>
                      </a:lnTo>
                      <a:cubicBezTo>
                        <a:pt x="3592" y="2687"/>
                        <a:pt x="3676" y="2552"/>
                        <a:pt x="3647" y="2409"/>
                      </a:cubicBezTo>
                      <a:lnTo>
                        <a:pt x="3470" y="1537"/>
                      </a:lnTo>
                      <a:lnTo>
                        <a:pt x="3346" y="923"/>
                      </a:lnTo>
                      <a:lnTo>
                        <a:pt x="3201" y="207"/>
                      </a:lnTo>
                      <a:cubicBezTo>
                        <a:pt x="3176" y="84"/>
                        <a:pt x="3078" y="1"/>
                        <a:pt x="2970" y="1"/>
                      </a:cubicBezTo>
                      <a:cubicBezTo>
                        <a:pt x="2961" y="1"/>
                        <a:pt x="2952" y="2"/>
                        <a:pt x="2943" y="3"/>
                      </a:cubicBezTo>
                      <a:lnTo>
                        <a:pt x="2943" y="1"/>
                      </a:lnTo>
                      <a:close/>
                    </a:path>
                  </a:pathLst>
                </a:custGeom>
                <a:solidFill>
                  <a:srgbClr val="000000">
                    <a:alpha val="38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4" name="Google Shape;3284;p51"/>
                <p:cNvSpPr/>
                <p:nvPr/>
              </p:nvSpPr>
              <p:spPr>
                <a:xfrm>
                  <a:off x="5232939" y="1726462"/>
                  <a:ext cx="85986" cy="71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5" h="3069" extrusionOk="0">
                      <a:moveTo>
                        <a:pt x="2973" y="1"/>
                      </a:moveTo>
                      <a:cubicBezTo>
                        <a:pt x="2954" y="1"/>
                        <a:pt x="2935" y="3"/>
                        <a:pt x="2916" y="9"/>
                      </a:cubicBezTo>
                      <a:lnTo>
                        <a:pt x="181" y="800"/>
                      </a:lnTo>
                      <a:cubicBezTo>
                        <a:pt x="68" y="833"/>
                        <a:pt x="0" y="958"/>
                        <a:pt x="27" y="1087"/>
                      </a:cubicBezTo>
                      <a:lnTo>
                        <a:pt x="146" y="1675"/>
                      </a:lnTo>
                      <a:lnTo>
                        <a:pt x="203" y="1961"/>
                      </a:lnTo>
                      <a:lnTo>
                        <a:pt x="386" y="2861"/>
                      </a:lnTo>
                      <a:cubicBezTo>
                        <a:pt x="409" y="2983"/>
                        <a:pt x="508" y="3068"/>
                        <a:pt x="615" y="3068"/>
                      </a:cubicBezTo>
                      <a:cubicBezTo>
                        <a:pt x="624" y="3068"/>
                        <a:pt x="632" y="3068"/>
                        <a:pt x="641" y="3066"/>
                      </a:cubicBezTo>
                      <a:lnTo>
                        <a:pt x="3463" y="2704"/>
                      </a:lnTo>
                      <a:cubicBezTo>
                        <a:pt x="3592" y="2687"/>
                        <a:pt x="3675" y="2553"/>
                        <a:pt x="3647" y="2409"/>
                      </a:cubicBezTo>
                      <a:lnTo>
                        <a:pt x="3201" y="206"/>
                      </a:lnTo>
                      <a:cubicBezTo>
                        <a:pt x="3176" y="85"/>
                        <a:pt x="3078" y="1"/>
                        <a:pt x="297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5" name="Google Shape;3285;p51"/>
                <p:cNvSpPr/>
                <p:nvPr/>
              </p:nvSpPr>
              <p:spPr>
                <a:xfrm>
                  <a:off x="5238391" y="1732131"/>
                  <a:ext cx="75012" cy="60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6" h="2588" extrusionOk="0">
                      <a:moveTo>
                        <a:pt x="2750" y="0"/>
                      </a:moveTo>
                      <a:cubicBezTo>
                        <a:pt x="2749" y="0"/>
                        <a:pt x="2747" y="1"/>
                        <a:pt x="2746" y="1"/>
                      </a:cubicBezTo>
                      <a:lnTo>
                        <a:pt x="2672" y="23"/>
                      </a:lnTo>
                      <a:lnTo>
                        <a:pt x="10" y="792"/>
                      </a:lnTo>
                      <a:cubicBezTo>
                        <a:pt x="4" y="793"/>
                        <a:pt x="1" y="798"/>
                        <a:pt x="3" y="804"/>
                      </a:cubicBezTo>
                      <a:lnTo>
                        <a:pt x="363" y="2578"/>
                      </a:lnTo>
                      <a:cubicBezTo>
                        <a:pt x="364" y="2583"/>
                        <a:pt x="369" y="2588"/>
                        <a:pt x="374" y="2588"/>
                      </a:cubicBezTo>
                      <a:lnTo>
                        <a:pt x="1519" y="2440"/>
                      </a:lnTo>
                      <a:lnTo>
                        <a:pt x="2081" y="2367"/>
                      </a:lnTo>
                      <a:lnTo>
                        <a:pt x="3198" y="2223"/>
                      </a:lnTo>
                      <a:cubicBezTo>
                        <a:pt x="3203" y="2222"/>
                        <a:pt x="3206" y="2217"/>
                        <a:pt x="3205" y="2209"/>
                      </a:cubicBezTo>
                      <a:lnTo>
                        <a:pt x="2892" y="668"/>
                      </a:lnTo>
                      <a:lnTo>
                        <a:pt x="2759" y="9"/>
                      </a:lnTo>
                      <a:cubicBezTo>
                        <a:pt x="2758" y="4"/>
                        <a:pt x="2754" y="0"/>
                        <a:pt x="275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720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6" name="Google Shape;3286;p51"/>
                <p:cNvSpPr/>
                <p:nvPr/>
              </p:nvSpPr>
              <p:spPr>
                <a:xfrm>
                  <a:off x="5219228" y="1765301"/>
                  <a:ext cx="18461" cy="11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480" extrusionOk="0">
                      <a:moveTo>
                        <a:pt x="620" y="1"/>
                      </a:moveTo>
                      <a:cubicBezTo>
                        <a:pt x="254" y="1"/>
                        <a:pt x="2" y="197"/>
                        <a:pt x="1" y="197"/>
                      </a:cubicBezTo>
                      <a:lnTo>
                        <a:pt x="1" y="198"/>
                      </a:lnTo>
                      <a:lnTo>
                        <a:pt x="100" y="479"/>
                      </a:lnTo>
                      <a:cubicBezTo>
                        <a:pt x="167" y="433"/>
                        <a:pt x="394" y="297"/>
                        <a:pt x="699" y="297"/>
                      </a:cubicBezTo>
                      <a:cubicBezTo>
                        <a:pt x="728" y="297"/>
                        <a:pt x="758" y="298"/>
                        <a:pt x="788" y="301"/>
                      </a:cubicBezTo>
                      <a:lnTo>
                        <a:pt x="731" y="16"/>
                      </a:lnTo>
                      <a:lnTo>
                        <a:pt x="728" y="6"/>
                      </a:lnTo>
                      <a:cubicBezTo>
                        <a:pt x="691" y="3"/>
                        <a:pt x="655" y="1"/>
                        <a:pt x="6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7" name="Google Shape;3287;p51"/>
                <p:cNvSpPr/>
                <p:nvPr/>
              </p:nvSpPr>
              <p:spPr>
                <a:xfrm>
                  <a:off x="5320703" y="1744265"/>
                  <a:ext cx="113735" cy="30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1" h="1291" extrusionOk="0">
                      <a:moveTo>
                        <a:pt x="1477" y="0"/>
                      </a:moveTo>
                      <a:cubicBezTo>
                        <a:pt x="812" y="0"/>
                        <a:pt x="269" y="51"/>
                        <a:pt x="1" y="81"/>
                      </a:cubicBezTo>
                      <a:lnTo>
                        <a:pt x="126" y="695"/>
                      </a:lnTo>
                      <a:cubicBezTo>
                        <a:pt x="392" y="667"/>
                        <a:pt x="886" y="626"/>
                        <a:pt x="1478" y="626"/>
                      </a:cubicBezTo>
                      <a:cubicBezTo>
                        <a:pt x="2513" y="626"/>
                        <a:pt x="3845" y="751"/>
                        <a:pt x="4783" y="1290"/>
                      </a:cubicBezTo>
                      <a:cubicBezTo>
                        <a:pt x="4861" y="967"/>
                        <a:pt x="4734" y="647"/>
                        <a:pt x="4554" y="491"/>
                      </a:cubicBezTo>
                      <a:cubicBezTo>
                        <a:pt x="3575" y="99"/>
                        <a:pt x="2407" y="0"/>
                        <a:pt x="14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8" name="Google Shape;3288;p51"/>
                <p:cNvSpPr/>
                <p:nvPr/>
              </p:nvSpPr>
              <p:spPr>
                <a:xfrm>
                  <a:off x="5194567" y="1802125"/>
                  <a:ext cx="238163" cy="62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9" h="2677" extrusionOk="0">
                      <a:moveTo>
                        <a:pt x="3435" y="0"/>
                      </a:moveTo>
                      <a:cubicBezTo>
                        <a:pt x="2027" y="0"/>
                        <a:pt x="713" y="476"/>
                        <a:pt x="310" y="636"/>
                      </a:cubicBezTo>
                      <a:cubicBezTo>
                        <a:pt x="239" y="665"/>
                        <a:pt x="197" y="682"/>
                        <a:pt x="187" y="688"/>
                      </a:cubicBezTo>
                      <a:cubicBezTo>
                        <a:pt x="59" y="743"/>
                        <a:pt x="0" y="893"/>
                        <a:pt x="57" y="1021"/>
                      </a:cubicBezTo>
                      <a:cubicBezTo>
                        <a:pt x="97" y="1118"/>
                        <a:pt x="190" y="1175"/>
                        <a:pt x="288" y="1175"/>
                      </a:cubicBezTo>
                      <a:cubicBezTo>
                        <a:pt x="322" y="1175"/>
                        <a:pt x="357" y="1168"/>
                        <a:pt x="390" y="1153"/>
                      </a:cubicBezTo>
                      <a:cubicBezTo>
                        <a:pt x="391" y="1153"/>
                        <a:pt x="400" y="1149"/>
                        <a:pt x="417" y="1142"/>
                      </a:cubicBezTo>
                      <a:cubicBezTo>
                        <a:pt x="626" y="1055"/>
                        <a:pt x="2003" y="509"/>
                        <a:pt x="3441" y="509"/>
                      </a:cubicBezTo>
                      <a:cubicBezTo>
                        <a:pt x="3619" y="509"/>
                        <a:pt x="3798" y="517"/>
                        <a:pt x="3975" y="536"/>
                      </a:cubicBezTo>
                      <a:cubicBezTo>
                        <a:pt x="4846" y="626"/>
                        <a:pt x="5612" y="1108"/>
                        <a:pt x="6080" y="1856"/>
                      </a:cubicBezTo>
                      <a:cubicBezTo>
                        <a:pt x="6402" y="2369"/>
                        <a:pt x="6964" y="2676"/>
                        <a:pt x="7550" y="2676"/>
                      </a:cubicBezTo>
                      <a:cubicBezTo>
                        <a:pt x="7618" y="2676"/>
                        <a:pt x="7688" y="2671"/>
                        <a:pt x="7756" y="2664"/>
                      </a:cubicBezTo>
                      <a:lnTo>
                        <a:pt x="8152" y="2615"/>
                      </a:lnTo>
                      <a:lnTo>
                        <a:pt x="8944" y="2517"/>
                      </a:lnTo>
                      <a:lnTo>
                        <a:pt x="9774" y="2415"/>
                      </a:lnTo>
                      <a:lnTo>
                        <a:pt x="9942" y="2394"/>
                      </a:lnTo>
                      <a:cubicBezTo>
                        <a:pt x="10080" y="2378"/>
                        <a:pt x="10179" y="2251"/>
                        <a:pt x="10164" y="2112"/>
                      </a:cubicBezTo>
                      <a:cubicBezTo>
                        <a:pt x="10147" y="1984"/>
                        <a:pt x="10039" y="1890"/>
                        <a:pt x="9912" y="1890"/>
                      </a:cubicBezTo>
                      <a:cubicBezTo>
                        <a:pt x="9902" y="1890"/>
                        <a:pt x="9892" y="1890"/>
                        <a:pt x="9882" y="1892"/>
                      </a:cubicBezTo>
                      <a:lnTo>
                        <a:pt x="8992" y="2000"/>
                      </a:lnTo>
                      <a:lnTo>
                        <a:pt x="7694" y="2159"/>
                      </a:lnTo>
                      <a:cubicBezTo>
                        <a:pt x="7646" y="2165"/>
                        <a:pt x="7598" y="2168"/>
                        <a:pt x="7550" y="2168"/>
                      </a:cubicBezTo>
                      <a:cubicBezTo>
                        <a:pt x="7137" y="2168"/>
                        <a:pt x="6739" y="1948"/>
                        <a:pt x="6512" y="1585"/>
                      </a:cubicBezTo>
                      <a:cubicBezTo>
                        <a:pt x="5960" y="705"/>
                        <a:pt x="5054" y="138"/>
                        <a:pt x="4029" y="30"/>
                      </a:cubicBezTo>
                      <a:cubicBezTo>
                        <a:pt x="3831" y="9"/>
                        <a:pt x="3632" y="0"/>
                        <a:pt x="34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9" name="Google Shape;3289;p51"/>
                <p:cNvSpPr/>
                <p:nvPr/>
              </p:nvSpPr>
              <p:spPr>
                <a:xfrm>
                  <a:off x="5302336" y="1858673"/>
                  <a:ext cx="123422" cy="160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5" h="6837" extrusionOk="0">
                      <a:moveTo>
                        <a:pt x="5168" y="1"/>
                      </a:moveTo>
                      <a:lnTo>
                        <a:pt x="4338" y="103"/>
                      </a:lnTo>
                      <a:lnTo>
                        <a:pt x="3546" y="201"/>
                      </a:lnTo>
                      <a:cubicBezTo>
                        <a:pt x="3576" y="1245"/>
                        <a:pt x="3353" y="3576"/>
                        <a:pt x="1122" y="5796"/>
                      </a:cubicBezTo>
                      <a:cubicBezTo>
                        <a:pt x="805" y="6112"/>
                        <a:pt x="448" y="6425"/>
                        <a:pt x="46" y="6731"/>
                      </a:cubicBezTo>
                      <a:cubicBezTo>
                        <a:pt x="1" y="6764"/>
                        <a:pt x="27" y="6836"/>
                        <a:pt x="82" y="6836"/>
                      </a:cubicBezTo>
                      <a:cubicBezTo>
                        <a:pt x="83" y="6836"/>
                        <a:pt x="85" y="6836"/>
                        <a:pt x="87" y="6836"/>
                      </a:cubicBezTo>
                      <a:lnTo>
                        <a:pt x="495" y="6799"/>
                      </a:lnTo>
                      <a:cubicBezTo>
                        <a:pt x="774" y="6774"/>
                        <a:pt x="1042" y="6677"/>
                        <a:pt x="1273" y="6517"/>
                      </a:cubicBezTo>
                      <a:cubicBezTo>
                        <a:pt x="2334" y="5778"/>
                        <a:pt x="5275" y="3416"/>
                        <a:pt x="516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0" name="Google Shape;3290;p51"/>
                <p:cNvSpPr/>
                <p:nvPr/>
              </p:nvSpPr>
              <p:spPr>
                <a:xfrm>
                  <a:off x="5189350" y="1762630"/>
                  <a:ext cx="28077" cy="46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" h="1996" extrusionOk="0">
                      <a:moveTo>
                        <a:pt x="921" y="0"/>
                      </a:moveTo>
                      <a:lnTo>
                        <a:pt x="1" y="1932"/>
                      </a:lnTo>
                      <a:lnTo>
                        <a:pt x="10" y="1957"/>
                      </a:lnTo>
                      <a:cubicBezTo>
                        <a:pt x="18" y="1981"/>
                        <a:pt x="41" y="1995"/>
                        <a:pt x="65" y="1995"/>
                      </a:cubicBezTo>
                      <a:cubicBezTo>
                        <a:pt x="71" y="1995"/>
                        <a:pt x="78" y="1994"/>
                        <a:pt x="84" y="1992"/>
                      </a:cubicBezTo>
                      <a:lnTo>
                        <a:pt x="740" y="1762"/>
                      </a:lnTo>
                      <a:lnTo>
                        <a:pt x="1200" y="796"/>
                      </a:lnTo>
                      <a:lnTo>
                        <a:pt x="921" y="0"/>
                      </a:lnTo>
                      <a:close/>
                    </a:path>
                  </a:pathLst>
                </a:custGeom>
                <a:solidFill>
                  <a:srgbClr val="FFFFFF">
                    <a:alpha val="720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1" name="Google Shape;3291;p51"/>
                <p:cNvSpPr/>
                <p:nvPr/>
              </p:nvSpPr>
              <p:spPr>
                <a:xfrm>
                  <a:off x="5273908" y="1732084"/>
                  <a:ext cx="32125" cy="57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3" h="2442" extrusionOk="0">
                      <a:moveTo>
                        <a:pt x="1228" y="1"/>
                      </a:moveTo>
                      <a:cubicBezTo>
                        <a:pt x="1228" y="1"/>
                        <a:pt x="1227" y="1"/>
                        <a:pt x="1226" y="1"/>
                      </a:cubicBezTo>
                      <a:lnTo>
                        <a:pt x="1153" y="24"/>
                      </a:lnTo>
                      <a:lnTo>
                        <a:pt x="1" y="2442"/>
                      </a:lnTo>
                      <a:lnTo>
                        <a:pt x="563" y="2369"/>
                      </a:lnTo>
                      <a:lnTo>
                        <a:pt x="1373" y="667"/>
                      </a:lnTo>
                      <a:lnTo>
                        <a:pt x="1240" y="10"/>
                      </a:lnTo>
                      <a:cubicBezTo>
                        <a:pt x="1238" y="4"/>
                        <a:pt x="1233" y="1"/>
                        <a:pt x="1228" y="1"/>
                      </a:cubicBezTo>
                      <a:close/>
                    </a:path>
                  </a:pathLst>
                </a:custGeom>
                <a:solidFill>
                  <a:srgbClr val="FFFFFF">
                    <a:alpha val="720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2" name="Google Shape;3292;p51"/>
                <p:cNvSpPr/>
                <p:nvPr/>
              </p:nvSpPr>
              <p:spPr>
                <a:xfrm>
                  <a:off x="5533176" y="2319232"/>
                  <a:ext cx="302576" cy="127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2" h="5439" extrusionOk="0">
                      <a:moveTo>
                        <a:pt x="12795" y="1"/>
                      </a:moveTo>
                      <a:cubicBezTo>
                        <a:pt x="12750" y="27"/>
                        <a:pt x="12700" y="51"/>
                        <a:pt x="12647" y="67"/>
                      </a:cubicBezTo>
                      <a:cubicBezTo>
                        <a:pt x="11862" y="319"/>
                        <a:pt x="10863" y="482"/>
                        <a:pt x="9770" y="582"/>
                      </a:cubicBezTo>
                      <a:cubicBezTo>
                        <a:pt x="9758" y="583"/>
                        <a:pt x="9747" y="584"/>
                        <a:pt x="9735" y="584"/>
                      </a:cubicBezTo>
                      <a:cubicBezTo>
                        <a:pt x="8651" y="682"/>
                        <a:pt x="7475" y="719"/>
                        <a:pt x="6319" y="719"/>
                      </a:cubicBezTo>
                      <a:cubicBezTo>
                        <a:pt x="3806" y="719"/>
                        <a:pt x="1387" y="545"/>
                        <a:pt x="213" y="446"/>
                      </a:cubicBezTo>
                      <a:cubicBezTo>
                        <a:pt x="141" y="440"/>
                        <a:pt x="71" y="426"/>
                        <a:pt x="1" y="409"/>
                      </a:cubicBezTo>
                      <a:lnTo>
                        <a:pt x="1" y="409"/>
                      </a:lnTo>
                      <a:cubicBezTo>
                        <a:pt x="8" y="535"/>
                        <a:pt x="13" y="666"/>
                        <a:pt x="14" y="800"/>
                      </a:cubicBezTo>
                      <a:cubicBezTo>
                        <a:pt x="950" y="973"/>
                        <a:pt x="3397" y="1366"/>
                        <a:pt x="6262" y="1366"/>
                      </a:cubicBezTo>
                      <a:cubicBezTo>
                        <a:pt x="7318" y="1366"/>
                        <a:pt x="8432" y="1313"/>
                        <a:pt x="9547" y="1175"/>
                      </a:cubicBezTo>
                      <a:cubicBezTo>
                        <a:pt x="9652" y="1162"/>
                        <a:pt x="9757" y="1156"/>
                        <a:pt x="9860" y="1156"/>
                      </a:cubicBezTo>
                      <a:cubicBezTo>
                        <a:pt x="11354" y="1156"/>
                        <a:pt x="12555" y="2479"/>
                        <a:pt x="12363" y="4008"/>
                      </a:cubicBezTo>
                      <a:cubicBezTo>
                        <a:pt x="12261" y="4814"/>
                        <a:pt x="12163" y="5399"/>
                        <a:pt x="12157" y="5438"/>
                      </a:cubicBezTo>
                      <a:cubicBezTo>
                        <a:pt x="12691" y="4337"/>
                        <a:pt x="12918" y="3120"/>
                        <a:pt x="12927" y="1864"/>
                      </a:cubicBezTo>
                      <a:cubicBezTo>
                        <a:pt x="12931" y="1250"/>
                        <a:pt x="12883" y="626"/>
                        <a:pt x="1279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3" name="Google Shape;3293;p51"/>
                <p:cNvSpPr/>
                <p:nvPr/>
              </p:nvSpPr>
              <p:spPr>
                <a:xfrm>
                  <a:off x="5531749" y="2197422"/>
                  <a:ext cx="108330" cy="72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0" h="3109" extrusionOk="0">
                      <a:moveTo>
                        <a:pt x="3408" y="0"/>
                      </a:moveTo>
                      <a:cubicBezTo>
                        <a:pt x="3394" y="10"/>
                        <a:pt x="3380" y="18"/>
                        <a:pt x="3364" y="26"/>
                      </a:cubicBezTo>
                      <a:cubicBezTo>
                        <a:pt x="2480" y="409"/>
                        <a:pt x="872" y="1106"/>
                        <a:pt x="36" y="1457"/>
                      </a:cubicBezTo>
                      <a:cubicBezTo>
                        <a:pt x="24" y="1462"/>
                        <a:pt x="13" y="1467"/>
                        <a:pt x="0" y="1470"/>
                      </a:cubicBezTo>
                      <a:lnTo>
                        <a:pt x="179" y="1871"/>
                      </a:lnTo>
                      <a:lnTo>
                        <a:pt x="1454" y="1391"/>
                      </a:lnTo>
                      <a:cubicBezTo>
                        <a:pt x="1688" y="1303"/>
                        <a:pt x="1930" y="1261"/>
                        <a:pt x="2168" y="1261"/>
                      </a:cubicBezTo>
                      <a:cubicBezTo>
                        <a:pt x="2909" y="1261"/>
                        <a:pt x="3617" y="1668"/>
                        <a:pt x="3974" y="2362"/>
                      </a:cubicBezTo>
                      <a:lnTo>
                        <a:pt x="4359" y="3108"/>
                      </a:lnTo>
                      <a:cubicBezTo>
                        <a:pt x="4551" y="2995"/>
                        <a:pt x="4630" y="2755"/>
                        <a:pt x="4540" y="2546"/>
                      </a:cubicBezTo>
                      <a:lnTo>
                        <a:pt x="3408" y="0"/>
                      </a:lnTo>
                      <a:close/>
                    </a:path>
                  </a:pathLst>
                </a:custGeom>
                <a:solidFill>
                  <a:srgbClr val="000000">
                    <a:alpha val="38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4" name="Google Shape;3294;p51"/>
                <p:cNvSpPr/>
                <p:nvPr/>
              </p:nvSpPr>
              <p:spPr>
                <a:xfrm>
                  <a:off x="5516634" y="2165236"/>
                  <a:ext cx="123796" cy="1336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1" h="5707" extrusionOk="0">
                      <a:moveTo>
                        <a:pt x="3294" y="31"/>
                      </a:moveTo>
                      <a:cubicBezTo>
                        <a:pt x="3472" y="31"/>
                        <a:pt x="3643" y="134"/>
                        <a:pt x="3721" y="307"/>
                      </a:cubicBezTo>
                      <a:lnTo>
                        <a:pt x="4089" y="1136"/>
                      </a:lnTo>
                      <a:cubicBezTo>
                        <a:pt x="4122" y="1211"/>
                        <a:pt x="4099" y="1298"/>
                        <a:pt x="4035" y="1349"/>
                      </a:cubicBezTo>
                      <a:cubicBezTo>
                        <a:pt x="4030" y="1355"/>
                        <a:pt x="4029" y="1362"/>
                        <a:pt x="4031" y="1368"/>
                      </a:cubicBezTo>
                      <a:lnTo>
                        <a:pt x="5169" y="3928"/>
                      </a:lnTo>
                      <a:cubicBezTo>
                        <a:pt x="5258" y="4127"/>
                        <a:pt x="5183" y="4359"/>
                        <a:pt x="4998" y="4471"/>
                      </a:cubicBezTo>
                      <a:cubicBezTo>
                        <a:pt x="4983" y="4480"/>
                        <a:pt x="4968" y="4488"/>
                        <a:pt x="4952" y="4496"/>
                      </a:cubicBezTo>
                      <a:lnTo>
                        <a:pt x="2374" y="5640"/>
                      </a:lnTo>
                      <a:cubicBezTo>
                        <a:pt x="2318" y="5666"/>
                        <a:pt x="2259" y="5678"/>
                        <a:pt x="2200" y="5678"/>
                      </a:cubicBezTo>
                      <a:cubicBezTo>
                        <a:pt x="2036" y="5678"/>
                        <a:pt x="1880" y="5583"/>
                        <a:pt x="1808" y="5423"/>
                      </a:cubicBezTo>
                      <a:lnTo>
                        <a:pt x="654" y="2825"/>
                      </a:lnTo>
                      <a:cubicBezTo>
                        <a:pt x="651" y="2820"/>
                        <a:pt x="644" y="2816"/>
                        <a:pt x="639" y="2816"/>
                      </a:cubicBezTo>
                      <a:cubicBezTo>
                        <a:pt x="638" y="2816"/>
                        <a:pt x="638" y="2816"/>
                        <a:pt x="635" y="2815"/>
                      </a:cubicBezTo>
                      <a:cubicBezTo>
                        <a:pt x="623" y="2818"/>
                        <a:pt x="610" y="2819"/>
                        <a:pt x="597" y="2819"/>
                      </a:cubicBezTo>
                      <a:cubicBezTo>
                        <a:pt x="528" y="2819"/>
                        <a:pt x="464" y="2778"/>
                        <a:pt x="434" y="2712"/>
                      </a:cubicBezTo>
                      <a:lnTo>
                        <a:pt x="84" y="1924"/>
                      </a:lnTo>
                      <a:cubicBezTo>
                        <a:pt x="34" y="1810"/>
                        <a:pt x="30" y="1685"/>
                        <a:pt x="75" y="1568"/>
                      </a:cubicBezTo>
                      <a:cubicBezTo>
                        <a:pt x="120" y="1451"/>
                        <a:pt x="207" y="1360"/>
                        <a:pt x="321" y="1308"/>
                      </a:cubicBezTo>
                      <a:lnTo>
                        <a:pt x="3106" y="71"/>
                      </a:lnTo>
                      <a:cubicBezTo>
                        <a:pt x="3167" y="44"/>
                        <a:pt x="3231" y="31"/>
                        <a:pt x="3294" y="31"/>
                      </a:cubicBezTo>
                      <a:close/>
                      <a:moveTo>
                        <a:pt x="3293" y="1"/>
                      </a:moveTo>
                      <a:cubicBezTo>
                        <a:pt x="3227" y="1"/>
                        <a:pt x="3159" y="14"/>
                        <a:pt x="3094" y="43"/>
                      </a:cubicBezTo>
                      <a:lnTo>
                        <a:pt x="310" y="1282"/>
                      </a:lnTo>
                      <a:cubicBezTo>
                        <a:pt x="189" y="1336"/>
                        <a:pt x="96" y="1435"/>
                        <a:pt x="49" y="1558"/>
                      </a:cubicBezTo>
                      <a:cubicBezTo>
                        <a:pt x="0" y="1682"/>
                        <a:pt x="4" y="1816"/>
                        <a:pt x="59" y="1937"/>
                      </a:cubicBezTo>
                      <a:lnTo>
                        <a:pt x="408" y="2726"/>
                      </a:lnTo>
                      <a:cubicBezTo>
                        <a:pt x="442" y="2801"/>
                        <a:pt x="518" y="2849"/>
                        <a:pt x="599" y="2849"/>
                      </a:cubicBezTo>
                      <a:cubicBezTo>
                        <a:pt x="609" y="2849"/>
                        <a:pt x="619" y="2848"/>
                        <a:pt x="630" y="2847"/>
                      </a:cubicBezTo>
                      <a:lnTo>
                        <a:pt x="1780" y="5434"/>
                      </a:lnTo>
                      <a:cubicBezTo>
                        <a:pt x="1856" y="5605"/>
                        <a:pt x="2025" y="5707"/>
                        <a:pt x="2200" y="5707"/>
                      </a:cubicBezTo>
                      <a:cubicBezTo>
                        <a:pt x="2264" y="5707"/>
                        <a:pt x="2326" y="5695"/>
                        <a:pt x="2387" y="5665"/>
                      </a:cubicBezTo>
                      <a:lnTo>
                        <a:pt x="4963" y="4520"/>
                      </a:lnTo>
                      <a:cubicBezTo>
                        <a:pt x="4981" y="4512"/>
                        <a:pt x="4998" y="4503"/>
                        <a:pt x="5012" y="4495"/>
                      </a:cubicBezTo>
                      <a:cubicBezTo>
                        <a:pt x="5212" y="4375"/>
                        <a:pt x="5290" y="4127"/>
                        <a:pt x="5197" y="3913"/>
                      </a:cubicBezTo>
                      <a:lnTo>
                        <a:pt x="4064" y="1364"/>
                      </a:lnTo>
                      <a:cubicBezTo>
                        <a:pt x="4131" y="1303"/>
                        <a:pt x="4153" y="1206"/>
                        <a:pt x="4116" y="1123"/>
                      </a:cubicBezTo>
                      <a:lnTo>
                        <a:pt x="3748" y="295"/>
                      </a:lnTo>
                      <a:cubicBezTo>
                        <a:pt x="3665" y="111"/>
                        <a:pt x="3483" y="1"/>
                        <a:pt x="32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48" name="Google Shape;2304;p44">
            <a:extLst>
              <a:ext uri="{FF2B5EF4-FFF2-40B4-BE49-F238E27FC236}">
                <a16:creationId xmlns:a16="http://schemas.microsoft.com/office/drawing/2014/main" id="{B5552990-4DE1-438C-B8EC-BE82394F9ED6}"/>
              </a:ext>
            </a:extLst>
          </p:cNvPr>
          <p:cNvSpPr txBox="1">
            <a:spLocks/>
          </p:cNvSpPr>
          <p:nvPr/>
        </p:nvSpPr>
        <p:spPr>
          <a:xfrm>
            <a:off x="852925" y="764529"/>
            <a:ext cx="1109505" cy="1065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atsi"/>
              <a:buNone/>
              <a:defRPr sz="60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atsi"/>
              <a:buNone/>
              <a:defRPr sz="60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atsi"/>
              <a:buNone/>
              <a:defRPr sz="60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atsi"/>
              <a:buNone/>
              <a:defRPr sz="60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atsi"/>
              <a:buNone/>
              <a:defRPr sz="60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atsi"/>
              <a:buNone/>
              <a:defRPr sz="60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atsi"/>
              <a:buNone/>
              <a:defRPr sz="60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atsi"/>
              <a:buNone/>
              <a:defRPr sz="60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atsi"/>
              <a:buNone/>
              <a:defRPr sz="60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9pPr>
          </a:lstStyle>
          <a:p>
            <a:r>
              <a:rPr lang="tr-TR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021724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p45"/>
          <p:cNvSpPr txBox="1">
            <a:spLocks noGrp="1"/>
          </p:cNvSpPr>
          <p:nvPr>
            <p:ph type="subTitle" idx="1"/>
          </p:nvPr>
        </p:nvSpPr>
        <p:spPr>
          <a:xfrm>
            <a:off x="715099" y="1474024"/>
            <a:ext cx="7031851" cy="1729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tr-TR" dirty="0"/>
              <a:t>Türkiye'deki oteller, yüksek, orta ve düşük segmentlere hitap eden farklı müşteri gruplarına ayrılmaktadır. Projemizin hedef kitlesi otel yönetimleri olacak ve hangi segmenti hedefleyeceğimiz kritik bir öneme sahiptir. </a:t>
            </a:r>
          </a:p>
          <a:p>
            <a:pPr marL="0" lvl="0" indent="0"/>
            <a:endParaRPr lang="tr-TR" dirty="0"/>
          </a:p>
          <a:p>
            <a:pPr marL="0" lvl="0" indent="0"/>
            <a:r>
              <a:rPr lang="tr-TR" dirty="0"/>
              <a:t>Bunu daha kolay anlaşılması için otel yönetimlerinin gözünden 2 başlıkta incelemekte fayda var:</a:t>
            </a:r>
            <a:endParaRPr dirty="0"/>
          </a:p>
        </p:txBody>
      </p:sp>
      <p:sp>
        <p:nvSpPr>
          <p:cNvPr id="2377" name="Google Shape;2377;p45"/>
          <p:cNvSpPr txBox="1">
            <a:spLocks noGrp="1"/>
          </p:cNvSpPr>
          <p:nvPr>
            <p:ph type="subTitle" idx="2"/>
          </p:nvPr>
        </p:nvSpPr>
        <p:spPr>
          <a:xfrm>
            <a:off x="715099" y="3144084"/>
            <a:ext cx="6160089" cy="1146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SzPts val="1100"/>
              <a:buFont typeface="Arial" panose="020B0604020202020204" pitchFamily="34" charset="0"/>
              <a:buChar char="•"/>
            </a:pPr>
            <a:r>
              <a:rPr lang="tr-TR" dirty="0"/>
              <a:t>1. Projenin Yeni Müşteriler Kazandırma Potansiyeli</a:t>
            </a:r>
          </a:p>
          <a:p>
            <a:pPr marL="285750" lvl="0" indent="-285750">
              <a:buSzPts val="1100"/>
              <a:buFont typeface="Arial" panose="020B0604020202020204" pitchFamily="34" charset="0"/>
              <a:buChar char="•"/>
            </a:pPr>
            <a:r>
              <a:rPr lang="tr-TR" dirty="0"/>
              <a:t>2. Projenin Otel Satışlarını ve Kârlılığını Artırma Potansiyeli</a:t>
            </a:r>
            <a:endParaRPr dirty="0"/>
          </a:p>
        </p:txBody>
      </p:sp>
      <p:sp>
        <p:nvSpPr>
          <p:cNvPr id="2378" name="Google Shape;2378;p4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Pazarlama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797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p45"/>
          <p:cNvSpPr txBox="1">
            <a:spLocks noGrp="1"/>
          </p:cNvSpPr>
          <p:nvPr>
            <p:ph type="subTitle" idx="1"/>
          </p:nvPr>
        </p:nvSpPr>
        <p:spPr>
          <a:xfrm>
            <a:off x="715099" y="1474024"/>
            <a:ext cx="7031851" cy="1729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tr-TR" dirty="0"/>
              <a:t>Oteller müşteri çekebilmek için farklı reklam stratejileri izleyebilirler.</a:t>
            </a:r>
          </a:p>
          <a:p>
            <a:pPr marL="0" lvl="0" indent="0"/>
            <a:endParaRPr lang="tr-TR" dirty="0"/>
          </a:p>
          <a:p>
            <a:pPr marL="0" lvl="0" indent="0"/>
            <a:r>
              <a:rPr lang="tr-TR" dirty="0"/>
              <a:t>Bu durumda bizim projemiz bir reklam aracı olarak kullanılabilir.</a:t>
            </a:r>
          </a:p>
          <a:p>
            <a:pPr marL="0" lvl="0" indent="0"/>
            <a:endParaRPr lang="tr-TR" dirty="0"/>
          </a:p>
          <a:p>
            <a:pPr marL="0" lvl="0" indent="0"/>
            <a:r>
              <a:rPr lang="tr-TR" dirty="0"/>
              <a:t>Örneğin </a:t>
            </a:r>
            <a:r>
              <a:rPr lang="tr-TR" b="1" dirty="0"/>
              <a:t>"Drone ile Ayağınıza Teslimat" </a:t>
            </a:r>
            <a:r>
              <a:rPr lang="tr-TR" dirty="0"/>
              <a:t>gibi reklam kampanyaları ile daha fazla müşteri toplama yoluna gidilebilir.</a:t>
            </a:r>
            <a:endParaRPr dirty="0"/>
          </a:p>
        </p:txBody>
      </p:sp>
      <p:sp>
        <p:nvSpPr>
          <p:cNvPr id="2378" name="Google Shape;2378;p4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tr-TR" sz="2300" dirty="0"/>
              <a:t>1. Projenin Yeni Müşteriler Kazandırma Potansiyeli</a:t>
            </a:r>
            <a:endParaRPr sz="2300" dirty="0"/>
          </a:p>
        </p:txBody>
      </p:sp>
    </p:spTree>
    <p:extLst>
      <p:ext uri="{BB962C8B-B14F-4D97-AF65-F5344CB8AC3E}">
        <p14:creationId xmlns:p14="http://schemas.microsoft.com/office/powerpoint/2010/main" val="173596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p4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tr-TR" sz="2300" dirty="0"/>
              <a:t>2. Projenin Otel Satışlarını ve Kârlılığını Artırma Potansiyeli</a:t>
            </a:r>
          </a:p>
        </p:txBody>
      </p:sp>
      <p:sp>
        <p:nvSpPr>
          <p:cNvPr id="58" name="Google Shape;2376;p45">
            <a:extLst>
              <a:ext uri="{FF2B5EF4-FFF2-40B4-BE49-F238E27FC236}">
                <a16:creationId xmlns:a16="http://schemas.microsoft.com/office/drawing/2014/main" id="{F5884420-DF3F-40F9-8F3C-74DC6778487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5099" y="1474024"/>
            <a:ext cx="6648227" cy="2238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tr-TR" sz="1400" dirty="0">
                <a:latin typeface="Archivo" panose="020B0604020202020204" charset="-94"/>
                <a:cs typeface="Archivo" panose="020B0604020202020204" charset="-94"/>
              </a:rPr>
              <a:t>Otel yönetimleri, projeyi kâr amacıyla değerlendirebilir ve yatırım yapabilir; bu durumda drone hizmeti ücretli olacaktır.</a:t>
            </a:r>
          </a:p>
          <a:p>
            <a:pPr marL="0" lvl="0" indent="0"/>
            <a:endParaRPr lang="tr-TR" sz="1400" dirty="0">
              <a:latin typeface="Archivo" panose="020B0604020202020204" charset="-94"/>
              <a:cs typeface="Archivo" panose="020B0604020202020204" charset="-94"/>
            </a:endParaRPr>
          </a:p>
          <a:p>
            <a:pPr marL="0" lvl="0" indent="0"/>
            <a:r>
              <a:rPr lang="tr-TR" sz="1400" dirty="0">
                <a:latin typeface="Archivo" panose="020B0604020202020204" charset="-94"/>
                <a:cs typeface="Archivo" panose="020B0604020202020204" charset="-94"/>
              </a:rPr>
              <a:t>Yüksek segmentli müşteriler bu tür hizmetlerdeki maliyetleri genellikle önemsemez</a:t>
            </a:r>
          </a:p>
          <a:p>
            <a:pPr marL="0" lvl="0" indent="0"/>
            <a:endParaRPr lang="tr-TR" sz="1400" dirty="0">
              <a:latin typeface="Archivo" panose="020B0604020202020204" charset="-94"/>
              <a:cs typeface="Archivo" panose="020B0604020202020204" charset="-94"/>
            </a:endParaRPr>
          </a:p>
          <a:p>
            <a:pPr marL="0" lvl="0" indent="0"/>
            <a:r>
              <a:rPr lang="tr-TR" sz="1400" dirty="0">
                <a:latin typeface="Archivo" panose="020B0604020202020204" charset="-94"/>
                <a:cs typeface="Archivo" panose="020B0604020202020204" charset="-94"/>
              </a:rPr>
              <a:t>Bu nedenle yüksek segmentli otellerde drone kullanım oranı daha yüksek olabilir </a:t>
            </a:r>
          </a:p>
          <a:p>
            <a:pPr marL="0" lvl="0" indent="0"/>
            <a:r>
              <a:rPr lang="tr-TR" sz="1400" dirty="0">
                <a:latin typeface="Archivo" panose="020B0604020202020204" charset="-94"/>
                <a:cs typeface="Archivo" panose="020B0604020202020204" charset="-94"/>
              </a:rPr>
              <a:t>ve otel kârlılığı artabilir.</a:t>
            </a:r>
            <a:endParaRPr sz="1400" dirty="0">
              <a:latin typeface="Archivo" panose="020B0604020202020204" charset="-94"/>
              <a:cs typeface="Archivo" panose="020B0604020202020204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4293550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3" name="Google Shape;2383;p46"/>
          <p:cNvSpPr txBox="1">
            <a:spLocks noGrp="1"/>
          </p:cNvSpPr>
          <p:nvPr>
            <p:ph type="title"/>
          </p:nvPr>
        </p:nvSpPr>
        <p:spPr>
          <a:xfrm>
            <a:off x="720251" y="535000"/>
            <a:ext cx="5675700" cy="6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tr-TR" dirty="0"/>
              <a:t>Pazarlama</a:t>
            </a:r>
            <a:endParaRPr dirty="0"/>
          </a:p>
        </p:txBody>
      </p:sp>
      <p:sp>
        <p:nvSpPr>
          <p:cNvPr id="2384" name="Google Shape;2384;p46"/>
          <p:cNvSpPr txBox="1">
            <a:spLocks noGrp="1"/>
          </p:cNvSpPr>
          <p:nvPr>
            <p:ph type="body" idx="1"/>
          </p:nvPr>
        </p:nvSpPr>
        <p:spPr>
          <a:xfrm>
            <a:off x="715099" y="1582725"/>
            <a:ext cx="6119249" cy="16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tr-TR" dirty="0"/>
              <a:t>Drone'ların otellere satılması ve satış sonrası servisler bu işin bir başka ekonomik boyutunu ve kâr elde etme yolunu bize gösterir. </a:t>
            </a:r>
          </a:p>
          <a:p>
            <a:pPr marL="0" lvl="0" indent="0">
              <a:buNone/>
            </a:pPr>
            <a:endParaRPr lang="tr-TR" dirty="0"/>
          </a:p>
          <a:p>
            <a:pPr marL="0" lvl="0" indent="0">
              <a:buNone/>
            </a:pPr>
            <a:r>
              <a:rPr lang="tr-TR" dirty="0"/>
              <a:t>Yani aslında proje ile birlikte drone'ları da ürün olarak pazarlayabiliriz.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2385" name="Google Shape;2385;p46"/>
          <p:cNvGrpSpPr/>
          <p:nvPr/>
        </p:nvGrpSpPr>
        <p:grpSpPr>
          <a:xfrm>
            <a:off x="-69137" y="3766255"/>
            <a:ext cx="10350815" cy="1242270"/>
            <a:chOff x="76188" y="3708930"/>
            <a:chExt cx="10350815" cy="1242270"/>
          </a:xfrm>
        </p:grpSpPr>
        <p:grpSp>
          <p:nvGrpSpPr>
            <p:cNvPr id="2386" name="Google Shape;2386;p46"/>
            <p:cNvGrpSpPr/>
            <p:nvPr/>
          </p:nvGrpSpPr>
          <p:grpSpPr>
            <a:xfrm>
              <a:off x="76188" y="4147734"/>
              <a:ext cx="10350815" cy="803466"/>
              <a:chOff x="76200" y="4340034"/>
              <a:chExt cx="10350815" cy="803466"/>
            </a:xfrm>
          </p:grpSpPr>
          <p:sp>
            <p:nvSpPr>
              <p:cNvPr id="2387" name="Google Shape;2387;p46"/>
              <p:cNvSpPr/>
              <p:nvPr/>
            </p:nvSpPr>
            <p:spPr>
              <a:xfrm rot="10800000">
                <a:off x="2007684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6"/>
              <p:cNvSpPr/>
              <p:nvPr/>
            </p:nvSpPr>
            <p:spPr>
              <a:xfrm rot="10800000" flipH="1">
                <a:off x="76200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6"/>
              <p:cNvSpPr/>
              <p:nvPr/>
            </p:nvSpPr>
            <p:spPr>
              <a:xfrm rot="10800000">
                <a:off x="5175274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6"/>
              <p:cNvSpPr/>
              <p:nvPr/>
            </p:nvSpPr>
            <p:spPr>
              <a:xfrm rot="10800000" flipH="1">
                <a:off x="3177150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6"/>
              <p:cNvSpPr/>
              <p:nvPr/>
            </p:nvSpPr>
            <p:spPr>
              <a:xfrm rot="10800000">
                <a:off x="8419349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6"/>
              <p:cNvSpPr/>
              <p:nvPr/>
            </p:nvSpPr>
            <p:spPr>
              <a:xfrm rot="10800000" flipH="1">
                <a:off x="6421225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3" name="Google Shape;2393;p46"/>
            <p:cNvGrpSpPr/>
            <p:nvPr/>
          </p:nvGrpSpPr>
          <p:grpSpPr>
            <a:xfrm>
              <a:off x="6221512" y="3708930"/>
              <a:ext cx="1307895" cy="575273"/>
              <a:chOff x="2161713" y="3315239"/>
              <a:chExt cx="607984" cy="267420"/>
            </a:xfrm>
          </p:grpSpPr>
          <p:sp>
            <p:nvSpPr>
              <p:cNvPr id="2394" name="Google Shape;2394;p46"/>
              <p:cNvSpPr/>
              <p:nvPr/>
            </p:nvSpPr>
            <p:spPr>
              <a:xfrm>
                <a:off x="2161713" y="3351361"/>
                <a:ext cx="191789" cy="231298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9874" extrusionOk="0">
                    <a:moveTo>
                      <a:pt x="7172" y="1"/>
                    </a:moveTo>
                    <a:lnTo>
                      <a:pt x="7172" y="1"/>
                    </a:lnTo>
                    <a:cubicBezTo>
                      <a:pt x="4099" y="1599"/>
                      <a:pt x="3892" y="4964"/>
                      <a:pt x="3523" y="7464"/>
                    </a:cubicBezTo>
                    <a:cubicBezTo>
                      <a:pt x="3359" y="5580"/>
                      <a:pt x="2090" y="985"/>
                      <a:pt x="0" y="616"/>
                    </a:cubicBezTo>
                    <a:lnTo>
                      <a:pt x="0" y="616"/>
                    </a:lnTo>
                    <a:cubicBezTo>
                      <a:pt x="2705" y="2746"/>
                      <a:pt x="1844" y="9874"/>
                      <a:pt x="1844" y="9874"/>
                    </a:cubicBezTo>
                    <a:lnTo>
                      <a:pt x="7909" y="9874"/>
                    </a:lnTo>
                    <a:cubicBezTo>
                      <a:pt x="8196" y="7044"/>
                      <a:pt x="7172" y="3279"/>
                      <a:pt x="7172" y="3278"/>
                    </a:cubicBezTo>
                    <a:lnTo>
                      <a:pt x="7172" y="3278"/>
                    </a:lnTo>
                    <a:cubicBezTo>
                      <a:pt x="7172" y="3279"/>
                      <a:pt x="7295" y="6966"/>
                      <a:pt x="5819" y="7704"/>
                    </a:cubicBezTo>
                    <a:cubicBezTo>
                      <a:pt x="5123" y="6351"/>
                      <a:pt x="5328" y="2131"/>
                      <a:pt x="7172" y="1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6"/>
              <p:cNvSpPr/>
              <p:nvPr/>
            </p:nvSpPr>
            <p:spPr>
              <a:xfrm>
                <a:off x="2378304" y="3315239"/>
                <a:ext cx="217878" cy="267420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1141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510" y="2559"/>
                      <a:pt x="2346" y="11416"/>
                      <a:pt x="2346" y="11416"/>
                    </a:cubicBezTo>
                    <a:lnTo>
                      <a:pt x="7642" y="11416"/>
                    </a:lnTo>
                    <a:cubicBezTo>
                      <a:pt x="7642" y="11416"/>
                      <a:pt x="5118" y="3709"/>
                      <a:pt x="9312" y="1102"/>
                    </a:cubicBezTo>
                    <a:lnTo>
                      <a:pt x="9312" y="1102"/>
                    </a:lnTo>
                    <a:cubicBezTo>
                      <a:pt x="6368" y="1913"/>
                      <a:pt x="5407" y="4656"/>
                      <a:pt x="5300" y="9241"/>
                    </a:cubicBezTo>
                    <a:cubicBezTo>
                      <a:pt x="4768" y="2950"/>
                      <a:pt x="2098" y="533"/>
                      <a:pt x="1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6"/>
              <p:cNvSpPr/>
              <p:nvPr/>
            </p:nvSpPr>
            <p:spPr>
              <a:xfrm>
                <a:off x="2587220" y="3358716"/>
                <a:ext cx="182477" cy="223943"/>
              </a:xfrm>
              <a:custGeom>
                <a:avLst/>
                <a:gdLst/>
                <a:ahLst/>
                <a:cxnLst/>
                <a:rect l="l" t="t" r="r" b="b"/>
                <a:pathLst>
                  <a:path w="7799" h="9560" extrusionOk="0">
                    <a:moveTo>
                      <a:pt x="7799" y="0"/>
                    </a:moveTo>
                    <a:lnTo>
                      <a:pt x="7799" y="0"/>
                    </a:lnTo>
                    <a:cubicBezTo>
                      <a:pt x="6042" y="447"/>
                      <a:pt x="3806" y="2471"/>
                      <a:pt x="3360" y="7739"/>
                    </a:cubicBezTo>
                    <a:cubicBezTo>
                      <a:pt x="3271" y="3901"/>
                      <a:pt x="2466" y="1603"/>
                      <a:pt x="0" y="923"/>
                    </a:cubicBezTo>
                    <a:lnTo>
                      <a:pt x="0" y="923"/>
                    </a:lnTo>
                    <a:cubicBezTo>
                      <a:pt x="3513" y="3107"/>
                      <a:pt x="1399" y="9560"/>
                      <a:pt x="1399" y="9560"/>
                    </a:cubicBezTo>
                    <a:lnTo>
                      <a:pt x="5835" y="9560"/>
                    </a:lnTo>
                    <a:cubicBezTo>
                      <a:pt x="5835" y="9560"/>
                      <a:pt x="3186" y="2144"/>
                      <a:pt x="7799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6"/>
              <p:cNvSpPr/>
              <p:nvPr/>
            </p:nvSpPr>
            <p:spPr>
              <a:xfrm>
                <a:off x="2321682" y="3399054"/>
                <a:ext cx="152388" cy="183605"/>
              </a:xfrm>
              <a:custGeom>
                <a:avLst/>
                <a:gdLst/>
                <a:ahLst/>
                <a:cxnLst/>
                <a:rect l="l" t="t" r="r" b="b"/>
                <a:pathLst>
                  <a:path w="6513" h="7838" extrusionOk="0">
                    <a:moveTo>
                      <a:pt x="6513" y="0"/>
                    </a:moveTo>
                    <a:lnTo>
                      <a:pt x="6513" y="0"/>
                    </a:lnTo>
                    <a:cubicBezTo>
                      <a:pt x="2237" y="1667"/>
                      <a:pt x="2572" y="6951"/>
                      <a:pt x="2572" y="6951"/>
                    </a:cubicBezTo>
                    <a:cubicBezTo>
                      <a:pt x="2572" y="6951"/>
                      <a:pt x="1771" y="2944"/>
                      <a:pt x="3140" y="1174"/>
                    </a:cubicBezTo>
                    <a:lnTo>
                      <a:pt x="3140" y="1174"/>
                    </a:lnTo>
                    <a:cubicBezTo>
                      <a:pt x="1" y="2977"/>
                      <a:pt x="1069" y="7838"/>
                      <a:pt x="1069" y="7838"/>
                    </a:cubicBezTo>
                    <a:lnTo>
                      <a:pt x="1069" y="7837"/>
                    </a:lnTo>
                    <a:lnTo>
                      <a:pt x="5578" y="7837"/>
                    </a:lnTo>
                    <a:cubicBezTo>
                      <a:pt x="5578" y="7837"/>
                      <a:pt x="3707" y="3277"/>
                      <a:pt x="6513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6"/>
              <p:cNvSpPr/>
              <p:nvPr/>
            </p:nvSpPr>
            <p:spPr>
              <a:xfrm>
                <a:off x="2514150" y="3328451"/>
                <a:ext cx="164414" cy="254208"/>
              </a:xfrm>
              <a:custGeom>
                <a:avLst/>
                <a:gdLst/>
                <a:ahLst/>
                <a:cxnLst/>
                <a:rect l="l" t="t" r="r" b="b"/>
                <a:pathLst>
                  <a:path w="7027" h="10852" extrusionOk="0">
                    <a:moveTo>
                      <a:pt x="7027" y="0"/>
                    </a:moveTo>
                    <a:lnTo>
                      <a:pt x="7027" y="0"/>
                    </a:lnTo>
                    <a:cubicBezTo>
                      <a:pt x="3755" y="1988"/>
                      <a:pt x="2954" y="9623"/>
                      <a:pt x="2954" y="9623"/>
                    </a:cubicBezTo>
                    <a:cubicBezTo>
                      <a:pt x="2954" y="9623"/>
                      <a:pt x="1950" y="2100"/>
                      <a:pt x="1" y="1563"/>
                    </a:cubicBezTo>
                    <a:lnTo>
                      <a:pt x="1" y="1563"/>
                    </a:lnTo>
                    <a:cubicBezTo>
                      <a:pt x="2751" y="6649"/>
                      <a:pt x="831" y="10852"/>
                      <a:pt x="831" y="10852"/>
                    </a:cubicBezTo>
                    <a:lnTo>
                      <a:pt x="5468" y="10852"/>
                    </a:lnTo>
                    <a:cubicBezTo>
                      <a:pt x="5468" y="10852"/>
                      <a:pt x="2924" y="5144"/>
                      <a:pt x="7027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9" name="Google Shape;2399;p46"/>
            <p:cNvGrpSpPr/>
            <p:nvPr/>
          </p:nvGrpSpPr>
          <p:grpSpPr>
            <a:xfrm>
              <a:off x="2631902" y="3737325"/>
              <a:ext cx="767639" cy="575285"/>
              <a:chOff x="1286413" y="3306853"/>
              <a:chExt cx="450519" cy="337648"/>
            </a:xfrm>
          </p:grpSpPr>
          <p:sp>
            <p:nvSpPr>
              <p:cNvPr id="2400" name="Google Shape;2400;p46"/>
              <p:cNvSpPr/>
              <p:nvPr/>
            </p:nvSpPr>
            <p:spPr>
              <a:xfrm>
                <a:off x="1357869" y="3306853"/>
                <a:ext cx="275108" cy="337625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4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955" y="3231"/>
                      <a:pt x="2962" y="14412"/>
                      <a:pt x="2962" y="14412"/>
                    </a:cubicBezTo>
                    <a:lnTo>
                      <a:pt x="9648" y="14412"/>
                    </a:lnTo>
                    <a:cubicBezTo>
                      <a:pt x="9648" y="14412"/>
                      <a:pt x="6461" y="4682"/>
                      <a:pt x="11757" y="1391"/>
                    </a:cubicBezTo>
                    <a:lnTo>
                      <a:pt x="11757" y="1391"/>
                    </a:lnTo>
                    <a:cubicBezTo>
                      <a:pt x="8039" y="2415"/>
                      <a:pt x="6825" y="5880"/>
                      <a:pt x="6691" y="11668"/>
                    </a:cubicBezTo>
                    <a:cubicBezTo>
                      <a:pt x="6018" y="3724"/>
                      <a:pt x="2648" y="673"/>
                      <a:pt x="0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6"/>
              <p:cNvSpPr/>
              <p:nvPr/>
            </p:nvSpPr>
            <p:spPr>
              <a:xfrm>
                <a:off x="1286413" y="3412664"/>
                <a:ext cx="192374" cy="23181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9896" extrusionOk="0">
                    <a:moveTo>
                      <a:pt x="8222" y="1"/>
                    </a:moveTo>
                    <a:lnTo>
                      <a:pt x="8222" y="1"/>
                    </a:lnTo>
                    <a:cubicBezTo>
                      <a:pt x="2825" y="2105"/>
                      <a:pt x="3247" y="8774"/>
                      <a:pt x="3247" y="8774"/>
                    </a:cubicBezTo>
                    <a:cubicBezTo>
                      <a:pt x="3247" y="8774"/>
                      <a:pt x="2235" y="3716"/>
                      <a:pt x="3963" y="1482"/>
                    </a:cubicBezTo>
                    <a:lnTo>
                      <a:pt x="3963" y="1482"/>
                    </a:lnTo>
                    <a:cubicBezTo>
                      <a:pt x="1" y="3758"/>
                      <a:pt x="1350" y="9895"/>
                      <a:pt x="1350" y="9895"/>
                    </a:cubicBezTo>
                    <a:lnTo>
                      <a:pt x="1350" y="9894"/>
                    </a:lnTo>
                    <a:lnTo>
                      <a:pt x="7041" y="9894"/>
                    </a:lnTo>
                    <a:cubicBezTo>
                      <a:pt x="7041" y="9894"/>
                      <a:pt x="4682" y="4138"/>
                      <a:pt x="8222" y="1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6"/>
              <p:cNvSpPr/>
              <p:nvPr/>
            </p:nvSpPr>
            <p:spPr>
              <a:xfrm>
                <a:off x="1529349" y="3323555"/>
                <a:ext cx="207583" cy="320946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13701" extrusionOk="0">
                    <a:moveTo>
                      <a:pt x="8872" y="0"/>
                    </a:moveTo>
                    <a:lnTo>
                      <a:pt x="8872" y="0"/>
                    </a:lnTo>
                    <a:cubicBezTo>
                      <a:pt x="4741" y="2510"/>
                      <a:pt x="3730" y="12147"/>
                      <a:pt x="3730" y="12147"/>
                    </a:cubicBezTo>
                    <a:cubicBezTo>
                      <a:pt x="3730" y="12147"/>
                      <a:pt x="2463" y="2651"/>
                      <a:pt x="1" y="1973"/>
                    </a:cubicBezTo>
                    <a:lnTo>
                      <a:pt x="1" y="1973"/>
                    </a:lnTo>
                    <a:cubicBezTo>
                      <a:pt x="3473" y="8392"/>
                      <a:pt x="1049" y="13699"/>
                      <a:pt x="1049" y="13699"/>
                    </a:cubicBezTo>
                    <a:lnTo>
                      <a:pt x="6905" y="13700"/>
                    </a:lnTo>
                    <a:cubicBezTo>
                      <a:pt x="6905" y="13700"/>
                      <a:pt x="3693" y="6494"/>
                      <a:pt x="8872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03" name="Google Shape;2403;p46"/>
          <p:cNvGrpSpPr/>
          <p:nvPr/>
        </p:nvGrpSpPr>
        <p:grpSpPr>
          <a:xfrm>
            <a:off x="-1154150" y="4003662"/>
            <a:ext cx="10436575" cy="1197200"/>
            <a:chOff x="-646237" y="3946300"/>
            <a:chExt cx="10436575" cy="1197200"/>
          </a:xfrm>
        </p:grpSpPr>
        <p:grpSp>
          <p:nvGrpSpPr>
            <p:cNvPr id="2404" name="Google Shape;2404;p46"/>
            <p:cNvGrpSpPr/>
            <p:nvPr/>
          </p:nvGrpSpPr>
          <p:grpSpPr>
            <a:xfrm>
              <a:off x="-646237" y="4340034"/>
              <a:ext cx="10436575" cy="803466"/>
              <a:chOff x="0" y="4340034"/>
              <a:chExt cx="10436575" cy="803466"/>
            </a:xfrm>
          </p:grpSpPr>
          <p:sp>
            <p:nvSpPr>
              <p:cNvPr id="2405" name="Google Shape;2405;p46"/>
              <p:cNvSpPr/>
              <p:nvPr/>
            </p:nvSpPr>
            <p:spPr>
              <a:xfrm rot="10800000">
                <a:off x="2007684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6"/>
              <p:cNvSpPr/>
              <p:nvPr/>
            </p:nvSpPr>
            <p:spPr>
              <a:xfrm rot="10800000" flipH="1">
                <a:off x="0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6"/>
              <p:cNvSpPr/>
              <p:nvPr/>
            </p:nvSpPr>
            <p:spPr>
              <a:xfrm rot="10800000">
                <a:off x="5184834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6"/>
              <p:cNvSpPr/>
              <p:nvPr/>
            </p:nvSpPr>
            <p:spPr>
              <a:xfrm rot="10800000" flipH="1">
                <a:off x="3177150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6"/>
              <p:cNvSpPr/>
              <p:nvPr/>
            </p:nvSpPr>
            <p:spPr>
              <a:xfrm rot="10800000">
                <a:off x="8428909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6"/>
              <p:cNvSpPr/>
              <p:nvPr/>
            </p:nvSpPr>
            <p:spPr>
              <a:xfrm rot="10800000" flipH="1">
                <a:off x="6421225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1" name="Google Shape;2411;p46"/>
            <p:cNvGrpSpPr/>
            <p:nvPr/>
          </p:nvGrpSpPr>
          <p:grpSpPr>
            <a:xfrm>
              <a:off x="3964812" y="4033230"/>
              <a:ext cx="1307895" cy="575273"/>
              <a:chOff x="2161713" y="3315239"/>
              <a:chExt cx="607984" cy="267420"/>
            </a:xfrm>
          </p:grpSpPr>
          <p:sp>
            <p:nvSpPr>
              <p:cNvPr id="2412" name="Google Shape;2412;p46"/>
              <p:cNvSpPr/>
              <p:nvPr/>
            </p:nvSpPr>
            <p:spPr>
              <a:xfrm>
                <a:off x="2161713" y="3351361"/>
                <a:ext cx="191789" cy="231298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9874" extrusionOk="0">
                    <a:moveTo>
                      <a:pt x="7172" y="1"/>
                    </a:moveTo>
                    <a:lnTo>
                      <a:pt x="7172" y="1"/>
                    </a:lnTo>
                    <a:cubicBezTo>
                      <a:pt x="4099" y="1599"/>
                      <a:pt x="3892" y="4964"/>
                      <a:pt x="3523" y="7464"/>
                    </a:cubicBezTo>
                    <a:cubicBezTo>
                      <a:pt x="3359" y="5580"/>
                      <a:pt x="2090" y="985"/>
                      <a:pt x="0" y="616"/>
                    </a:cubicBezTo>
                    <a:lnTo>
                      <a:pt x="0" y="616"/>
                    </a:lnTo>
                    <a:cubicBezTo>
                      <a:pt x="2705" y="2746"/>
                      <a:pt x="1844" y="9874"/>
                      <a:pt x="1844" y="9874"/>
                    </a:cubicBezTo>
                    <a:lnTo>
                      <a:pt x="7909" y="9874"/>
                    </a:lnTo>
                    <a:cubicBezTo>
                      <a:pt x="8196" y="7044"/>
                      <a:pt x="7172" y="3279"/>
                      <a:pt x="7172" y="3278"/>
                    </a:cubicBezTo>
                    <a:lnTo>
                      <a:pt x="7172" y="3278"/>
                    </a:lnTo>
                    <a:cubicBezTo>
                      <a:pt x="7172" y="3279"/>
                      <a:pt x="7295" y="6966"/>
                      <a:pt x="5819" y="7704"/>
                    </a:cubicBezTo>
                    <a:cubicBezTo>
                      <a:pt x="5123" y="6351"/>
                      <a:pt x="5328" y="2131"/>
                      <a:pt x="7172" y="1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6"/>
              <p:cNvSpPr/>
              <p:nvPr/>
            </p:nvSpPr>
            <p:spPr>
              <a:xfrm>
                <a:off x="2378304" y="3315239"/>
                <a:ext cx="217878" cy="267420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1141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510" y="2559"/>
                      <a:pt x="2346" y="11416"/>
                      <a:pt x="2346" y="11416"/>
                    </a:cubicBezTo>
                    <a:lnTo>
                      <a:pt x="7642" y="11416"/>
                    </a:lnTo>
                    <a:cubicBezTo>
                      <a:pt x="7642" y="11416"/>
                      <a:pt x="5118" y="3709"/>
                      <a:pt x="9312" y="1102"/>
                    </a:cubicBezTo>
                    <a:lnTo>
                      <a:pt x="9312" y="1102"/>
                    </a:lnTo>
                    <a:cubicBezTo>
                      <a:pt x="6368" y="1913"/>
                      <a:pt x="5407" y="4656"/>
                      <a:pt x="5300" y="9241"/>
                    </a:cubicBezTo>
                    <a:cubicBezTo>
                      <a:pt x="4768" y="2950"/>
                      <a:pt x="2098" y="533"/>
                      <a:pt x="1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6"/>
              <p:cNvSpPr/>
              <p:nvPr/>
            </p:nvSpPr>
            <p:spPr>
              <a:xfrm>
                <a:off x="2587220" y="3358716"/>
                <a:ext cx="182477" cy="223943"/>
              </a:xfrm>
              <a:custGeom>
                <a:avLst/>
                <a:gdLst/>
                <a:ahLst/>
                <a:cxnLst/>
                <a:rect l="l" t="t" r="r" b="b"/>
                <a:pathLst>
                  <a:path w="7799" h="9560" extrusionOk="0">
                    <a:moveTo>
                      <a:pt x="7799" y="0"/>
                    </a:moveTo>
                    <a:lnTo>
                      <a:pt x="7799" y="0"/>
                    </a:lnTo>
                    <a:cubicBezTo>
                      <a:pt x="6042" y="447"/>
                      <a:pt x="3806" y="2471"/>
                      <a:pt x="3360" y="7739"/>
                    </a:cubicBezTo>
                    <a:cubicBezTo>
                      <a:pt x="3271" y="3901"/>
                      <a:pt x="2466" y="1603"/>
                      <a:pt x="0" y="923"/>
                    </a:cubicBezTo>
                    <a:lnTo>
                      <a:pt x="0" y="923"/>
                    </a:lnTo>
                    <a:cubicBezTo>
                      <a:pt x="3513" y="3107"/>
                      <a:pt x="1399" y="9560"/>
                      <a:pt x="1399" y="9560"/>
                    </a:cubicBezTo>
                    <a:lnTo>
                      <a:pt x="5835" y="9560"/>
                    </a:lnTo>
                    <a:cubicBezTo>
                      <a:pt x="5835" y="9560"/>
                      <a:pt x="3186" y="2144"/>
                      <a:pt x="7799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6"/>
              <p:cNvSpPr/>
              <p:nvPr/>
            </p:nvSpPr>
            <p:spPr>
              <a:xfrm>
                <a:off x="2321682" y="3399054"/>
                <a:ext cx="152388" cy="183605"/>
              </a:xfrm>
              <a:custGeom>
                <a:avLst/>
                <a:gdLst/>
                <a:ahLst/>
                <a:cxnLst/>
                <a:rect l="l" t="t" r="r" b="b"/>
                <a:pathLst>
                  <a:path w="6513" h="7838" extrusionOk="0">
                    <a:moveTo>
                      <a:pt x="6513" y="0"/>
                    </a:moveTo>
                    <a:lnTo>
                      <a:pt x="6513" y="0"/>
                    </a:lnTo>
                    <a:cubicBezTo>
                      <a:pt x="2237" y="1667"/>
                      <a:pt x="2572" y="6951"/>
                      <a:pt x="2572" y="6951"/>
                    </a:cubicBezTo>
                    <a:cubicBezTo>
                      <a:pt x="2572" y="6951"/>
                      <a:pt x="1771" y="2944"/>
                      <a:pt x="3140" y="1174"/>
                    </a:cubicBezTo>
                    <a:lnTo>
                      <a:pt x="3140" y="1174"/>
                    </a:lnTo>
                    <a:cubicBezTo>
                      <a:pt x="1" y="2977"/>
                      <a:pt x="1069" y="7838"/>
                      <a:pt x="1069" y="7838"/>
                    </a:cubicBezTo>
                    <a:lnTo>
                      <a:pt x="1069" y="7837"/>
                    </a:lnTo>
                    <a:lnTo>
                      <a:pt x="5578" y="7837"/>
                    </a:lnTo>
                    <a:cubicBezTo>
                      <a:pt x="5578" y="7837"/>
                      <a:pt x="3707" y="3277"/>
                      <a:pt x="6513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6"/>
              <p:cNvSpPr/>
              <p:nvPr/>
            </p:nvSpPr>
            <p:spPr>
              <a:xfrm>
                <a:off x="2514150" y="3328451"/>
                <a:ext cx="164414" cy="254208"/>
              </a:xfrm>
              <a:custGeom>
                <a:avLst/>
                <a:gdLst/>
                <a:ahLst/>
                <a:cxnLst/>
                <a:rect l="l" t="t" r="r" b="b"/>
                <a:pathLst>
                  <a:path w="7027" h="10852" extrusionOk="0">
                    <a:moveTo>
                      <a:pt x="7027" y="0"/>
                    </a:moveTo>
                    <a:lnTo>
                      <a:pt x="7027" y="0"/>
                    </a:lnTo>
                    <a:cubicBezTo>
                      <a:pt x="3755" y="1988"/>
                      <a:pt x="2954" y="9623"/>
                      <a:pt x="2954" y="9623"/>
                    </a:cubicBezTo>
                    <a:cubicBezTo>
                      <a:pt x="2954" y="9623"/>
                      <a:pt x="1950" y="2100"/>
                      <a:pt x="1" y="1563"/>
                    </a:cubicBezTo>
                    <a:lnTo>
                      <a:pt x="1" y="1563"/>
                    </a:lnTo>
                    <a:cubicBezTo>
                      <a:pt x="2751" y="6649"/>
                      <a:pt x="831" y="10852"/>
                      <a:pt x="831" y="10852"/>
                    </a:cubicBezTo>
                    <a:lnTo>
                      <a:pt x="5468" y="10852"/>
                    </a:lnTo>
                    <a:cubicBezTo>
                      <a:pt x="5468" y="10852"/>
                      <a:pt x="2924" y="5144"/>
                      <a:pt x="7027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7" name="Google Shape;2417;p46"/>
            <p:cNvGrpSpPr/>
            <p:nvPr/>
          </p:nvGrpSpPr>
          <p:grpSpPr>
            <a:xfrm>
              <a:off x="218815" y="3946300"/>
              <a:ext cx="767639" cy="575285"/>
              <a:chOff x="1286413" y="3306853"/>
              <a:chExt cx="450519" cy="337648"/>
            </a:xfrm>
          </p:grpSpPr>
          <p:sp>
            <p:nvSpPr>
              <p:cNvPr id="2418" name="Google Shape;2418;p46"/>
              <p:cNvSpPr/>
              <p:nvPr/>
            </p:nvSpPr>
            <p:spPr>
              <a:xfrm>
                <a:off x="1357869" y="3306853"/>
                <a:ext cx="275108" cy="337625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4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955" y="3231"/>
                      <a:pt x="2962" y="14412"/>
                      <a:pt x="2962" y="14412"/>
                    </a:cubicBezTo>
                    <a:lnTo>
                      <a:pt x="9648" y="14412"/>
                    </a:lnTo>
                    <a:cubicBezTo>
                      <a:pt x="9648" y="14412"/>
                      <a:pt x="6461" y="4682"/>
                      <a:pt x="11757" y="1391"/>
                    </a:cubicBezTo>
                    <a:lnTo>
                      <a:pt x="11757" y="1391"/>
                    </a:lnTo>
                    <a:cubicBezTo>
                      <a:pt x="8039" y="2415"/>
                      <a:pt x="6825" y="5880"/>
                      <a:pt x="6691" y="11668"/>
                    </a:cubicBezTo>
                    <a:cubicBezTo>
                      <a:pt x="6018" y="3724"/>
                      <a:pt x="2648" y="673"/>
                      <a:pt x="0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46"/>
              <p:cNvSpPr/>
              <p:nvPr/>
            </p:nvSpPr>
            <p:spPr>
              <a:xfrm>
                <a:off x="1286413" y="3412664"/>
                <a:ext cx="192374" cy="23181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9896" extrusionOk="0">
                    <a:moveTo>
                      <a:pt x="8222" y="1"/>
                    </a:moveTo>
                    <a:lnTo>
                      <a:pt x="8222" y="1"/>
                    </a:lnTo>
                    <a:cubicBezTo>
                      <a:pt x="2825" y="2105"/>
                      <a:pt x="3247" y="8774"/>
                      <a:pt x="3247" y="8774"/>
                    </a:cubicBezTo>
                    <a:cubicBezTo>
                      <a:pt x="3247" y="8774"/>
                      <a:pt x="2235" y="3716"/>
                      <a:pt x="3963" y="1482"/>
                    </a:cubicBezTo>
                    <a:lnTo>
                      <a:pt x="3963" y="1482"/>
                    </a:lnTo>
                    <a:cubicBezTo>
                      <a:pt x="1" y="3758"/>
                      <a:pt x="1350" y="9895"/>
                      <a:pt x="1350" y="9895"/>
                    </a:cubicBezTo>
                    <a:lnTo>
                      <a:pt x="1350" y="9894"/>
                    </a:lnTo>
                    <a:lnTo>
                      <a:pt x="7041" y="9894"/>
                    </a:lnTo>
                    <a:cubicBezTo>
                      <a:pt x="7041" y="9894"/>
                      <a:pt x="4682" y="4138"/>
                      <a:pt x="8222" y="1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46"/>
              <p:cNvSpPr/>
              <p:nvPr/>
            </p:nvSpPr>
            <p:spPr>
              <a:xfrm>
                <a:off x="1529349" y="3323555"/>
                <a:ext cx="207583" cy="320946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13701" extrusionOk="0">
                    <a:moveTo>
                      <a:pt x="8872" y="0"/>
                    </a:moveTo>
                    <a:lnTo>
                      <a:pt x="8872" y="0"/>
                    </a:lnTo>
                    <a:cubicBezTo>
                      <a:pt x="4741" y="2510"/>
                      <a:pt x="3730" y="12147"/>
                      <a:pt x="3730" y="12147"/>
                    </a:cubicBezTo>
                    <a:cubicBezTo>
                      <a:pt x="3730" y="12147"/>
                      <a:pt x="2463" y="2651"/>
                      <a:pt x="1" y="1973"/>
                    </a:cubicBezTo>
                    <a:lnTo>
                      <a:pt x="1" y="1973"/>
                    </a:lnTo>
                    <a:cubicBezTo>
                      <a:pt x="3473" y="8392"/>
                      <a:pt x="1049" y="13699"/>
                      <a:pt x="1049" y="13699"/>
                    </a:cubicBezTo>
                    <a:lnTo>
                      <a:pt x="6905" y="13700"/>
                    </a:lnTo>
                    <a:cubicBezTo>
                      <a:pt x="6905" y="13700"/>
                      <a:pt x="3693" y="6494"/>
                      <a:pt x="8872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1" name="Google Shape;2421;p46"/>
            <p:cNvGrpSpPr/>
            <p:nvPr/>
          </p:nvGrpSpPr>
          <p:grpSpPr>
            <a:xfrm>
              <a:off x="8251040" y="3946300"/>
              <a:ext cx="767639" cy="575285"/>
              <a:chOff x="1286413" y="3306853"/>
              <a:chExt cx="450519" cy="337648"/>
            </a:xfrm>
          </p:grpSpPr>
          <p:sp>
            <p:nvSpPr>
              <p:cNvPr id="2422" name="Google Shape;2422;p46"/>
              <p:cNvSpPr/>
              <p:nvPr/>
            </p:nvSpPr>
            <p:spPr>
              <a:xfrm>
                <a:off x="1357869" y="3306853"/>
                <a:ext cx="275108" cy="337625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4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955" y="3231"/>
                      <a:pt x="2962" y="14412"/>
                      <a:pt x="2962" y="14412"/>
                    </a:cubicBezTo>
                    <a:lnTo>
                      <a:pt x="9648" y="14412"/>
                    </a:lnTo>
                    <a:cubicBezTo>
                      <a:pt x="9648" y="14412"/>
                      <a:pt x="6461" y="4682"/>
                      <a:pt x="11757" y="1391"/>
                    </a:cubicBezTo>
                    <a:lnTo>
                      <a:pt x="11757" y="1391"/>
                    </a:lnTo>
                    <a:cubicBezTo>
                      <a:pt x="8039" y="2415"/>
                      <a:pt x="6825" y="5880"/>
                      <a:pt x="6691" y="11668"/>
                    </a:cubicBezTo>
                    <a:cubicBezTo>
                      <a:pt x="6018" y="3724"/>
                      <a:pt x="2648" y="673"/>
                      <a:pt x="0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6"/>
              <p:cNvSpPr/>
              <p:nvPr/>
            </p:nvSpPr>
            <p:spPr>
              <a:xfrm>
                <a:off x="1286413" y="3412664"/>
                <a:ext cx="192374" cy="23181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9896" extrusionOk="0">
                    <a:moveTo>
                      <a:pt x="8222" y="1"/>
                    </a:moveTo>
                    <a:lnTo>
                      <a:pt x="8222" y="1"/>
                    </a:lnTo>
                    <a:cubicBezTo>
                      <a:pt x="2825" y="2105"/>
                      <a:pt x="3247" y="8774"/>
                      <a:pt x="3247" y="8774"/>
                    </a:cubicBezTo>
                    <a:cubicBezTo>
                      <a:pt x="3247" y="8774"/>
                      <a:pt x="2235" y="3716"/>
                      <a:pt x="3963" y="1482"/>
                    </a:cubicBezTo>
                    <a:lnTo>
                      <a:pt x="3963" y="1482"/>
                    </a:lnTo>
                    <a:cubicBezTo>
                      <a:pt x="1" y="3758"/>
                      <a:pt x="1350" y="9895"/>
                      <a:pt x="1350" y="9895"/>
                    </a:cubicBezTo>
                    <a:lnTo>
                      <a:pt x="1350" y="9894"/>
                    </a:lnTo>
                    <a:lnTo>
                      <a:pt x="7041" y="9894"/>
                    </a:lnTo>
                    <a:cubicBezTo>
                      <a:pt x="7041" y="9894"/>
                      <a:pt x="4682" y="4138"/>
                      <a:pt x="8222" y="1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6"/>
              <p:cNvSpPr/>
              <p:nvPr/>
            </p:nvSpPr>
            <p:spPr>
              <a:xfrm>
                <a:off x="1529349" y="3323555"/>
                <a:ext cx="207583" cy="320946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13701" extrusionOk="0">
                    <a:moveTo>
                      <a:pt x="8872" y="0"/>
                    </a:moveTo>
                    <a:lnTo>
                      <a:pt x="8872" y="0"/>
                    </a:lnTo>
                    <a:cubicBezTo>
                      <a:pt x="4741" y="2510"/>
                      <a:pt x="3730" y="12147"/>
                      <a:pt x="3730" y="12147"/>
                    </a:cubicBezTo>
                    <a:cubicBezTo>
                      <a:pt x="3730" y="12147"/>
                      <a:pt x="2463" y="2651"/>
                      <a:pt x="1" y="1973"/>
                    </a:cubicBezTo>
                    <a:lnTo>
                      <a:pt x="1" y="1973"/>
                    </a:lnTo>
                    <a:cubicBezTo>
                      <a:pt x="3473" y="8392"/>
                      <a:pt x="1049" y="13699"/>
                      <a:pt x="1049" y="13699"/>
                    </a:cubicBezTo>
                    <a:lnTo>
                      <a:pt x="6905" y="13700"/>
                    </a:lnTo>
                    <a:cubicBezTo>
                      <a:pt x="6905" y="13700"/>
                      <a:pt x="3693" y="6494"/>
                      <a:pt x="8872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925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941;p43">
            <a:extLst>
              <a:ext uri="{FF2B5EF4-FFF2-40B4-BE49-F238E27FC236}">
                <a16:creationId xmlns:a16="http://schemas.microsoft.com/office/drawing/2014/main" id="{AA5FBD49-D3B9-4172-B801-8AD99478C9AD}"/>
              </a:ext>
            </a:extLst>
          </p:cNvPr>
          <p:cNvSpPr txBox="1">
            <a:spLocks/>
          </p:cNvSpPr>
          <p:nvPr/>
        </p:nvSpPr>
        <p:spPr>
          <a:xfrm>
            <a:off x="2537800" y="1107700"/>
            <a:ext cx="4068300" cy="15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9pPr>
          </a:lstStyle>
          <a:p>
            <a:pPr algn="ctr"/>
            <a:r>
              <a:rPr lang="tr-TR" sz="9600" dirty="0"/>
              <a:t>Giriş</a:t>
            </a:r>
          </a:p>
        </p:txBody>
      </p:sp>
      <p:sp>
        <p:nvSpPr>
          <p:cNvPr id="8" name="Google Shape;1942;p43">
            <a:extLst>
              <a:ext uri="{FF2B5EF4-FFF2-40B4-BE49-F238E27FC236}">
                <a16:creationId xmlns:a16="http://schemas.microsoft.com/office/drawing/2014/main" id="{D5D2ACEF-E465-4910-B633-BFB7D6DB8CDF}"/>
              </a:ext>
            </a:extLst>
          </p:cNvPr>
          <p:cNvSpPr txBox="1">
            <a:spLocks/>
          </p:cNvSpPr>
          <p:nvPr/>
        </p:nvSpPr>
        <p:spPr>
          <a:xfrm>
            <a:off x="2537800" y="2565675"/>
            <a:ext cx="4068300" cy="149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lvl="0" indent="0" algn="ctr"/>
            <a:r>
              <a:rPr lang="tr-TR" dirty="0"/>
              <a:t>Drone projeleri şehir içi teslimatlar için maliyetli ve zordur. Bu proje, sahillerde drone ile otel müşterilerine teslimat yaparak riskleri azaltmayı hedeflemektedir...</a:t>
            </a:r>
          </a:p>
        </p:txBody>
      </p:sp>
    </p:spTree>
    <p:extLst>
      <p:ext uri="{BB962C8B-B14F-4D97-AF65-F5344CB8AC3E}">
        <p14:creationId xmlns:p14="http://schemas.microsoft.com/office/powerpoint/2010/main" val="2948520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6" name="Google Shape;3536;p55"/>
          <p:cNvGrpSpPr/>
          <p:nvPr/>
        </p:nvGrpSpPr>
        <p:grpSpPr>
          <a:xfrm>
            <a:off x="-191387" y="3736205"/>
            <a:ext cx="10436575" cy="1242270"/>
            <a:chOff x="-12" y="3708930"/>
            <a:chExt cx="10436575" cy="1242270"/>
          </a:xfrm>
        </p:grpSpPr>
        <p:grpSp>
          <p:nvGrpSpPr>
            <p:cNvPr id="3537" name="Google Shape;3537;p55"/>
            <p:cNvGrpSpPr/>
            <p:nvPr/>
          </p:nvGrpSpPr>
          <p:grpSpPr>
            <a:xfrm>
              <a:off x="-12" y="4147734"/>
              <a:ext cx="10436575" cy="803466"/>
              <a:chOff x="0" y="4340034"/>
              <a:chExt cx="10436575" cy="803466"/>
            </a:xfrm>
          </p:grpSpPr>
          <p:sp>
            <p:nvSpPr>
              <p:cNvPr id="3538" name="Google Shape;3538;p55"/>
              <p:cNvSpPr/>
              <p:nvPr/>
            </p:nvSpPr>
            <p:spPr>
              <a:xfrm rot="10800000">
                <a:off x="2007684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9" name="Google Shape;3539;p55"/>
              <p:cNvSpPr/>
              <p:nvPr/>
            </p:nvSpPr>
            <p:spPr>
              <a:xfrm rot="10800000" flipH="1">
                <a:off x="0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0" name="Google Shape;3540;p55"/>
              <p:cNvSpPr/>
              <p:nvPr/>
            </p:nvSpPr>
            <p:spPr>
              <a:xfrm rot="10800000">
                <a:off x="5184834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1" name="Google Shape;3541;p55"/>
              <p:cNvSpPr/>
              <p:nvPr/>
            </p:nvSpPr>
            <p:spPr>
              <a:xfrm rot="10800000" flipH="1">
                <a:off x="3177150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2" name="Google Shape;3542;p55"/>
              <p:cNvSpPr/>
              <p:nvPr/>
            </p:nvSpPr>
            <p:spPr>
              <a:xfrm rot="10800000">
                <a:off x="8428909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3" name="Google Shape;3543;p55"/>
              <p:cNvSpPr/>
              <p:nvPr/>
            </p:nvSpPr>
            <p:spPr>
              <a:xfrm rot="10800000" flipH="1">
                <a:off x="6421225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44" name="Google Shape;3544;p55"/>
            <p:cNvGrpSpPr/>
            <p:nvPr/>
          </p:nvGrpSpPr>
          <p:grpSpPr>
            <a:xfrm>
              <a:off x="5824787" y="3708930"/>
              <a:ext cx="1704620" cy="702773"/>
              <a:chOff x="1977293" y="3315239"/>
              <a:chExt cx="792404" cy="326689"/>
            </a:xfrm>
          </p:grpSpPr>
          <p:sp>
            <p:nvSpPr>
              <p:cNvPr id="3545" name="Google Shape;3545;p55"/>
              <p:cNvSpPr/>
              <p:nvPr/>
            </p:nvSpPr>
            <p:spPr>
              <a:xfrm>
                <a:off x="1977293" y="3410630"/>
                <a:ext cx="191789" cy="231298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9874" extrusionOk="0">
                    <a:moveTo>
                      <a:pt x="7172" y="1"/>
                    </a:moveTo>
                    <a:lnTo>
                      <a:pt x="7172" y="1"/>
                    </a:lnTo>
                    <a:cubicBezTo>
                      <a:pt x="4099" y="1599"/>
                      <a:pt x="3892" y="4964"/>
                      <a:pt x="3523" y="7464"/>
                    </a:cubicBezTo>
                    <a:cubicBezTo>
                      <a:pt x="3359" y="5580"/>
                      <a:pt x="2090" y="985"/>
                      <a:pt x="0" y="616"/>
                    </a:cubicBezTo>
                    <a:lnTo>
                      <a:pt x="0" y="616"/>
                    </a:lnTo>
                    <a:cubicBezTo>
                      <a:pt x="2705" y="2746"/>
                      <a:pt x="1844" y="9874"/>
                      <a:pt x="1844" y="9874"/>
                    </a:cubicBezTo>
                    <a:lnTo>
                      <a:pt x="7909" y="9874"/>
                    </a:lnTo>
                    <a:cubicBezTo>
                      <a:pt x="8196" y="7044"/>
                      <a:pt x="7172" y="3279"/>
                      <a:pt x="7172" y="3278"/>
                    </a:cubicBezTo>
                    <a:lnTo>
                      <a:pt x="7172" y="3278"/>
                    </a:lnTo>
                    <a:cubicBezTo>
                      <a:pt x="7172" y="3279"/>
                      <a:pt x="7295" y="6966"/>
                      <a:pt x="5819" y="7704"/>
                    </a:cubicBezTo>
                    <a:cubicBezTo>
                      <a:pt x="5123" y="6351"/>
                      <a:pt x="5328" y="2131"/>
                      <a:pt x="7172" y="1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6" name="Google Shape;3546;p55"/>
              <p:cNvSpPr/>
              <p:nvPr/>
            </p:nvSpPr>
            <p:spPr>
              <a:xfrm>
                <a:off x="2378304" y="3315239"/>
                <a:ext cx="217878" cy="267420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1141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510" y="2559"/>
                      <a:pt x="2346" y="11416"/>
                      <a:pt x="2346" y="11416"/>
                    </a:cubicBezTo>
                    <a:lnTo>
                      <a:pt x="7642" y="11416"/>
                    </a:lnTo>
                    <a:cubicBezTo>
                      <a:pt x="7642" y="11416"/>
                      <a:pt x="5118" y="3709"/>
                      <a:pt x="9312" y="1102"/>
                    </a:cubicBezTo>
                    <a:lnTo>
                      <a:pt x="9312" y="1102"/>
                    </a:lnTo>
                    <a:cubicBezTo>
                      <a:pt x="6368" y="1913"/>
                      <a:pt x="5407" y="4656"/>
                      <a:pt x="5300" y="9241"/>
                    </a:cubicBezTo>
                    <a:cubicBezTo>
                      <a:pt x="4768" y="2950"/>
                      <a:pt x="2098" y="533"/>
                      <a:pt x="1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7" name="Google Shape;3547;p55"/>
              <p:cNvSpPr/>
              <p:nvPr/>
            </p:nvSpPr>
            <p:spPr>
              <a:xfrm>
                <a:off x="2587220" y="3358716"/>
                <a:ext cx="182477" cy="223943"/>
              </a:xfrm>
              <a:custGeom>
                <a:avLst/>
                <a:gdLst/>
                <a:ahLst/>
                <a:cxnLst/>
                <a:rect l="l" t="t" r="r" b="b"/>
                <a:pathLst>
                  <a:path w="7799" h="9560" extrusionOk="0">
                    <a:moveTo>
                      <a:pt x="7799" y="0"/>
                    </a:moveTo>
                    <a:lnTo>
                      <a:pt x="7799" y="0"/>
                    </a:lnTo>
                    <a:cubicBezTo>
                      <a:pt x="6042" y="447"/>
                      <a:pt x="3806" y="2471"/>
                      <a:pt x="3360" y="7739"/>
                    </a:cubicBezTo>
                    <a:cubicBezTo>
                      <a:pt x="3271" y="3901"/>
                      <a:pt x="2466" y="1603"/>
                      <a:pt x="0" y="923"/>
                    </a:cubicBezTo>
                    <a:lnTo>
                      <a:pt x="0" y="923"/>
                    </a:lnTo>
                    <a:cubicBezTo>
                      <a:pt x="3513" y="3107"/>
                      <a:pt x="1399" y="9560"/>
                      <a:pt x="1399" y="9560"/>
                    </a:cubicBezTo>
                    <a:lnTo>
                      <a:pt x="5835" y="9560"/>
                    </a:lnTo>
                    <a:cubicBezTo>
                      <a:pt x="5835" y="9560"/>
                      <a:pt x="3186" y="2144"/>
                      <a:pt x="7799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8" name="Google Shape;3548;p55"/>
              <p:cNvSpPr/>
              <p:nvPr/>
            </p:nvSpPr>
            <p:spPr>
              <a:xfrm>
                <a:off x="2227804" y="3410629"/>
                <a:ext cx="152388" cy="183605"/>
              </a:xfrm>
              <a:custGeom>
                <a:avLst/>
                <a:gdLst/>
                <a:ahLst/>
                <a:cxnLst/>
                <a:rect l="l" t="t" r="r" b="b"/>
                <a:pathLst>
                  <a:path w="6513" h="7838" extrusionOk="0">
                    <a:moveTo>
                      <a:pt x="6513" y="0"/>
                    </a:moveTo>
                    <a:lnTo>
                      <a:pt x="6513" y="0"/>
                    </a:lnTo>
                    <a:cubicBezTo>
                      <a:pt x="2237" y="1667"/>
                      <a:pt x="2572" y="6951"/>
                      <a:pt x="2572" y="6951"/>
                    </a:cubicBezTo>
                    <a:cubicBezTo>
                      <a:pt x="2572" y="6951"/>
                      <a:pt x="1771" y="2944"/>
                      <a:pt x="3140" y="1174"/>
                    </a:cubicBezTo>
                    <a:lnTo>
                      <a:pt x="3140" y="1174"/>
                    </a:lnTo>
                    <a:cubicBezTo>
                      <a:pt x="1" y="2977"/>
                      <a:pt x="1069" y="7838"/>
                      <a:pt x="1069" y="7838"/>
                    </a:cubicBezTo>
                    <a:lnTo>
                      <a:pt x="1069" y="7837"/>
                    </a:lnTo>
                    <a:lnTo>
                      <a:pt x="5578" y="7837"/>
                    </a:lnTo>
                    <a:cubicBezTo>
                      <a:pt x="5578" y="7837"/>
                      <a:pt x="3707" y="3277"/>
                      <a:pt x="6513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3549;p55"/>
              <p:cNvSpPr/>
              <p:nvPr/>
            </p:nvSpPr>
            <p:spPr>
              <a:xfrm>
                <a:off x="2514150" y="3328451"/>
                <a:ext cx="164414" cy="254208"/>
              </a:xfrm>
              <a:custGeom>
                <a:avLst/>
                <a:gdLst/>
                <a:ahLst/>
                <a:cxnLst/>
                <a:rect l="l" t="t" r="r" b="b"/>
                <a:pathLst>
                  <a:path w="7027" h="10852" extrusionOk="0">
                    <a:moveTo>
                      <a:pt x="7027" y="0"/>
                    </a:moveTo>
                    <a:lnTo>
                      <a:pt x="7027" y="0"/>
                    </a:lnTo>
                    <a:cubicBezTo>
                      <a:pt x="3755" y="1988"/>
                      <a:pt x="2954" y="9623"/>
                      <a:pt x="2954" y="9623"/>
                    </a:cubicBezTo>
                    <a:cubicBezTo>
                      <a:pt x="2954" y="9623"/>
                      <a:pt x="1950" y="2100"/>
                      <a:pt x="1" y="1563"/>
                    </a:cubicBezTo>
                    <a:lnTo>
                      <a:pt x="1" y="1563"/>
                    </a:lnTo>
                    <a:cubicBezTo>
                      <a:pt x="2751" y="6649"/>
                      <a:pt x="831" y="10852"/>
                      <a:pt x="831" y="10852"/>
                    </a:cubicBezTo>
                    <a:lnTo>
                      <a:pt x="5468" y="10852"/>
                    </a:lnTo>
                    <a:cubicBezTo>
                      <a:pt x="5468" y="10852"/>
                      <a:pt x="2924" y="5144"/>
                      <a:pt x="7027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50" name="Google Shape;3550;p55"/>
            <p:cNvGrpSpPr/>
            <p:nvPr/>
          </p:nvGrpSpPr>
          <p:grpSpPr>
            <a:xfrm>
              <a:off x="2290527" y="3737325"/>
              <a:ext cx="1109014" cy="623070"/>
              <a:chOff x="1086063" y="3306853"/>
              <a:chExt cx="650868" cy="365694"/>
            </a:xfrm>
          </p:grpSpPr>
          <p:sp>
            <p:nvSpPr>
              <p:cNvPr id="3551" name="Google Shape;3551;p55"/>
              <p:cNvSpPr/>
              <p:nvPr/>
            </p:nvSpPr>
            <p:spPr>
              <a:xfrm>
                <a:off x="1357869" y="3306853"/>
                <a:ext cx="275108" cy="337625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4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955" y="3231"/>
                      <a:pt x="2962" y="14412"/>
                      <a:pt x="2962" y="14412"/>
                    </a:cubicBezTo>
                    <a:lnTo>
                      <a:pt x="9648" y="14412"/>
                    </a:lnTo>
                    <a:cubicBezTo>
                      <a:pt x="9648" y="14412"/>
                      <a:pt x="6461" y="4682"/>
                      <a:pt x="11757" y="1391"/>
                    </a:cubicBezTo>
                    <a:lnTo>
                      <a:pt x="11757" y="1391"/>
                    </a:lnTo>
                    <a:cubicBezTo>
                      <a:pt x="8039" y="2415"/>
                      <a:pt x="6825" y="5880"/>
                      <a:pt x="6691" y="11668"/>
                    </a:cubicBezTo>
                    <a:cubicBezTo>
                      <a:pt x="6018" y="3724"/>
                      <a:pt x="2648" y="673"/>
                      <a:pt x="0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55"/>
              <p:cNvSpPr/>
              <p:nvPr/>
            </p:nvSpPr>
            <p:spPr>
              <a:xfrm>
                <a:off x="1086063" y="3440734"/>
                <a:ext cx="192374" cy="23181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9896" extrusionOk="0">
                    <a:moveTo>
                      <a:pt x="8222" y="1"/>
                    </a:moveTo>
                    <a:lnTo>
                      <a:pt x="8222" y="1"/>
                    </a:lnTo>
                    <a:cubicBezTo>
                      <a:pt x="2825" y="2105"/>
                      <a:pt x="3247" y="8774"/>
                      <a:pt x="3247" y="8774"/>
                    </a:cubicBezTo>
                    <a:cubicBezTo>
                      <a:pt x="3247" y="8774"/>
                      <a:pt x="2235" y="3716"/>
                      <a:pt x="3963" y="1482"/>
                    </a:cubicBezTo>
                    <a:lnTo>
                      <a:pt x="3963" y="1482"/>
                    </a:lnTo>
                    <a:cubicBezTo>
                      <a:pt x="1" y="3758"/>
                      <a:pt x="1350" y="9895"/>
                      <a:pt x="1350" y="9895"/>
                    </a:cubicBezTo>
                    <a:lnTo>
                      <a:pt x="1350" y="9894"/>
                    </a:lnTo>
                    <a:lnTo>
                      <a:pt x="7041" y="9894"/>
                    </a:lnTo>
                    <a:cubicBezTo>
                      <a:pt x="7041" y="9894"/>
                      <a:pt x="4682" y="4138"/>
                      <a:pt x="8222" y="1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55"/>
              <p:cNvSpPr/>
              <p:nvPr/>
            </p:nvSpPr>
            <p:spPr>
              <a:xfrm>
                <a:off x="1529349" y="3323555"/>
                <a:ext cx="207583" cy="320946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13701" extrusionOk="0">
                    <a:moveTo>
                      <a:pt x="8872" y="0"/>
                    </a:moveTo>
                    <a:lnTo>
                      <a:pt x="8872" y="0"/>
                    </a:lnTo>
                    <a:cubicBezTo>
                      <a:pt x="4741" y="2510"/>
                      <a:pt x="3730" y="12147"/>
                      <a:pt x="3730" y="12147"/>
                    </a:cubicBezTo>
                    <a:cubicBezTo>
                      <a:pt x="3730" y="12147"/>
                      <a:pt x="2463" y="2651"/>
                      <a:pt x="1" y="1973"/>
                    </a:cubicBezTo>
                    <a:lnTo>
                      <a:pt x="1" y="1973"/>
                    </a:lnTo>
                    <a:cubicBezTo>
                      <a:pt x="3473" y="8392"/>
                      <a:pt x="1049" y="13699"/>
                      <a:pt x="1049" y="13699"/>
                    </a:cubicBezTo>
                    <a:lnTo>
                      <a:pt x="6905" y="13700"/>
                    </a:lnTo>
                    <a:cubicBezTo>
                      <a:pt x="6905" y="13700"/>
                      <a:pt x="3693" y="6494"/>
                      <a:pt x="8872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54" name="Google Shape;3554;p55"/>
          <p:cNvGrpSpPr/>
          <p:nvPr/>
        </p:nvGrpSpPr>
        <p:grpSpPr>
          <a:xfrm flipH="1">
            <a:off x="-1548066" y="614864"/>
            <a:ext cx="3423695" cy="3913780"/>
            <a:chOff x="1634550" y="-170011"/>
            <a:chExt cx="4580806" cy="5236526"/>
          </a:xfrm>
        </p:grpSpPr>
        <p:grpSp>
          <p:nvGrpSpPr>
            <p:cNvPr id="3555" name="Google Shape;3555;p55"/>
            <p:cNvGrpSpPr/>
            <p:nvPr/>
          </p:nvGrpSpPr>
          <p:grpSpPr>
            <a:xfrm>
              <a:off x="1634550" y="-170011"/>
              <a:ext cx="4580806" cy="5236526"/>
              <a:chOff x="5036915" y="454813"/>
              <a:chExt cx="1005180" cy="1149067"/>
            </a:xfrm>
          </p:grpSpPr>
          <p:sp>
            <p:nvSpPr>
              <p:cNvPr id="3556" name="Google Shape;3556;p55"/>
              <p:cNvSpPr/>
              <p:nvPr/>
            </p:nvSpPr>
            <p:spPr>
              <a:xfrm>
                <a:off x="5756552" y="515390"/>
                <a:ext cx="29996" cy="22137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945" extrusionOk="0">
                    <a:moveTo>
                      <a:pt x="491" y="0"/>
                    </a:moveTo>
                    <a:cubicBezTo>
                      <a:pt x="455" y="0"/>
                      <a:pt x="423" y="4"/>
                      <a:pt x="396" y="12"/>
                    </a:cubicBezTo>
                    <a:cubicBezTo>
                      <a:pt x="144" y="88"/>
                      <a:pt x="1" y="354"/>
                      <a:pt x="78" y="606"/>
                    </a:cubicBezTo>
                    <a:cubicBezTo>
                      <a:pt x="140" y="811"/>
                      <a:pt x="330" y="944"/>
                      <a:pt x="534" y="944"/>
                    </a:cubicBezTo>
                    <a:cubicBezTo>
                      <a:pt x="580" y="944"/>
                      <a:pt x="626" y="937"/>
                      <a:pt x="672" y="924"/>
                    </a:cubicBezTo>
                    <a:cubicBezTo>
                      <a:pt x="923" y="848"/>
                      <a:pt x="1282" y="242"/>
                      <a:pt x="1282" y="242"/>
                    </a:cubicBezTo>
                    <a:cubicBezTo>
                      <a:pt x="1282" y="242"/>
                      <a:pt x="778" y="0"/>
                      <a:pt x="491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7" name="Google Shape;3557;p55"/>
              <p:cNvSpPr/>
              <p:nvPr/>
            </p:nvSpPr>
            <p:spPr>
              <a:xfrm>
                <a:off x="5690360" y="460013"/>
                <a:ext cx="28545" cy="22090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943" extrusionOk="0">
                    <a:moveTo>
                      <a:pt x="610" y="0"/>
                    </a:moveTo>
                    <a:cubicBezTo>
                      <a:pt x="331" y="0"/>
                      <a:pt x="0" y="73"/>
                      <a:pt x="0" y="73"/>
                    </a:cubicBezTo>
                    <a:cubicBezTo>
                      <a:pt x="0" y="73"/>
                      <a:pt x="210" y="745"/>
                      <a:pt x="436" y="878"/>
                    </a:cubicBezTo>
                    <a:cubicBezTo>
                      <a:pt x="512" y="922"/>
                      <a:pt x="595" y="943"/>
                      <a:pt x="677" y="943"/>
                    </a:cubicBezTo>
                    <a:cubicBezTo>
                      <a:pt x="841" y="943"/>
                      <a:pt x="1000" y="858"/>
                      <a:pt x="1087" y="706"/>
                    </a:cubicBezTo>
                    <a:cubicBezTo>
                      <a:pt x="1220" y="479"/>
                      <a:pt x="1144" y="186"/>
                      <a:pt x="916" y="55"/>
                    </a:cubicBezTo>
                    <a:cubicBezTo>
                      <a:pt x="846" y="15"/>
                      <a:pt x="733" y="0"/>
                      <a:pt x="6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8" name="Google Shape;3558;p55"/>
              <p:cNvSpPr/>
              <p:nvPr/>
            </p:nvSpPr>
            <p:spPr>
              <a:xfrm>
                <a:off x="5129452" y="471046"/>
                <a:ext cx="788238" cy="666137"/>
              </a:xfrm>
              <a:custGeom>
                <a:avLst/>
                <a:gdLst/>
                <a:ahLst/>
                <a:cxnLst/>
                <a:rect l="l" t="t" r="r" b="b"/>
                <a:pathLst>
                  <a:path w="33689" h="28437" extrusionOk="0">
                    <a:moveTo>
                      <a:pt x="20645" y="0"/>
                    </a:moveTo>
                    <a:cubicBezTo>
                      <a:pt x="14931" y="0"/>
                      <a:pt x="10233" y="4352"/>
                      <a:pt x="9684" y="9924"/>
                    </a:cubicBezTo>
                    <a:cubicBezTo>
                      <a:pt x="9448" y="9906"/>
                      <a:pt x="9208" y="9896"/>
                      <a:pt x="8967" y="9896"/>
                    </a:cubicBezTo>
                    <a:cubicBezTo>
                      <a:pt x="4016" y="9896"/>
                      <a:pt x="4" y="13908"/>
                      <a:pt x="1" y="18856"/>
                    </a:cubicBezTo>
                    <a:cubicBezTo>
                      <a:pt x="1" y="23808"/>
                      <a:pt x="4015" y="27820"/>
                      <a:pt x="8964" y="27820"/>
                    </a:cubicBezTo>
                    <a:cubicBezTo>
                      <a:pt x="12967" y="27820"/>
                      <a:pt x="16357" y="25197"/>
                      <a:pt x="17507" y="21577"/>
                    </a:cubicBezTo>
                    <a:cubicBezTo>
                      <a:pt x="18253" y="21798"/>
                      <a:pt x="19029" y="21941"/>
                      <a:pt x="19830" y="22000"/>
                    </a:cubicBezTo>
                    <a:cubicBezTo>
                      <a:pt x="20089" y="25597"/>
                      <a:pt x="23086" y="28436"/>
                      <a:pt x="26751" y="28436"/>
                    </a:cubicBezTo>
                    <a:cubicBezTo>
                      <a:pt x="30582" y="28436"/>
                      <a:pt x="33688" y="25331"/>
                      <a:pt x="33688" y="21498"/>
                    </a:cubicBezTo>
                    <a:cubicBezTo>
                      <a:pt x="33688" y="19092"/>
                      <a:pt x="32463" y="16973"/>
                      <a:pt x="30603" y="15728"/>
                    </a:cubicBezTo>
                    <a:cubicBezTo>
                      <a:pt x="31280" y="14299"/>
                      <a:pt x="31660" y="12702"/>
                      <a:pt x="31660" y="11015"/>
                    </a:cubicBezTo>
                    <a:cubicBezTo>
                      <a:pt x="31660" y="4931"/>
                      <a:pt x="26729" y="0"/>
                      <a:pt x="206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9" name="Google Shape;3559;p55"/>
              <p:cNvSpPr/>
              <p:nvPr/>
            </p:nvSpPr>
            <p:spPr>
              <a:xfrm>
                <a:off x="5527677" y="470203"/>
                <a:ext cx="320452" cy="154136"/>
              </a:xfrm>
              <a:custGeom>
                <a:avLst/>
                <a:gdLst/>
                <a:ahLst/>
                <a:cxnLst/>
                <a:rect l="l" t="t" r="r" b="b"/>
                <a:pathLst>
                  <a:path w="13696" h="6580" extrusionOk="0">
                    <a:moveTo>
                      <a:pt x="3698" y="1"/>
                    </a:moveTo>
                    <a:cubicBezTo>
                      <a:pt x="3124" y="1"/>
                      <a:pt x="2550" y="43"/>
                      <a:pt x="1985" y="131"/>
                    </a:cubicBezTo>
                    <a:cubicBezTo>
                      <a:pt x="1308" y="246"/>
                      <a:pt x="643" y="415"/>
                      <a:pt x="0" y="648"/>
                    </a:cubicBezTo>
                    <a:cubicBezTo>
                      <a:pt x="1150" y="265"/>
                      <a:pt x="2359" y="69"/>
                      <a:pt x="3568" y="69"/>
                    </a:cubicBezTo>
                    <a:cubicBezTo>
                      <a:pt x="3722" y="69"/>
                      <a:pt x="3876" y="72"/>
                      <a:pt x="4029" y="79"/>
                    </a:cubicBezTo>
                    <a:cubicBezTo>
                      <a:pt x="4710" y="109"/>
                      <a:pt x="5387" y="197"/>
                      <a:pt x="6051" y="346"/>
                    </a:cubicBezTo>
                    <a:cubicBezTo>
                      <a:pt x="6714" y="500"/>
                      <a:pt x="7364" y="712"/>
                      <a:pt x="7988" y="984"/>
                    </a:cubicBezTo>
                    <a:cubicBezTo>
                      <a:pt x="9237" y="1525"/>
                      <a:pt x="10386" y="2298"/>
                      <a:pt x="11355" y="3254"/>
                    </a:cubicBezTo>
                    <a:cubicBezTo>
                      <a:pt x="11478" y="3371"/>
                      <a:pt x="11594" y="3497"/>
                      <a:pt x="11712" y="3620"/>
                    </a:cubicBezTo>
                    <a:cubicBezTo>
                      <a:pt x="11742" y="3651"/>
                      <a:pt x="11770" y="3681"/>
                      <a:pt x="11798" y="3713"/>
                    </a:cubicBezTo>
                    <a:lnTo>
                      <a:pt x="11883" y="3807"/>
                    </a:lnTo>
                    <a:lnTo>
                      <a:pt x="11967" y="3903"/>
                    </a:lnTo>
                    <a:lnTo>
                      <a:pt x="12009" y="3950"/>
                    </a:lnTo>
                    <a:lnTo>
                      <a:pt x="12050" y="3999"/>
                    </a:lnTo>
                    <a:cubicBezTo>
                      <a:pt x="12160" y="4129"/>
                      <a:pt x="12270" y="4261"/>
                      <a:pt x="12371" y="4396"/>
                    </a:cubicBezTo>
                    <a:lnTo>
                      <a:pt x="12449" y="4498"/>
                    </a:lnTo>
                    <a:cubicBezTo>
                      <a:pt x="12475" y="4530"/>
                      <a:pt x="12502" y="4565"/>
                      <a:pt x="12526" y="4600"/>
                    </a:cubicBezTo>
                    <a:lnTo>
                      <a:pt x="12675" y="4807"/>
                    </a:lnTo>
                    <a:cubicBezTo>
                      <a:pt x="13070" y="5364"/>
                      <a:pt x="13406" y="5961"/>
                      <a:pt x="13695" y="6580"/>
                    </a:cubicBezTo>
                    <a:cubicBezTo>
                      <a:pt x="13557" y="6268"/>
                      <a:pt x="13413" y="5956"/>
                      <a:pt x="13245" y="5659"/>
                    </a:cubicBezTo>
                    <a:cubicBezTo>
                      <a:pt x="13166" y="5508"/>
                      <a:pt x="13075" y="5363"/>
                      <a:pt x="12989" y="5215"/>
                    </a:cubicBezTo>
                    <a:cubicBezTo>
                      <a:pt x="12946" y="5141"/>
                      <a:pt x="12896" y="5069"/>
                      <a:pt x="12852" y="4997"/>
                    </a:cubicBezTo>
                    <a:cubicBezTo>
                      <a:pt x="12806" y="4925"/>
                      <a:pt x="12761" y="4852"/>
                      <a:pt x="12711" y="4784"/>
                    </a:cubicBezTo>
                    <a:cubicBezTo>
                      <a:pt x="12324" y="4220"/>
                      <a:pt x="11888" y="3686"/>
                      <a:pt x="11402" y="3202"/>
                    </a:cubicBezTo>
                    <a:cubicBezTo>
                      <a:pt x="11162" y="2958"/>
                      <a:pt x="10906" y="2730"/>
                      <a:pt x="10643" y="2509"/>
                    </a:cubicBezTo>
                    <a:cubicBezTo>
                      <a:pt x="10509" y="2402"/>
                      <a:pt x="10378" y="2293"/>
                      <a:pt x="10238" y="2191"/>
                    </a:cubicBezTo>
                    <a:cubicBezTo>
                      <a:pt x="10168" y="2140"/>
                      <a:pt x="10101" y="2089"/>
                      <a:pt x="10032" y="2038"/>
                    </a:cubicBezTo>
                    <a:lnTo>
                      <a:pt x="9820" y="1893"/>
                    </a:lnTo>
                    <a:cubicBezTo>
                      <a:pt x="9784" y="1868"/>
                      <a:pt x="9750" y="1843"/>
                      <a:pt x="9714" y="1820"/>
                    </a:cubicBezTo>
                    <a:lnTo>
                      <a:pt x="9606" y="1750"/>
                    </a:lnTo>
                    <a:lnTo>
                      <a:pt x="9389" y="1612"/>
                    </a:lnTo>
                    <a:lnTo>
                      <a:pt x="9168" y="1481"/>
                    </a:lnTo>
                    <a:lnTo>
                      <a:pt x="9058" y="1416"/>
                    </a:lnTo>
                    <a:lnTo>
                      <a:pt x="8945" y="1354"/>
                    </a:lnTo>
                    <a:lnTo>
                      <a:pt x="8719" y="1231"/>
                    </a:lnTo>
                    <a:lnTo>
                      <a:pt x="8490" y="1115"/>
                    </a:lnTo>
                    <a:lnTo>
                      <a:pt x="8374" y="1058"/>
                    </a:lnTo>
                    <a:cubicBezTo>
                      <a:pt x="8336" y="1038"/>
                      <a:pt x="8296" y="1022"/>
                      <a:pt x="8258" y="1005"/>
                    </a:cubicBezTo>
                    <a:lnTo>
                      <a:pt x="8023" y="898"/>
                    </a:lnTo>
                    <a:cubicBezTo>
                      <a:pt x="7392" y="627"/>
                      <a:pt x="6737" y="416"/>
                      <a:pt x="6069" y="263"/>
                    </a:cubicBezTo>
                    <a:cubicBezTo>
                      <a:pt x="5400" y="117"/>
                      <a:pt x="4717" y="26"/>
                      <a:pt x="4033" y="6"/>
                    </a:cubicBezTo>
                    <a:cubicBezTo>
                      <a:pt x="3921" y="3"/>
                      <a:pt x="3810" y="1"/>
                      <a:pt x="3698" y="1"/>
                    </a:cubicBezTo>
                    <a:close/>
                  </a:path>
                </a:pathLst>
              </a:custGeom>
              <a:solidFill>
                <a:srgbClr val="98A0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0" name="Google Shape;3560;p55"/>
              <p:cNvSpPr/>
              <p:nvPr/>
            </p:nvSpPr>
            <p:spPr>
              <a:xfrm>
                <a:off x="5143935" y="596604"/>
                <a:ext cx="844697" cy="1007275"/>
              </a:xfrm>
              <a:custGeom>
                <a:avLst/>
                <a:gdLst/>
                <a:ahLst/>
                <a:cxnLst/>
                <a:rect l="l" t="t" r="r" b="b"/>
                <a:pathLst>
                  <a:path w="36102" h="43000" extrusionOk="0">
                    <a:moveTo>
                      <a:pt x="19501" y="0"/>
                    </a:moveTo>
                    <a:lnTo>
                      <a:pt x="16128" y="2275"/>
                    </a:lnTo>
                    <a:lnTo>
                      <a:pt x="16127" y="2321"/>
                    </a:lnTo>
                    <a:lnTo>
                      <a:pt x="16009" y="6411"/>
                    </a:lnTo>
                    <a:lnTo>
                      <a:pt x="15982" y="7348"/>
                    </a:lnTo>
                    <a:lnTo>
                      <a:pt x="15975" y="7564"/>
                    </a:lnTo>
                    <a:lnTo>
                      <a:pt x="15795" y="7962"/>
                    </a:lnTo>
                    <a:lnTo>
                      <a:pt x="15765" y="9066"/>
                    </a:lnTo>
                    <a:lnTo>
                      <a:pt x="15515" y="18255"/>
                    </a:lnTo>
                    <a:cubicBezTo>
                      <a:pt x="15507" y="18595"/>
                      <a:pt x="15295" y="18843"/>
                      <a:pt x="15028" y="18943"/>
                    </a:cubicBezTo>
                    <a:lnTo>
                      <a:pt x="15017" y="18947"/>
                    </a:lnTo>
                    <a:cubicBezTo>
                      <a:pt x="14931" y="18978"/>
                      <a:pt x="14841" y="18994"/>
                      <a:pt x="14749" y="18994"/>
                    </a:cubicBezTo>
                    <a:cubicBezTo>
                      <a:pt x="14534" y="18994"/>
                      <a:pt x="14315" y="18904"/>
                      <a:pt x="14158" y="18701"/>
                    </a:cubicBezTo>
                    <a:lnTo>
                      <a:pt x="11418" y="15182"/>
                    </a:lnTo>
                    <a:lnTo>
                      <a:pt x="10898" y="14515"/>
                    </a:lnTo>
                    <a:lnTo>
                      <a:pt x="10693" y="14250"/>
                    </a:lnTo>
                    <a:lnTo>
                      <a:pt x="10099" y="14058"/>
                    </a:lnTo>
                    <a:lnTo>
                      <a:pt x="7826" y="13322"/>
                    </a:lnTo>
                    <a:lnTo>
                      <a:pt x="4669" y="12301"/>
                    </a:lnTo>
                    <a:lnTo>
                      <a:pt x="3129" y="11802"/>
                    </a:lnTo>
                    <a:lnTo>
                      <a:pt x="3618" y="11423"/>
                    </a:lnTo>
                    <a:lnTo>
                      <a:pt x="5467" y="9983"/>
                    </a:lnTo>
                    <a:lnTo>
                      <a:pt x="13731" y="3549"/>
                    </a:lnTo>
                    <a:lnTo>
                      <a:pt x="9218" y="6216"/>
                    </a:lnTo>
                    <a:lnTo>
                      <a:pt x="8257" y="4528"/>
                    </a:lnTo>
                    <a:lnTo>
                      <a:pt x="7321" y="2883"/>
                    </a:lnTo>
                    <a:lnTo>
                      <a:pt x="8043" y="4533"/>
                    </a:lnTo>
                    <a:lnTo>
                      <a:pt x="8882" y="6449"/>
                    </a:lnTo>
                    <a:lnTo>
                      <a:pt x="4531" y="9783"/>
                    </a:lnTo>
                    <a:lnTo>
                      <a:pt x="3375" y="10670"/>
                    </a:lnTo>
                    <a:lnTo>
                      <a:pt x="2962" y="10987"/>
                    </a:lnTo>
                    <a:lnTo>
                      <a:pt x="1590" y="7613"/>
                    </a:lnTo>
                    <a:lnTo>
                      <a:pt x="0" y="3732"/>
                    </a:lnTo>
                    <a:lnTo>
                      <a:pt x="1338" y="7915"/>
                    </a:lnTo>
                    <a:lnTo>
                      <a:pt x="2669" y="12081"/>
                    </a:lnTo>
                    <a:lnTo>
                      <a:pt x="4077" y="12555"/>
                    </a:lnTo>
                    <a:lnTo>
                      <a:pt x="7740" y="13792"/>
                    </a:lnTo>
                    <a:lnTo>
                      <a:pt x="9862" y="14507"/>
                    </a:lnTo>
                    <a:lnTo>
                      <a:pt x="10514" y="14727"/>
                    </a:lnTo>
                    <a:lnTo>
                      <a:pt x="10526" y="14747"/>
                    </a:lnTo>
                    <a:lnTo>
                      <a:pt x="12323" y="17896"/>
                    </a:lnTo>
                    <a:cubicBezTo>
                      <a:pt x="12897" y="18900"/>
                      <a:pt x="13133" y="20031"/>
                      <a:pt x="13038" y="21138"/>
                    </a:cubicBezTo>
                    <a:cubicBezTo>
                      <a:pt x="12971" y="21945"/>
                      <a:pt x="12728" y="22737"/>
                      <a:pt x="12313" y="23458"/>
                    </a:cubicBezTo>
                    <a:cubicBezTo>
                      <a:pt x="12221" y="23619"/>
                      <a:pt x="12119" y="23777"/>
                      <a:pt x="12010" y="23929"/>
                    </a:cubicBezTo>
                    <a:lnTo>
                      <a:pt x="11244" y="24996"/>
                    </a:lnTo>
                    <a:lnTo>
                      <a:pt x="6417" y="31718"/>
                    </a:lnTo>
                    <a:cubicBezTo>
                      <a:pt x="6349" y="31816"/>
                      <a:pt x="6282" y="31914"/>
                      <a:pt x="6217" y="32014"/>
                    </a:cubicBezTo>
                    <a:cubicBezTo>
                      <a:pt x="5263" y="33519"/>
                      <a:pt x="4993" y="35369"/>
                      <a:pt x="5493" y="37093"/>
                    </a:cubicBezTo>
                    <a:lnTo>
                      <a:pt x="6131" y="39295"/>
                    </a:lnTo>
                    <a:lnTo>
                      <a:pt x="6269" y="39770"/>
                    </a:lnTo>
                    <a:cubicBezTo>
                      <a:pt x="6379" y="40152"/>
                      <a:pt x="6467" y="40537"/>
                      <a:pt x="6528" y="40927"/>
                    </a:cubicBezTo>
                    <a:cubicBezTo>
                      <a:pt x="6600" y="41377"/>
                      <a:pt x="6639" y="41829"/>
                      <a:pt x="6647" y="42284"/>
                    </a:cubicBezTo>
                    <a:cubicBezTo>
                      <a:pt x="6649" y="42404"/>
                      <a:pt x="6649" y="42525"/>
                      <a:pt x="6647" y="42644"/>
                    </a:cubicBezTo>
                    <a:cubicBezTo>
                      <a:pt x="6644" y="42762"/>
                      <a:pt x="6641" y="42882"/>
                      <a:pt x="6634" y="43000"/>
                    </a:cubicBezTo>
                    <a:lnTo>
                      <a:pt x="17801" y="43000"/>
                    </a:lnTo>
                    <a:lnTo>
                      <a:pt x="17283" y="41900"/>
                    </a:lnTo>
                    <a:lnTo>
                      <a:pt x="15955" y="39087"/>
                    </a:lnTo>
                    <a:lnTo>
                      <a:pt x="14724" y="36479"/>
                    </a:lnTo>
                    <a:lnTo>
                      <a:pt x="14664" y="36352"/>
                    </a:lnTo>
                    <a:cubicBezTo>
                      <a:pt x="14292" y="35560"/>
                      <a:pt x="14189" y="34673"/>
                      <a:pt x="14363" y="33824"/>
                    </a:cubicBezTo>
                    <a:cubicBezTo>
                      <a:pt x="14397" y="33653"/>
                      <a:pt x="14445" y="33483"/>
                      <a:pt x="14503" y="33316"/>
                    </a:cubicBezTo>
                    <a:lnTo>
                      <a:pt x="16235" y="28337"/>
                    </a:lnTo>
                    <a:lnTo>
                      <a:pt x="18031" y="23767"/>
                    </a:lnTo>
                    <a:cubicBezTo>
                      <a:pt x="18576" y="22947"/>
                      <a:pt x="19318" y="22263"/>
                      <a:pt x="20196" y="21783"/>
                    </a:cubicBezTo>
                    <a:lnTo>
                      <a:pt x="20588" y="21569"/>
                    </a:lnTo>
                    <a:lnTo>
                      <a:pt x="21340" y="21158"/>
                    </a:lnTo>
                    <a:lnTo>
                      <a:pt x="23137" y="20177"/>
                    </a:lnTo>
                    <a:lnTo>
                      <a:pt x="27711" y="14018"/>
                    </a:lnTo>
                    <a:lnTo>
                      <a:pt x="30662" y="13353"/>
                    </a:lnTo>
                    <a:lnTo>
                      <a:pt x="31708" y="13117"/>
                    </a:lnTo>
                    <a:lnTo>
                      <a:pt x="32039" y="12500"/>
                    </a:lnTo>
                    <a:lnTo>
                      <a:pt x="34444" y="8004"/>
                    </a:lnTo>
                    <a:lnTo>
                      <a:pt x="35516" y="6000"/>
                    </a:lnTo>
                    <a:lnTo>
                      <a:pt x="36102" y="4905"/>
                    </a:lnTo>
                    <a:lnTo>
                      <a:pt x="35425" y="5985"/>
                    </a:lnTo>
                    <a:lnTo>
                      <a:pt x="34319" y="7751"/>
                    </a:lnTo>
                    <a:lnTo>
                      <a:pt x="31677" y="11966"/>
                    </a:lnTo>
                    <a:lnTo>
                      <a:pt x="31205" y="12718"/>
                    </a:lnTo>
                    <a:lnTo>
                      <a:pt x="29958" y="12797"/>
                    </a:lnTo>
                    <a:lnTo>
                      <a:pt x="28324" y="12897"/>
                    </a:lnTo>
                    <a:lnTo>
                      <a:pt x="28324" y="12897"/>
                    </a:lnTo>
                    <a:lnTo>
                      <a:pt x="28375" y="11003"/>
                    </a:lnTo>
                    <a:lnTo>
                      <a:pt x="28540" y="5011"/>
                    </a:lnTo>
                    <a:lnTo>
                      <a:pt x="27902" y="10541"/>
                    </a:lnTo>
                    <a:lnTo>
                      <a:pt x="27862" y="10887"/>
                    </a:lnTo>
                    <a:lnTo>
                      <a:pt x="27604" y="13113"/>
                    </a:lnTo>
                    <a:lnTo>
                      <a:pt x="22887" y="19127"/>
                    </a:lnTo>
                    <a:lnTo>
                      <a:pt x="23422" y="15479"/>
                    </a:lnTo>
                    <a:lnTo>
                      <a:pt x="23453" y="15274"/>
                    </a:lnTo>
                    <a:lnTo>
                      <a:pt x="23399" y="15472"/>
                    </a:lnTo>
                    <a:lnTo>
                      <a:pt x="22383" y="19235"/>
                    </a:lnTo>
                    <a:lnTo>
                      <a:pt x="20153" y="19653"/>
                    </a:lnTo>
                    <a:lnTo>
                      <a:pt x="19366" y="19798"/>
                    </a:lnTo>
                    <a:lnTo>
                      <a:pt x="19269" y="19817"/>
                    </a:lnTo>
                    <a:cubicBezTo>
                      <a:pt x="19155" y="19837"/>
                      <a:pt x="19042" y="19848"/>
                      <a:pt x="18932" y="19848"/>
                    </a:cubicBezTo>
                    <a:cubicBezTo>
                      <a:pt x="18814" y="19848"/>
                      <a:pt x="18698" y="19835"/>
                      <a:pt x="18586" y="19814"/>
                    </a:cubicBezTo>
                    <a:cubicBezTo>
                      <a:pt x="17776" y="19656"/>
                      <a:pt x="17137" y="18955"/>
                      <a:pt x="17113" y="18073"/>
                    </a:cubicBezTo>
                    <a:cubicBezTo>
                      <a:pt x="17096" y="17463"/>
                      <a:pt x="17284" y="16880"/>
                      <a:pt x="17628" y="16404"/>
                    </a:cubicBezTo>
                    <a:cubicBezTo>
                      <a:pt x="17892" y="16039"/>
                      <a:pt x="18246" y="15737"/>
                      <a:pt x="18671" y="15536"/>
                    </a:cubicBezTo>
                    <a:lnTo>
                      <a:pt x="21775" y="14061"/>
                    </a:lnTo>
                    <a:lnTo>
                      <a:pt x="21997" y="13957"/>
                    </a:lnTo>
                    <a:lnTo>
                      <a:pt x="22345" y="13792"/>
                    </a:lnTo>
                    <a:lnTo>
                      <a:pt x="23245" y="13364"/>
                    </a:lnTo>
                    <a:lnTo>
                      <a:pt x="23453" y="10153"/>
                    </a:lnTo>
                    <a:lnTo>
                      <a:pt x="22825" y="13120"/>
                    </a:lnTo>
                    <a:lnTo>
                      <a:pt x="22472" y="13279"/>
                    </a:lnTo>
                    <a:lnTo>
                      <a:pt x="21942" y="13518"/>
                    </a:lnTo>
                    <a:lnTo>
                      <a:pt x="16857" y="15808"/>
                    </a:lnTo>
                    <a:lnTo>
                      <a:pt x="16735" y="9175"/>
                    </a:lnTo>
                    <a:lnTo>
                      <a:pt x="16718" y="8199"/>
                    </a:lnTo>
                    <a:lnTo>
                      <a:pt x="16837" y="8059"/>
                    </a:lnTo>
                    <a:lnTo>
                      <a:pt x="17845" y="6872"/>
                    </a:lnTo>
                    <a:lnTo>
                      <a:pt x="18324" y="6308"/>
                    </a:lnTo>
                    <a:lnTo>
                      <a:pt x="19884" y="4472"/>
                    </a:lnTo>
                    <a:lnTo>
                      <a:pt x="20498" y="2466"/>
                    </a:lnTo>
                    <a:lnTo>
                      <a:pt x="20548" y="2301"/>
                    </a:lnTo>
                    <a:lnTo>
                      <a:pt x="20548" y="2301"/>
                    </a:lnTo>
                    <a:lnTo>
                      <a:pt x="20267" y="2353"/>
                    </a:lnTo>
                    <a:lnTo>
                      <a:pt x="20194" y="2562"/>
                    </a:lnTo>
                    <a:lnTo>
                      <a:pt x="19578" y="4295"/>
                    </a:lnTo>
                    <a:lnTo>
                      <a:pt x="17760" y="6362"/>
                    </a:lnTo>
                    <a:lnTo>
                      <a:pt x="17406" y="6764"/>
                    </a:lnTo>
                    <a:lnTo>
                      <a:pt x="16721" y="7543"/>
                    </a:lnTo>
                    <a:lnTo>
                      <a:pt x="16590" y="7692"/>
                    </a:lnTo>
                    <a:lnTo>
                      <a:pt x="16589" y="7485"/>
                    </a:lnTo>
                    <a:lnTo>
                      <a:pt x="16587" y="7259"/>
                    </a:lnTo>
                    <a:lnTo>
                      <a:pt x="16584" y="6557"/>
                    </a:lnTo>
                    <a:lnTo>
                      <a:pt x="16563" y="2249"/>
                    </a:lnTo>
                    <a:lnTo>
                      <a:pt x="16587" y="2232"/>
                    </a:lnTo>
                    <a:lnTo>
                      <a:pt x="19501" y="332"/>
                    </a:lnTo>
                    <a:lnTo>
                      <a:pt x="195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1" name="Google Shape;3561;p55"/>
              <p:cNvSpPr/>
              <p:nvPr/>
            </p:nvSpPr>
            <p:spPr>
              <a:xfrm>
                <a:off x="5723397" y="664537"/>
                <a:ext cx="317785" cy="258471"/>
              </a:xfrm>
              <a:custGeom>
                <a:avLst/>
                <a:gdLst/>
                <a:ahLst/>
                <a:cxnLst/>
                <a:rect l="l" t="t" r="r" b="b"/>
                <a:pathLst>
                  <a:path w="13582" h="11034" extrusionOk="0">
                    <a:moveTo>
                      <a:pt x="10390" y="0"/>
                    </a:moveTo>
                    <a:cubicBezTo>
                      <a:pt x="9179" y="0"/>
                      <a:pt x="8125" y="674"/>
                      <a:pt x="7585" y="1669"/>
                    </a:cubicBezTo>
                    <a:cubicBezTo>
                      <a:pt x="6779" y="1073"/>
                      <a:pt x="5714" y="709"/>
                      <a:pt x="4545" y="709"/>
                    </a:cubicBezTo>
                    <a:cubicBezTo>
                      <a:pt x="2034" y="709"/>
                      <a:pt x="1" y="2383"/>
                      <a:pt x="1" y="4447"/>
                    </a:cubicBezTo>
                    <a:cubicBezTo>
                      <a:pt x="1" y="6094"/>
                      <a:pt x="1295" y="7492"/>
                      <a:pt x="3094" y="7990"/>
                    </a:cubicBezTo>
                    <a:cubicBezTo>
                      <a:pt x="3207" y="8022"/>
                      <a:pt x="3324" y="8051"/>
                      <a:pt x="3442" y="8073"/>
                    </a:cubicBezTo>
                    <a:cubicBezTo>
                      <a:pt x="3675" y="8121"/>
                      <a:pt x="3915" y="8155"/>
                      <a:pt x="4160" y="8171"/>
                    </a:cubicBezTo>
                    <a:cubicBezTo>
                      <a:pt x="4636" y="9825"/>
                      <a:pt x="6160" y="11033"/>
                      <a:pt x="7966" y="11033"/>
                    </a:cubicBezTo>
                    <a:cubicBezTo>
                      <a:pt x="10154" y="11033"/>
                      <a:pt x="11928" y="9261"/>
                      <a:pt x="11928" y="7074"/>
                    </a:cubicBezTo>
                    <a:cubicBezTo>
                      <a:pt x="11928" y="6723"/>
                      <a:pt x="11882" y="6381"/>
                      <a:pt x="11795" y="6058"/>
                    </a:cubicBezTo>
                    <a:cubicBezTo>
                      <a:pt x="12854" y="5539"/>
                      <a:pt x="13582" y="4451"/>
                      <a:pt x="13582" y="3192"/>
                    </a:cubicBezTo>
                    <a:cubicBezTo>
                      <a:pt x="13582" y="1429"/>
                      <a:pt x="12153" y="0"/>
                      <a:pt x="103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2" name="Google Shape;3562;p55"/>
              <p:cNvSpPr/>
              <p:nvPr/>
            </p:nvSpPr>
            <p:spPr>
              <a:xfrm>
                <a:off x="5814624" y="663506"/>
                <a:ext cx="227470" cy="176625"/>
              </a:xfrm>
              <a:custGeom>
                <a:avLst/>
                <a:gdLst/>
                <a:ahLst/>
                <a:cxnLst/>
                <a:rect l="l" t="t" r="r" b="b"/>
                <a:pathLst>
                  <a:path w="9722" h="7540" extrusionOk="0">
                    <a:moveTo>
                      <a:pt x="6488" y="0"/>
                    </a:moveTo>
                    <a:lnTo>
                      <a:pt x="6441" y="1"/>
                    </a:lnTo>
                    <a:cubicBezTo>
                      <a:pt x="6379" y="4"/>
                      <a:pt x="6314" y="5"/>
                      <a:pt x="6251" y="9"/>
                    </a:cubicBezTo>
                    <a:lnTo>
                      <a:pt x="6063" y="30"/>
                    </a:lnTo>
                    <a:cubicBezTo>
                      <a:pt x="5561" y="101"/>
                      <a:pt x="5076" y="285"/>
                      <a:pt x="4661" y="575"/>
                    </a:cubicBezTo>
                    <a:cubicBezTo>
                      <a:pt x="4256" y="856"/>
                      <a:pt x="3918" y="1233"/>
                      <a:pt x="3677" y="1664"/>
                    </a:cubicBezTo>
                    <a:lnTo>
                      <a:pt x="3677" y="1664"/>
                    </a:lnTo>
                    <a:cubicBezTo>
                      <a:pt x="3421" y="1482"/>
                      <a:pt x="3148" y="1326"/>
                      <a:pt x="2862" y="1196"/>
                    </a:cubicBezTo>
                    <a:cubicBezTo>
                      <a:pt x="2565" y="1065"/>
                      <a:pt x="2255" y="959"/>
                      <a:pt x="1938" y="885"/>
                    </a:cubicBezTo>
                    <a:cubicBezTo>
                      <a:pt x="1621" y="810"/>
                      <a:pt x="1297" y="768"/>
                      <a:pt x="973" y="751"/>
                    </a:cubicBezTo>
                    <a:cubicBezTo>
                      <a:pt x="932" y="750"/>
                      <a:pt x="892" y="746"/>
                      <a:pt x="851" y="746"/>
                    </a:cubicBezTo>
                    <a:lnTo>
                      <a:pt x="729" y="745"/>
                    </a:lnTo>
                    <a:cubicBezTo>
                      <a:pt x="710" y="745"/>
                      <a:pt x="691" y="744"/>
                      <a:pt x="671" y="744"/>
                    </a:cubicBezTo>
                    <a:cubicBezTo>
                      <a:pt x="609" y="744"/>
                      <a:pt x="547" y="746"/>
                      <a:pt x="486" y="749"/>
                    </a:cubicBezTo>
                    <a:cubicBezTo>
                      <a:pt x="324" y="755"/>
                      <a:pt x="161" y="769"/>
                      <a:pt x="1" y="790"/>
                    </a:cubicBezTo>
                    <a:cubicBezTo>
                      <a:pt x="163" y="773"/>
                      <a:pt x="324" y="763"/>
                      <a:pt x="486" y="760"/>
                    </a:cubicBezTo>
                    <a:cubicBezTo>
                      <a:pt x="519" y="760"/>
                      <a:pt x="552" y="759"/>
                      <a:pt x="586" y="759"/>
                    </a:cubicBezTo>
                    <a:cubicBezTo>
                      <a:pt x="633" y="759"/>
                      <a:pt x="680" y="760"/>
                      <a:pt x="728" y="761"/>
                    </a:cubicBezTo>
                    <a:lnTo>
                      <a:pt x="850" y="765"/>
                    </a:lnTo>
                    <a:cubicBezTo>
                      <a:pt x="891" y="766"/>
                      <a:pt x="930" y="770"/>
                      <a:pt x="970" y="773"/>
                    </a:cubicBezTo>
                    <a:cubicBezTo>
                      <a:pt x="1293" y="795"/>
                      <a:pt x="1614" y="843"/>
                      <a:pt x="1927" y="923"/>
                    </a:cubicBezTo>
                    <a:cubicBezTo>
                      <a:pt x="2239" y="1004"/>
                      <a:pt x="2545" y="1109"/>
                      <a:pt x="2837" y="1243"/>
                    </a:cubicBezTo>
                    <a:cubicBezTo>
                      <a:pt x="3130" y="1380"/>
                      <a:pt x="3409" y="1545"/>
                      <a:pt x="3667" y="1737"/>
                    </a:cubicBezTo>
                    <a:lnTo>
                      <a:pt x="3697" y="1759"/>
                    </a:lnTo>
                    <a:lnTo>
                      <a:pt x="3714" y="1727"/>
                    </a:lnTo>
                    <a:cubicBezTo>
                      <a:pt x="3955" y="1293"/>
                      <a:pt x="4298" y="920"/>
                      <a:pt x="4703" y="638"/>
                    </a:cubicBezTo>
                    <a:cubicBezTo>
                      <a:pt x="5109" y="358"/>
                      <a:pt x="5584" y="179"/>
                      <a:pt x="6072" y="113"/>
                    </a:cubicBezTo>
                    <a:lnTo>
                      <a:pt x="6257" y="94"/>
                    </a:lnTo>
                    <a:cubicBezTo>
                      <a:pt x="6318" y="89"/>
                      <a:pt x="6380" y="88"/>
                      <a:pt x="6441" y="87"/>
                    </a:cubicBezTo>
                    <a:lnTo>
                      <a:pt x="6487" y="86"/>
                    </a:lnTo>
                    <a:cubicBezTo>
                      <a:pt x="6503" y="86"/>
                      <a:pt x="6518" y="87"/>
                      <a:pt x="6533" y="87"/>
                    </a:cubicBezTo>
                    <a:lnTo>
                      <a:pt x="6626" y="89"/>
                    </a:lnTo>
                    <a:cubicBezTo>
                      <a:pt x="6687" y="93"/>
                      <a:pt x="6749" y="99"/>
                      <a:pt x="6810" y="103"/>
                    </a:cubicBezTo>
                    <a:cubicBezTo>
                      <a:pt x="7056" y="128"/>
                      <a:pt x="7298" y="184"/>
                      <a:pt x="7531" y="264"/>
                    </a:cubicBezTo>
                    <a:cubicBezTo>
                      <a:pt x="7764" y="345"/>
                      <a:pt x="7986" y="456"/>
                      <a:pt x="8194" y="587"/>
                    </a:cubicBezTo>
                    <a:cubicBezTo>
                      <a:pt x="8298" y="652"/>
                      <a:pt x="8396" y="727"/>
                      <a:pt x="8493" y="804"/>
                    </a:cubicBezTo>
                    <a:cubicBezTo>
                      <a:pt x="8588" y="883"/>
                      <a:pt x="8680" y="965"/>
                      <a:pt x="8764" y="1056"/>
                    </a:cubicBezTo>
                    <a:cubicBezTo>
                      <a:pt x="9108" y="1409"/>
                      <a:pt x="9364" y="1847"/>
                      <a:pt x="9509" y="2319"/>
                    </a:cubicBezTo>
                    <a:cubicBezTo>
                      <a:pt x="9580" y="2555"/>
                      <a:pt x="9625" y="2800"/>
                      <a:pt x="9640" y="3046"/>
                    </a:cubicBezTo>
                    <a:cubicBezTo>
                      <a:pt x="9644" y="3108"/>
                      <a:pt x="9644" y="3169"/>
                      <a:pt x="9646" y="3231"/>
                    </a:cubicBezTo>
                    <a:lnTo>
                      <a:pt x="9641" y="3415"/>
                    </a:lnTo>
                    <a:lnTo>
                      <a:pt x="9640" y="3461"/>
                    </a:lnTo>
                    <a:cubicBezTo>
                      <a:pt x="9639" y="3477"/>
                      <a:pt x="9637" y="3492"/>
                      <a:pt x="9635" y="3508"/>
                    </a:cubicBezTo>
                    <a:lnTo>
                      <a:pt x="9626" y="3600"/>
                    </a:lnTo>
                    <a:lnTo>
                      <a:pt x="9616" y="3692"/>
                    </a:lnTo>
                    <a:lnTo>
                      <a:pt x="9600" y="3783"/>
                    </a:lnTo>
                    <a:cubicBezTo>
                      <a:pt x="9522" y="4272"/>
                      <a:pt x="9316" y="4737"/>
                      <a:pt x="9021" y="5135"/>
                    </a:cubicBezTo>
                    <a:cubicBezTo>
                      <a:pt x="8876" y="5335"/>
                      <a:pt x="8702" y="5515"/>
                      <a:pt x="8512" y="5676"/>
                    </a:cubicBezTo>
                    <a:cubicBezTo>
                      <a:pt x="8322" y="5836"/>
                      <a:pt x="8113" y="5973"/>
                      <a:pt x="7891" y="6087"/>
                    </a:cubicBezTo>
                    <a:lnTo>
                      <a:pt x="7880" y="6092"/>
                    </a:lnTo>
                    <a:lnTo>
                      <a:pt x="7883" y="6103"/>
                    </a:lnTo>
                    <a:cubicBezTo>
                      <a:pt x="7948" y="6335"/>
                      <a:pt x="7990" y="6574"/>
                      <a:pt x="8010" y="6814"/>
                    </a:cubicBezTo>
                    <a:cubicBezTo>
                      <a:pt x="8029" y="7057"/>
                      <a:pt x="8029" y="7300"/>
                      <a:pt x="8006" y="7539"/>
                    </a:cubicBezTo>
                    <a:cubicBezTo>
                      <a:pt x="8035" y="7300"/>
                      <a:pt x="8042" y="7056"/>
                      <a:pt x="8026" y="6815"/>
                    </a:cubicBezTo>
                    <a:cubicBezTo>
                      <a:pt x="8010" y="6578"/>
                      <a:pt x="7974" y="6342"/>
                      <a:pt x="7915" y="6111"/>
                    </a:cubicBezTo>
                    <a:lnTo>
                      <a:pt x="7915" y="6111"/>
                    </a:lnTo>
                    <a:cubicBezTo>
                      <a:pt x="8362" y="5891"/>
                      <a:pt x="8762" y="5570"/>
                      <a:pt x="9063" y="5170"/>
                    </a:cubicBezTo>
                    <a:cubicBezTo>
                      <a:pt x="9365" y="4769"/>
                      <a:pt x="9582" y="4296"/>
                      <a:pt x="9668" y="3798"/>
                    </a:cubicBezTo>
                    <a:lnTo>
                      <a:pt x="9686" y="3703"/>
                    </a:lnTo>
                    <a:lnTo>
                      <a:pt x="9696" y="3610"/>
                    </a:lnTo>
                    <a:lnTo>
                      <a:pt x="9707" y="3517"/>
                    </a:lnTo>
                    <a:cubicBezTo>
                      <a:pt x="9708" y="3501"/>
                      <a:pt x="9710" y="3486"/>
                      <a:pt x="9712" y="3470"/>
                    </a:cubicBezTo>
                    <a:lnTo>
                      <a:pt x="9714" y="3421"/>
                    </a:lnTo>
                    <a:lnTo>
                      <a:pt x="9722" y="3232"/>
                    </a:lnTo>
                    <a:cubicBezTo>
                      <a:pt x="9719" y="3169"/>
                      <a:pt x="9721" y="3106"/>
                      <a:pt x="9716" y="3042"/>
                    </a:cubicBezTo>
                    <a:cubicBezTo>
                      <a:pt x="9700" y="2790"/>
                      <a:pt x="9656" y="2538"/>
                      <a:pt x="9585" y="2296"/>
                    </a:cubicBezTo>
                    <a:cubicBezTo>
                      <a:pt x="9439" y="1811"/>
                      <a:pt x="9177" y="1362"/>
                      <a:pt x="8826" y="996"/>
                    </a:cubicBezTo>
                    <a:cubicBezTo>
                      <a:pt x="8738" y="904"/>
                      <a:pt x="8645" y="820"/>
                      <a:pt x="8549" y="738"/>
                    </a:cubicBezTo>
                    <a:cubicBezTo>
                      <a:pt x="8450" y="658"/>
                      <a:pt x="8349" y="581"/>
                      <a:pt x="8242" y="513"/>
                    </a:cubicBezTo>
                    <a:cubicBezTo>
                      <a:pt x="8030" y="376"/>
                      <a:pt x="7801" y="262"/>
                      <a:pt x="7561" y="180"/>
                    </a:cubicBezTo>
                    <a:cubicBezTo>
                      <a:pt x="7322" y="97"/>
                      <a:pt x="7073" y="41"/>
                      <a:pt x="6821" y="17"/>
                    </a:cubicBezTo>
                    <a:cubicBezTo>
                      <a:pt x="6758" y="14"/>
                      <a:pt x="6696" y="6"/>
                      <a:pt x="6631" y="4"/>
                    </a:cubicBezTo>
                    <a:lnTo>
                      <a:pt x="6537" y="1"/>
                    </a:lnTo>
                    <a:cubicBezTo>
                      <a:pt x="6521" y="1"/>
                      <a:pt x="6504" y="0"/>
                      <a:pt x="6488" y="0"/>
                    </a:cubicBezTo>
                    <a:close/>
                  </a:path>
                </a:pathLst>
              </a:custGeom>
              <a:solidFill>
                <a:srgbClr val="AA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3" name="Google Shape;3563;p55"/>
              <p:cNvSpPr/>
              <p:nvPr/>
            </p:nvSpPr>
            <p:spPr>
              <a:xfrm>
                <a:off x="5036915" y="516092"/>
                <a:ext cx="604732" cy="456108"/>
              </a:xfrm>
              <a:custGeom>
                <a:avLst/>
                <a:gdLst/>
                <a:ahLst/>
                <a:cxnLst/>
                <a:rect l="l" t="t" r="r" b="b"/>
                <a:pathLst>
                  <a:path w="25846" h="19471" extrusionOk="0">
                    <a:moveTo>
                      <a:pt x="13019" y="0"/>
                    </a:moveTo>
                    <a:cubicBezTo>
                      <a:pt x="11984" y="0"/>
                      <a:pt x="10886" y="283"/>
                      <a:pt x="9866" y="872"/>
                    </a:cubicBezTo>
                    <a:cubicBezTo>
                      <a:pt x="8038" y="1927"/>
                      <a:pt x="6938" y="3688"/>
                      <a:pt x="6848" y="5396"/>
                    </a:cubicBezTo>
                    <a:cubicBezTo>
                      <a:pt x="6585" y="5566"/>
                      <a:pt x="6338" y="5756"/>
                      <a:pt x="6109" y="5965"/>
                    </a:cubicBezTo>
                    <a:cubicBezTo>
                      <a:pt x="5525" y="5032"/>
                      <a:pt x="4488" y="4411"/>
                      <a:pt x="3307" y="4411"/>
                    </a:cubicBezTo>
                    <a:cubicBezTo>
                      <a:pt x="3305" y="4411"/>
                      <a:pt x="3303" y="4411"/>
                      <a:pt x="3301" y="4411"/>
                    </a:cubicBezTo>
                    <a:cubicBezTo>
                      <a:pt x="1476" y="4411"/>
                      <a:pt x="0" y="5890"/>
                      <a:pt x="0" y="7713"/>
                    </a:cubicBezTo>
                    <a:cubicBezTo>
                      <a:pt x="0" y="9537"/>
                      <a:pt x="1478" y="11016"/>
                      <a:pt x="3304" y="11016"/>
                    </a:cubicBezTo>
                    <a:cubicBezTo>
                      <a:pt x="3620" y="11016"/>
                      <a:pt x="3924" y="10971"/>
                      <a:pt x="4214" y="10889"/>
                    </a:cubicBezTo>
                    <a:cubicBezTo>
                      <a:pt x="4384" y="12554"/>
                      <a:pt x="5252" y="14014"/>
                      <a:pt x="6524" y="14965"/>
                    </a:cubicBezTo>
                    <a:cubicBezTo>
                      <a:pt x="5907" y="15678"/>
                      <a:pt x="5616" y="16463"/>
                      <a:pt x="5780" y="17208"/>
                    </a:cubicBezTo>
                    <a:cubicBezTo>
                      <a:pt x="6085" y="18611"/>
                      <a:pt x="7897" y="19471"/>
                      <a:pt x="10186" y="19471"/>
                    </a:cubicBezTo>
                    <a:cubicBezTo>
                      <a:pt x="10867" y="19471"/>
                      <a:pt x="11591" y="19394"/>
                      <a:pt x="12330" y="19234"/>
                    </a:cubicBezTo>
                    <a:cubicBezTo>
                      <a:pt x="13371" y="19006"/>
                      <a:pt x="14314" y="18640"/>
                      <a:pt x="15102" y="18185"/>
                    </a:cubicBezTo>
                    <a:cubicBezTo>
                      <a:pt x="15491" y="17960"/>
                      <a:pt x="15842" y="17713"/>
                      <a:pt x="16149" y="17451"/>
                    </a:cubicBezTo>
                    <a:cubicBezTo>
                      <a:pt x="17136" y="16606"/>
                      <a:pt x="17647" y="15606"/>
                      <a:pt x="17442" y="14666"/>
                    </a:cubicBezTo>
                    <a:cubicBezTo>
                      <a:pt x="17410" y="14518"/>
                      <a:pt x="17362" y="14378"/>
                      <a:pt x="17296" y="14241"/>
                    </a:cubicBezTo>
                    <a:cubicBezTo>
                      <a:pt x="18534" y="14099"/>
                      <a:pt x="19618" y="13452"/>
                      <a:pt x="20336" y="12511"/>
                    </a:cubicBezTo>
                    <a:cubicBezTo>
                      <a:pt x="20691" y="12045"/>
                      <a:pt x="20957" y="11507"/>
                      <a:pt x="21107" y="10923"/>
                    </a:cubicBezTo>
                    <a:cubicBezTo>
                      <a:pt x="21199" y="10566"/>
                      <a:pt x="21249" y="10191"/>
                      <a:pt x="21249" y="9807"/>
                    </a:cubicBezTo>
                    <a:cubicBezTo>
                      <a:pt x="21249" y="9776"/>
                      <a:pt x="21249" y="9745"/>
                      <a:pt x="21247" y="9714"/>
                    </a:cubicBezTo>
                    <a:lnTo>
                      <a:pt x="21247" y="9714"/>
                    </a:lnTo>
                    <a:cubicBezTo>
                      <a:pt x="21544" y="9775"/>
                      <a:pt x="21856" y="9807"/>
                      <a:pt x="22177" y="9807"/>
                    </a:cubicBezTo>
                    <a:cubicBezTo>
                      <a:pt x="24204" y="9807"/>
                      <a:pt x="25845" y="8530"/>
                      <a:pt x="25845" y="6956"/>
                    </a:cubicBezTo>
                    <a:cubicBezTo>
                      <a:pt x="25845" y="6173"/>
                      <a:pt x="25439" y="5464"/>
                      <a:pt x="24782" y="4949"/>
                    </a:cubicBezTo>
                    <a:cubicBezTo>
                      <a:pt x="24702" y="2515"/>
                      <a:pt x="22705" y="569"/>
                      <a:pt x="20254" y="569"/>
                    </a:cubicBezTo>
                    <a:cubicBezTo>
                      <a:pt x="18933" y="569"/>
                      <a:pt x="17745" y="1134"/>
                      <a:pt x="16917" y="2035"/>
                    </a:cubicBezTo>
                    <a:cubicBezTo>
                      <a:pt x="16142" y="709"/>
                      <a:pt x="14658" y="0"/>
                      <a:pt x="130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4" name="Google Shape;3564;p55"/>
              <p:cNvSpPr/>
              <p:nvPr/>
            </p:nvSpPr>
            <p:spPr>
              <a:xfrm>
                <a:off x="5070888" y="514617"/>
                <a:ext cx="545817" cy="142401"/>
              </a:xfrm>
              <a:custGeom>
                <a:avLst/>
                <a:gdLst/>
                <a:ahLst/>
                <a:cxnLst/>
                <a:rect l="l" t="t" r="r" b="b"/>
                <a:pathLst>
                  <a:path w="23328" h="6079" extrusionOk="0">
                    <a:moveTo>
                      <a:pt x="11563" y="0"/>
                    </a:moveTo>
                    <a:cubicBezTo>
                      <a:pt x="11399" y="0"/>
                      <a:pt x="11235" y="8"/>
                      <a:pt x="11071" y="22"/>
                    </a:cubicBezTo>
                    <a:cubicBezTo>
                      <a:pt x="10502" y="69"/>
                      <a:pt x="9942" y="202"/>
                      <a:pt x="9406" y="399"/>
                    </a:cubicBezTo>
                    <a:cubicBezTo>
                      <a:pt x="9139" y="500"/>
                      <a:pt x="8879" y="617"/>
                      <a:pt x="8626" y="747"/>
                    </a:cubicBezTo>
                    <a:cubicBezTo>
                      <a:pt x="8501" y="817"/>
                      <a:pt x="8374" y="884"/>
                      <a:pt x="8255" y="961"/>
                    </a:cubicBezTo>
                    <a:lnTo>
                      <a:pt x="8073" y="1074"/>
                    </a:lnTo>
                    <a:cubicBezTo>
                      <a:pt x="8042" y="1091"/>
                      <a:pt x="8014" y="1114"/>
                      <a:pt x="7985" y="1134"/>
                    </a:cubicBezTo>
                    <a:lnTo>
                      <a:pt x="7897" y="1196"/>
                    </a:lnTo>
                    <a:cubicBezTo>
                      <a:pt x="7430" y="1522"/>
                      <a:pt x="7004" y="1906"/>
                      <a:pt x="6635" y="2342"/>
                    </a:cubicBezTo>
                    <a:cubicBezTo>
                      <a:pt x="6270" y="2781"/>
                      <a:pt x="5964" y="3269"/>
                      <a:pt x="5742" y="3795"/>
                    </a:cubicBezTo>
                    <a:lnTo>
                      <a:pt x="5719" y="3844"/>
                    </a:lnTo>
                    <a:lnTo>
                      <a:pt x="5700" y="3894"/>
                    </a:lnTo>
                    <a:lnTo>
                      <a:pt x="5663" y="3993"/>
                    </a:lnTo>
                    <a:lnTo>
                      <a:pt x="5626" y="4094"/>
                    </a:lnTo>
                    <a:cubicBezTo>
                      <a:pt x="5614" y="4127"/>
                      <a:pt x="5600" y="4160"/>
                      <a:pt x="5590" y="4195"/>
                    </a:cubicBezTo>
                    <a:lnTo>
                      <a:pt x="5528" y="4400"/>
                    </a:lnTo>
                    <a:cubicBezTo>
                      <a:pt x="5518" y="4434"/>
                      <a:pt x="5507" y="4468"/>
                      <a:pt x="5499" y="4503"/>
                    </a:cubicBezTo>
                    <a:lnTo>
                      <a:pt x="5475" y="4607"/>
                    </a:lnTo>
                    <a:cubicBezTo>
                      <a:pt x="5460" y="4675"/>
                      <a:pt x="5442" y="4745"/>
                      <a:pt x="5427" y="4815"/>
                    </a:cubicBezTo>
                    <a:lnTo>
                      <a:pt x="5394" y="5027"/>
                    </a:lnTo>
                    <a:lnTo>
                      <a:pt x="5378" y="5132"/>
                    </a:lnTo>
                    <a:lnTo>
                      <a:pt x="5368" y="5238"/>
                    </a:lnTo>
                    <a:lnTo>
                      <a:pt x="5352" y="5430"/>
                    </a:lnTo>
                    <a:lnTo>
                      <a:pt x="5352" y="5430"/>
                    </a:lnTo>
                    <a:cubicBezTo>
                      <a:pt x="5107" y="5591"/>
                      <a:pt x="4875" y="5770"/>
                      <a:pt x="4658" y="5966"/>
                    </a:cubicBezTo>
                    <a:lnTo>
                      <a:pt x="4658" y="5966"/>
                    </a:lnTo>
                    <a:cubicBezTo>
                      <a:pt x="4420" y="5606"/>
                      <a:pt x="4117" y="5287"/>
                      <a:pt x="3760" y="5042"/>
                    </a:cubicBezTo>
                    <a:cubicBezTo>
                      <a:pt x="3671" y="4977"/>
                      <a:pt x="3574" y="4921"/>
                      <a:pt x="3477" y="4865"/>
                    </a:cubicBezTo>
                    <a:lnTo>
                      <a:pt x="3329" y="4788"/>
                    </a:lnTo>
                    <a:cubicBezTo>
                      <a:pt x="3304" y="4776"/>
                      <a:pt x="3278" y="4764"/>
                      <a:pt x="3253" y="4752"/>
                    </a:cubicBezTo>
                    <a:lnTo>
                      <a:pt x="3176" y="4719"/>
                    </a:lnTo>
                    <a:cubicBezTo>
                      <a:pt x="3150" y="4709"/>
                      <a:pt x="3124" y="4696"/>
                      <a:pt x="3099" y="4686"/>
                    </a:cubicBezTo>
                    <a:lnTo>
                      <a:pt x="3021" y="4658"/>
                    </a:lnTo>
                    <a:cubicBezTo>
                      <a:pt x="2969" y="4639"/>
                      <a:pt x="2917" y="4618"/>
                      <a:pt x="2863" y="4604"/>
                    </a:cubicBezTo>
                    <a:lnTo>
                      <a:pt x="2703" y="4557"/>
                    </a:lnTo>
                    <a:lnTo>
                      <a:pt x="2540" y="4520"/>
                    </a:lnTo>
                    <a:lnTo>
                      <a:pt x="2499" y="4511"/>
                    </a:lnTo>
                    <a:lnTo>
                      <a:pt x="2458" y="4505"/>
                    </a:lnTo>
                    <a:lnTo>
                      <a:pt x="2376" y="4492"/>
                    </a:lnTo>
                    <a:lnTo>
                      <a:pt x="2294" y="4479"/>
                    </a:lnTo>
                    <a:cubicBezTo>
                      <a:pt x="2266" y="4475"/>
                      <a:pt x="2239" y="4474"/>
                      <a:pt x="2211" y="4471"/>
                    </a:cubicBezTo>
                    <a:cubicBezTo>
                      <a:pt x="2155" y="4468"/>
                      <a:pt x="2101" y="4460"/>
                      <a:pt x="2045" y="4458"/>
                    </a:cubicBezTo>
                    <a:lnTo>
                      <a:pt x="1877" y="4454"/>
                    </a:lnTo>
                    <a:cubicBezTo>
                      <a:pt x="1868" y="4454"/>
                      <a:pt x="1860" y="4454"/>
                      <a:pt x="1851" y="4454"/>
                    </a:cubicBezTo>
                    <a:cubicBezTo>
                      <a:pt x="1638" y="4454"/>
                      <a:pt x="1426" y="4477"/>
                      <a:pt x="1216" y="4518"/>
                    </a:cubicBezTo>
                    <a:cubicBezTo>
                      <a:pt x="780" y="4606"/>
                      <a:pt x="366" y="4783"/>
                      <a:pt x="1" y="5033"/>
                    </a:cubicBezTo>
                    <a:cubicBezTo>
                      <a:pt x="370" y="4790"/>
                      <a:pt x="786" y="4622"/>
                      <a:pt x="1220" y="4541"/>
                    </a:cubicBezTo>
                    <a:cubicBezTo>
                      <a:pt x="1414" y="4507"/>
                      <a:pt x="1612" y="4487"/>
                      <a:pt x="1809" y="4487"/>
                    </a:cubicBezTo>
                    <a:cubicBezTo>
                      <a:pt x="1832" y="4487"/>
                      <a:pt x="1854" y="4487"/>
                      <a:pt x="1876" y="4488"/>
                    </a:cubicBezTo>
                    <a:lnTo>
                      <a:pt x="2041" y="4494"/>
                    </a:lnTo>
                    <a:cubicBezTo>
                      <a:pt x="2097" y="4496"/>
                      <a:pt x="2150" y="4504"/>
                      <a:pt x="2206" y="4509"/>
                    </a:cubicBezTo>
                    <a:cubicBezTo>
                      <a:pt x="2232" y="4511"/>
                      <a:pt x="2261" y="4514"/>
                      <a:pt x="2288" y="4518"/>
                    </a:cubicBezTo>
                    <a:lnTo>
                      <a:pt x="2369" y="4532"/>
                    </a:lnTo>
                    <a:lnTo>
                      <a:pt x="2449" y="4546"/>
                    </a:lnTo>
                    <a:lnTo>
                      <a:pt x="2491" y="4552"/>
                    </a:lnTo>
                    <a:lnTo>
                      <a:pt x="2530" y="4563"/>
                    </a:lnTo>
                    <a:lnTo>
                      <a:pt x="2691" y="4601"/>
                    </a:lnTo>
                    <a:lnTo>
                      <a:pt x="2848" y="4650"/>
                    </a:lnTo>
                    <a:cubicBezTo>
                      <a:pt x="2901" y="4664"/>
                      <a:pt x="2952" y="4687"/>
                      <a:pt x="3003" y="4705"/>
                    </a:cubicBezTo>
                    <a:lnTo>
                      <a:pt x="3080" y="4735"/>
                    </a:lnTo>
                    <a:cubicBezTo>
                      <a:pt x="3106" y="4745"/>
                      <a:pt x="3130" y="4756"/>
                      <a:pt x="3155" y="4768"/>
                    </a:cubicBezTo>
                    <a:lnTo>
                      <a:pt x="3230" y="4802"/>
                    </a:lnTo>
                    <a:cubicBezTo>
                      <a:pt x="3254" y="4814"/>
                      <a:pt x="3279" y="4824"/>
                      <a:pt x="3304" y="4838"/>
                    </a:cubicBezTo>
                    <a:lnTo>
                      <a:pt x="3449" y="4915"/>
                    </a:lnTo>
                    <a:cubicBezTo>
                      <a:pt x="3543" y="4972"/>
                      <a:pt x="3637" y="5028"/>
                      <a:pt x="3724" y="5094"/>
                    </a:cubicBezTo>
                    <a:cubicBezTo>
                      <a:pt x="4083" y="5345"/>
                      <a:pt x="4386" y="5673"/>
                      <a:pt x="4620" y="6042"/>
                    </a:cubicBezTo>
                    <a:lnTo>
                      <a:pt x="4642" y="6078"/>
                    </a:lnTo>
                    <a:lnTo>
                      <a:pt x="4674" y="6050"/>
                    </a:lnTo>
                    <a:cubicBezTo>
                      <a:pt x="4905" y="5843"/>
                      <a:pt x="5151" y="5655"/>
                      <a:pt x="5412" y="5487"/>
                    </a:cubicBezTo>
                    <a:lnTo>
                      <a:pt x="5430" y="5476"/>
                    </a:lnTo>
                    <a:lnTo>
                      <a:pt x="5432" y="5456"/>
                    </a:lnTo>
                    <a:lnTo>
                      <a:pt x="5451" y="5248"/>
                    </a:lnTo>
                    <a:lnTo>
                      <a:pt x="5462" y="5142"/>
                    </a:lnTo>
                    <a:lnTo>
                      <a:pt x="5478" y="5038"/>
                    </a:lnTo>
                    <a:lnTo>
                      <a:pt x="5513" y="4830"/>
                    </a:lnTo>
                    <a:cubicBezTo>
                      <a:pt x="5528" y="4762"/>
                      <a:pt x="5545" y="4695"/>
                      <a:pt x="5560" y="4625"/>
                    </a:cubicBezTo>
                    <a:lnTo>
                      <a:pt x="5585" y="4523"/>
                    </a:lnTo>
                    <a:cubicBezTo>
                      <a:pt x="5592" y="4489"/>
                      <a:pt x="5605" y="4456"/>
                      <a:pt x="5614" y="4422"/>
                    </a:cubicBezTo>
                    <a:lnTo>
                      <a:pt x="5677" y="4220"/>
                    </a:lnTo>
                    <a:cubicBezTo>
                      <a:pt x="5686" y="4187"/>
                      <a:pt x="5700" y="4155"/>
                      <a:pt x="5713" y="4122"/>
                    </a:cubicBezTo>
                    <a:lnTo>
                      <a:pt x="5750" y="4023"/>
                    </a:lnTo>
                    <a:lnTo>
                      <a:pt x="5787" y="3925"/>
                    </a:lnTo>
                    <a:lnTo>
                      <a:pt x="5806" y="3875"/>
                    </a:lnTo>
                    <a:lnTo>
                      <a:pt x="5828" y="3828"/>
                    </a:lnTo>
                    <a:cubicBezTo>
                      <a:pt x="6053" y="3315"/>
                      <a:pt x="6355" y="2835"/>
                      <a:pt x="6715" y="2405"/>
                    </a:cubicBezTo>
                    <a:cubicBezTo>
                      <a:pt x="7079" y="1978"/>
                      <a:pt x="7499" y="1600"/>
                      <a:pt x="7960" y="1280"/>
                    </a:cubicBezTo>
                    <a:lnTo>
                      <a:pt x="8046" y="1219"/>
                    </a:lnTo>
                    <a:cubicBezTo>
                      <a:pt x="8076" y="1200"/>
                      <a:pt x="8102" y="1178"/>
                      <a:pt x="8133" y="1161"/>
                    </a:cubicBezTo>
                    <a:lnTo>
                      <a:pt x="8313" y="1050"/>
                    </a:lnTo>
                    <a:cubicBezTo>
                      <a:pt x="8431" y="974"/>
                      <a:pt x="8555" y="909"/>
                      <a:pt x="8678" y="841"/>
                    </a:cubicBezTo>
                    <a:cubicBezTo>
                      <a:pt x="8928" y="713"/>
                      <a:pt x="9184" y="599"/>
                      <a:pt x="9446" y="500"/>
                    </a:cubicBezTo>
                    <a:cubicBezTo>
                      <a:pt x="9973" y="307"/>
                      <a:pt x="10523" y="178"/>
                      <a:pt x="11082" y="135"/>
                    </a:cubicBezTo>
                    <a:cubicBezTo>
                      <a:pt x="11243" y="121"/>
                      <a:pt x="11405" y="114"/>
                      <a:pt x="11567" y="114"/>
                    </a:cubicBezTo>
                    <a:cubicBezTo>
                      <a:pt x="11965" y="114"/>
                      <a:pt x="12362" y="157"/>
                      <a:pt x="12749" y="245"/>
                    </a:cubicBezTo>
                    <a:cubicBezTo>
                      <a:pt x="13021" y="307"/>
                      <a:pt x="13289" y="392"/>
                      <a:pt x="13545" y="501"/>
                    </a:cubicBezTo>
                    <a:cubicBezTo>
                      <a:pt x="13801" y="612"/>
                      <a:pt x="14048" y="746"/>
                      <a:pt x="14277" y="904"/>
                    </a:cubicBezTo>
                    <a:cubicBezTo>
                      <a:pt x="14738" y="1219"/>
                      <a:pt x="15130" y="1634"/>
                      <a:pt x="15412" y="2114"/>
                    </a:cubicBezTo>
                    <a:lnTo>
                      <a:pt x="15448" y="2176"/>
                    </a:lnTo>
                    <a:lnTo>
                      <a:pt x="15497" y="2123"/>
                    </a:lnTo>
                    <a:cubicBezTo>
                      <a:pt x="15648" y="1962"/>
                      <a:pt x="15806" y="1809"/>
                      <a:pt x="15979" y="1669"/>
                    </a:cubicBezTo>
                    <a:cubicBezTo>
                      <a:pt x="16021" y="1635"/>
                      <a:pt x="16066" y="1602"/>
                      <a:pt x="16109" y="1568"/>
                    </a:cubicBezTo>
                    <a:lnTo>
                      <a:pt x="16175" y="1518"/>
                    </a:lnTo>
                    <a:lnTo>
                      <a:pt x="16242" y="1470"/>
                    </a:lnTo>
                    <a:cubicBezTo>
                      <a:pt x="16288" y="1440"/>
                      <a:pt x="16333" y="1407"/>
                      <a:pt x="16380" y="1378"/>
                    </a:cubicBezTo>
                    <a:lnTo>
                      <a:pt x="16521" y="1291"/>
                    </a:lnTo>
                    <a:cubicBezTo>
                      <a:pt x="16544" y="1276"/>
                      <a:pt x="16568" y="1263"/>
                      <a:pt x="16593" y="1250"/>
                    </a:cubicBezTo>
                    <a:lnTo>
                      <a:pt x="16666" y="1210"/>
                    </a:lnTo>
                    <a:cubicBezTo>
                      <a:pt x="16714" y="1183"/>
                      <a:pt x="16762" y="1157"/>
                      <a:pt x="16814" y="1133"/>
                    </a:cubicBezTo>
                    <a:lnTo>
                      <a:pt x="16962" y="1061"/>
                    </a:lnTo>
                    <a:lnTo>
                      <a:pt x="17114" y="998"/>
                    </a:lnTo>
                    <a:cubicBezTo>
                      <a:pt x="17319" y="916"/>
                      <a:pt x="17528" y="844"/>
                      <a:pt x="17744" y="793"/>
                    </a:cubicBezTo>
                    <a:cubicBezTo>
                      <a:pt x="17850" y="763"/>
                      <a:pt x="17959" y="746"/>
                      <a:pt x="18068" y="725"/>
                    </a:cubicBezTo>
                    <a:lnTo>
                      <a:pt x="18232" y="701"/>
                    </a:lnTo>
                    <a:lnTo>
                      <a:pt x="18314" y="690"/>
                    </a:lnTo>
                    <a:lnTo>
                      <a:pt x="18396" y="684"/>
                    </a:lnTo>
                    <a:cubicBezTo>
                      <a:pt x="18451" y="680"/>
                      <a:pt x="18507" y="674"/>
                      <a:pt x="18562" y="671"/>
                    </a:cubicBezTo>
                    <a:lnTo>
                      <a:pt x="18727" y="665"/>
                    </a:lnTo>
                    <a:cubicBezTo>
                      <a:pt x="18751" y="665"/>
                      <a:pt x="18774" y="664"/>
                      <a:pt x="18797" y="664"/>
                    </a:cubicBezTo>
                    <a:cubicBezTo>
                      <a:pt x="18829" y="664"/>
                      <a:pt x="18860" y="665"/>
                      <a:pt x="18892" y="665"/>
                    </a:cubicBezTo>
                    <a:lnTo>
                      <a:pt x="18975" y="666"/>
                    </a:lnTo>
                    <a:cubicBezTo>
                      <a:pt x="19004" y="666"/>
                      <a:pt x="19031" y="668"/>
                      <a:pt x="19060" y="671"/>
                    </a:cubicBezTo>
                    <a:lnTo>
                      <a:pt x="19225" y="682"/>
                    </a:lnTo>
                    <a:cubicBezTo>
                      <a:pt x="19280" y="687"/>
                      <a:pt x="19334" y="695"/>
                      <a:pt x="19390" y="701"/>
                    </a:cubicBezTo>
                    <a:cubicBezTo>
                      <a:pt x="19416" y="705"/>
                      <a:pt x="19445" y="707"/>
                      <a:pt x="19472" y="712"/>
                    </a:cubicBezTo>
                    <a:lnTo>
                      <a:pt x="19554" y="726"/>
                    </a:lnTo>
                    <a:cubicBezTo>
                      <a:pt x="19608" y="736"/>
                      <a:pt x="19663" y="742"/>
                      <a:pt x="19717" y="756"/>
                    </a:cubicBezTo>
                    <a:cubicBezTo>
                      <a:pt x="19933" y="799"/>
                      <a:pt x="20147" y="861"/>
                      <a:pt x="20355" y="936"/>
                    </a:cubicBezTo>
                    <a:cubicBezTo>
                      <a:pt x="21188" y="1240"/>
                      <a:pt x="21926" y="1798"/>
                      <a:pt x="22451" y="2514"/>
                    </a:cubicBezTo>
                    <a:cubicBezTo>
                      <a:pt x="22582" y="2694"/>
                      <a:pt x="22701" y="2882"/>
                      <a:pt x="22805" y="3080"/>
                    </a:cubicBezTo>
                    <a:cubicBezTo>
                      <a:pt x="22907" y="3276"/>
                      <a:pt x="22998" y="3481"/>
                      <a:pt x="23072" y="3691"/>
                    </a:cubicBezTo>
                    <a:cubicBezTo>
                      <a:pt x="23143" y="3901"/>
                      <a:pt x="23201" y="4117"/>
                      <a:pt x="23245" y="4336"/>
                    </a:cubicBezTo>
                    <a:cubicBezTo>
                      <a:pt x="23291" y="4565"/>
                      <a:pt x="23317" y="4787"/>
                      <a:pt x="23328" y="5010"/>
                    </a:cubicBezTo>
                    <a:cubicBezTo>
                      <a:pt x="23321" y="4787"/>
                      <a:pt x="23300" y="4565"/>
                      <a:pt x="23263" y="4343"/>
                    </a:cubicBezTo>
                    <a:cubicBezTo>
                      <a:pt x="23223" y="4123"/>
                      <a:pt x="23169" y="3906"/>
                      <a:pt x="23099" y="3694"/>
                    </a:cubicBezTo>
                    <a:cubicBezTo>
                      <a:pt x="23027" y="3482"/>
                      <a:pt x="22940" y="3274"/>
                      <a:pt x="22840" y="3074"/>
                    </a:cubicBezTo>
                    <a:cubicBezTo>
                      <a:pt x="22738" y="2874"/>
                      <a:pt x="22620" y="2684"/>
                      <a:pt x="22491" y="2500"/>
                    </a:cubicBezTo>
                    <a:cubicBezTo>
                      <a:pt x="22363" y="2316"/>
                      <a:pt x="22217" y="2145"/>
                      <a:pt x="22061" y="1982"/>
                    </a:cubicBezTo>
                    <a:cubicBezTo>
                      <a:pt x="22022" y="1942"/>
                      <a:pt x="21984" y="1900"/>
                      <a:pt x="21942" y="1863"/>
                    </a:cubicBezTo>
                    <a:lnTo>
                      <a:pt x="21819" y="1747"/>
                    </a:lnTo>
                    <a:cubicBezTo>
                      <a:pt x="21733" y="1675"/>
                      <a:pt x="21650" y="1600"/>
                      <a:pt x="21559" y="1532"/>
                    </a:cubicBezTo>
                    <a:cubicBezTo>
                      <a:pt x="21381" y="1395"/>
                      <a:pt x="21194" y="1269"/>
                      <a:pt x="20997" y="1162"/>
                    </a:cubicBezTo>
                    <a:cubicBezTo>
                      <a:pt x="20972" y="1147"/>
                      <a:pt x="20948" y="1134"/>
                      <a:pt x="20923" y="1121"/>
                    </a:cubicBezTo>
                    <a:lnTo>
                      <a:pt x="20848" y="1083"/>
                    </a:lnTo>
                    <a:cubicBezTo>
                      <a:pt x="20798" y="1058"/>
                      <a:pt x="20748" y="1029"/>
                      <a:pt x="20696" y="1008"/>
                    </a:cubicBezTo>
                    <a:lnTo>
                      <a:pt x="20542" y="939"/>
                    </a:lnTo>
                    <a:lnTo>
                      <a:pt x="20385" y="878"/>
                    </a:lnTo>
                    <a:cubicBezTo>
                      <a:pt x="20173" y="801"/>
                      <a:pt x="19958" y="734"/>
                      <a:pt x="19737" y="688"/>
                    </a:cubicBezTo>
                    <a:cubicBezTo>
                      <a:pt x="19682" y="674"/>
                      <a:pt x="19628" y="667"/>
                      <a:pt x="19572" y="655"/>
                    </a:cubicBezTo>
                    <a:lnTo>
                      <a:pt x="19489" y="640"/>
                    </a:lnTo>
                    <a:cubicBezTo>
                      <a:pt x="19461" y="637"/>
                      <a:pt x="19433" y="633"/>
                      <a:pt x="19405" y="628"/>
                    </a:cubicBezTo>
                    <a:cubicBezTo>
                      <a:pt x="19349" y="622"/>
                      <a:pt x="19294" y="613"/>
                      <a:pt x="19238" y="608"/>
                    </a:cubicBezTo>
                    <a:lnTo>
                      <a:pt x="19070" y="596"/>
                    </a:lnTo>
                    <a:cubicBezTo>
                      <a:pt x="19041" y="593"/>
                      <a:pt x="19013" y="592"/>
                      <a:pt x="18985" y="592"/>
                    </a:cubicBezTo>
                    <a:lnTo>
                      <a:pt x="18901" y="588"/>
                    </a:lnTo>
                    <a:cubicBezTo>
                      <a:pt x="18862" y="588"/>
                      <a:pt x="18823" y="587"/>
                      <a:pt x="18784" y="587"/>
                    </a:cubicBezTo>
                    <a:cubicBezTo>
                      <a:pt x="18766" y="587"/>
                      <a:pt x="18749" y="587"/>
                      <a:pt x="18731" y="587"/>
                    </a:cubicBezTo>
                    <a:lnTo>
                      <a:pt x="18562" y="592"/>
                    </a:lnTo>
                    <a:cubicBezTo>
                      <a:pt x="18506" y="594"/>
                      <a:pt x="18449" y="599"/>
                      <a:pt x="18393" y="603"/>
                    </a:cubicBezTo>
                    <a:lnTo>
                      <a:pt x="18308" y="609"/>
                    </a:lnTo>
                    <a:lnTo>
                      <a:pt x="18225" y="619"/>
                    </a:lnTo>
                    <a:lnTo>
                      <a:pt x="18057" y="642"/>
                    </a:lnTo>
                    <a:cubicBezTo>
                      <a:pt x="17947" y="663"/>
                      <a:pt x="17834" y="679"/>
                      <a:pt x="17724" y="708"/>
                    </a:cubicBezTo>
                    <a:cubicBezTo>
                      <a:pt x="16868" y="906"/>
                      <a:pt x="16077" y="1368"/>
                      <a:pt x="15469" y="2006"/>
                    </a:cubicBezTo>
                    <a:lnTo>
                      <a:pt x="15469" y="2006"/>
                    </a:lnTo>
                    <a:cubicBezTo>
                      <a:pt x="15182" y="1536"/>
                      <a:pt x="14794" y="1131"/>
                      <a:pt x="14342" y="818"/>
                    </a:cubicBezTo>
                    <a:cubicBezTo>
                      <a:pt x="14106" y="655"/>
                      <a:pt x="13853" y="517"/>
                      <a:pt x="13590" y="403"/>
                    </a:cubicBezTo>
                    <a:cubicBezTo>
                      <a:pt x="13328" y="289"/>
                      <a:pt x="13054" y="202"/>
                      <a:pt x="12775" y="137"/>
                    </a:cubicBezTo>
                    <a:cubicBezTo>
                      <a:pt x="12377" y="46"/>
                      <a:pt x="11970" y="0"/>
                      <a:pt x="11563" y="0"/>
                    </a:cubicBezTo>
                    <a:close/>
                  </a:path>
                </a:pathLst>
              </a:custGeom>
              <a:solidFill>
                <a:srgbClr val="AA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5" name="Google Shape;3565;p55"/>
              <p:cNvSpPr/>
              <p:nvPr/>
            </p:nvSpPr>
            <p:spPr>
              <a:xfrm>
                <a:off x="5593027" y="785386"/>
                <a:ext cx="162355" cy="176039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7515" extrusionOk="0">
                    <a:moveTo>
                      <a:pt x="2625" y="1"/>
                    </a:moveTo>
                    <a:cubicBezTo>
                      <a:pt x="1602" y="1"/>
                      <a:pt x="772" y="830"/>
                      <a:pt x="772" y="1853"/>
                    </a:cubicBezTo>
                    <a:cubicBezTo>
                      <a:pt x="772" y="2009"/>
                      <a:pt x="791" y="2162"/>
                      <a:pt x="828" y="2308"/>
                    </a:cubicBezTo>
                    <a:cubicBezTo>
                      <a:pt x="333" y="2615"/>
                      <a:pt x="1" y="3164"/>
                      <a:pt x="1" y="3790"/>
                    </a:cubicBezTo>
                    <a:cubicBezTo>
                      <a:pt x="1" y="4750"/>
                      <a:pt x="780" y="5530"/>
                      <a:pt x="1740" y="5530"/>
                    </a:cubicBezTo>
                    <a:cubicBezTo>
                      <a:pt x="2118" y="5530"/>
                      <a:pt x="2468" y="5409"/>
                      <a:pt x="2754" y="5203"/>
                    </a:cubicBezTo>
                    <a:lnTo>
                      <a:pt x="2754" y="5203"/>
                    </a:lnTo>
                    <a:cubicBezTo>
                      <a:pt x="2747" y="5273"/>
                      <a:pt x="2744" y="5345"/>
                      <a:pt x="2744" y="5417"/>
                    </a:cubicBezTo>
                    <a:cubicBezTo>
                      <a:pt x="2744" y="5432"/>
                      <a:pt x="2744" y="5448"/>
                      <a:pt x="2745" y="5464"/>
                    </a:cubicBezTo>
                    <a:cubicBezTo>
                      <a:pt x="2749" y="5614"/>
                      <a:pt x="2768" y="5761"/>
                      <a:pt x="2801" y="5903"/>
                    </a:cubicBezTo>
                    <a:cubicBezTo>
                      <a:pt x="2971" y="6619"/>
                      <a:pt x="3509" y="7193"/>
                      <a:pt x="4204" y="7416"/>
                    </a:cubicBezTo>
                    <a:lnTo>
                      <a:pt x="4227" y="7423"/>
                    </a:lnTo>
                    <a:cubicBezTo>
                      <a:pt x="4422" y="7483"/>
                      <a:pt x="4629" y="7514"/>
                      <a:pt x="4841" y="7514"/>
                    </a:cubicBezTo>
                    <a:cubicBezTo>
                      <a:pt x="6000" y="7514"/>
                      <a:pt x="6939" y="6576"/>
                      <a:pt x="6939" y="5417"/>
                    </a:cubicBezTo>
                    <a:cubicBezTo>
                      <a:pt x="6939" y="4580"/>
                      <a:pt x="6447" y="3857"/>
                      <a:pt x="5739" y="3521"/>
                    </a:cubicBezTo>
                    <a:cubicBezTo>
                      <a:pt x="5829" y="3325"/>
                      <a:pt x="5880" y="3106"/>
                      <a:pt x="5880" y="2878"/>
                    </a:cubicBezTo>
                    <a:cubicBezTo>
                      <a:pt x="5880" y="2048"/>
                      <a:pt x="5225" y="1371"/>
                      <a:pt x="4403" y="1335"/>
                    </a:cubicBezTo>
                    <a:cubicBezTo>
                      <a:pt x="4179" y="565"/>
                      <a:pt x="3468" y="1"/>
                      <a:pt x="26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6" name="Google Shape;3566;p55"/>
              <p:cNvSpPr/>
              <p:nvPr/>
            </p:nvSpPr>
            <p:spPr>
              <a:xfrm>
                <a:off x="5680018" y="793796"/>
                <a:ext cx="75012" cy="112440"/>
              </a:xfrm>
              <a:custGeom>
                <a:avLst/>
                <a:gdLst/>
                <a:ahLst/>
                <a:cxnLst/>
                <a:rect l="l" t="t" r="r" b="b"/>
                <a:pathLst>
                  <a:path w="3206" h="480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59" y="126"/>
                      <a:pt x="299" y="275"/>
                      <a:pt x="411" y="443"/>
                    </a:cubicBezTo>
                    <a:cubicBezTo>
                      <a:pt x="521" y="611"/>
                      <a:pt x="606" y="795"/>
                      <a:pt x="658" y="987"/>
                    </a:cubicBezTo>
                    <a:lnTo>
                      <a:pt x="663" y="1008"/>
                    </a:lnTo>
                    <a:lnTo>
                      <a:pt x="685" y="1010"/>
                    </a:lnTo>
                    <a:cubicBezTo>
                      <a:pt x="932" y="1026"/>
                      <a:pt x="1173" y="1100"/>
                      <a:pt x="1384" y="1226"/>
                    </a:cubicBezTo>
                    <a:lnTo>
                      <a:pt x="1461" y="1277"/>
                    </a:lnTo>
                    <a:cubicBezTo>
                      <a:pt x="1473" y="1285"/>
                      <a:pt x="1486" y="1293"/>
                      <a:pt x="1499" y="1302"/>
                    </a:cubicBezTo>
                    <a:lnTo>
                      <a:pt x="1535" y="1330"/>
                    </a:lnTo>
                    <a:cubicBezTo>
                      <a:pt x="1558" y="1349"/>
                      <a:pt x="1584" y="1367"/>
                      <a:pt x="1606" y="1387"/>
                    </a:cubicBezTo>
                    <a:lnTo>
                      <a:pt x="1673" y="1452"/>
                    </a:lnTo>
                    <a:cubicBezTo>
                      <a:pt x="1685" y="1462"/>
                      <a:pt x="1696" y="1472"/>
                      <a:pt x="1707" y="1484"/>
                    </a:cubicBezTo>
                    <a:lnTo>
                      <a:pt x="1737" y="1519"/>
                    </a:lnTo>
                    <a:lnTo>
                      <a:pt x="1796" y="1587"/>
                    </a:lnTo>
                    <a:lnTo>
                      <a:pt x="1850" y="1662"/>
                    </a:lnTo>
                    <a:lnTo>
                      <a:pt x="1877" y="1699"/>
                    </a:lnTo>
                    <a:lnTo>
                      <a:pt x="1901" y="1739"/>
                    </a:lnTo>
                    <a:lnTo>
                      <a:pt x="1947" y="1818"/>
                    </a:lnTo>
                    <a:cubicBezTo>
                      <a:pt x="1960" y="1846"/>
                      <a:pt x="1972" y="1873"/>
                      <a:pt x="1985" y="1902"/>
                    </a:cubicBezTo>
                    <a:cubicBezTo>
                      <a:pt x="2013" y="1956"/>
                      <a:pt x="2030" y="2016"/>
                      <a:pt x="2050" y="2072"/>
                    </a:cubicBezTo>
                    <a:cubicBezTo>
                      <a:pt x="2061" y="2100"/>
                      <a:pt x="2066" y="2131"/>
                      <a:pt x="2073" y="2161"/>
                    </a:cubicBezTo>
                    <a:lnTo>
                      <a:pt x="2085" y="2206"/>
                    </a:lnTo>
                    <a:lnTo>
                      <a:pt x="2090" y="2227"/>
                    </a:lnTo>
                    <a:lnTo>
                      <a:pt x="2093" y="2251"/>
                    </a:lnTo>
                    <a:cubicBezTo>
                      <a:pt x="2102" y="2310"/>
                      <a:pt x="2114" y="2371"/>
                      <a:pt x="2116" y="2432"/>
                    </a:cubicBezTo>
                    <a:lnTo>
                      <a:pt x="2121" y="2524"/>
                    </a:lnTo>
                    <a:cubicBezTo>
                      <a:pt x="2121" y="2554"/>
                      <a:pt x="2119" y="2585"/>
                      <a:pt x="2118" y="2616"/>
                    </a:cubicBezTo>
                    <a:cubicBezTo>
                      <a:pt x="2114" y="2678"/>
                      <a:pt x="2107" y="2738"/>
                      <a:pt x="2097" y="2798"/>
                    </a:cubicBezTo>
                    <a:cubicBezTo>
                      <a:pt x="2074" y="2919"/>
                      <a:pt x="2038" y="3036"/>
                      <a:pt x="1989" y="3148"/>
                    </a:cubicBezTo>
                    <a:lnTo>
                      <a:pt x="1971" y="3184"/>
                    </a:lnTo>
                    <a:lnTo>
                      <a:pt x="2007" y="3201"/>
                    </a:lnTo>
                    <a:cubicBezTo>
                      <a:pt x="2164" y="3273"/>
                      <a:pt x="2310" y="3366"/>
                      <a:pt x="2445" y="3473"/>
                    </a:cubicBezTo>
                    <a:cubicBezTo>
                      <a:pt x="2580" y="3582"/>
                      <a:pt x="2700" y="3708"/>
                      <a:pt x="2804" y="3847"/>
                    </a:cubicBezTo>
                    <a:cubicBezTo>
                      <a:pt x="2908" y="3985"/>
                      <a:pt x="2996" y="4136"/>
                      <a:pt x="3064" y="4297"/>
                    </a:cubicBezTo>
                    <a:cubicBezTo>
                      <a:pt x="3128" y="4456"/>
                      <a:pt x="3178" y="4624"/>
                      <a:pt x="3205" y="4799"/>
                    </a:cubicBezTo>
                    <a:cubicBezTo>
                      <a:pt x="3190" y="4623"/>
                      <a:pt x="3150" y="4451"/>
                      <a:pt x="3090" y="4285"/>
                    </a:cubicBezTo>
                    <a:cubicBezTo>
                      <a:pt x="3030" y="4118"/>
                      <a:pt x="2948" y="3959"/>
                      <a:pt x="2845" y="3815"/>
                    </a:cubicBezTo>
                    <a:cubicBezTo>
                      <a:pt x="2650" y="3533"/>
                      <a:pt x="2382" y="3300"/>
                      <a:pt x="2075" y="3145"/>
                    </a:cubicBezTo>
                    <a:lnTo>
                      <a:pt x="2075" y="3145"/>
                    </a:lnTo>
                    <a:cubicBezTo>
                      <a:pt x="2173" y="2920"/>
                      <a:pt x="2220" y="2671"/>
                      <a:pt x="2203" y="2426"/>
                    </a:cubicBezTo>
                    <a:cubicBezTo>
                      <a:pt x="2203" y="2361"/>
                      <a:pt x="2190" y="2298"/>
                      <a:pt x="2181" y="2233"/>
                    </a:cubicBezTo>
                    <a:lnTo>
                      <a:pt x="2178" y="2210"/>
                    </a:lnTo>
                    <a:lnTo>
                      <a:pt x="2172" y="2186"/>
                    </a:lnTo>
                    <a:lnTo>
                      <a:pt x="2160" y="2139"/>
                    </a:lnTo>
                    <a:cubicBezTo>
                      <a:pt x="2152" y="2108"/>
                      <a:pt x="2147" y="2077"/>
                      <a:pt x="2135" y="2046"/>
                    </a:cubicBezTo>
                    <a:cubicBezTo>
                      <a:pt x="2112" y="1985"/>
                      <a:pt x="2093" y="1923"/>
                      <a:pt x="2065" y="1864"/>
                    </a:cubicBezTo>
                    <a:cubicBezTo>
                      <a:pt x="2050" y="1836"/>
                      <a:pt x="2037" y="1806"/>
                      <a:pt x="2022" y="1777"/>
                    </a:cubicBezTo>
                    <a:lnTo>
                      <a:pt x="1972" y="1694"/>
                    </a:lnTo>
                    <a:lnTo>
                      <a:pt x="1948" y="1653"/>
                    </a:lnTo>
                    <a:lnTo>
                      <a:pt x="1919" y="1613"/>
                    </a:lnTo>
                    <a:lnTo>
                      <a:pt x="1862" y="1535"/>
                    </a:lnTo>
                    <a:lnTo>
                      <a:pt x="1798" y="1462"/>
                    </a:lnTo>
                    <a:lnTo>
                      <a:pt x="1765" y="1426"/>
                    </a:lnTo>
                    <a:cubicBezTo>
                      <a:pt x="1754" y="1415"/>
                      <a:pt x="1743" y="1405"/>
                      <a:pt x="1731" y="1393"/>
                    </a:cubicBezTo>
                    <a:lnTo>
                      <a:pt x="1661" y="1326"/>
                    </a:lnTo>
                    <a:cubicBezTo>
                      <a:pt x="1636" y="1305"/>
                      <a:pt x="1609" y="1287"/>
                      <a:pt x="1585" y="1266"/>
                    </a:cubicBezTo>
                    <a:lnTo>
                      <a:pt x="1547" y="1237"/>
                    </a:lnTo>
                    <a:cubicBezTo>
                      <a:pt x="1534" y="1226"/>
                      <a:pt x="1519" y="1218"/>
                      <a:pt x="1506" y="1210"/>
                    </a:cubicBezTo>
                    <a:lnTo>
                      <a:pt x="1424" y="1159"/>
                    </a:lnTo>
                    <a:cubicBezTo>
                      <a:pt x="1311" y="1097"/>
                      <a:pt x="1193" y="1042"/>
                      <a:pt x="1068" y="1010"/>
                    </a:cubicBezTo>
                    <a:cubicBezTo>
                      <a:pt x="952" y="973"/>
                      <a:pt x="830" y="960"/>
                      <a:pt x="710" y="951"/>
                    </a:cubicBezTo>
                    <a:lnTo>
                      <a:pt x="710" y="951"/>
                    </a:lnTo>
                    <a:cubicBezTo>
                      <a:pt x="648" y="761"/>
                      <a:pt x="556" y="582"/>
                      <a:pt x="439" y="423"/>
                    </a:cubicBezTo>
                    <a:cubicBezTo>
                      <a:pt x="378" y="341"/>
                      <a:pt x="311" y="264"/>
                      <a:pt x="237" y="193"/>
                    </a:cubicBezTo>
                    <a:cubicBezTo>
                      <a:pt x="164" y="121"/>
                      <a:pt x="85" y="58"/>
                      <a:pt x="0" y="1"/>
                    </a:cubicBezTo>
                    <a:close/>
                  </a:path>
                </a:pathLst>
              </a:custGeom>
              <a:solidFill>
                <a:srgbClr val="AA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7" name="Google Shape;3567;p55"/>
              <p:cNvSpPr/>
              <p:nvPr/>
            </p:nvSpPr>
            <p:spPr>
              <a:xfrm>
                <a:off x="5476437" y="648701"/>
                <a:ext cx="211841" cy="174797"/>
              </a:xfrm>
              <a:custGeom>
                <a:avLst/>
                <a:gdLst/>
                <a:ahLst/>
                <a:cxnLst/>
                <a:rect l="l" t="t" r="r" b="b"/>
                <a:pathLst>
                  <a:path w="9054" h="7462" extrusionOk="0">
                    <a:moveTo>
                      <a:pt x="2640" y="0"/>
                    </a:moveTo>
                    <a:cubicBezTo>
                      <a:pt x="1183" y="1"/>
                      <a:pt x="1" y="1182"/>
                      <a:pt x="1" y="2640"/>
                    </a:cubicBezTo>
                    <a:cubicBezTo>
                      <a:pt x="1" y="3791"/>
                      <a:pt x="738" y="4770"/>
                      <a:pt x="1767" y="5130"/>
                    </a:cubicBezTo>
                    <a:cubicBezTo>
                      <a:pt x="1958" y="5199"/>
                      <a:pt x="2162" y="5245"/>
                      <a:pt x="2373" y="5266"/>
                    </a:cubicBezTo>
                    <a:cubicBezTo>
                      <a:pt x="2415" y="5269"/>
                      <a:pt x="2457" y="5273"/>
                      <a:pt x="2500" y="5276"/>
                    </a:cubicBezTo>
                    <a:cubicBezTo>
                      <a:pt x="2501" y="5292"/>
                      <a:pt x="2503" y="5309"/>
                      <a:pt x="2505" y="5324"/>
                    </a:cubicBezTo>
                    <a:cubicBezTo>
                      <a:pt x="2525" y="5503"/>
                      <a:pt x="2564" y="5674"/>
                      <a:pt x="2623" y="5840"/>
                    </a:cubicBezTo>
                    <a:cubicBezTo>
                      <a:pt x="2952" y="6785"/>
                      <a:pt x="3849" y="7461"/>
                      <a:pt x="4907" y="7461"/>
                    </a:cubicBezTo>
                    <a:cubicBezTo>
                      <a:pt x="6243" y="7461"/>
                      <a:pt x="7326" y="6378"/>
                      <a:pt x="7326" y="5042"/>
                    </a:cubicBezTo>
                    <a:cubicBezTo>
                      <a:pt x="7326" y="4903"/>
                      <a:pt x="7313" y="4766"/>
                      <a:pt x="7291" y="4633"/>
                    </a:cubicBezTo>
                    <a:cubicBezTo>
                      <a:pt x="8299" y="4410"/>
                      <a:pt x="9053" y="3511"/>
                      <a:pt x="9053" y="2437"/>
                    </a:cubicBezTo>
                    <a:cubicBezTo>
                      <a:pt x="9053" y="1195"/>
                      <a:pt x="8045" y="187"/>
                      <a:pt x="6803" y="187"/>
                    </a:cubicBezTo>
                    <a:cubicBezTo>
                      <a:pt x="5994" y="187"/>
                      <a:pt x="5285" y="614"/>
                      <a:pt x="4887" y="1255"/>
                    </a:cubicBezTo>
                    <a:cubicBezTo>
                      <a:pt x="4423" y="503"/>
                      <a:pt x="3590" y="0"/>
                      <a:pt x="26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8" name="Google Shape;3568;p55"/>
              <p:cNvSpPr/>
              <p:nvPr/>
            </p:nvSpPr>
            <p:spPr>
              <a:xfrm>
                <a:off x="5267404" y="716189"/>
                <a:ext cx="43824" cy="45117"/>
              </a:xfrm>
              <a:custGeom>
                <a:avLst/>
                <a:gdLst/>
                <a:ahLst/>
                <a:cxnLst/>
                <a:rect l="l" t="t" r="r" b="b"/>
                <a:pathLst>
                  <a:path w="1873" h="1926" extrusionOk="0">
                    <a:moveTo>
                      <a:pt x="936" y="0"/>
                    </a:moveTo>
                    <a:cubicBezTo>
                      <a:pt x="770" y="0"/>
                      <a:pt x="602" y="51"/>
                      <a:pt x="456" y="155"/>
                    </a:cubicBezTo>
                    <a:cubicBezTo>
                      <a:pt x="86" y="421"/>
                      <a:pt x="1" y="936"/>
                      <a:pt x="267" y="1306"/>
                    </a:cubicBezTo>
                    <a:cubicBezTo>
                      <a:pt x="532" y="1677"/>
                      <a:pt x="1727" y="1925"/>
                      <a:pt x="1727" y="1925"/>
                    </a:cubicBezTo>
                    <a:cubicBezTo>
                      <a:pt x="1727" y="1925"/>
                      <a:pt x="1873" y="715"/>
                      <a:pt x="1607" y="345"/>
                    </a:cubicBezTo>
                    <a:cubicBezTo>
                      <a:pt x="1446" y="120"/>
                      <a:pt x="1193" y="0"/>
                      <a:pt x="9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9" name="Google Shape;3569;p55"/>
              <p:cNvSpPr/>
              <p:nvPr/>
            </p:nvSpPr>
            <p:spPr>
              <a:xfrm>
                <a:off x="5106897" y="689836"/>
                <a:ext cx="37085" cy="48958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2090" extrusionOk="0">
                    <a:moveTo>
                      <a:pt x="793" y="0"/>
                    </a:moveTo>
                    <a:cubicBezTo>
                      <a:pt x="357" y="0"/>
                      <a:pt x="4" y="354"/>
                      <a:pt x="3" y="789"/>
                    </a:cubicBezTo>
                    <a:cubicBezTo>
                      <a:pt x="1" y="1226"/>
                      <a:pt x="790" y="2089"/>
                      <a:pt x="790" y="2089"/>
                    </a:cubicBezTo>
                    <a:cubicBezTo>
                      <a:pt x="790" y="2089"/>
                      <a:pt x="1582" y="1229"/>
                      <a:pt x="1583" y="793"/>
                    </a:cubicBezTo>
                    <a:cubicBezTo>
                      <a:pt x="1584" y="356"/>
                      <a:pt x="1231" y="2"/>
                      <a:pt x="795" y="0"/>
                    </a:cubicBezTo>
                    <a:cubicBezTo>
                      <a:pt x="794" y="0"/>
                      <a:pt x="793" y="0"/>
                      <a:pt x="7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0" name="Google Shape;3570;p55"/>
              <p:cNvSpPr/>
              <p:nvPr/>
            </p:nvSpPr>
            <p:spPr>
              <a:xfrm>
                <a:off x="5165063" y="578450"/>
                <a:ext cx="30042" cy="3659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562" extrusionOk="0">
                    <a:moveTo>
                      <a:pt x="804" y="1"/>
                    </a:moveTo>
                    <a:cubicBezTo>
                      <a:pt x="804" y="1"/>
                      <a:pt x="109" y="543"/>
                      <a:pt x="55" y="867"/>
                    </a:cubicBezTo>
                    <a:cubicBezTo>
                      <a:pt x="1" y="1191"/>
                      <a:pt x="220" y="1499"/>
                      <a:pt x="544" y="1553"/>
                    </a:cubicBezTo>
                    <a:cubicBezTo>
                      <a:pt x="577" y="1559"/>
                      <a:pt x="610" y="1561"/>
                      <a:pt x="642" y="1561"/>
                    </a:cubicBezTo>
                    <a:cubicBezTo>
                      <a:pt x="928" y="1561"/>
                      <a:pt x="1182" y="1355"/>
                      <a:pt x="1231" y="1063"/>
                    </a:cubicBezTo>
                    <a:cubicBezTo>
                      <a:pt x="1284" y="739"/>
                      <a:pt x="804" y="1"/>
                      <a:pt x="8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1" name="Google Shape;3571;p55"/>
              <p:cNvSpPr/>
              <p:nvPr/>
            </p:nvSpPr>
            <p:spPr>
              <a:xfrm>
                <a:off x="5219439" y="825677"/>
                <a:ext cx="62846" cy="46850"/>
              </a:xfrm>
              <a:custGeom>
                <a:avLst/>
                <a:gdLst/>
                <a:ahLst/>
                <a:cxnLst/>
                <a:rect l="l" t="t" r="r" b="b"/>
                <a:pathLst>
                  <a:path w="2686" h="2000" extrusionOk="0">
                    <a:moveTo>
                      <a:pt x="1094" y="0"/>
                    </a:moveTo>
                    <a:cubicBezTo>
                      <a:pt x="967" y="0"/>
                      <a:pt x="854" y="15"/>
                      <a:pt x="767" y="51"/>
                    </a:cubicBezTo>
                    <a:cubicBezTo>
                      <a:pt x="250" y="262"/>
                      <a:pt x="1" y="853"/>
                      <a:pt x="213" y="1370"/>
                    </a:cubicBezTo>
                    <a:cubicBezTo>
                      <a:pt x="373" y="1762"/>
                      <a:pt x="751" y="1999"/>
                      <a:pt x="1150" y="1999"/>
                    </a:cubicBezTo>
                    <a:cubicBezTo>
                      <a:pt x="1277" y="1999"/>
                      <a:pt x="1407" y="1975"/>
                      <a:pt x="1532" y="1924"/>
                    </a:cubicBezTo>
                    <a:cubicBezTo>
                      <a:pt x="2048" y="1712"/>
                      <a:pt x="2686" y="359"/>
                      <a:pt x="2686" y="359"/>
                    </a:cubicBezTo>
                    <a:cubicBezTo>
                      <a:pt x="2686" y="359"/>
                      <a:pt x="1717" y="0"/>
                      <a:pt x="109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2" name="Google Shape;3572;p55"/>
              <p:cNvSpPr/>
              <p:nvPr/>
            </p:nvSpPr>
            <p:spPr>
              <a:xfrm>
                <a:off x="5263894" y="553362"/>
                <a:ext cx="47520" cy="52261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2231" extrusionOk="0">
                    <a:moveTo>
                      <a:pt x="1014" y="0"/>
                    </a:moveTo>
                    <a:cubicBezTo>
                      <a:pt x="893" y="0"/>
                      <a:pt x="771" y="25"/>
                      <a:pt x="653" y="77"/>
                    </a:cubicBezTo>
                    <a:cubicBezTo>
                      <a:pt x="203" y="277"/>
                      <a:pt x="0" y="804"/>
                      <a:pt x="200" y="1253"/>
                    </a:cubicBezTo>
                    <a:cubicBezTo>
                      <a:pt x="400" y="1703"/>
                      <a:pt x="1608" y="2231"/>
                      <a:pt x="1608" y="2231"/>
                    </a:cubicBezTo>
                    <a:cubicBezTo>
                      <a:pt x="1608" y="2231"/>
                      <a:pt x="2031" y="980"/>
                      <a:pt x="1831" y="531"/>
                    </a:cubicBezTo>
                    <a:cubicBezTo>
                      <a:pt x="1683" y="198"/>
                      <a:pt x="1356" y="0"/>
                      <a:pt x="10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3" name="Google Shape;3573;p55"/>
              <p:cNvSpPr/>
              <p:nvPr/>
            </p:nvSpPr>
            <p:spPr>
              <a:xfrm>
                <a:off x="5412889" y="757721"/>
                <a:ext cx="73000" cy="53924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2302" extrusionOk="0">
                    <a:moveTo>
                      <a:pt x="1822" y="1"/>
                    </a:moveTo>
                    <a:cubicBezTo>
                      <a:pt x="1709" y="1"/>
                      <a:pt x="1594" y="18"/>
                      <a:pt x="1480" y="53"/>
                    </a:cubicBezTo>
                    <a:cubicBezTo>
                      <a:pt x="867" y="240"/>
                      <a:pt x="1" y="1722"/>
                      <a:pt x="1" y="1722"/>
                    </a:cubicBezTo>
                    <a:cubicBezTo>
                      <a:pt x="1" y="1722"/>
                      <a:pt x="1218" y="2302"/>
                      <a:pt x="1922" y="2302"/>
                    </a:cubicBezTo>
                    <a:cubicBezTo>
                      <a:pt x="2012" y="2302"/>
                      <a:pt x="2093" y="2292"/>
                      <a:pt x="2163" y="2271"/>
                    </a:cubicBezTo>
                    <a:cubicBezTo>
                      <a:pt x="2776" y="2083"/>
                      <a:pt x="3120" y="1433"/>
                      <a:pt x="2931" y="820"/>
                    </a:cubicBezTo>
                    <a:cubicBezTo>
                      <a:pt x="2777" y="321"/>
                      <a:pt x="2318" y="1"/>
                      <a:pt x="18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4" name="Google Shape;3574;p55"/>
              <p:cNvSpPr/>
              <p:nvPr/>
            </p:nvSpPr>
            <p:spPr>
              <a:xfrm>
                <a:off x="5458327" y="559241"/>
                <a:ext cx="59570" cy="65192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2783" extrusionOk="0">
                    <a:moveTo>
                      <a:pt x="1275" y="1"/>
                    </a:moveTo>
                    <a:cubicBezTo>
                      <a:pt x="852" y="1"/>
                      <a:pt x="447" y="242"/>
                      <a:pt x="260" y="649"/>
                    </a:cubicBezTo>
                    <a:cubicBezTo>
                      <a:pt x="0" y="1209"/>
                      <a:pt x="505" y="2783"/>
                      <a:pt x="505" y="2783"/>
                    </a:cubicBezTo>
                    <a:cubicBezTo>
                      <a:pt x="505" y="2783"/>
                      <a:pt x="2028" y="2145"/>
                      <a:pt x="2286" y="1586"/>
                    </a:cubicBezTo>
                    <a:cubicBezTo>
                      <a:pt x="2546" y="1026"/>
                      <a:pt x="2301" y="361"/>
                      <a:pt x="1742" y="104"/>
                    </a:cubicBezTo>
                    <a:cubicBezTo>
                      <a:pt x="1590" y="34"/>
                      <a:pt x="1431" y="1"/>
                      <a:pt x="12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5" name="Google Shape;3575;p55"/>
              <p:cNvSpPr/>
              <p:nvPr/>
            </p:nvSpPr>
            <p:spPr>
              <a:xfrm>
                <a:off x="5618085" y="506371"/>
                <a:ext cx="56926" cy="73133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3122" extrusionOk="0">
                    <a:moveTo>
                      <a:pt x="1215" y="0"/>
                    </a:moveTo>
                    <a:cubicBezTo>
                      <a:pt x="591" y="0"/>
                      <a:pt x="70" y="489"/>
                      <a:pt x="36" y="1119"/>
                    </a:cubicBezTo>
                    <a:cubicBezTo>
                      <a:pt x="0" y="1771"/>
                      <a:pt x="1111" y="3122"/>
                      <a:pt x="1111" y="3122"/>
                    </a:cubicBezTo>
                    <a:cubicBezTo>
                      <a:pt x="1111" y="3122"/>
                      <a:pt x="2361" y="1899"/>
                      <a:pt x="2397" y="1247"/>
                    </a:cubicBezTo>
                    <a:cubicBezTo>
                      <a:pt x="2433" y="595"/>
                      <a:pt x="1934" y="37"/>
                      <a:pt x="1281" y="2"/>
                    </a:cubicBezTo>
                    <a:cubicBezTo>
                      <a:pt x="1259" y="1"/>
                      <a:pt x="1237" y="0"/>
                      <a:pt x="12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6" name="Google Shape;3576;p55"/>
              <p:cNvSpPr/>
              <p:nvPr/>
            </p:nvSpPr>
            <p:spPr>
              <a:xfrm>
                <a:off x="5455239" y="454813"/>
                <a:ext cx="42934" cy="44906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1917" extrusionOk="0">
                    <a:moveTo>
                      <a:pt x="1632" y="0"/>
                    </a:moveTo>
                    <a:cubicBezTo>
                      <a:pt x="1631" y="0"/>
                      <a:pt x="480" y="304"/>
                      <a:pt x="240" y="678"/>
                    </a:cubicBezTo>
                    <a:cubicBezTo>
                      <a:pt x="1" y="1052"/>
                      <a:pt x="110" y="1550"/>
                      <a:pt x="484" y="1790"/>
                    </a:cubicBezTo>
                    <a:cubicBezTo>
                      <a:pt x="618" y="1876"/>
                      <a:pt x="768" y="1917"/>
                      <a:pt x="917" y="1917"/>
                    </a:cubicBezTo>
                    <a:cubicBezTo>
                      <a:pt x="1182" y="1917"/>
                      <a:pt x="1442" y="1786"/>
                      <a:pt x="1596" y="1546"/>
                    </a:cubicBezTo>
                    <a:cubicBezTo>
                      <a:pt x="1835" y="1171"/>
                      <a:pt x="1632" y="0"/>
                      <a:pt x="16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7" name="Google Shape;3577;p55"/>
              <p:cNvSpPr/>
              <p:nvPr/>
            </p:nvSpPr>
            <p:spPr>
              <a:xfrm>
                <a:off x="5780745" y="597143"/>
                <a:ext cx="48199" cy="5451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327" extrusionOk="0">
                    <a:moveTo>
                      <a:pt x="526" y="1"/>
                    </a:moveTo>
                    <a:cubicBezTo>
                      <a:pt x="526" y="1"/>
                      <a:pt x="1" y="1245"/>
                      <a:pt x="170" y="1719"/>
                    </a:cubicBezTo>
                    <a:cubicBezTo>
                      <a:pt x="303" y="2094"/>
                      <a:pt x="655" y="2327"/>
                      <a:pt x="1030" y="2327"/>
                    </a:cubicBezTo>
                    <a:cubicBezTo>
                      <a:pt x="1132" y="2327"/>
                      <a:pt x="1236" y="2309"/>
                      <a:pt x="1337" y="2273"/>
                    </a:cubicBezTo>
                    <a:cubicBezTo>
                      <a:pt x="1813" y="2104"/>
                      <a:pt x="2060" y="1581"/>
                      <a:pt x="1891" y="1105"/>
                    </a:cubicBezTo>
                    <a:cubicBezTo>
                      <a:pt x="1721" y="629"/>
                      <a:pt x="526" y="1"/>
                      <a:pt x="5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8" name="Google Shape;3578;p55"/>
              <p:cNvSpPr/>
              <p:nvPr/>
            </p:nvSpPr>
            <p:spPr>
              <a:xfrm>
                <a:off x="5673631" y="618671"/>
                <a:ext cx="61138" cy="45866"/>
              </a:xfrm>
              <a:custGeom>
                <a:avLst/>
                <a:gdLst/>
                <a:ahLst/>
                <a:cxnLst/>
                <a:rect l="l" t="t" r="r" b="b"/>
                <a:pathLst>
                  <a:path w="2613" h="1958" extrusionOk="0">
                    <a:moveTo>
                      <a:pt x="1605" y="0"/>
                    </a:moveTo>
                    <a:cubicBezTo>
                      <a:pt x="1587" y="0"/>
                      <a:pt x="1568" y="1"/>
                      <a:pt x="1550" y="2"/>
                    </a:cubicBezTo>
                    <a:cubicBezTo>
                      <a:pt x="1011" y="32"/>
                      <a:pt x="1" y="1069"/>
                      <a:pt x="1" y="1069"/>
                    </a:cubicBezTo>
                    <a:cubicBezTo>
                      <a:pt x="1" y="1069"/>
                      <a:pt x="1084" y="1957"/>
                      <a:pt x="1634" y="1957"/>
                    </a:cubicBezTo>
                    <a:cubicBezTo>
                      <a:pt x="1643" y="1957"/>
                      <a:pt x="1652" y="1957"/>
                      <a:pt x="1661" y="1956"/>
                    </a:cubicBezTo>
                    <a:cubicBezTo>
                      <a:pt x="2200" y="1925"/>
                      <a:pt x="2613" y="1464"/>
                      <a:pt x="2582" y="925"/>
                    </a:cubicBezTo>
                    <a:cubicBezTo>
                      <a:pt x="2552" y="403"/>
                      <a:pt x="2120" y="0"/>
                      <a:pt x="16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9" name="Google Shape;3579;p55"/>
              <p:cNvSpPr/>
              <p:nvPr/>
            </p:nvSpPr>
            <p:spPr>
              <a:xfrm>
                <a:off x="5742373" y="741722"/>
                <a:ext cx="58236" cy="42985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1835" extrusionOk="0">
                    <a:moveTo>
                      <a:pt x="1470" y="1"/>
                    </a:moveTo>
                    <a:cubicBezTo>
                      <a:pt x="1393" y="1"/>
                      <a:pt x="1316" y="10"/>
                      <a:pt x="1239" y="30"/>
                    </a:cubicBezTo>
                    <a:cubicBezTo>
                      <a:pt x="745" y="157"/>
                      <a:pt x="1" y="1301"/>
                      <a:pt x="1" y="1301"/>
                    </a:cubicBezTo>
                    <a:cubicBezTo>
                      <a:pt x="1" y="1301"/>
                      <a:pt x="999" y="1834"/>
                      <a:pt x="1550" y="1834"/>
                    </a:cubicBezTo>
                    <a:cubicBezTo>
                      <a:pt x="1604" y="1834"/>
                      <a:pt x="1654" y="1829"/>
                      <a:pt x="1698" y="1818"/>
                    </a:cubicBezTo>
                    <a:cubicBezTo>
                      <a:pt x="2191" y="1691"/>
                      <a:pt x="2489" y="1188"/>
                      <a:pt x="2362" y="695"/>
                    </a:cubicBezTo>
                    <a:cubicBezTo>
                      <a:pt x="2255" y="278"/>
                      <a:pt x="1881" y="1"/>
                      <a:pt x="14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0" name="Google Shape;3580;p55"/>
              <p:cNvSpPr/>
              <p:nvPr/>
            </p:nvSpPr>
            <p:spPr>
              <a:xfrm>
                <a:off x="5935987" y="735210"/>
                <a:ext cx="72579" cy="62521"/>
              </a:xfrm>
              <a:custGeom>
                <a:avLst/>
                <a:gdLst/>
                <a:ahLst/>
                <a:cxnLst/>
                <a:rect l="l" t="t" r="r" b="b"/>
                <a:pathLst>
                  <a:path w="3102" h="2669" extrusionOk="0">
                    <a:moveTo>
                      <a:pt x="433" y="1"/>
                    </a:moveTo>
                    <a:cubicBezTo>
                      <a:pt x="175" y="1"/>
                      <a:pt x="1" y="10"/>
                      <a:pt x="1" y="10"/>
                    </a:cubicBezTo>
                    <a:cubicBezTo>
                      <a:pt x="1" y="10"/>
                      <a:pt x="260" y="1912"/>
                      <a:pt x="814" y="2370"/>
                    </a:cubicBezTo>
                    <a:cubicBezTo>
                      <a:pt x="1057" y="2570"/>
                      <a:pt x="1351" y="2668"/>
                      <a:pt x="1643" y="2668"/>
                    </a:cubicBezTo>
                    <a:cubicBezTo>
                      <a:pt x="2016" y="2668"/>
                      <a:pt x="2387" y="2508"/>
                      <a:pt x="2644" y="2198"/>
                    </a:cubicBezTo>
                    <a:cubicBezTo>
                      <a:pt x="3101" y="1645"/>
                      <a:pt x="3024" y="826"/>
                      <a:pt x="2473" y="369"/>
                    </a:cubicBezTo>
                    <a:cubicBezTo>
                      <a:pt x="2086" y="49"/>
                      <a:pt x="1032" y="1"/>
                      <a:pt x="4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1" name="Google Shape;3581;p55"/>
              <p:cNvSpPr/>
              <p:nvPr/>
            </p:nvSpPr>
            <p:spPr>
              <a:xfrm>
                <a:off x="5861911" y="976534"/>
                <a:ext cx="38957" cy="38206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631" extrusionOk="0">
                    <a:moveTo>
                      <a:pt x="1665" y="0"/>
                    </a:moveTo>
                    <a:cubicBezTo>
                      <a:pt x="1664" y="0"/>
                      <a:pt x="565" y="75"/>
                      <a:pt x="283" y="374"/>
                    </a:cubicBezTo>
                    <a:cubicBezTo>
                      <a:pt x="0" y="671"/>
                      <a:pt x="13" y="1143"/>
                      <a:pt x="311" y="1426"/>
                    </a:cubicBezTo>
                    <a:cubicBezTo>
                      <a:pt x="455" y="1563"/>
                      <a:pt x="639" y="1630"/>
                      <a:pt x="823" y="1630"/>
                    </a:cubicBezTo>
                    <a:cubicBezTo>
                      <a:pt x="1020" y="1630"/>
                      <a:pt x="1217" y="1553"/>
                      <a:pt x="1363" y="1399"/>
                    </a:cubicBezTo>
                    <a:cubicBezTo>
                      <a:pt x="1646" y="1102"/>
                      <a:pt x="1665" y="0"/>
                      <a:pt x="16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2" name="Google Shape;3582;p55"/>
              <p:cNvSpPr/>
              <p:nvPr/>
            </p:nvSpPr>
            <p:spPr>
              <a:xfrm>
                <a:off x="5229921" y="1032637"/>
                <a:ext cx="76463" cy="56407"/>
              </a:xfrm>
              <a:custGeom>
                <a:avLst/>
                <a:gdLst/>
                <a:ahLst/>
                <a:cxnLst/>
                <a:rect l="l" t="t" r="r" b="b"/>
                <a:pathLst>
                  <a:path w="3268" h="2408" extrusionOk="0">
                    <a:moveTo>
                      <a:pt x="1928" y="1"/>
                    </a:moveTo>
                    <a:cubicBezTo>
                      <a:pt x="1828" y="1"/>
                      <a:pt x="1725" y="13"/>
                      <a:pt x="1623" y="40"/>
                    </a:cubicBezTo>
                    <a:cubicBezTo>
                      <a:pt x="976" y="206"/>
                      <a:pt x="1" y="1708"/>
                      <a:pt x="1" y="1708"/>
                    </a:cubicBezTo>
                    <a:cubicBezTo>
                      <a:pt x="1" y="1708"/>
                      <a:pt x="1309" y="2407"/>
                      <a:pt x="2033" y="2407"/>
                    </a:cubicBezTo>
                    <a:cubicBezTo>
                      <a:pt x="2104" y="2407"/>
                      <a:pt x="2170" y="2400"/>
                      <a:pt x="2228" y="2385"/>
                    </a:cubicBezTo>
                    <a:cubicBezTo>
                      <a:pt x="2876" y="2219"/>
                      <a:pt x="3267" y="1559"/>
                      <a:pt x="3099" y="911"/>
                    </a:cubicBezTo>
                    <a:cubicBezTo>
                      <a:pt x="2958" y="364"/>
                      <a:pt x="2468" y="1"/>
                      <a:pt x="192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3" name="Google Shape;3583;p55"/>
              <p:cNvSpPr/>
              <p:nvPr/>
            </p:nvSpPr>
            <p:spPr>
              <a:xfrm>
                <a:off x="5436544" y="936805"/>
                <a:ext cx="47918" cy="3539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511" extrusionOk="0">
                    <a:moveTo>
                      <a:pt x="1213" y="1"/>
                    </a:moveTo>
                    <a:cubicBezTo>
                      <a:pt x="1156" y="1"/>
                      <a:pt x="1098" y="7"/>
                      <a:pt x="1041" y="20"/>
                    </a:cubicBezTo>
                    <a:cubicBezTo>
                      <a:pt x="633" y="116"/>
                      <a:pt x="0" y="1044"/>
                      <a:pt x="0" y="1044"/>
                    </a:cubicBezTo>
                    <a:cubicBezTo>
                      <a:pt x="0" y="1044"/>
                      <a:pt x="828" y="1510"/>
                      <a:pt x="1279" y="1510"/>
                    </a:cubicBezTo>
                    <a:cubicBezTo>
                      <a:pt x="1317" y="1510"/>
                      <a:pt x="1353" y="1507"/>
                      <a:pt x="1386" y="1499"/>
                    </a:cubicBezTo>
                    <a:cubicBezTo>
                      <a:pt x="1793" y="1404"/>
                      <a:pt x="2047" y="995"/>
                      <a:pt x="1952" y="588"/>
                    </a:cubicBezTo>
                    <a:cubicBezTo>
                      <a:pt x="1871" y="237"/>
                      <a:pt x="1557" y="1"/>
                      <a:pt x="12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4" name="Google Shape;3584;p55"/>
              <p:cNvSpPr/>
              <p:nvPr/>
            </p:nvSpPr>
            <p:spPr>
              <a:xfrm>
                <a:off x="5322271" y="873441"/>
                <a:ext cx="61559" cy="73133"/>
              </a:xfrm>
              <a:custGeom>
                <a:avLst/>
                <a:gdLst/>
                <a:ahLst/>
                <a:cxnLst/>
                <a:rect l="l" t="t" r="r" b="b"/>
                <a:pathLst>
                  <a:path w="2631" h="3122" extrusionOk="0">
                    <a:moveTo>
                      <a:pt x="1744" y="1"/>
                    </a:moveTo>
                    <a:cubicBezTo>
                      <a:pt x="1744" y="1"/>
                      <a:pt x="291" y="1013"/>
                      <a:pt x="146" y="1660"/>
                    </a:cubicBezTo>
                    <a:cubicBezTo>
                      <a:pt x="0" y="2307"/>
                      <a:pt x="408" y="2949"/>
                      <a:pt x="1055" y="3093"/>
                    </a:cubicBezTo>
                    <a:cubicBezTo>
                      <a:pt x="1143" y="3112"/>
                      <a:pt x="1230" y="3122"/>
                      <a:pt x="1317" y="3122"/>
                    </a:cubicBezTo>
                    <a:cubicBezTo>
                      <a:pt x="1866" y="3122"/>
                      <a:pt x="2362" y="2741"/>
                      <a:pt x="2486" y="2183"/>
                    </a:cubicBezTo>
                    <a:cubicBezTo>
                      <a:pt x="2631" y="1537"/>
                      <a:pt x="1744" y="1"/>
                      <a:pt x="17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5" name="Google Shape;3585;p55"/>
              <p:cNvSpPr/>
              <p:nvPr/>
            </p:nvSpPr>
            <p:spPr>
              <a:xfrm>
                <a:off x="5096719" y="1003590"/>
                <a:ext cx="48105" cy="48818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2084" extrusionOk="0">
                    <a:moveTo>
                      <a:pt x="1029" y="0"/>
                    </a:moveTo>
                    <a:cubicBezTo>
                      <a:pt x="761" y="0"/>
                      <a:pt x="495" y="118"/>
                      <a:pt x="315" y="344"/>
                    </a:cubicBezTo>
                    <a:cubicBezTo>
                      <a:pt x="0" y="737"/>
                      <a:pt x="94" y="2084"/>
                      <a:pt x="94" y="2084"/>
                    </a:cubicBezTo>
                    <a:cubicBezTo>
                      <a:pt x="94" y="2084"/>
                      <a:pt x="1428" y="1876"/>
                      <a:pt x="1741" y="1481"/>
                    </a:cubicBezTo>
                    <a:cubicBezTo>
                      <a:pt x="2055" y="1087"/>
                      <a:pt x="1990" y="513"/>
                      <a:pt x="1597" y="199"/>
                    </a:cubicBezTo>
                    <a:cubicBezTo>
                      <a:pt x="1429" y="65"/>
                      <a:pt x="1228" y="0"/>
                      <a:pt x="1029" y="0"/>
                    </a:cubicBezTo>
                    <a:close/>
                  </a:path>
                </a:pathLst>
              </a:custGeom>
              <a:solidFill>
                <a:srgbClr val="AA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6" name="Google Shape;3586;p55"/>
              <p:cNvSpPr/>
              <p:nvPr/>
            </p:nvSpPr>
            <p:spPr>
              <a:xfrm>
                <a:off x="5605965" y="972177"/>
                <a:ext cx="50702" cy="40268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1719" extrusionOk="0">
                    <a:moveTo>
                      <a:pt x="917" y="0"/>
                    </a:moveTo>
                    <a:cubicBezTo>
                      <a:pt x="464" y="0"/>
                      <a:pt x="0" y="74"/>
                      <a:pt x="0" y="74"/>
                    </a:cubicBezTo>
                    <a:cubicBezTo>
                      <a:pt x="0" y="74"/>
                      <a:pt x="309" y="1313"/>
                      <a:pt x="708" y="1576"/>
                    </a:cubicBezTo>
                    <a:cubicBezTo>
                      <a:pt x="854" y="1673"/>
                      <a:pt x="1019" y="1719"/>
                      <a:pt x="1183" y="1719"/>
                    </a:cubicBezTo>
                    <a:cubicBezTo>
                      <a:pt x="1463" y="1719"/>
                      <a:pt x="1738" y="1583"/>
                      <a:pt x="1904" y="1331"/>
                    </a:cubicBezTo>
                    <a:cubicBezTo>
                      <a:pt x="2166" y="934"/>
                      <a:pt x="2058" y="397"/>
                      <a:pt x="1659" y="135"/>
                    </a:cubicBezTo>
                    <a:cubicBezTo>
                      <a:pt x="1502" y="32"/>
                      <a:pt x="1212" y="0"/>
                      <a:pt x="9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7" name="Google Shape;3587;p55"/>
              <p:cNvSpPr/>
              <p:nvPr/>
            </p:nvSpPr>
            <p:spPr>
              <a:xfrm>
                <a:off x="5620214" y="849055"/>
                <a:ext cx="55218" cy="51933"/>
              </a:xfrm>
              <a:custGeom>
                <a:avLst/>
                <a:gdLst/>
                <a:ahLst/>
                <a:cxnLst/>
                <a:rect l="l" t="t" r="r" b="b"/>
                <a:pathLst>
                  <a:path w="2360" h="2217" extrusionOk="0">
                    <a:moveTo>
                      <a:pt x="1219" y="1"/>
                    </a:moveTo>
                    <a:cubicBezTo>
                      <a:pt x="960" y="1"/>
                      <a:pt x="700" y="98"/>
                      <a:pt x="499" y="293"/>
                    </a:cubicBezTo>
                    <a:cubicBezTo>
                      <a:pt x="89" y="690"/>
                      <a:pt x="1" y="2217"/>
                      <a:pt x="1" y="2217"/>
                    </a:cubicBezTo>
                    <a:cubicBezTo>
                      <a:pt x="1" y="2217"/>
                      <a:pt x="1529" y="2177"/>
                      <a:pt x="1939" y="1778"/>
                    </a:cubicBezTo>
                    <a:cubicBezTo>
                      <a:pt x="2349" y="1381"/>
                      <a:pt x="2359" y="726"/>
                      <a:pt x="1962" y="315"/>
                    </a:cubicBezTo>
                    <a:cubicBezTo>
                      <a:pt x="1759" y="106"/>
                      <a:pt x="1489" y="1"/>
                      <a:pt x="12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8" name="Google Shape;3588;p55"/>
              <p:cNvSpPr/>
              <p:nvPr/>
            </p:nvSpPr>
            <p:spPr>
              <a:xfrm>
                <a:off x="5774685" y="995602"/>
                <a:ext cx="47848" cy="51441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2196" extrusionOk="0">
                    <a:moveTo>
                      <a:pt x="1020" y="0"/>
                    </a:moveTo>
                    <a:cubicBezTo>
                      <a:pt x="880" y="0"/>
                      <a:pt x="738" y="33"/>
                      <a:pt x="605" y="103"/>
                    </a:cubicBezTo>
                    <a:cubicBezTo>
                      <a:pt x="168" y="334"/>
                      <a:pt x="0" y="874"/>
                      <a:pt x="230" y="1312"/>
                    </a:cubicBezTo>
                    <a:cubicBezTo>
                      <a:pt x="461" y="1749"/>
                      <a:pt x="1706" y="2195"/>
                      <a:pt x="1706" y="2195"/>
                    </a:cubicBezTo>
                    <a:cubicBezTo>
                      <a:pt x="1706" y="2195"/>
                      <a:pt x="2044" y="915"/>
                      <a:pt x="1814" y="478"/>
                    </a:cubicBezTo>
                    <a:cubicBezTo>
                      <a:pt x="1654" y="174"/>
                      <a:pt x="1342" y="0"/>
                      <a:pt x="10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9" name="Google Shape;3589;p55"/>
              <p:cNvSpPr/>
              <p:nvPr/>
            </p:nvSpPr>
            <p:spPr>
              <a:xfrm>
                <a:off x="5815911" y="798223"/>
                <a:ext cx="56575" cy="58211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2485" extrusionOk="0">
                    <a:moveTo>
                      <a:pt x="1210" y="1"/>
                    </a:moveTo>
                    <a:cubicBezTo>
                      <a:pt x="880" y="1"/>
                      <a:pt x="555" y="153"/>
                      <a:pt x="346" y="439"/>
                    </a:cubicBezTo>
                    <a:cubicBezTo>
                      <a:pt x="0" y="916"/>
                      <a:pt x="177" y="2484"/>
                      <a:pt x="177" y="2484"/>
                    </a:cubicBezTo>
                    <a:cubicBezTo>
                      <a:pt x="177" y="2484"/>
                      <a:pt x="1725" y="2173"/>
                      <a:pt x="2072" y="1696"/>
                    </a:cubicBezTo>
                    <a:cubicBezTo>
                      <a:pt x="2417" y="1219"/>
                      <a:pt x="2313" y="552"/>
                      <a:pt x="1837" y="206"/>
                    </a:cubicBezTo>
                    <a:cubicBezTo>
                      <a:pt x="1647" y="67"/>
                      <a:pt x="1428" y="1"/>
                      <a:pt x="12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55"/>
              <p:cNvSpPr/>
              <p:nvPr/>
            </p:nvSpPr>
            <p:spPr>
              <a:xfrm>
                <a:off x="5260712" y="936782"/>
                <a:ext cx="203348" cy="667097"/>
              </a:xfrm>
              <a:custGeom>
                <a:avLst/>
                <a:gdLst/>
                <a:ahLst/>
                <a:cxnLst/>
                <a:rect l="l" t="t" r="r" b="b"/>
                <a:pathLst>
                  <a:path w="8691" h="28478" extrusionOk="0">
                    <a:moveTo>
                      <a:pt x="5902" y="1"/>
                    </a:moveTo>
                    <a:cubicBezTo>
                      <a:pt x="5875" y="19"/>
                      <a:pt x="5846" y="37"/>
                      <a:pt x="5819" y="55"/>
                    </a:cubicBezTo>
                    <a:cubicBezTo>
                      <a:pt x="5773" y="85"/>
                      <a:pt x="5725" y="114"/>
                      <a:pt x="5677" y="142"/>
                    </a:cubicBezTo>
                    <a:cubicBezTo>
                      <a:pt x="5654" y="158"/>
                      <a:pt x="5630" y="172"/>
                      <a:pt x="5605" y="186"/>
                    </a:cubicBezTo>
                    <a:cubicBezTo>
                      <a:pt x="5594" y="231"/>
                      <a:pt x="5586" y="256"/>
                      <a:pt x="5575" y="301"/>
                    </a:cubicBezTo>
                    <a:lnTo>
                      <a:pt x="7331" y="3379"/>
                    </a:lnTo>
                    <a:cubicBezTo>
                      <a:pt x="7905" y="4383"/>
                      <a:pt x="8141" y="5515"/>
                      <a:pt x="8046" y="6621"/>
                    </a:cubicBezTo>
                    <a:cubicBezTo>
                      <a:pt x="7979" y="7428"/>
                      <a:pt x="7736" y="8220"/>
                      <a:pt x="7321" y="8941"/>
                    </a:cubicBezTo>
                    <a:cubicBezTo>
                      <a:pt x="7229" y="9102"/>
                      <a:pt x="7127" y="9260"/>
                      <a:pt x="7017" y="9412"/>
                    </a:cubicBezTo>
                    <a:lnTo>
                      <a:pt x="6252" y="10479"/>
                    </a:lnTo>
                    <a:lnTo>
                      <a:pt x="1424" y="17202"/>
                    </a:lnTo>
                    <a:cubicBezTo>
                      <a:pt x="1354" y="17299"/>
                      <a:pt x="1288" y="17397"/>
                      <a:pt x="1224" y="17497"/>
                    </a:cubicBezTo>
                    <a:cubicBezTo>
                      <a:pt x="269" y="18996"/>
                      <a:pt x="1" y="20845"/>
                      <a:pt x="501" y="22570"/>
                    </a:cubicBezTo>
                    <a:lnTo>
                      <a:pt x="1139" y="24772"/>
                    </a:lnTo>
                    <a:lnTo>
                      <a:pt x="1277" y="25247"/>
                    </a:lnTo>
                    <a:cubicBezTo>
                      <a:pt x="1387" y="25629"/>
                      <a:pt x="1474" y="26014"/>
                      <a:pt x="1536" y="26404"/>
                    </a:cubicBezTo>
                    <a:cubicBezTo>
                      <a:pt x="1608" y="26854"/>
                      <a:pt x="1647" y="27306"/>
                      <a:pt x="1655" y="27761"/>
                    </a:cubicBezTo>
                    <a:cubicBezTo>
                      <a:pt x="1657" y="27881"/>
                      <a:pt x="1657" y="28002"/>
                      <a:pt x="1655" y="28122"/>
                    </a:cubicBezTo>
                    <a:cubicBezTo>
                      <a:pt x="1652" y="28240"/>
                      <a:pt x="1649" y="28360"/>
                      <a:pt x="1642" y="28478"/>
                    </a:cubicBezTo>
                    <a:lnTo>
                      <a:pt x="4882" y="28478"/>
                    </a:lnTo>
                    <a:cubicBezTo>
                      <a:pt x="4736" y="28206"/>
                      <a:pt x="4591" y="27932"/>
                      <a:pt x="4452" y="27660"/>
                    </a:cubicBezTo>
                    <a:cubicBezTo>
                      <a:pt x="3825" y="26447"/>
                      <a:pt x="3277" y="25249"/>
                      <a:pt x="2912" y="24193"/>
                    </a:cubicBezTo>
                    <a:cubicBezTo>
                      <a:pt x="2616" y="23335"/>
                      <a:pt x="2441" y="22568"/>
                      <a:pt x="2441" y="21958"/>
                    </a:cubicBezTo>
                    <a:cubicBezTo>
                      <a:pt x="2441" y="20773"/>
                      <a:pt x="2925" y="19437"/>
                      <a:pt x="3624" y="18027"/>
                    </a:cubicBezTo>
                    <a:cubicBezTo>
                      <a:pt x="4707" y="15841"/>
                      <a:pt x="6303" y="13482"/>
                      <a:pt x="7402" y="11246"/>
                    </a:cubicBezTo>
                    <a:cubicBezTo>
                      <a:pt x="7780" y="10476"/>
                      <a:pt x="8101" y="9720"/>
                      <a:pt x="8318" y="8992"/>
                    </a:cubicBezTo>
                    <a:cubicBezTo>
                      <a:pt x="8390" y="8754"/>
                      <a:pt x="8450" y="8518"/>
                      <a:pt x="8500" y="8287"/>
                    </a:cubicBezTo>
                    <a:cubicBezTo>
                      <a:pt x="8653" y="7553"/>
                      <a:pt x="8690" y="6861"/>
                      <a:pt x="8645" y="6216"/>
                    </a:cubicBezTo>
                    <a:cubicBezTo>
                      <a:pt x="8476" y="3760"/>
                      <a:pt x="7122" y="2004"/>
                      <a:pt x="6528" y="1343"/>
                    </a:cubicBezTo>
                    <a:cubicBezTo>
                      <a:pt x="6363" y="1159"/>
                      <a:pt x="6321" y="896"/>
                      <a:pt x="6421" y="670"/>
                    </a:cubicBezTo>
                    <a:lnTo>
                      <a:pt x="5902" y="1"/>
                    </a:ln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1" name="Google Shape;3591;p55"/>
              <p:cNvSpPr/>
              <p:nvPr/>
            </p:nvSpPr>
            <p:spPr>
              <a:xfrm>
                <a:off x="5495436" y="771870"/>
                <a:ext cx="42326" cy="268661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11469" extrusionOk="0">
                    <a:moveTo>
                      <a:pt x="1507" y="0"/>
                    </a:moveTo>
                    <a:cubicBezTo>
                      <a:pt x="1358" y="585"/>
                      <a:pt x="1091" y="1123"/>
                      <a:pt x="736" y="1589"/>
                    </a:cubicBezTo>
                    <a:lnTo>
                      <a:pt x="486" y="10778"/>
                    </a:lnTo>
                    <a:cubicBezTo>
                      <a:pt x="479" y="11121"/>
                      <a:pt x="267" y="11366"/>
                      <a:pt x="1" y="11468"/>
                    </a:cubicBezTo>
                    <a:lnTo>
                      <a:pt x="894" y="11133"/>
                    </a:lnTo>
                    <a:lnTo>
                      <a:pt x="1193" y="2195"/>
                    </a:lnTo>
                    <a:cubicBezTo>
                      <a:pt x="1203" y="1918"/>
                      <a:pt x="1431" y="1698"/>
                      <a:pt x="1708" y="1698"/>
                    </a:cubicBezTo>
                    <a:lnTo>
                      <a:pt x="1690" y="722"/>
                    </a:lnTo>
                    <a:lnTo>
                      <a:pt x="1809" y="582"/>
                    </a:lnTo>
                    <a:cubicBezTo>
                      <a:pt x="1751" y="418"/>
                      <a:pt x="1711" y="246"/>
                      <a:pt x="1691" y="66"/>
                    </a:cubicBezTo>
                    <a:lnTo>
                      <a:pt x="1561" y="215"/>
                    </a:lnTo>
                    <a:lnTo>
                      <a:pt x="1559" y="8"/>
                    </a:lnTo>
                    <a:cubicBezTo>
                      <a:pt x="1542" y="6"/>
                      <a:pt x="1525" y="4"/>
                      <a:pt x="1507" y="0"/>
                    </a:cubicBez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2" name="Google Shape;3592;p55"/>
              <p:cNvSpPr/>
              <p:nvPr/>
            </p:nvSpPr>
            <p:spPr>
              <a:xfrm>
                <a:off x="5495155" y="1040508"/>
                <a:ext cx="304" cy="94"/>
              </a:xfrm>
              <a:custGeom>
                <a:avLst/>
                <a:gdLst/>
                <a:ahLst/>
                <a:cxnLst/>
                <a:rect l="l" t="t" r="r" b="b"/>
                <a:pathLst>
                  <a:path w="13" h="4" extrusionOk="0">
                    <a:moveTo>
                      <a:pt x="0" y="3"/>
                    </a:moveTo>
                    <a:lnTo>
                      <a:pt x="0" y="3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753F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3" name="Google Shape;3593;p55"/>
              <p:cNvSpPr/>
              <p:nvPr/>
            </p:nvSpPr>
            <p:spPr>
              <a:xfrm>
                <a:off x="5596981" y="851749"/>
                <a:ext cx="206974" cy="208740"/>
              </a:xfrm>
              <a:custGeom>
                <a:avLst/>
                <a:gdLst/>
                <a:ahLst/>
                <a:cxnLst/>
                <a:rect l="l" t="t" r="r" b="b"/>
                <a:pathLst>
                  <a:path w="8846" h="8911" extrusionOk="0">
                    <a:moveTo>
                      <a:pt x="8497" y="0"/>
                    </a:moveTo>
                    <a:lnTo>
                      <a:pt x="8238" y="2226"/>
                    </a:lnTo>
                    <a:lnTo>
                      <a:pt x="3521" y="8240"/>
                    </a:lnTo>
                    <a:lnTo>
                      <a:pt x="4057" y="4589"/>
                    </a:lnTo>
                    <a:cubicBezTo>
                      <a:pt x="4042" y="4586"/>
                      <a:pt x="4048" y="4588"/>
                      <a:pt x="4033" y="4584"/>
                    </a:cubicBezTo>
                    <a:lnTo>
                      <a:pt x="3017" y="8347"/>
                    </a:lnTo>
                    <a:lnTo>
                      <a:pt x="1" y="8911"/>
                    </a:lnTo>
                    <a:lnTo>
                      <a:pt x="1" y="8911"/>
                    </a:lnTo>
                    <a:lnTo>
                      <a:pt x="3042" y="8848"/>
                    </a:lnTo>
                    <a:cubicBezTo>
                      <a:pt x="3425" y="8840"/>
                      <a:pt x="3784" y="8655"/>
                      <a:pt x="4014" y="8349"/>
                    </a:cubicBezTo>
                    <a:lnTo>
                      <a:pt x="8559" y="2280"/>
                    </a:lnTo>
                    <a:lnTo>
                      <a:pt x="8845" y="84"/>
                    </a:lnTo>
                    <a:cubicBezTo>
                      <a:pt x="8727" y="60"/>
                      <a:pt x="8610" y="31"/>
                      <a:pt x="8497" y="0"/>
                    </a:cubicBez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4" name="Google Shape;3594;p55"/>
              <p:cNvSpPr/>
              <p:nvPr/>
            </p:nvSpPr>
            <p:spPr>
              <a:xfrm>
                <a:off x="5538276" y="913334"/>
                <a:ext cx="120310" cy="53714"/>
              </a:xfrm>
              <a:custGeom>
                <a:avLst/>
                <a:gdLst/>
                <a:ahLst/>
                <a:cxnLst/>
                <a:rect l="l" t="t" r="r" b="b"/>
                <a:pathLst>
                  <a:path w="5142" h="2293" extrusionOk="0">
                    <a:moveTo>
                      <a:pt x="5085" y="1"/>
                    </a:moveTo>
                    <a:lnTo>
                      <a:pt x="0" y="2292"/>
                    </a:lnTo>
                    <a:lnTo>
                      <a:pt x="4684" y="366"/>
                    </a:lnTo>
                    <a:lnTo>
                      <a:pt x="4920" y="545"/>
                    </a:lnTo>
                    <a:lnTo>
                      <a:pt x="5141" y="440"/>
                    </a:lnTo>
                    <a:cubicBezTo>
                      <a:pt x="5109" y="298"/>
                      <a:pt x="5089" y="151"/>
                      <a:pt x="5085" y="1"/>
                    </a:cubicBez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5" name="Google Shape;3595;p55"/>
              <p:cNvSpPr/>
              <p:nvPr/>
            </p:nvSpPr>
            <p:spPr>
              <a:xfrm>
                <a:off x="5404794" y="1101788"/>
                <a:ext cx="220896" cy="502021"/>
              </a:xfrm>
              <a:custGeom>
                <a:avLst/>
                <a:gdLst/>
                <a:ahLst/>
                <a:cxnLst/>
                <a:rect l="l" t="t" r="r" b="b"/>
                <a:pathLst>
                  <a:path w="9441" h="21431" extrusionOk="0">
                    <a:moveTo>
                      <a:pt x="9440" y="0"/>
                    </a:moveTo>
                    <a:cubicBezTo>
                      <a:pt x="9440" y="0"/>
                      <a:pt x="6574" y="17"/>
                      <a:pt x="5247" y="2892"/>
                    </a:cubicBezTo>
                    <a:cubicBezTo>
                      <a:pt x="4348" y="4840"/>
                      <a:pt x="3663" y="6723"/>
                      <a:pt x="3318" y="7734"/>
                    </a:cubicBezTo>
                    <a:cubicBezTo>
                      <a:pt x="3155" y="8207"/>
                      <a:pt x="2753" y="8558"/>
                      <a:pt x="2262" y="8652"/>
                    </a:cubicBezTo>
                    <a:lnTo>
                      <a:pt x="0" y="9089"/>
                    </a:lnTo>
                    <a:lnTo>
                      <a:pt x="1367" y="9333"/>
                    </a:lnTo>
                    <a:cubicBezTo>
                      <a:pt x="2226" y="9486"/>
                      <a:pt x="2748" y="10364"/>
                      <a:pt x="2475" y="11191"/>
                    </a:cubicBezTo>
                    <a:cubicBezTo>
                      <a:pt x="2136" y="12215"/>
                      <a:pt x="1787" y="13557"/>
                      <a:pt x="1837" y="14626"/>
                    </a:cubicBezTo>
                    <a:cubicBezTo>
                      <a:pt x="1932" y="16639"/>
                      <a:pt x="4337" y="21431"/>
                      <a:pt x="4337" y="21431"/>
                    </a:cubicBezTo>
                    <a:lnTo>
                      <a:pt x="6654" y="21431"/>
                    </a:lnTo>
                    <a:lnTo>
                      <a:pt x="6136" y="20332"/>
                    </a:lnTo>
                    <a:lnTo>
                      <a:pt x="4808" y="17518"/>
                    </a:lnTo>
                    <a:lnTo>
                      <a:pt x="3577" y="14911"/>
                    </a:lnTo>
                    <a:lnTo>
                      <a:pt x="3517" y="14784"/>
                    </a:lnTo>
                    <a:cubicBezTo>
                      <a:pt x="3144" y="13991"/>
                      <a:pt x="3041" y="13104"/>
                      <a:pt x="3215" y="12256"/>
                    </a:cubicBezTo>
                    <a:cubicBezTo>
                      <a:pt x="3250" y="12084"/>
                      <a:pt x="3297" y="11914"/>
                      <a:pt x="3355" y="11748"/>
                    </a:cubicBezTo>
                    <a:lnTo>
                      <a:pt x="5087" y="6769"/>
                    </a:lnTo>
                    <a:lnTo>
                      <a:pt x="6883" y="2199"/>
                    </a:lnTo>
                    <a:cubicBezTo>
                      <a:pt x="7429" y="1379"/>
                      <a:pt x="8170" y="694"/>
                      <a:pt x="9048" y="215"/>
                    </a:cubicBezTo>
                    <a:lnTo>
                      <a:pt x="9440" y="0"/>
                    </a:ln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96" name="Google Shape;3596;p55"/>
            <p:cNvSpPr/>
            <p:nvPr/>
          </p:nvSpPr>
          <p:spPr>
            <a:xfrm>
              <a:off x="3637540" y="713579"/>
              <a:ext cx="965405" cy="796587"/>
            </a:xfrm>
            <a:custGeom>
              <a:avLst/>
              <a:gdLst/>
              <a:ahLst/>
              <a:cxnLst/>
              <a:rect l="l" t="t" r="r" b="b"/>
              <a:pathLst>
                <a:path w="9054" h="7462" extrusionOk="0">
                  <a:moveTo>
                    <a:pt x="2640" y="0"/>
                  </a:moveTo>
                  <a:cubicBezTo>
                    <a:pt x="1183" y="1"/>
                    <a:pt x="1" y="1182"/>
                    <a:pt x="1" y="2640"/>
                  </a:cubicBezTo>
                  <a:cubicBezTo>
                    <a:pt x="1" y="3791"/>
                    <a:pt x="738" y="4770"/>
                    <a:pt x="1767" y="5130"/>
                  </a:cubicBezTo>
                  <a:cubicBezTo>
                    <a:pt x="1958" y="5199"/>
                    <a:pt x="2162" y="5245"/>
                    <a:pt x="2373" y="5266"/>
                  </a:cubicBezTo>
                  <a:cubicBezTo>
                    <a:pt x="2415" y="5269"/>
                    <a:pt x="2457" y="5273"/>
                    <a:pt x="2500" y="5276"/>
                  </a:cubicBezTo>
                  <a:cubicBezTo>
                    <a:pt x="2501" y="5292"/>
                    <a:pt x="2503" y="5309"/>
                    <a:pt x="2505" y="5324"/>
                  </a:cubicBezTo>
                  <a:cubicBezTo>
                    <a:pt x="2525" y="5503"/>
                    <a:pt x="2564" y="5674"/>
                    <a:pt x="2623" y="5840"/>
                  </a:cubicBezTo>
                  <a:cubicBezTo>
                    <a:pt x="2952" y="6785"/>
                    <a:pt x="3849" y="7461"/>
                    <a:pt x="4907" y="7461"/>
                  </a:cubicBezTo>
                  <a:cubicBezTo>
                    <a:pt x="6243" y="7461"/>
                    <a:pt x="7326" y="6378"/>
                    <a:pt x="7326" y="5042"/>
                  </a:cubicBezTo>
                  <a:cubicBezTo>
                    <a:pt x="7326" y="4903"/>
                    <a:pt x="7313" y="4766"/>
                    <a:pt x="7291" y="4633"/>
                  </a:cubicBezTo>
                  <a:cubicBezTo>
                    <a:pt x="8299" y="4410"/>
                    <a:pt x="9053" y="3511"/>
                    <a:pt x="9053" y="2437"/>
                  </a:cubicBezTo>
                  <a:cubicBezTo>
                    <a:pt x="9053" y="1195"/>
                    <a:pt x="8045" y="187"/>
                    <a:pt x="6803" y="187"/>
                  </a:cubicBezTo>
                  <a:cubicBezTo>
                    <a:pt x="5994" y="187"/>
                    <a:pt x="5285" y="614"/>
                    <a:pt x="4887" y="1255"/>
                  </a:cubicBezTo>
                  <a:cubicBezTo>
                    <a:pt x="4423" y="503"/>
                    <a:pt x="3590" y="0"/>
                    <a:pt x="2640" y="0"/>
                  </a:cubicBezTo>
                  <a:close/>
                </a:path>
              </a:pathLst>
            </a:custGeom>
            <a:solidFill>
              <a:srgbClr val="FFFFFF">
                <a:alpha val="1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55"/>
            <p:cNvSpPr/>
            <p:nvPr/>
          </p:nvSpPr>
          <p:spPr>
            <a:xfrm>
              <a:off x="4090355" y="901036"/>
              <a:ext cx="231168" cy="254498"/>
            </a:xfrm>
            <a:custGeom>
              <a:avLst/>
              <a:gdLst/>
              <a:ahLst/>
              <a:cxnLst/>
              <a:rect l="l" t="t" r="r" b="b"/>
              <a:pathLst>
                <a:path w="2168" h="2384" extrusionOk="0">
                  <a:moveTo>
                    <a:pt x="1086" y="0"/>
                  </a:moveTo>
                  <a:cubicBezTo>
                    <a:pt x="720" y="0"/>
                    <a:pt x="370" y="212"/>
                    <a:pt x="213" y="568"/>
                  </a:cubicBezTo>
                  <a:cubicBezTo>
                    <a:pt x="1" y="1050"/>
                    <a:pt x="454" y="2384"/>
                    <a:pt x="454" y="2384"/>
                  </a:cubicBezTo>
                  <a:cubicBezTo>
                    <a:pt x="454" y="2384"/>
                    <a:pt x="1744" y="1819"/>
                    <a:pt x="1957" y="1338"/>
                  </a:cubicBezTo>
                  <a:cubicBezTo>
                    <a:pt x="2168" y="856"/>
                    <a:pt x="1950" y="294"/>
                    <a:pt x="1470" y="81"/>
                  </a:cubicBezTo>
                  <a:cubicBezTo>
                    <a:pt x="1345" y="26"/>
                    <a:pt x="1214" y="0"/>
                    <a:pt x="1086" y="0"/>
                  </a:cubicBezTo>
                  <a:close/>
                </a:path>
              </a:pathLst>
            </a:custGeom>
            <a:solidFill>
              <a:srgbClr val="B4B7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8" name="Google Shape;3598;p55"/>
          <p:cNvGrpSpPr/>
          <p:nvPr/>
        </p:nvGrpSpPr>
        <p:grpSpPr>
          <a:xfrm>
            <a:off x="-996750" y="3946300"/>
            <a:ext cx="10436575" cy="1197200"/>
            <a:chOff x="-646237" y="3946300"/>
            <a:chExt cx="10436575" cy="1197200"/>
          </a:xfrm>
        </p:grpSpPr>
        <p:grpSp>
          <p:nvGrpSpPr>
            <p:cNvPr id="3599" name="Google Shape;3599;p55"/>
            <p:cNvGrpSpPr/>
            <p:nvPr/>
          </p:nvGrpSpPr>
          <p:grpSpPr>
            <a:xfrm>
              <a:off x="-646237" y="4340034"/>
              <a:ext cx="10436575" cy="803466"/>
              <a:chOff x="0" y="4340034"/>
              <a:chExt cx="10436575" cy="803466"/>
            </a:xfrm>
          </p:grpSpPr>
          <p:sp>
            <p:nvSpPr>
              <p:cNvPr id="3600" name="Google Shape;3600;p55"/>
              <p:cNvSpPr/>
              <p:nvPr/>
            </p:nvSpPr>
            <p:spPr>
              <a:xfrm rot="10800000">
                <a:off x="2007684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1" name="Google Shape;3601;p55"/>
              <p:cNvSpPr/>
              <p:nvPr/>
            </p:nvSpPr>
            <p:spPr>
              <a:xfrm rot="10800000" flipH="1">
                <a:off x="0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2" name="Google Shape;3602;p55"/>
              <p:cNvSpPr/>
              <p:nvPr/>
            </p:nvSpPr>
            <p:spPr>
              <a:xfrm rot="10800000">
                <a:off x="5184834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3" name="Google Shape;3603;p55"/>
              <p:cNvSpPr/>
              <p:nvPr/>
            </p:nvSpPr>
            <p:spPr>
              <a:xfrm rot="10800000" flipH="1">
                <a:off x="3177150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4" name="Google Shape;3604;p55"/>
              <p:cNvSpPr/>
              <p:nvPr/>
            </p:nvSpPr>
            <p:spPr>
              <a:xfrm rot="10800000">
                <a:off x="8428909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5" name="Google Shape;3605;p55"/>
              <p:cNvSpPr/>
              <p:nvPr/>
            </p:nvSpPr>
            <p:spPr>
              <a:xfrm rot="10800000" flipH="1">
                <a:off x="6421225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06" name="Google Shape;3606;p55"/>
            <p:cNvGrpSpPr/>
            <p:nvPr/>
          </p:nvGrpSpPr>
          <p:grpSpPr>
            <a:xfrm>
              <a:off x="3777011" y="4033243"/>
              <a:ext cx="1995146" cy="575273"/>
              <a:chOff x="2074412" y="3315245"/>
              <a:chExt cx="927457" cy="267420"/>
            </a:xfrm>
          </p:grpSpPr>
          <p:sp>
            <p:nvSpPr>
              <p:cNvPr id="3607" name="Google Shape;3607;p55"/>
              <p:cNvSpPr/>
              <p:nvPr/>
            </p:nvSpPr>
            <p:spPr>
              <a:xfrm>
                <a:off x="2161713" y="3351361"/>
                <a:ext cx="191789" cy="231298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9874" extrusionOk="0">
                    <a:moveTo>
                      <a:pt x="7172" y="1"/>
                    </a:moveTo>
                    <a:lnTo>
                      <a:pt x="7172" y="1"/>
                    </a:lnTo>
                    <a:cubicBezTo>
                      <a:pt x="4099" y="1599"/>
                      <a:pt x="3892" y="4964"/>
                      <a:pt x="3523" y="7464"/>
                    </a:cubicBezTo>
                    <a:cubicBezTo>
                      <a:pt x="3359" y="5580"/>
                      <a:pt x="2090" y="985"/>
                      <a:pt x="0" y="616"/>
                    </a:cubicBezTo>
                    <a:lnTo>
                      <a:pt x="0" y="616"/>
                    </a:lnTo>
                    <a:cubicBezTo>
                      <a:pt x="2705" y="2746"/>
                      <a:pt x="1844" y="9874"/>
                      <a:pt x="1844" y="9874"/>
                    </a:cubicBezTo>
                    <a:lnTo>
                      <a:pt x="7909" y="9874"/>
                    </a:lnTo>
                    <a:cubicBezTo>
                      <a:pt x="8196" y="7044"/>
                      <a:pt x="7172" y="3279"/>
                      <a:pt x="7172" y="3278"/>
                    </a:cubicBezTo>
                    <a:lnTo>
                      <a:pt x="7172" y="3278"/>
                    </a:lnTo>
                    <a:cubicBezTo>
                      <a:pt x="7172" y="3279"/>
                      <a:pt x="7295" y="6966"/>
                      <a:pt x="5819" y="7704"/>
                    </a:cubicBezTo>
                    <a:cubicBezTo>
                      <a:pt x="5123" y="6351"/>
                      <a:pt x="5328" y="2131"/>
                      <a:pt x="7172" y="1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8" name="Google Shape;3608;p55"/>
              <p:cNvSpPr/>
              <p:nvPr/>
            </p:nvSpPr>
            <p:spPr>
              <a:xfrm>
                <a:off x="2664179" y="3315245"/>
                <a:ext cx="217878" cy="267420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1141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510" y="2559"/>
                      <a:pt x="2346" y="11416"/>
                      <a:pt x="2346" y="11416"/>
                    </a:cubicBezTo>
                    <a:lnTo>
                      <a:pt x="7642" y="11416"/>
                    </a:lnTo>
                    <a:cubicBezTo>
                      <a:pt x="7642" y="11416"/>
                      <a:pt x="5118" y="3709"/>
                      <a:pt x="9312" y="1102"/>
                    </a:cubicBezTo>
                    <a:lnTo>
                      <a:pt x="9312" y="1102"/>
                    </a:lnTo>
                    <a:cubicBezTo>
                      <a:pt x="6368" y="1913"/>
                      <a:pt x="5407" y="4656"/>
                      <a:pt x="5300" y="9241"/>
                    </a:cubicBezTo>
                    <a:cubicBezTo>
                      <a:pt x="4768" y="2950"/>
                      <a:pt x="2098" y="533"/>
                      <a:pt x="1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9" name="Google Shape;3609;p55"/>
              <p:cNvSpPr/>
              <p:nvPr/>
            </p:nvSpPr>
            <p:spPr>
              <a:xfrm>
                <a:off x="2819393" y="3353934"/>
                <a:ext cx="182477" cy="223943"/>
              </a:xfrm>
              <a:custGeom>
                <a:avLst/>
                <a:gdLst/>
                <a:ahLst/>
                <a:cxnLst/>
                <a:rect l="l" t="t" r="r" b="b"/>
                <a:pathLst>
                  <a:path w="7799" h="9560" extrusionOk="0">
                    <a:moveTo>
                      <a:pt x="7799" y="0"/>
                    </a:moveTo>
                    <a:lnTo>
                      <a:pt x="7799" y="0"/>
                    </a:lnTo>
                    <a:cubicBezTo>
                      <a:pt x="6042" y="447"/>
                      <a:pt x="3806" y="2471"/>
                      <a:pt x="3360" y="7739"/>
                    </a:cubicBezTo>
                    <a:cubicBezTo>
                      <a:pt x="3271" y="3901"/>
                      <a:pt x="2466" y="1603"/>
                      <a:pt x="0" y="923"/>
                    </a:cubicBezTo>
                    <a:lnTo>
                      <a:pt x="0" y="923"/>
                    </a:lnTo>
                    <a:cubicBezTo>
                      <a:pt x="3513" y="3107"/>
                      <a:pt x="1399" y="9560"/>
                      <a:pt x="1399" y="9560"/>
                    </a:cubicBezTo>
                    <a:lnTo>
                      <a:pt x="5835" y="9560"/>
                    </a:lnTo>
                    <a:cubicBezTo>
                      <a:pt x="5835" y="9560"/>
                      <a:pt x="3186" y="2144"/>
                      <a:pt x="7799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0" name="Google Shape;3610;p55"/>
              <p:cNvSpPr/>
              <p:nvPr/>
            </p:nvSpPr>
            <p:spPr>
              <a:xfrm>
                <a:off x="2665687" y="3375207"/>
                <a:ext cx="152388" cy="183605"/>
              </a:xfrm>
              <a:custGeom>
                <a:avLst/>
                <a:gdLst/>
                <a:ahLst/>
                <a:cxnLst/>
                <a:rect l="l" t="t" r="r" b="b"/>
                <a:pathLst>
                  <a:path w="6513" h="7838" extrusionOk="0">
                    <a:moveTo>
                      <a:pt x="6513" y="0"/>
                    </a:moveTo>
                    <a:lnTo>
                      <a:pt x="6513" y="0"/>
                    </a:lnTo>
                    <a:cubicBezTo>
                      <a:pt x="2237" y="1667"/>
                      <a:pt x="2572" y="6951"/>
                      <a:pt x="2572" y="6951"/>
                    </a:cubicBezTo>
                    <a:cubicBezTo>
                      <a:pt x="2572" y="6951"/>
                      <a:pt x="1771" y="2944"/>
                      <a:pt x="3140" y="1174"/>
                    </a:cubicBezTo>
                    <a:lnTo>
                      <a:pt x="3140" y="1174"/>
                    </a:lnTo>
                    <a:cubicBezTo>
                      <a:pt x="1" y="2977"/>
                      <a:pt x="1069" y="7838"/>
                      <a:pt x="1069" y="7838"/>
                    </a:cubicBezTo>
                    <a:lnTo>
                      <a:pt x="1069" y="7837"/>
                    </a:lnTo>
                    <a:lnTo>
                      <a:pt x="5578" y="7837"/>
                    </a:lnTo>
                    <a:cubicBezTo>
                      <a:pt x="5578" y="7837"/>
                      <a:pt x="3707" y="3277"/>
                      <a:pt x="6513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1" name="Google Shape;3611;p55"/>
              <p:cNvSpPr/>
              <p:nvPr/>
            </p:nvSpPr>
            <p:spPr>
              <a:xfrm>
                <a:off x="2074412" y="3321844"/>
                <a:ext cx="164414" cy="254208"/>
              </a:xfrm>
              <a:custGeom>
                <a:avLst/>
                <a:gdLst/>
                <a:ahLst/>
                <a:cxnLst/>
                <a:rect l="l" t="t" r="r" b="b"/>
                <a:pathLst>
                  <a:path w="7027" h="10852" extrusionOk="0">
                    <a:moveTo>
                      <a:pt x="7027" y="0"/>
                    </a:moveTo>
                    <a:lnTo>
                      <a:pt x="7027" y="0"/>
                    </a:lnTo>
                    <a:cubicBezTo>
                      <a:pt x="3755" y="1988"/>
                      <a:pt x="2954" y="9623"/>
                      <a:pt x="2954" y="9623"/>
                    </a:cubicBezTo>
                    <a:cubicBezTo>
                      <a:pt x="2954" y="9623"/>
                      <a:pt x="1950" y="2100"/>
                      <a:pt x="1" y="1563"/>
                    </a:cubicBezTo>
                    <a:lnTo>
                      <a:pt x="1" y="1563"/>
                    </a:lnTo>
                    <a:cubicBezTo>
                      <a:pt x="2751" y="6649"/>
                      <a:pt x="831" y="10852"/>
                      <a:pt x="831" y="10852"/>
                    </a:cubicBezTo>
                    <a:lnTo>
                      <a:pt x="5468" y="10852"/>
                    </a:lnTo>
                    <a:cubicBezTo>
                      <a:pt x="5468" y="10852"/>
                      <a:pt x="2924" y="5144"/>
                      <a:pt x="7027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2" name="Google Shape;3612;p55"/>
            <p:cNvGrpSpPr/>
            <p:nvPr/>
          </p:nvGrpSpPr>
          <p:grpSpPr>
            <a:xfrm>
              <a:off x="218815" y="3946300"/>
              <a:ext cx="767639" cy="575285"/>
              <a:chOff x="1286413" y="3306853"/>
              <a:chExt cx="450519" cy="337648"/>
            </a:xfrm>
          </p:grpSpPr>
          <p:sp>
            <p:nvSpPr>
              <p:cNvPr id="3613" name="Google Shape;3613;p55"/>
              <p:cNvSpPr/>
              <p:nvPr/>
            </p:nvSpPr>
            <p:spPr>
              <a:xfrm>
                <a:off x="1357869" y="3306853"/>
                <a:ext cx="275108" cy="337625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4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955" y="3231"/>
                      <a:pt x="2962" y="14412"/>
                      <a:pt x="2962" y="14412"/>
                    </a:cubicBezTo>
                    <a:lnTo>
                      <a:pt x="9648" y="14412"/>
                    </a:lnTo>
                    <a:cubicBezTo>
                      <a:pt x="9648" y="14412"/>
                      <a:pt x="6461" y="4682"/>
                      <a:pt x="11757" y="1391"/>
                    </a:cubicBezTo>
                    <a:lnTo>
                      <a:pt x="11757" y="1391"/>
                    </a:lnTo>
                    <a:cubicBezTo>
                      <a:pt x="8039" y="2415"/>
                      <a:pt x="6825" y="5880"/>
                      <a:pt x="6691" y="11668"/>
                    </a:cubicBezTo>
                    <a:cubicBezTo>
                      <a:pt x="6018" y="3724"/>
                      <a:pt x="2648" y="673"/>
                      <a:pt x="0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4" name="Google Shape;3614;p55"/>
              <p:cNvSpPr/>
              <p:nvPr/>
            </p:nvSpPr>
            <p:spPr>
              <a:xfrm>
                <a:off x="1286413" y="3412664"/>
                <a:ext cx="192374" cy="23181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9896" extrusionOk="0">
                    <a:moveTo>
                      <a:pt x="8222" y="1"/>
                    </a:moveTo>
                    <a:lnTo>
                      <a:pt x="8222" y="1"/>
                    </a:lnTo>
                    <a:cubicBezTo>
                      <a:pt x="2825" y="2105"/>
                      <a:pt x="3247" y="8774"/>
                      <a:pt x="3247" y="8774"/>
                    </a:cubicBezTo>
                    <a:cubicBezTo>
                      <a:pt x="3247" y="8774"/>
                      <a:pt x="2235" y="3716"/>
                      <a:pt x="3963" y="1482"/>
                    </a:cubicBezTo>
                    <a:lnTo>
                      <a:pt x="3963" y="1482"/>
                    </a:lnTo>
                    <a:cubicBezTo>
                      <a:pt x="1" y="3758"/>
                      <a:pt x="1350" y="9895"/>
                      <a:pt x="1350" y="9895"/>
                    </a:cubicBezTo>
                    <a:lnTo>
                      <a:pt x="1350" y="9894"/>
                    </a:lnTo>
                    <a:lnTo>
                      <a:pt x="7041" y="9894"/>
                    </a:lnTo>
                    <a:cubicBezTo>
                      <a:pt x="7041" y="9894"/>
                      <a:pt x="4682" y="4138"/>
                      <a:pt x="8222" y="1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5" name="Google Shape;3615;p55"/>
              <p:cNvSpPr/>
              <p:nvPr/>
            </p:nvSpPr>
            <p:spPr>
              <a:xfrm>
                <a:off x="1529349" y="3323555"/>
                <a:ext cx="207583" cy="320946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13701" extrusionOk="0">
                    <a:moveTo>
                      <a:pt x="8872" y="0"/>
                    </a:moveTo>
                    <a:lnTo>
                      <a:pt x="8872" y="0"/>
                    </a:lnTo>
                    <a:cubicBezTo>
                      <a:pt x="4741" y="2510"/>
                      <a:pt x="3730" y="12147"/>
                      <a:pt x="3730" y="12147"/>
                    </a:cubicBezTo>
                    <a:cubicBezTo>
                      <a:pt x="3730" y="12147"/>
                      <a:pt x="2463" y="2651"/>
                      <a:pt x="1" y="1973"/>
                    </a:cubicBezTo>
                    <a:lnTo>
                      <a:pt x="1" y="1973"/>
                    </a:lnTo>
                    <a:cubicBezTo>
                      <a:pt x="3473" y="8392"/>
                      <a:pt x="1049" y="13699"/>
                      <a:pt x="1049" y="13699"/>
                    </a:cubicBezTo>
                    <a:lnTo>
                      <a:pt x="6905" y="13700"/>
                    </a:lnTo>
                    <a:cubicBezTo>
                      <a:pt x="6905" y="13700"/>
                      <a:pt x="3693" y="6494"/>
                      <a:pt x="8872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6" name="Google Shape;3616;p55"/>
            <p:cNvGrpSpPr/>
            <p:nvPr/>
          </p:nvGrpSpPr>
          <p:grpSpPr>
            <a:xfrm>
              <a:off x="8251040" y="3946300"/>
              <a:ext cx="767639" cy="575285"/>
              <a:chOff x="1286413" y="3306853"/>
              <a:chExt cx="450519" cy="337648"/>
            </a:xfrm>
          </p:grpSpPr>
          <p:sp>
            <p:nvSpPr>
              <p:cNvPr id="3617" name="Google Shape;3617;p55"/>
              <p:cNvSpPr/>
              <p:nvPr/>
            </p:nvSpPr>
            <p:spPr>
              <a:xfrm>
                <a:off x="1357869" y="3306853"/>
                <a:ext cx="275108" cy="337625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4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955" y="3231"/>
                      <a:pt x="2962" y="14412"/>
                      <a:pt x="2962" y="14412"/>
                    </a:cubicBezTo>
                    <a:lnTo>
                      <a:pt x="9648" y="14412"/>
                    </a:lnTo>
                    <a:cubicBezTo>
                      <a:pt x="9648" y="14412"/>
                      <a:pt x="6461" y="4682"/>
                      <a:pt x="11757" y="1391"/>
                    </a:cubicBezTo>
                    <a:lnTo>
                      <a:pt x="11757" y="1391"/>
                    </a:lnTo>
                    <a:cubicBezTo>
                      <a:pt x="8039" y="2415"/>
                      <a:pt x="6825" y="5880"/>
                      <a:pt x="6691" y="11668"/>
                    </a:cubicBezTo>
                    <a:cubicBezTo>
                      <a:pt x="6018" y="3724"/>
                      <a:pt x="2648" y="673"/>
                      <a:pt x="0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8" name="Google Shape;3618;p55"/>
              <p:cNvSpPr/>
              <p:nvPr/>
            </p:nvSpPr>
            <p:spPr>
              <a:xfrm>
                <a:off x="1286413" y="3412664"/>
                <a:ext cx="192374" cy="23181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9896" extrusionOk="0">
                    <a:moveTo>
                      <a:pt x="8222" y="1"/>
                    </a:moveTo>
                    <a:lnTo>
                      <a:pt x="8222" y="1"/>
                    </a:lnTo>
                    <a:cubicBezTo>
                      <a:pt x="2825" y="2105"/>
                      <a:pt x="3247" y="8774"/>
                      <a:pt x="3247" y="8774"/>
                    </a:cubicBezTo>
                    <a:cubicBezTo>
                      <a:pt x="3247" y="8774"/>
                      <a:pt x="2235" y="3716"/>
                      <a:pt x="3963" y="1482"/>
                    </a:cubicBezTo>
                    <a:lnTo>
                      <a:pt x="3963" y="1482"/>
                    </a:lnTo>
                    <a:cubicBezTo>
                      <a:pt x="1" y="3758"/>
                      <a:pt x="1350" y="9895"/>
                      <a:pt x="1350" y="9895"/>
                    </a:cubicBezTo>
                    <a:lnTo>
                      <a:pt x="1350" y="9894"/>
                    </a:lnTo>
                    <a:lnTo>
                      <a:pt x="7041" y="9894"/>
                    </a:lnTo>
                    <a:cubicBezTo>
                      <a:pt x="7041" y="9894"/>
                      <a:pt x="4682" y="4138"/>
                      <a:pt x="8222" y="1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3619;p55"/>
              <p:cNvSpPr/>
              <p:nvPr/>
            </p:nvSpPr>
            <p:spPr>
              <a:xfrm>
                <a:off x="1529349" y="3323555"/>
                <a:ext cx="207583" cy="320946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13701" extrusionOk="0">
                    <a:moveTo>
                      <a:pt x="8872" y="0"/>
                    </a:moveTo>
                    <a:lnTo>
                      <a:pt x="8872" y="0"/>
                    </a:lnTo>
                    <a:cubicBezTo>
                      <a:pt x="4741" y="2510"/>
                      <a:pt x="3730" y="12147"/>
                      <a:pt x="3730" y="12147"/>
                    </a:cubicBezTo>
                    <a:cubicBezTo>
                      <a:pt x="3730" y="12147"/>
                      <a:pt x="2463" y="2651"/>
                      <a:pt x="1" y="1973"/>
                    </a:cubicBezTo>
                    <a:lnTo>
                      <a:pt x="1" y="1973"/>
                    </a:lnTo>
                    <a:cubicBezTo>
                      <a:pt x="3473" y="8392"/>
                      <a:pt x="1049" y="13699"/>
                      <a:pt x="1049" y="13699"/>
                    </a:cubicBezTo>
                    <a:lnTo>
                      <a:pt x="6905" y="13700"/>
                    </a:lnTo>
                    <a:cubicBezTo>
                      <a:pt x="6905" y="13700"/>
                      <a:pt x="3693" y="6494"/>
                      <a:pt x="8872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20" name="Google Shape;3620;p55"/>
          <p:cNvGrpSpPr/>
          <p:nvPr/>
        </p:nvGrpSpPr>
        <p:grpSpPr>
          <a:xfrm rot="405992">
            <a:off x="6690716" y="251230"/>
            <a:ext cx="2184194" cy="3761513"/>
            <a:chOff x="6440152" y="206608"/>
            <a:chExt cx="1988795" cy="3425006"/>
          </a:xfrm>
        </p:grpSpPr>
        <p:grpSp>
          <p:nvGrpSpPr>
            <p:cNvPr id="3621" name="Google Shape;3621;p55"/>
            <p:cNvGrpSpPr/>
            <p:nvPr/>
          </p:nvGrpSpPr>
          <p:grpSpPr>
            <a:xfrm>
              <a:off x="6440182" y="206608"/>
              <a:ext cx="1988741" cy="1315134"/>
              <a:chOff x="2074932" y="1753471"/>
              <a:chExt cx="1323269" cy="875064"/>
            </a:xfrm>
          </p:grpSpPr>
          <p:sp>
            <p:nvSpPr>
              <p:cNvPr id="3622" name="Google Shape;3622;p55"/>
              <p:cNvSpPr/>
              <p:nvPr/>
            </p:nvSpPr>
            <p:spPr>
              <a:xfrm>
                <a:off x="2309234" y="1784205"/>
                <a:ext cx="228874" cy="19724"/>
              </a:xfrm>
              <a:custGeom>
                <a:avLst/>
                <a:gdLst/>
                <a:ahLst/>
                <a:cxnLst/>
                <a:rect l="l" t="t" r="r" b="b"/>
                <a:pathLst>
                  <a:path w="9782" h="842" extrusionOk="0">
                    <a:moveTo>
                      <a:pt x="212" y="0"/>
                    </a:moveTo>
                    <a:cubicBezTo>
                      <a:pt x="107" y="0"/>
                      <a:pt x="13" y="78"/>
                      <a:pt x="6" y="184"/>
                    </a:cubicBezTo>
                    <a:cubicBezTo>
                      <a:pt x="0" y="297"/>
                      <a:pt x="90" y="389"/>
                      <a:pt x="200" y="389"/>
                    </a:cubicBezTo>
                    <a:lnTo>
                      <a:pt x="1179" y="389"/>
                    </a:lnTo>
                    <a:cubicBezTo>
                      <a:pt x="1333" y="389"/>
                      <a:pt x="1482" y="441"/>
                      <a:pt x="1601" y="536"/>
                    </a:cubicBezTo>
                    <a:cubicBezTo>
                      <a:pt x="1631" y="559"/>
                      <a:pt x="1659" y="585"/>
                      <a:pt x="1684" y="615"/>
                    </a:cubicBezTo>
                    <a:cubicBezTo>
                      <a:pt x="1750" y="688"/>
                      <a:pt x="1828" y="744"/>
                      <a:pt x="1914" y="783"/>
                    </a:cubicBezTo>
                    <a:cubicBezTo>
                      <a:pt x="2001" y="821"/>
                      <a:pt x="2097" y="841"/>
                      <a:pt x="2192" y="841"/>
                    </a:cubicBezTo>
                    <a:lnTo>
                      <a:pt x="8759" y="841"/>
                    </a:lnTo>
                    <a:cubicBezTo>
                      <a:pt x="9122" y="841"/>
                      <a:pt x="9363" y="702"/>
                      <a:pt x="9522" y="537"/>
                    </a:cubicBezTo>
                    <a:cubicBezTo>
                      <a:pt x="9624" y="431"/>
                      <a:pt x="9691" y="316"/>
                      <a:pt x="9735" y="219"/>
                    </a:cubicBezTo>
                    <a:cubicBezTo>
                      <a:pt x="9781" y="117"/>
                      <a:pt x="9708" y="0"/>
                      <a:pt x="95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3" name="Google Shape;3623;p55"/>
              <p:cNvSpPr/>
              <p:nvPr/>
            </p:nvSpPr>
            <p:spPr>
              <a:xfrm>
                <a:off x="2291359" y="1794980"/>
                <a:ext cx="45999" cy="23730"/>
              </a:xfrm>
              <a:custGeom>
                <a:avLst/>
                <a:gdLst/>
                <a:ahLst/>
                <a:cxnLst/>
                <a:rect l="l" t="t" r="r" b="b"/>
                <a:pathLst>
                  <a:path w="1966" h="1013" extrusionOk="0">
                    <a:moveTo>
                      <a:pt x="11" y="1"/>
                    </a:moveTo>
                    <a:cubicBezTo>
                      <a:pt x="5" y="1"/>
                      <a:pt x="0" y="6"/>
                      <a:pt x="0" y="12"/>
                    </a:cubicBezTo>
                    <a:lnTo>
                      <a:pt x="0" y="1012"/>
                    </a:lnTo>
                    <a:lnTo>
                      <a:pt x="1965" y="1012"/>
                    </a:lnTo>
                    <a:lnTo>
                      <a:pt x="1965" y="12"/>
                    </a:lnTo>
                    <a:cubicBezTo>
                      <a:pt x="1965" y="6"/>
                      <a:pt x="1960" y="1"/>
                      <a:pt x="19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4" name="Google Shape;3624;p55"/>
              <p:cNvSpPr/>
              <p:nvPr/>
            </p:nvSpPr>
            <p:spPr>
              <a:xfrm>
                <a:off x="2300624" y="1794980"/>
                <a:ext cx="27422" cy="2373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013" extrusionOk="0">
                    <a:moveTo>
                      <a:pt x="9" y="1"/>
                    </a:moveTo>
                    <a:cubicBezTo>
                      <a:pt x="5" y="1"/>
                      <a:pt x="1" y="5"/>
                      <a:pt x="0" y="10"/>
                    </a:cubicBezTo>
                    <a:lnTo>
                      <a:pt x="0" y="1012"/>
                    </a:lnTo>
                    <a:lnTo>
                      <a:pt x="1171" y="1012"/>
                    </a:lnTo>
                    <a:lnTo>
                      <a:pt x="1171" y="10"/>
                    </a:lnTo>
                    <a:cubicBezTo>
                      <a:pt x="1171" y="5"/>
                      <a:pt x="1168" y="1"/>
                      <a:pt x="1163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5" name="Google Shape;3625;p55"/>
              <p:cNvSpPr/>
              <p:nvPr/>
            </p:nvSpPr>
            <p:spPr>
              <a:xfrm>
                <a:off x="2291359" y="1753471"/>
                <a:ext cx="46023" cy="29094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1242" extrusionOk="0">
                    <a:moveTo>
                      <a:pt x="984" y="1"/>
                    </a:moveTo>
                    <a:cubicBezTo>
                      <a:pt x="440" y="1"/>
                      <a:pt x="0" y="442"/>
                      <a:pt x="0" y="984"/>
                    </a:cubicBezTo>
                    <a:lnTo>
                      <a:pt x="0" y="1139"/>
                    </a:lnTo>
                    <a:cubicBezTo>
                      <a:pt x="0" y="1196"/>
                      <a:pt x="46" y="1242"/>
                      <a:pt x="103" y="1242"/>
                    </a:cubicBezTo>
                    <a:lnTo>
                      <a:pt x="1864" y="1242"/>
                    </a:lnTo>
                    <a:cubicBezTo>
                      <a:pt x="1920" y="1242"/>
                      <a:pt x="1966" y="1196"/>
                      <a:pt x="1966" y="1139"/>
                    </a:cubicBezTo>
                    <a:lnTo>
                      <a:pt x="1966" y="984"/>
                    </a:lnTo>
                    <a:cubicBezTo>
                      <a:pt x="1966" y="441"/>
                      <a:pt x="1525" y="1"/>
                      <a:pt x="9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6" name="Google Shape;3626;p55"/>
              <p:cNvSpPr/>
              <p:nvPr/>
            </p:nvSpPr>
            <p:spPr>
              <a:xfrm>
                <a:off x="2298799" y="1753471"/>
                <a:ext cx="31142" cy="2907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241" extrusionOk="0">
                    <a:moveTo>
                      <a:pt x="666" y="1"/>
                    </a:moveTo>
                    <a:cubicBezTo>
                      <a:pt x="298" y="1"/>
                      <a:pt x="0" y="300"/>
                      <a:pt x="0" y="666"/>
                    </a:cubicBezTo>
                    <a:lnTo>
                      <a:pt x="0" y="1171"/>
                    </a:lnTo>
                    <a:cubicBezTo>
                      <a:pt x="0" y="1210"/>
                      <a:pt x="31" y="1241"/>
                      <a:pt x="69" y="1241"/>
                    </a:cubicBezTo>
                    <a:lnTo>
                      <a:pt x="1262" y="1241"/>
                    </a:lnTo>
                    <a:cubicBezTo>
                      <a:pt x="1300" y="1241"/>
                      <a:pt x="1330" y="1210"/>
                      <a:pt x="1330" y="1171"/>
                    </a:cubicBezTo>
                    <a:lnTo>
                      <a:pt x="1330" y="666"/>
                    </a:lnTo>
                    <a:cubicBezTo>
                      <a:pt x="1330" y="298"/>
                      <a:pt x="1032" y="1"/>
                      <a:pt x="666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7" name="Google Shape;3627;p55"/>
              <p:cNvSpPr/>
              <p:nvPr/>
            </p:nvSpPr>
            <p:spPr>
              <a:xfrm>
                <a:off x="2296529" y="1782542"/>
                <a:ext cx="35634" cy="12439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531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1523" y="531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8" name="Google Shape;3628;p55"/>
              <p:cNvSpPr/>
              <p:nvPr/>
            </p:nvSpPr>
            <p:spPr>
              <a:xfrm>
                <a:off x="2074932" y="1784205"/>
                <a:ext cx="228921" cy="19724"/>
              </a:xfrm>
              <a:custGeom>
                <a:avLst/>
                <a:gdLst/>
                <a:ahLst/>
                <a:cxnLst/>
                <a:rect l="l" t="t" r="r" b="b"/>
                <a:pathLst>
                  <a:path w="9784" h="842" extrusionOk="0">
                    <a:moveTo>
                      <a:pt x="188" y="0"/>
                    </a:moveTo>
                    <a:cubicBezTo>
                      <a:pt x="76" y="0"/>
                      <a:pt x="1" y="117"/>
                      <a:pt x="48" y="219"/>
                    </a:cubicBezTo>
                    <a:cubicBezTo>
                      <a:pt x="93" y="316"/>
                      <a:pt x="160" y="431"/>
                      <a:pt x="262" y="537"/>
                    </a:cubicBezTo>
                    <a:cubicBezTo>
                      <a:pt x="421" y="702"/>
                      <a:pt x="662" y="841"/>
                      <a:pt x="1025" y="841"/>
                    </a:cubicBezTo>
                    <a:lnTo>
                      <a:pt x="7591" y="841"/>
                    </a:lnTo>
                    <a:cubicBezTo>
                      <a:pt x="7687" y="841"/>
                      <a:pt x="7783" y="821"/>
                      <a:pt x="7869" y="783"/>
                    </a:cubicBezTo>
                    <a:cubicBezTo>
                      <a:pt x="7955" y="744"/>
                      <a:pt x="8034" y="688"/>
                      <a:pt x="8099" y="615"/>
                    </a:cubicBezTo>
                    <a:cubicBezTo>
                      <a:pt x="8124" y="585"/>
                      <a:pt x="8153" y="559"/>
                      <a:pt x="8183" y="536"/>
                    </a:cubicBezTo>
                    <a:cubicBezTo>
                      <a:pt x="8302" y="441"/>
                      <a:pt x="8451" y="389"/>
                      <a:pt x="8605" y="389"/>
                    </a:cubicBezTo>
                    <a:lnTo>
                      <a:pt x="9584" y="389"/>
                    </a:lnTo>
                    <a:cubicBezTo>
                      <a:pt x="9693" y="389"/>
                      <a:pt x="9784" y="297"/>
                      <a:pt x="9777" y="184"/>
                    </a:cubicBezTo>
                    <a:cubicBezTo>
                      <a:pt x="9772" y="78"/>
                      <a:pt x="9677" y="0"/>
                      <a:pt x="95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9" name="Google Shape;3629;p55"/>
              <p:cNvSpPr/>
              <p:nvPr/>
            </p:nvSpPr>
            <p:spPr>
              <a:xfrm>
                <a:off x="2615531" y="1886666"/>
                <a:ext cx="230489" cy="250062"/>
              </a:xfrm>
              <a:custGeom>
                <a:avLst/>
                <a:gdLst/>
                <a:ahLst/>
                <a:cxnLst/>
                <a:rect l="l" t="t" r="r" b="b"/>
                <a:pathLst>
                  <a:path w="9851" h="10675" extrusionOk="0">
                    <a:moveTo>
                      <a:pt x="6202" y="0"/>
                    </a:moveTo>
                    <a:cubicBezTo>
                      <a:pt x="5876" y="0"/>
                      <a:pt x="5565" y="121"/>
                      <a:pt x="5328" y="332"/>
                    </a:cubicBezTo>
                    <a:cubicBezTo>
                      <a:pt x="5222" y="426"/>
                      <a:pt x="5129" y="539"/>
                      <a:pt x="5057" y="667"/>
                    </a:cubicBezTo>
                    <a:lnTo>
                      <a:pt x="262" y="9323"/>
                    </a:lnTo>
                    <a:cubicBezTo>
                      <a:pt x="1" y="9787"/>
                      <a:pt x="196" y="10337"/>
                      <a:pt x="617" y="10565"/>
                    </a:cubicBezTo>
                    <a:cubicBezTo>
                      <a:pt x="743" y="10633"/>
                      <a:pt x="889" y="10674"/>
                      <a:pt x="1048" y="10674"/>
                    </a:cubicBezTo>
                    <a:cubicBezTo>
                      <a:pt x="1050" y="10674"/>
                      <a:pt x="1051" y="10674"/>
                      <a:pt x="1053" y="10674"/>
                    </a:cubicBezTo>
                    <a:cubicBezTo>
                      <a:pt x="1370" y="10674"/>
                      <a:pt x="1675" y="10588"/>
                      <a:pt x="1939" y="10435"/>
                    </a:cubicBezTo>
                    <a:cubicBezTo>
                      <a:pt x="2204" y="10281"/>
                      <a:pt x="2430" y="10056"/>
                      <a:pt x="2587" y="9779"/>
                    </a:cubicBezTo>
                    <a:lnTo>
                      <a:pt x="6487" y="2704"/>
                    </a:lnTo>
                    <a:cubicBezTo>
                      <a:pt x="6683" y="2358"/>
                      <a:pt x="7051" y="2144"/>
                      <a:pt x="7448" y="2144"/>
                    </a:cubicBezTo>
                    <a:cubicBezTo>
                      <a:pt x="7449" y="2144"/>
                      <a:pt x="7450" y="2144"/>
                      <a:pt x="7451" y="2144"/>
                    </a:cubicBezTo>
                    <a:lnTo>
                      <a:pt x="8133" y="2145"/>
                    </a:lnTo>
                    <a:cubicBezTo>
                      <a:pt x="8136" y="2145"/>
                      <a:pt x="8138" y="2145"/>
                      <a:pt x="8141" y="2145"/>
                    </a:cubicBezTo>
                    <a:cubicBezTo>
                      <a:pt x="8871" y="2145"/>
                      <a:pt x="9495" y="1685"/>
                      <a:pt x="9739" y="1040"/>
                    </a:cubicBezTo>
                    <a:cubicBezTo>
                      <a:pt x="9811" y="852"/>
                      <a:pt x="9851" y="647"/>
                      <a:pt x="9851" y="434"/>
                    </a:cubicBezTo>
                    <a:cubicBezTo>
                      <a:pt x="9851" y="403"/>
                      <a:pt x="9847" y="373"/>
                      <a:pt x="9840" y="342"/>
                    </a:cubicBezTo>
                    <a:cubicBezTo>
                      <a:pt x="9797" y="152"/>
                      <a:pt x="9627" y="9"/>
                      <a:pt x="9424" y="9"/>
                    </a:cubicBezTo>
                    <a:lnTo>
                      <a:pt x="6202" y="0"/>
                    </a:ln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0" name="Google Shape;3630;p55"/>
              <p:cNvSpPr/>
              <p:nvPr/>
            </p:nvSpPr>
            <p:spPr>
              <a:xfrm>
                <a:off x="2630459" y="1910817"/>
                <a:ext cx="206787" cy="225911"/>
              </a:xfrm>
              <a:custGeom>
                <a:avLst/>
                <a:gdLst/>
                <a:ahLst/>
                <a:cxnLst/>
                <a:rect l="l" t="t" r="r" b="b"/>
                <a:pathLst>
                  <a:path w="8838" h="9644" extrusionOk="0">
                    <a:moveTo>
                      <a:pt x="6007" y="0"/>
                    </a:moveTo>
                    <a:cubicBezTo>
                      <a:pt x="5680" y="0"/>
                      <a:pt x="5369" y="121"/>
                      <a:pt x="5132" y="331"/>
                    </a:cubicBezTo>
                    <a:cubicBezTo>
                      <a:pt x="5026" y="426"/>
                      <a:pt x="4933" y="539"/>
                      <a:pt x="4861" y="667"/>
                    </a:cubicBezTo>
                    <a:cubicBezTo>
                      <a:pt x="4861" y="667"/>
                      <a:pt x="66" y="9322"/>
                      <a:pt x="65" y="9326"/>
                    </a:cubicBezTo>
                    <a:cubicBezTo>
                      <a:pt x="0" y="9439"/>
                      <a:pt x="67" y="9587"/>
                      <a:pt x="194" y="9618"/>
                    </a:cubicBezTo>
                    <a:cubicBezTo>
                      <a:pt x="264" y="9634"/>
                      <a:pt x="336" y="9643"/>
                      <a:pt x="410" y="9643"/>
                    </a:cubicBezTo>
                    <a:cubicBezTo>
                      <a:pt x="412" y="9643"/>
                      <a:pt x="413" y="9643"/>
                      <a:pt x="415" y="9643"/>
                    </a:cubicBezTo>
                    <a:cubicBezTo>
                      <a:pt x="732" y="9643"/>
                      <a:pt x="1037" y="9557"/>
                      <a:pt x="1301" y="9404"/>
                    </a:cubicBezTo>
                    <a:cubicBezTo>
                      <a:pt x="1566" y="9250"/>
                      <a:pt x="1792" y="9025"/>
                      <a:pt x="1949" y="8748"/>
                    </a:cubicBezTo>
                    <a:lnTo>
                      <a:pt x="5849" y="1673"/>
                    </a:lnTo>
                    <a:cubicBezTo>
                      <a:pt x="6045" y="1327"/>
                      <a:pt x="6413" y="1113"/>
                      <a:pt x="6810" y="1113"/>
                    </a:cubicBezTo>
                    <a:cubicBezTo>
                      <a:pt x="6811" y="1113"/>
                      <a:pt x="6812" y="1113"/>
                      <a:pt x="6813" y="1113"/>
                    </a:cubicBezTo>
                    <a:lnTo>
                      <a:pt x="7495" y="1114"/>
                    </a:lnTo>
                    <a:cubicBezTo>
                      <a:pt x="7498" y="1114"/>
                      <a:pt x="7502" y="1114"/>
                      <a:pt x="7505" y="1114"/>
                    </a:cubicBezTo>
                    <a:cubicBezTo>
                      <a:pt x="7872" y="1114"/>
                      <a:pt x="8214" y="996"/>
                      <a:pt x="8494" y="796"/>
                    </a:cubicBezTo>
                    <a:cubicBezTo>
                      <a:pt x="8838" y="552"/>
                      <a:pt x="8656" y="8"/>
                      <a:pt x="8235" y="6"/>
                    </a:cubicBezTo>
                    <a:lnTo>
                      <a:pt x="6007" y="0"/>
                    </a:ln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1" name="Google Shape;3631;p55"/>
              <p:cNvSpPr/>
              <p:nvPr/>
            </p:nvSpPr>
            <p:spPr>
              <a:xfrm>
                <a:off x="2550158" y="1848155"/>
                <a:ext cx="252459" cy="22230"/>
              </a:xfrm>
              <a:custGeom>
                <a:avLst/>
                <a:gdLst/>
                <a:ahLst/>
                <a:cxnLst/>
                <a:rect l="l" t="t" r="r" b="b"/>
                <a:pathLst>
                  <a:path w="10790" h="949" extrusionOk="0">
                    <a:moveTo>
                      <a:pt x="204" y="0"/>
                    </a:moveTo>
                    <a:cubicBezTo>
                      <a:pt x="81" y="0"/>
                      <a:pt x="0" y="128"/>
                      <a:pt x="51" y="239"/>
                    </a:cubicBezTo>
                    <a:cubicBezTo>
                      <a:pt x="99" y="347"/>
                      <a:pt x="174" y="475"/>
                      <a:pt x="286" y="591"/>
                    </a:cubicBezTo>
                    <a:cubicBezTo>
                      <a:pt x="460" y="774"/>
                      <a:pt x="726" y="929"/>
                      <a:pt x="1127" y="931"/>
                    </a:cubicBezTo>
                    <a:lnTo>
                      <a:pt x="8369" y="948"/>
                    </a:lnTo>
                    <a:cubicBezTo>
                      <a:pt x="8476" y="948"/>
                      <a:pt x="8581" y="927"/>
                      <a:pt x="8676" y="885"/>
                    </a:cubicBezTo>
                    <a:cubicBezTo>
                      <a:pt x="8770" y="841"/>
                      <a:pt x="8858" y="779"/>
                      <a:pt x="8929" y="700"/>
                    </a:cubicBezTo>
                    <a:cubicBezTo>
                      <a:pt x="8958" y="668"/>
                      <a:pt x="8989" y="639"/>
                      <a:pt x="9022" y="614"/>
                    </a:cubicBezTo>
                    <a:cubicBezTo>
                      <a:pt x="9154" y="510"/>
                      <a:pt x="9319" y="452"/>
                      <a:pt x="9490" y="452"/>
                    </a:cubicBezTo>
                    <a:lnTo>
                      <a:pt x="10569" y="455"/>
                    </a:lnTo>
                    <a:cubicBezTo>
                      <a:pt x="10691" y="455"/>
                      <a:pt x="10790" y="353"/>
                      <a:pt x="10784" y="229"/>
                    </a:cubicBezTo>
                    <a:cubicBezTo>
                      <a:pt x="10777" y="113"/>
                      <a:pt x="10673" y="26"/>
                      <a:pt x="10558" y="26"/>
                    </a:cubicBezTo>
                    <a:lnTo>
                      <a:pt x="205" y="0"/>
                    </a:lnTo>
                    <a:cubicBezTo>
                      <a:pt x="205" y="0"/>
                      <a:pt x="204" y="0"/>
                      <a:pt x="2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2" name="Google Shape;3632;p55"/>
              <p:cNvSpPr/>
              <p:nvPr/>
            </p:nvSpPr>
            <p:spPr>
              <a:xfrm>
                <a:off x="2771545" y="1860570"/>
                <a:ext cx="50843" cy="26259"/>
              </a:xfrm>
              <a:custGeom>
                <a:avLst/>
                <a:gdLst/>
                <a:ahLst/>
                <a:cxnLst/>
                <a:rect l="l" t="t" r="r" b="b"/>
                <a:pathLst>
                  <a:path w="2173" h="1121" extrusionOk="0">
                    <a:moveTo>
                      <a:pt x="15" y="1"/>
                    </a:moveTo>
                    <a:cubicBezTo>
                      <a:pt x="9" y="1"/>
                      <a:pt x="4" y="6"/>
                      <a:pt x="4" y="12"/>
                    </a:cubicBezTo>
                    <a:lnTo>
                      <a:pt x="1" y="1115"/>
                    </a:lnTo>
                    <a:lnTo>
                      <a:pt x="2170" y="1121"/>
                    </a:lnTo>
                    <a:lnTo>
                      <a:pt x="2173" y="17"/>
                    </a:lnTo>
                    <a:cubicBezTo>
                      <a:pt x="2172" y="12"/>
                      <a:pt x="2167" y="6"/>
                      <a:pt x="2159" y="6"/>
                    </a:cubicBezTo>
                    <a:lnTo>
                      <a:pt x="1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3" name="Google Shape;3633;p55"/>
              <p:cNvSpPr/>
              <p:nvPr/>
            </p:nvSpPr>
            <p:spPr>
              <a:xfrm>
                <a:off x="2778822" y="1860594"/>
                <a:ext cx="36266" cy="26236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1120" extrusionOk="0">
                    <a:moveTo>
                      <a:pt x="13" y="1"/>
                    </a:moveTo>
                    <a:cubicBezTo>
                      <a:pt x="8" y="1"/>
                      <a:pt x="2" y="6"/>
                      <a:pt x="2" y="11"/>
                    </a:cubicBezTo>
                    <a:lnTo>
                      <a:pt x="0" y="1117"/>
                    </a:lnTo>
                    <a:lnTo>
                      <a:pt x="1546" y="1120"/>
                    </a:lnTo>
                    <a:lnTo>
                      <a:pt x="1549" y="15"/>
                    </a:lnTo>
                    <a:cubicBezTo>
                      <a:pt x="1549" y="10"/>
                      <a:pt x="1545" y="5"/>
                      <a:pt x="1539" y="5"/>
                    </a:cubicBez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4" name="Google Shape;3634;p55"/>
              <p:cNvSpPr/>
              <p:nvPr/>
            </p:nvSpPr>
            <p:spPr>
              <a:xfrm>
                <a:off x="2771639" y="1814868"/>
                <a:ext cx="50796" cy="32139"/>
              </a:xfrm>
              <a:custGeom>
                <a:avLst/>
                <a:gdLst/>
                <a:ahLst/>
                <a:cxnLst/>
                <a:rect l="l" t="t" r="r" b="b"/>
                <a:pathLst>
                  <a:path w="2171" h="1372" extrusionOk="0">
                    <a:moveTo>
                      <a:pt x="1086" y="0"/>
                    </a:moveTo>
                    <a:cubicBezTo>
                      <a:pt x="488" y="0"/>
                      <a:pt x="2" y="485"/>
                      <a:pt x="1" y="1082"/>
                    </a:cubicBezTo>
                    <a:lnTo>
                      <a:pt x="1" y="1253"/>
                    </a:lnTo>
                    <a:cubicBezTo>
                      <a:pt x="1" y="1316"/>
                      <a:pt x="51" y="1366"/>
                      <a:pt x="114" y="1366"/>
                    </a:cubicBezTo>
                    <a:lnTo>
                      <a:pt x="2057" y="1371"/>
                    </a:lnTo>
                    <a:cubicBezTo>
                      <a:pt x="2120" y="1371"/>
                      <a:pt x="2170" y="1321"/>
                      <a:pt x="2170" y="1257"/>
                    </a:cubicBezTo>
                    <a:lnTo>
                      <a:pt x="2170" y="1087"/>
                    </a:lnTo>
                    <a:cubicBezTo>
                      <a:pt x="2171" y="489"/>
                      <a:pt x="1687" y="2"/>
                      <a:pt x="1088" y="0"/>
                    </a:cubicBezTo>
                    <a:cubicBezTo>
                      <a:pt x="1087" y="0"/>
                      <a:pt x="1087" y="0"/>
                      <a:pt x="10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5" name="Google Shape;3635;p55"/>
              <p:cNvSpPr/>
              <p:nvPr/>
            </p:nvSpPr>
            <p:spPr>
              <a:xfrm>
                <a:off x="2779009" y="1814868"/>
                <a:ext cx="36079" cy="32092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1370" extrusionOk="0">
                    <a:moveTo>
                      <a:pt x="771" y="0"/>
                    </a:moveTo>
                    <a:cubicBezTo>
                      <a:pt x="347" y="0"/>
                      <a:pt x="4" y="343"/>
                      <a:pt x="3" y="767"/>
                    </a:cubicBezTo>
                    <a:lnTo>
                      <a:pt x="1" y="1286"/>
                    </a:lnTo>
                    <a:cubicBezTo>
                      <a:pt x="1" y="1330"/>
                      <a:pt x="37" y="1366"/>
                      <a:pt x="81" y="1366"/>
                    </a:cubicBezTo>
                    <a:lnTo>
                      <a:pt x="1457" y="1369"/>
                    </a:lnTo>
                    <a:cubicBezTo>
                      <a:pt x="1501" y="1369"/>
                      <a:pt x="1537" y="1333"/>
                      <a:pt x="1538" y="1290"/>
                    </a:cubicBezTo>
                    <a:lnTo>
                      <a:pt x="1539" y="771"/>
                    </a:lnTo>
                    <a:cubicBezTo>
                      <a:pt x="1541" y="347"/>
                      <a:pt x="1197" y="2"/>
                      <a:pt x="773" y="0"/>
                    </a:cubicBezTo>
                    <a:cubicBezTo>
                      <a:pt x="772" y="0"/>
                      <a:pt x="772" y="0"/>
                      <a:pt x="771" y="0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6" name="Google Shape;3636;p55"/>
              <p:cNvSpPr/>
              <p:nvPr/>
            </p:nvSpPr>
            <p:spPr>
              <a:xfrm>
                <a:off x="2777325" y="1846867"/>
                <a:ext cx="39355" cy="13821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590" extrusionOk="0">
                    <a:moveTo>
                      <a:pt x="2" y="0"/>
                    </a:moveTo>
                    <a:lnTo>
                      <a:pt x="1" y="586"/>
                    </a:lnTo>
                    <a:lnTo>
                      <a:pt x="1680" y="590"/>
                    </a:lnTo>
                    <a:lnTo>
                      <a:pt x="1682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7" name="Google Shape;3637;p55"/>
              <p:cNvSpPr/>
              <p:nvPr/>
            </p:nvSpPr>
            <p:spPr>
              <a:xfrm>
                <a:off x="2808630" y="1848741"/>
                <a:ext cx="252506" cy="22347"/>
              </a:xfrm>
              <a:custGeom>
                <a:avLst/>
                <a:gdLst/>
                <a:ahLst/>
                <a:cxnLst/>
                <a:rect l="l" t="t" r="r" b="b"/>
                <a:pathLst>
                  <a:path w="10792" h="954" extrusionOk="0">
                    <a:moveTo>
                      <a:pt x="235" y="0"/>
                    </a:moveTo>
                    <a:cubicBezTo>
                      <a:pt x="118" y="0"/>
                      <a:pt x="15" y="87"/>
                      <a:pt x="8" y="203"/>
                    </a:cubicBezTo>
                    <a:cubicBezTo>
                      <a:pt x="0" y="327"/>
                      <a:pt x="100" y="430"/>
                      <a:pt x="221" y="430"/>
                    </a:cubicBezTo>
                    <a:lnTo>
                      <a:pt x="1301" y="433"/>
                    </a:lnTo>
                    <a:cubicBezTo>
                      <a:pt x="1471" y="433"/>
                      <a:pt x="1636" y="491"/>
                      <a:pt x="1767" y="597"/>
                    </a:cubicBezTo>
                    <a:cubicBezTo>
                      <a:pt x="1799" y="624"/>
                      <a:pt x="1830" y="651"/>
                      <a:pt x="1858" y="684"/>
                    </a:cubicBezTo>
                    <a:cubicBezTo>
                      <a:pt x="1930" y="764"/>
                      <a:pt x="2015" y="828"/>
                      <a:pt x="2111" y="870"/>
                    </a:cubicBezTo>
                    <a:cubicBezTo>
                      <a:pt x="2205" y="913"/>
                      <a:pt x="2311" y="936"/>
                      <a:pt x="2417" y="936"/>
                    </a:cubicBezTo>
                    <a:lnTo>
                      <a:pt x="9660" y="954"/>
                    </a:lnTo>
                    <a:cubicBezTo>
                      <a:pt x="9663" y="954"/>
                      <a:pt x="9665" y="954"/>
                      <a:pt x="9668" y="954"/>
                    </a:cubicBezTo>
                    <a:cubicBezTo>
                      <a:pt x="10063" y="954"/>
                      <a:pt x="10328" y="801"/>
                      <a:pt x="10502" y="620"/>
                    </a:cubicBezTo>
                    <a:cubicBezTo>
                      <a:pt x="10615" y="505"/>
                      <a:pt x="10691" y="377"/>
                      <a:pt x="10740" y="270"/>
                    </a:cubicBezTo>
                    <a:cubicBezTo>
                      <a:pt x="10791" y="158"/>
                      <a:pt x="10710" y="30"/>
                      <a:pt x="10588" y="26"/>
                    </a:cubicBezTo>
                    <a:lnTo>
                      <a:pt x="2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8" name="Google Shape;3638;p55"/>
              <p:cNvSpPr/>
              <p:nvPr/>
            </p:nvSpPr>
            <p:spPr>
              <a:xfrm>
                <a:off x="2740216" y="1886666"/>
                <a:ext cx="105570" cy="8035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343" extrusionOk="0">
                    <a:moveTo>
                      <a:pt x="875" y="0"/>
                    </a:moveTo>
                    <a:cubicBezTo>
                      <a:pt x="548" y="0"/>
                      <a:pt x="237" y="121"/>
                      <a:pt x="0" y="332"/>
                    </a:cubicBezTo>
                    <a:lnTo>
                      <a:pt x="4512" y="343"/>
                    </a:lnTo>
                    <a:cubicBezTo>
                      <a:pt x="4471" y="152"/>
                      <a:pt x="4300" y="10"/>
                      <a:pt x="4096" y="9"/>
                    </a:cubicBezTo>
                    <a:lnTo>
                      <a:pt x="87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9" name="Google Shape;3639;p55"/>
              <p:cNvSpPr/>
              <p:nvPr/>
            </p:nvSpPr>
            <p:spPr>
              <a:xfrm>
                <a:off x="2269809" y="1818663"/>
                <a:ext cx="261654" cy="317713"/>
              </a:xfrm>
              <a:custGeom>
                <a:avLst/>
                <a:gdLst/>
                <a:ahLst/>
                <a:cxnLst/>
                <a:rect l="l" t="t" r="r" b="b"/>
                <a:pathLst>
                  <a:path w="11183" h="13563" extrusionOk="0">
                    <a:moveTo>
                      <a:pt x="385" y="0"/>
                    </a:moveTo>
                    <a:cubicBezTo>
                      <a:pt x="200" y="0"/>
                      <a:pt x="46" y="129"/>
                      <a:pt x="9" y="301"/>
                    </a:cubicBezTo>
                    <a:cubicBezTo>
                      <a:pt x="4" y="328"/>
                      <a:pt x="0" y="356"/>
                      <a:pt x="0" y="385"/>
                    </a:cubicBezTo>
                    <a:cubicBezTo>
                      <a:pt x="0" y="579"/>
                      <a:pt x="35" y="764"/>
                      <a:pt x="100" y="934"/>
                    </a:cubicBezTo>
                    <a:cubicBezTo>
                      <a:pt x="320" y="1522"/>
                      <a:pt x="887" y="1939"/>
                      <a:pt x="1553" y="1939"/>
                    </a:cubicBezTo>
                    <a:lnTo>
                      <a:pt x="2171" y="1939"/>
                    </a:lnTo>
                    <a:cubicBezTo>
                      <a:pt x="2532" y="1939"/>
                      <a:pt x="2867" y="2134"/>
                      <a:pt x="3044" y="2450"/>
                    </a:cubicBezTo>
                    <a:lnTo>
                      <a:pt x="8840" y="12748"/>
                    </a:lnTo>
                    <a:cubicBezTo>
                      <a:pt x="8982" y="12999"/>
                      <a:pt x="9186" y="13203"/>
                      <a:pt x="9425" y="13344"/>
                    </a:cubicBezTo>
                    <a:cubicBezTo>
                      <a:pt x="9666" y="13483"/>
                      <a:pt x="9943" y="13562"/>
                      <a:pt x="10231" y="13562"/>
                    </a:cubicBezTo>
                    <a:cubicBezTo>
                      <a:pt x="10377" y="13562"/>
                      <a:pt x="10509" y="13526"/>
                      <a:pt x="10621" y="13465"/>
                    </a:cubicBezTo>
                    <a:cubicBezTo>
                      <a:pt x="11004" y="13257"/>
                      <a:pt x="11183" y="12760"/>
                      <a:pt x="10946" y="12340"/>
                    </a:cubicBezTo>
                    <a:lnTo>
                      <a:pt x="4343" y="606"/>
                    </a:lnTo>
                    <a:cubicBezTo>
                      <a:pt x="4277" y="491"/>
                      <a:pt x="4194" y="389"/>
                      <a:pt x="4097" y="301"/>
                    </a:cubicBezTo>
                    <a:cubicBezTo>
                      <a:pt x="3884" y="110"/>
                      <a:pt x="3603" y="0"/>
                      <a:pt x="3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0" name="Google Shape;3640;p55"/>
              <p:cNvSpPr/>
              <p:nvPr/>
            </p:nvSpPr>
            <p:spPr>
              <a:xfrm>
                <a:off x="2277694" y="1840542"/>
                <a:ext cx="240152" cy="295858"/>
              </a:xfrm>
              <a:custGeom>
                <a:avLst/>
                <a:gdLst/>
                <a:ahLst/>
                <a:cxnLst/>
                <a:rect l="l" t="t" r="r" b="b"/>
                <a:pathLst>
                  <a:path w="10264" h="12630" extrusionOk="0">
                    <a:moveTo>
                      <a:pt x="548" y="0"/>
                    </a:moveTo>
                    <a:cubicBezTo>
                      <a:pt x="166" y="0"/>
                      <a:pt x="1" y="493"/>
                      <a:pt x="311" y="716"/>
                    </a:cubicBezTo>
                    <a:cubicBezTo>
                      <a:pt x="566" y="899"/>
                      <a:pt x="878" y="1006"/>
                      <a:pt x="1215" y="1006"/>
                    </a:cubicBezTo>
                    <a:lnTo>
                      <a:pt x="1832" y="1006"/>
                    </a:lnTo>
                    <a:cubicBezTo>
                      <a:pt x="2194" y="1006"/>
                      <a:pt x="2529" y="1201"/>
                      <a:pt x="2706" y="1517"/>
                    </a:cubicBezTo>
                    <a:lnTo>
                      <a:pt x="8502" y="11815"/>
                    </a:lnTo>
                    <a:cubicBezTo>
                      <a:pt x="8644" y="12066"/>
                      <a:pt x="8847" y="12270"/>
                      <a:pt x="9087" y="12411"/>
                    </a:cubicBezTo>
                    <a:cubicBezTo>
                      <a:pt x="9328" y="12551"/>
                      <a:pt x="9605" y="12629"/>
                      <a:pt x="9893" y="12629"/>
                    </a:cubicBezTo>
                    <a:cubicBezTo>
                      <a:pt x="9961" y="12629"/>
                      <a:pt x="10027" y="12621"/>
                      <a:pt x="10088" y="12605"/>
                    </a:cubicBezTo>
                    <a:cubicBezTo>
                      <a:pt x="10204" y="12578"/>
                      <a:pt x="10263" y="12446"/>
                      <a:pt x="10206" y="12342"/>
                    </a:cubicBezTo>
                    <a:cubicBezTo>
                      <a:pt x="10205" y="12340"/>
                      <a:pt x="3601" y="606"/>
                      <a:pt x="3601" y="606"/>
                    </a:cubicBezTo>
                    <a:cubicBezTo>
                      <a:pt x="3536" y="492"/>
                      <a:pt x="3453" y="389"/>
                      <a:pt x="3355" y="302"/>
                    </a:cubicBezTo>
                    <a:cubicBezTo>
                      <a:pt x="3141" y="111"/>
                      <a:pt x="2861" y="0"/>
                      <a:pt x="2564" y="0"/>
                    </a:cubicBez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1" name="Google Shape;3641;p55"/>
              <p:cNvSpPr/>
              <p:nvPr/>
            </p:nvSpPr>
            <p:spPr>
              <a:xfrm>
                <a:off x="2270043" y="1818686"/>
                <a:ext cx="95719" cy="7074"/>
              </a:xfrm>
              <a:custGeom>
                <a:avLst/>
                <a:gdLst/>
                <a:ahLst/>
                <a:cxnLst/>
                <a:rect l="l" t="t" r="r" b="b"/>
                <a:pathLst>
                  <a:path w="4091" h="302" extrusionOk="0">
                    <a:moveTo>
                      <a:pt x="378" y="0"/>
                    </a:moveTo>
                    <a:cubicBezTo>
                      <a:pt x="193" y="0"/>
                      <a:pt x="39" y="128"/>
                      <a:pt x="1" y="302"/>
                    </a:cubicBezTo>
                    <a:lnTo>
                      <a:pt x="4090" y="302"/>
                    </a:lnTo>
                    <a:cubicBezTo>
                      <a:pt x="3876" y="111"/>
                      <a:pt x="3595" y="0"/>
                      <a:pt x="32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2" name="Google Shape;3642;p55"/>
              <p:cNvSpPr/>
              <p:nvPr/>
            </p:nvSpPr>
            <p:spPr>
              <a:xfrm>
                <a:off x="2414476" y="1950663"/>
                <a:ext cx="584984" cy="277071"/>
              </a:xfrm>
              <a:custGeom>
                <a:avLst/>
                <a:gdLst/>
                <a:ahLst/>
                <a:cxnLst/>
                <a:rect l="l" t="t" r="r" b="b"/>
                <a:pathLst>
                  <a:path w="25002" h="11828" extrusionOk="0">
                    <a:moveTo>
                      <a:pt x="5847" y="1"/>
                    </a:moveTo>
                    <a:cubicBezTo>
                      <a:pt x="2619" y="1"/>
                      <a:pt x="0" y="2617"/>
                      <a:pt x="0" y="5846"/>
                    </a:cubicBezTo>
                    <a:lnTo>
                      <a:pt x="0" y="10938"/>
                    </a:lnTo>
                    <a:cubicBezTo>
                      <a:pt x="0" y="11429"/>
                      <a:pt x="398" y="11827"/>
                      <a:pt x="891" y="11827"/>
                    </a:cubicBezTo>
                    <a:lnTo>
                      <a:pt x="23974" y="11827"/>
                    </a:lnTo>
                    <a:cubicBezTo>
                      <a:pt x="24541" y="11827"/>
                      <a:pt x="25001" y="11368"/>
                      <a:pt x="25001" y="10801"/>
                    </a:cubicBezTo>
                    <a:lnTo>
                      <a:pt x="25001" y="5425"/>
                    </a:lnTo>
                    <a:cubicBezTo>
                      <a:pt x="25001" y="2878"/>
                      <a:pt x="23246" y="741"/>
                      <a:pt x="20880" y="158"/>
                    </a:cubicBezTo>
                    <a:cubicBezTo>
                      <a:pt x="20463" y="56"/>
                      <a:pt x="20025" y="1"/>
                      <a:pt x="195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3" name="Google Shape;3643;p55"/>
              <p:cNvSpPr/>
              <p:nvPr/>
            </p:nvSpPr>
            <p:spPr>
              <a:xfrm>
                <a:off x="2414476" y="1950663"/>
                <a:ext cx="519869" cy="237248"/>
              </a:xfrm>
              <a:custGeom>
                <a:avLst/>
                <a:gdLst/>
                <a:ahLst/>
                <a:cxnLst/>
                <a:rect l="l" t="t" r="r" b="b"/>
                <a:pathLst>
                  <a:path w="22219" h="10128" extrusionOk="0">
                    <a:moveTo>
                      <a:pt x="5847" y="1"/>
                    </a:moveTo>
                    <a:cubicBezTo>
                      <a:pt x="2618" y="1"/>
                      <a:pt x="0" y="2617"/>
                      <a:pt x="0" y="5846"/>
                    </a:cubicBezTo>
                    <a:lnTo>
                      <a:pt x="0" y="10128"/>
                    </a:lnTo>
                    <a:lnTo>
                      <a:pt x="21191" y="10128"/>
                    </a:lnTo>
                    <a:cubicBezTo>
                      <a:pt x="21758" y="10128"/>
                      <a:pt x="22218" y="9667"/>
                      <a:pt x="22218" y="9100"/>
                    </a:cubicBezTo>
                    <a:lnTo>
                      <a:pt x="22218" y="3724"/>
                    </a:lnTo>
                    <a:cubicBezTo>
                      <a:pt x="22218" y="2359"/>
                      <a:pt x="21712" y="1112"/>
                      <a:pt x="20880" y="158"/>
                    </a:cubicBezTo>
                    <a:cubicBezTo>
                      <a:pt x="20463" y="56"/>
                      <a:pt x="20025" y="1"/>
                      <a:pt x="19576" y="1"/>
                    </a:cubicBezTo>
                    <a:close/>
                  </a:path>
                </a:pathLst>
              </a:custGeom>
              <a:solidFill>
                <a:srgbClr val="7A9CC4">
                  <a:alpha val="136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4" name="Google Shape;3644;p55"/>
              <p:cNvSpPr/>
              <p:nvPr/>
            </p:nvSpPr>
            <p:spPr>
              <a:xfrm>
                <a:off x="2418313" y="1959002"/>
                <a:ext cx="285286" cy="257160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0978" extrusionOk="0">
                    <a:moveTo>
                      <a:pt x="6096" y="0"/>
                    </a:moveTo>
                    <a:cubicBezTo>
                      <a:pt x="2735" y="0"/>
                      <a:pt x="0" y="2736"/>
                      <a:pt x="0" y="6096"/>
                    </a:cubicBezTo>
                    <a:lnTo>
                      <a:pt x="0" y="9956"/>
                    </a:lnTo>
                    <a:cubicBezTo>
                      <a:pt x="0" y="10520"/>
                      <a:pt x="458" y="10978"/>
                      <a:pt x="1022" y="10978"/>
                    </a:cubicBezTo>
                    <a:lnTo>
                      <a:pt x="11169" y="10978"/>
                    </a:lnTo>
                    <a:cubicBezTo>
                      <a:pt x="11733" y="10978"/>
                      <a:pt x="12192" y="10521"/>
                      <a:pt x="12192" y="9956"/>
                    </a:cubicBezTo>
                    <a:lnTo>
                      <a:pt x="12192" y="6096"/>
                    </a:lnTo>
                    <a:cubicBezTo>
                      <a:pt x="12192" y="2910"/>
                      <a:pt x="9705" y="239"/>
                      <a:pt x="6528" y="16"/>
                    </a:cubicBezTo>
                    <a:cubicBezTo>
                      <a:pt x="6384" y="6"/>
                      <a:pt x="6239" y="0"/>
                      <a:pt x="60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5" name="Google Shape;3645;p55"/>
              <p:cNvSpPr/>
              <p:nvPr/>
            </p:nvSpPr>
            <p:spPr>
              <a:xfrm>
                <a:off x="2420817" y="1963266"/>
                <a:ext cx="276722" cy="248656"/>
              </a:xfrm>
              <a:custGeom>
                <a:avLst/>
                <a:gdLst/>
                <a:ahLst/>
                <a:cxnLst/>
                <a:rect l="l" t="t" r="r" b="b"/>
                <a:pathLst>
                  <a:path w="11827" h="10615" extrusionOk="0">
                    <a:moveTo>
                      <a:pt x="5914" y="1"/>
                    </a:moveTo>
                    <a:cubicBezTo>
                      <a:pt x="2647" y="1"/>
                      <a:pt x="0" y="2648"/>
                      <a:pt x="0" y="5914"/>
                    </a:cubicBezTo>
                    <a:lnTo>
                      <a:pt x="0" y="9774"/>
                    </a:lnTo>
                    <a:cubicBezTo>
                      <a:pt x="0" y="10238"/>
                      <a:pt x="376" y="10614"/>
                      <a:pt x="840" y="10614"/>
                    </a:cubicBezTo>
                    <a:lnTo>
                      <a:pt x="10988" y="10614"/>
                    </a:lnTo>
                    <a:cubicBezTo>
                      <a:pt x="11452" y="10614"/>
                      <a:pt x="11827" y="10238"/>
                      <a:pt x="11827" y="9774"/>
                    </a:cubicBezTo>
                    <a:lnTo>
                      <a:pt x="11827" y="5914"/>
                    </a:lnTo>
                    <a:cubicBezTo>
                      <a:pt x="11827" y="2789"/>
                      <a:pt x="9403" y="231"/>
                      <a:pt x="6333" y="16"/>
                    </a:cubicBezTo>
                    <a:cubicBezTo>
                      <a:pt x="6195" y="6"/>
                      <a:pt x="6055" y="1"/>
                      <a:pt x="59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6" name="Google Shape;3646;p55"/>
              <p:cNvSpPr/>
              <p:nvPr/>
            </p:nvSpPr>
            <p:spPr>
              <a:xfrm>
                <a:off x="2440424" y="1963640"/>
                <a:ext cx="257115" cy="248282"/>
              </a:xfrm>
              <a:custGeom>
                <a:avLst/>
                <a:gdLst/>
                <a:ahLst/>
                <a:cxnLst/>
                <a:rect l="l" t="t" r="r" b="b"/>
                <a:pathLst>
                  <a:path w="10989" h="10599" extrusionOk="0">
                    <a:moveTo>
                      <a:pt x="5495" y="0"/>
                    </a:moveTo>
                    <a:cubicBezTo>
                      <a:pt x="2424" y="215"/>
                      <a:pt x="0" y="2773"/>
                      <a:pt x="0" y="5898"/>
                    </a:cubicBezTo>
                    <a:lnTo>
                      <a:pt x="0" y="9758"/>
                    </a:lnTo>
                    <a:cubicBezTo>
                      <a:pt x="0" y="10222"/>
                      <a:pt x="376" y="10598"/>
                      <a:pt x="840" y="10598"/>
                    </a:cubicBezTo>
                    <a:lnTo>
                      <a:pt x="10150" y="10598"/>
                    </a:lnTo>
                    <a:cubicBezTo>
                      <a:pt x="10614" y="10598"/>
                      <a:pt x="10989" y="10222"/>
                      <a:pt x="10989" y="9758"/>
                    </a:cubicBezTo>
                    <a:lnTo>
                      <a:pt x="10989" y="5898"/>
                    </a:lnTo>
                    <a:cubicBezTo>
                      <a:pt x="10989" y="2773"/>
                      <a:pt x="8565" y="215"/>
                      <a:pt x="5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7" name="Google Shape;3647;p55"/>
              <p:cNvSpPr/>
              <p:nvPr/>
            </p:nvSpPr>
            <p:spPr>
              <a:xfrm>
                <a:off x="2520560" y="2037780"/>
                <a:ext cx="60459" cy="13846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5911" extrusionOk="0">
                    <a:moveTo>
                      <a:pt x="0" y="0"/>
                    </a:moveTo>
                    <a:cubicBezTo>
                      <a:pt x="1281" y="0"/>
                      <a:pt x="2320" y="1323"/>
                      <a:pt x="2320" y="2955"/>
                    </a:cubicBezTo>
                    <a:cubicBezTo>
                      <a:pt x="2320" y="4588"/>
                      <a:pt x="1281" y="5910"/>
                      <a:pt x="0" y="5910"/>
                    </a:cubicBezTo>
                    <a:lnTo>
                      <a:pt x="265" y="5910"/>
                    </a:lnTo>
                    <a:cubicBezTo>
                      <a:pt x="1546" y="5910"/>
                      <a:pt x="2584" y="4588"/>
                      <a:pt x="2584" y="2955"/>
                    </a:cubicBezTo>
                    <a:cubicBezTo>
                      <a:pt x="2584" y="1322"/>
                      <a:pt x="1546" y="0"/>
                      <a:pt x="2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8" name="Google Shape;3648;p55"/>
              <p:cNvSpPr/>
              <p:nvPr/>
            </p:nvSpPr>
            <p:spPr>
              <a:xfrm>
                <a:off x="2523368" y="2037780"/>
                <a:ext cx="57651" cy="138465"/>
              </a:xfrm>
              <a:custGeom>
                <a:avLst/>
                <a:gdLst/>
                <a:ahLst/>
                <a:cxnLst/>
                <a:rect l="l" t="t" r="r" b="b"/>
                <a:pathLst>
                  <a:path w="2464" h="5911" extrusionOk="0">
                    <a:moveTo>
                      <a:pt x="0" y="0"/>
                    </a:moveTo>
                    <a:cubicBezTo>
                      <a:pt x="1280" y="0"/>
                      <a:pt x="2319" y="1323"/>
                      <a:pt x="2319" y="2955"/>
                    </a:cubicBezTo>
                    <a:cubicBezTo>
                      <a:pt x="2319" y="4588"/>
                      <a:pt x="1280" y="5910"/>
                      <a:pt x="0" y="5910"/>
                    </a:cubicBezTo>
                    <a:lnTo>
                      <a:pt x="145" y="5910"/>
                    </a:lnTo>
                    <a:cubicBezTo>
                      <a:pt x="1426" y="5910"/>
                      <a:pt x="2464" y="4588"/>
                      <a:pt x="2464" y="2955"/>
                    </a:cubicBezTo>
                    <a:cubicBezTo>
                      <a:pt x="2464" y="1322"/>
                      <a:pt x="1426" y="0"/>
                      <a:pt x="145" y="0"/>
                    </a:cubicBezTo>
                    <a:close/>
                  </a:path>
                </a:pathLst>
              </a:custGeom>
              <a:solidFill>
                <a:srgbClr val="66555E">
                  <a:alpha val="2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9" name="Google Shape;3649;p55"/>
              <p:cNvSpPr/>
              <p:nvPr/>
            </p:nvSpPr>
            <p:spPr>
              <a:xfrm>
                <a:off x="2526691" y="2037780"/>
                <a:ext cx="78358" cy="138465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5911" extrusionOk="0">
                    <a:moveTo>
                      <a:pt x="1" y="0"/>
                    </a:moveTo>
                    <a:cubicBezTo>
                      <a:pt x="1282" y="0"/>
                      <a:pt x="2321" y="1323"/>
                      <a:pt x="2321" y="2955"/>
                    </a:cubicBezTo>
                    <a:cubicBezTo>
                      <a:pt x="2321" y="4588"/>
                      <a:pt x="1282" y="5910"/>
                      <a:pt x="1" y="5910"/>
                    </a:cubicBezTo>
                    <a:lnTo>
                      <a:pt x="1029" y="5910"/>
                    </a:lnTo>
                    <a:cubicBezTo>
                      <a:pt x="2310" y="5910"/>
                      <a:pt x="3348" y="4588"/>
                      <a:pt x="3348" y="2955"/>
                    </a:cubicBezTo>
                    <a:cubicBezTo>
                      <a:pt x="3348" y="1322"/>
                      <a:pt x="2310" y="0"/>
                      <a:pt x="10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0" name="Google Shape;3650;p55"/>
              <p:cNvSpPr/>
              <p:nvPr/>
            </p:nvSpPr>
            <p:spPr>
              <a:xfrm>
                <a:off x="2481861" y="2037757"/>
                <a:ext cx="93005" cy="138489"/>
              </a:xfrm>
              <a:custGeom>
                <a:avLst/>
                <a:gdLst/>
                <a:ahLst/>
                <a:cxnLst/>
                <a:rect l="l" t="t" r="r" b="b"/>
                <a:pathLst>
                  <a:path w="3975" h="5912" extrusionOk="0">
                    <a:moveTo>
                      <a:pt x="0" y="0"/>
                    </a:moveTo>
                    <a:lnTo>
                      <a:pt x="0" y="5911"/>
                    </a:lnTo>
                    <a:lnTo>
                      <a:pt x="1654" y="5911"/>
                    </a:lnTo>
                    <a:cubicBezTo>
                      <a:pt x="2935" y="5911"/>
                      <a:pt x="3974" y="4589"/>
                      <a:pt x="3974" y="2956"/>
                    </a:cubicBezTo>
                    <a:cubicBezTo>
                      <a:pt x="3974" y="1324"/>
                      <a:pt x="2935" y="0"/>
                      <a:pt x="16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1" name="Google Shape;3651;p55"/>
              <p:cNvSpPr/>
              <p:nvPr/>
            </p:nvSpPr>
            <p:spPr>
              <a:xfrm>
                <a:off x="2427579" y="2037780"/>
                <a:ext cx="108541" cy="138465"/>
              </a:xfrm>
              <a:custGeom>
                <a:avLst/>
                <a:gdLst/>
                <a:ahLst/>
                <a:cxnLst/>
                <a:rect l="l" t="t" r="r" b="b"/>
                <a:pathLst>
                  <a:path w="4639" h="5911" extrusionOk="0">
                    <a:moveTo>
                      <a:pt x="2320" y="0"/>
                    </a:moveTo>
                    <a:cubicBezTo>
                      <a:pt x="1039" y="0"/>
                      <a:pt x="0" y="1323"/>
                      <a:pt x="0" y="2955"/>
                    </a:cubicBezTo>
                    <a:cubicBezTo>
                      <a:pt x="0" y="4588"/>
                      <a:pt x="1039" y="5910"/>
                      <a:pt x="2320" y="5910"/>
                    </a:cubicBezTo>
                    <a:cubicBezTo>
                      <a:pt x="3600" y="5910"/>
                      <a:pt x="4639" y="4588"/>
                      <a:pt x="4639" y="2955"/>
                    </a:cubicBezTo>
                    <a:cubicBezTo>
                      <a:pt x="4639" y="1323"/>
                      <a:pt x="3600" y="0"/>
                      <a:pt x="23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2" name="Google Shape;3652;p55"/>
              <p:cNvSpPr/>
              <p:nvPr/>
            </p:nvSpPr>
            <p:spPr>
              <a:xfrm>
                <a:off x="2436002" y="2052163"/>
                <a:ext cx="87366" cy="109699"/>
              </a:xfrm>
              <a:custGeom>
                <a:avLst/>
                <a:gdLst/>
                <a:ahLst/>
                <a:cxnLst/>
                <a:rect l="l" t="t" r="r" b="b"/>
                <a:pathLst>
                  <a:path w="3734" h="4683" extrusionOk="0">
                    <a:moveTo>
                      <a:pt x="1868" y="0"/>
                    </a:moveTo>
                    <a:cubicBezTo>
                      <a:pt x="838" y="0"/>
                      <a:pt x="0" y="1051"/>
                      <a:pt x="0" y="2341"/>
                    </a:cubicBezTo>
                    <a:cubicBezTo>
                      <a:pt x="0" y="3632"/>
                      <a:pt x="838" y="4682"/>
                      <a:pt x="1868" y="4682"/>
                    </a:cubicBezTo>
                    <a:cubicBezTo>
                      <a:pt x="1949" y="4682"/>
                      <a:pt x="2033" y="4676"/>
                      <a:pt x="2114" y="4664"/>
                    </a:cubicBezTo>
                    <a:cubicBezTo>
                      <a:pt x="3038" y="4512"/>
                      <a:pt x="3733" y="3514"/>
                      <a:pt x="3733" y="2343"/>
                    </a:cubicBezTo>
                    <a:cubicBezTo>
                      <a:pt x="3733" y="1171"/>
                      <a:pt x="3038" y="174"/>
                      <a:pt x="2114" y="21"/>
                    </a:cubicBezTo>
                    <a:cubicBezTo>
                      <a:pt x="2032" y="7"/>
                      <a:pt x="1949" y="0"/>
                      <a:pt x="18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3" name="Google Shape;3653;p55"/>
              <p:cNvSpPr/>
              <p:nvPr/>
            </p:nvSpPr>
            <p:spPr>
              <a:xfrm>
                <a:off x="2436985" y="2055302"/>
                <a:ext cx="81002" cy="103398"/>
              </a:xfrm>
              <a:custGeom>
                <a:avLst/>
                <a:gdLst/>
                <a:ahLst/>
                <a:cxnLst/>
                <a:rect l="l" t="t" r="r" b="b"/>
                <a:pathLst>
                  <a:path w="3462" h="4414" extrusionOk="0">
                    <a:moveTo>
                      <a:pt x="1730" y="1"/>
                    </a:moveTo>
                    <a:cubicBezTo>
                      <a:pt x="775" y="1"/>
                      <a:pt x="0" y="989"/>
                      <a:pt x="0" y="2207"/>
                    </a:cubicBezTo>
                    <a:cubicBezTo>
                      <a:pt x="0" y="3426"/>
                      <a:pt x="775" y="4414"/>
                      <a:pt x="1730" y="4414"/>
                    </a:cubicBezTo>
                    <a:cubicBezTo>
                      <a:pt x="1806" y="4414"/>
                      <a:pt x="1882" y="4407"/>
                      <a:pt x="1955" y="4395"/>
                    </a:cubicBezTo>
                    <a:cubicBezTo>
                      <a:pt x="2805" y="4255"/>
                      <a:pt x="3462" y="3329"/>
                      <a:pt x="3462" y="2207"/>
                    </a:cubicBezTo>
                    <a:cubicBezTo>
                      <a:pt x="3462" y="1086"/>
                      <a:pt x="2804" y="160"/>
                      <a:pt x="1955" y="18"/>
                    </a:cubicBezTo>
                    <a:cubicBezTo>
                      <a:pt x="1882" y="7"/>
                      <a:pt x="1806" y="1"/>
                      <a:pt x="1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4" name="Google Shape;3654;p55"/>
              <p:cNvSpPr/>
              <p:nvPr/>
            </p:nvSpPr>
            <p:spPr>
              <a:xfrm>
                <a:off x="2447467" y="2055701"/>
                <a:ext cx="70520" cy="102555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4378" extrusionOk="0">
                    <a:moveTo>
                      <a:pt x="1508" y="0"/>
                    </a:moveTo>
                    <a:cubicBezTo>
                      <a:pt x="1451" y="9"/>
                      <a:pt x="1393" y="23"/>
                      <a:pt x="1337" y="40"/>
                    </a:cubicBezTo>
                    <a:cubicBezTo>
                      <a:pt x="1058" y="122"/>
                      <a:pt x="807" y="290"/>
                      <a:pt x="598" y="521"/>
                    </a:cubicBezTo>
                    <a:cubicBezTo>
                      <a:pt x="232" y="926"/>
                      <a:pt x="1" y="1523"/>
                      <a:pt x="1" y="2189"/>
                    </a:cubicBezTo>
                    <a:cubicBezTo>
                      <a:pt x="1" y="2231"/>
                      <a:pt x="2" y="2275"/>
                      <a:pt x="5" y="2316"/>
                    </a:cubicBezTo>
                    <a:cubicBezTo>
                      <a:pt x="5" y="2323"/>
                      <a:pt x="5" y="2332"/>
                      <a:pt x="6" y="2341"/>
                    </a:cubicBezTo>
                    <a:cubicBezTo>
                      <a:pt x="24" y="2701"/>
                      <a:pt x="109" y="3036"/>
                      <a:pt x="248" y="3327"/>
                    </a:cubicBezTo>
                    <a:cubicBezTo>
                      <a:pt x="338" y="3518"/>
                      <a:pt x="451" y="3690"/>
                      <a:pt x="580" y="3838"/>
                    </a:cubicBezTo>
                    <a:cubicBezTo>
                      <a:pt x="834" y="4125"/>
                      <a:pt x="1153" y="4320"/>
                      <a:pt x="1507" y="4377"/>
                    </a:cubicBezTo>
                    <a:cubicBezTo>
                      <a:pt x="1625" y="4358"/>
                      <a:pt x="1739" y="4323"/>
                      <a:pt x="1850" y="4275"/>
                    </a:cubicBezTo>
                    <a:cubicBezTo>
                      <a:pt x="2365" y="4046"/>
                      <a:pt x="2773" y="3513"/>
                      <a:pt x="2935" y="2844"/>
                    </a:cubicBezTo>
                    <a:cubicBezTo>
                      <a:pt x="2986" y="2638"/>
                      <a:pt x="3014" y="2419"/>
                      <a:pt x="3014" y="2190"/>
                    </a:cubicBezTo>
                    <a:cubicBezTo>
                      <a:pt x="3014" y="1855"/>
                      <a:pt x="2955" y="1538"/>
                      <a:pt x="2852" y="1251"/>
                    </a:cubicBezTo>
                    <a:cubicBezTo>
                      <a:pt x="2651" y="706"/>
                      <a:pt x="2277" y="280"/>
                      <a:pt x="1822" y="91"/>
                    </a:cubicBezTo>
                    <a:cubicBezTo>
                      <a:pt x="1721" y="49"/>
                      <a:pt x="1616" y="19"/>
                      <a:pt x="15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5" name="Google Shape;3655;p55"/>
              <p:cNvSpPr/>
              <p:nvPr/>
            </p:nvSpPr>
            <p:spPr>
              <a:xfrm>
                <a:off x="2718527" y="2087746"/>
                <a:ext cx="304214" cy="57813"/>
              </a:xfrm>
              <a:custGeom>
                <a:avLst/>
                <a:gdLst/>
                <a:ahLst/>
                <a:cxnLst/>
                <a:rect l="l" t="t" r="r" b="b"/>
                <a:pathLst>
                  <a:path w="13002" h="2468" extrusionOk="0">
                    <a:moveTo>
                      <a:pt x="667" y="0"/>
                    </a:moveTo>
                    <a:cubicBezTo>
                      <a:pt x="299" y="0"/>
                      <a:pt x="0" y="298"/>
                      <a:pt x="0" y="667"/>
                    </a:cubicBezTo>
                    <a:lnTo>
                      <a:pt x="0" y="1801"/>
                    </a:lnTo>
                    <a:cubicBezTo>
                      <a:pt x="0" y="2170"/>
                      <a:pt x="299" y="2468"/>
                      <a:pt x="667" y="2468"/>
                    </a:cubicBezTo>
                    <a:lnTo>
                      <a:pt x="12335" y="2468"/>
                    </a:lnTo>
                    <a:cubicBezTo>
                      <a:pt x="12702" y="2468"/>
                      <a:pt x="13001" y="2170"/>
                      <a:pt x="13001" y="1801"/>
                    </a:cubicBezTo>
                    <a:lnTo>
                      <a:pt x="13001" y="667"/>
                    </a:lnTo>
                    <a:cubicBezTo>
                      <a:pt x="13001" y="298"/>
                      <a:pt x="12702" y="0"/>
                      <a:pt x="123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6" name="Google Shape;3656;p55"/>
              <p:cNvSpPr/>
              <p:nvPr/>
            </p:nvSpPr>
            <p:spPr>
              <a:xfrm>
                <a:off x="2718527" y="2087746"/>
                <a:ext cx="204588" cy="25440"/>
              </a:xfrm>
              <a:custGeom>
                <a:avLst/>
                <a:gdLst/>
                <a:ahLst/>
                <a:cxnLst/>
                <a:rect l="l" t="t" r="r" b="b"/>
                <a:pathLst>
                  <a:path w="8744" h="1086" extrusionOk="0">
                    <a:moveTo>
                      <a:pt x="667" y="0"/>
                    </a:moveTo>
                    <a:cubicBezTo>
                      <a:pt x="300" y="0"/>
                      <a:pt x="0" y="298"/>
                      <a:pt x="0" y="667"/>
                    </a:cubicBezTo>
                    <a:cubicBezTo>
                      <a:pt x="0" y="898"/>
                      <a:pt x="188" y="1085"/>
                      <a:pt x="419" y="1085"/>
                    </a:cubicBezTo>
                    <a:lnTo>
                      <a:pt x="8076" y="1085"/>
                    </a:lnTo>
                    <a:cubicBezTo>
                      <a:pt x="8445" y="1085"/>
                      <a:pt x="8743" y="786"/>
                      <a:pt x="8743" y="419"/>
                    </a:cubicBezTo>
                    <a:cubicBezTo>
                      <a:pt x="8743" y="188"/>
                      <a:pt x="8556" y="0"/>
                      <a:pt x="8326" y="0"/>
                    </a:cubicBezTo>
                    <a:close/>
                  </a:path>
                </a:pathLst>
              </a:custGeom>
              <a:solidFill>
                <a:srgbClr val="EC9836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7" name="Google Shape;3657;p55"/>
              <p:cNvSpPr/>
              <p:nvPr/>
            </p:nvSpPr>
            <p:spPr>
              <a:xfrm>
                <a:off x="2718503" y="2129981"/>
                <a:ext cx="289544" cy="28297"/>
              </a:xfrm>
              <a:custGeom>
                <a:avLst/>
                <a:gdLst/>
                <a:ahLst/>
                <a:cxnLst/>
                <a:rect l="l" t="t" r="r" b="b"/>
                <a:pathLst>
                  <a:path w="12375" h="1208" extrusionOk="0">
                    <a:moveTo>
                      <a:pt x="0" y="0"/>
                    </a:moveTo>
                    <a:lnTo>
                      <a:pt x="0" y="541"/>
                    </a:lnTo>
                    <a:cubicBezTo>
                      <a:pt x="0" y="909"/>
                      <a:pt x="299" y="1207"/>
                      <a:pt x="667" y="1207"/>
                    </a:cubicBezTo>
                    <a:lnTo>
                      <a:pt x="11844" y="1207"/>
                    </a:lnTo>
                    <a:cubicBezTo>
                      <a:pt x="12138" y="1207"/>
                      <a:pt x="12375" y="969"/>
                      <a:pt x="12375" y="677"/>
                    </a:cubicBezTo>
                    <a:lnTo>
                      <a:pt x="12375" y="667"/>
                    </a:lnTo>
                    <a:lnTo>
                      <a:pt x="667" y="667"/>
                    </a:lnTo>
                    <a:cubicBezTo>
                      <a:pt x="299" y="667"/>
                      <a:pt x="0" y="36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8" name="Google Shape;3658;p55"/>
              <p:cNvSpPr/>
              <p:nvPr/>
            </p:nvSpPr>
            <p:spPr>
              <a:xfrm>
                <a:off x="2538132" y="1818663"/>
                <a:ext cx="261631" cy="317713"/>
              </a:xfrm>
              <a:custGeom>
                <a:avLst/>
                <a:gdLst/>
                <a:ahLst/>
                <a:cxnLst/>
                <a:rect l="l" t="t" r="r" b="b"/>
                <a:pathLst>
                  <a:path w="11182" h="13563" extrusionOk="0">
                    <a:moveTo>
                      <a:pt x="383" y="0"/>
                    </a:moveTo>
                    <a:cubicBezTo>
                      <a:pt x="198" y="0"/>
                      <a:pt x="44" y="129"/>
                      <a:pt x="6" y="301"/>
                    </a:cubicBezTo>
                    <a:cubicBezTo>
                      <a:pt x="2" y="328"/>
                      <a:pt x="0" y="356"/>
                      <a:pt x="0" y="385"/>
                    </a:cubicBezTo>
                    <a:cubicBezTo>
                      <a:pt x="0" y="579"/>
                      <a:pt x="34" y="764"/>
                      <a:pt x="99" y="934"/>
                    </a:cubicBezTo>
                    <a:cubicBezTo>
                      <a:pt x="319" y="1522"/>
                      <a:pt x="887" y="1939"/>
                      <a:pt x="1552" y="1939"/>
                    </a:cubicBezTo>
                    <a:lnTo>
                      <a:pt x="2170" y="1939"/>
                    </a:lnTo>
                    <a:cubicBezTo>
                      <a:pt x="2531" y="1939"/>
                      <a:pt x="2865" y="2134"/>
                      <a:pt x="3043" y="2450"/>
                    </a:cubicBezTo>
                    <a:lnTo>
                      <a:pt x="8837" y="12748"/>
                    </a:lnTo>
                    <a:cubicBezTo>
                      <a:pt x="8980" y="12999"/>
                      <a:pt x="9184" y="13203"/>
                      <a:pt x="9423" y="13344"/>
                    </a:cubicBezTo>
                    <a:cubicBezTo>
                      <a:pt x="9663" y="13483"/>
                      <a:pt x="9941" y="13562"/>
                      <a:pt x="10229" y="13562"/>
                    </a:cubicBezTo>
                    <a:cubicBezTo>
                      <a:pt x="10375" y="13562"/>
                      <a:pt x="10507" y="13526"/>
                      <a:pt x="10621" y="13465"/>
                    </a:cubicBezTo>
                    <a:cubicBezTo>
                      <a:pt x="11001" y="13257"/>
                      <a:pt x="11182" y="12760"/>
                      <a:pt x="10945" y="12340"/>
                    </a:cubicBezTo>
                    <a:lnTo>
                      <a:pt x="4341" y="606"/>
                    </a:lnTo>
                    <a:cubicBezTo>
                      <a:pt x="4276" y="491"/>
                      <a:pt x="4193" y="389"/>
                      <a:pt x="4095" y="301"/>
                    </a:cubicBezTo>
                    <a:cubicBezTo>
                      <a:pt x="3881" y="110"/>
                      <a:pt x="3601" y="0"/>
                      <a:pt x="33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9" name="Google Shape;3659;p55"/>
              <p:cNvSpPr/>
              <p:nvPr/>
            </p:nvSpPr>
            <p:spPr>
              <a:xfrm>
                <a:off x="2545994" y="1840542"/>
                <a:ext cx="240175" cy="295858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2630" extrusionOk="0">
                    <a:moveTo>
                      <a:pt x="548" y="0"/>
                    </a:moveTo>
                    <a:cubicBezTo>
                      <a:pt x="167" y="0"/>
                      <a:pt x="0" y="493"/>
                      <a:pt x="312" y="716"/>
                    </a:cubicBezTo>
                    <a:cubicBezTo>
                      <a:pt x="568" y="899"/>
                      <a:pt x="879" y="1006"/>
                      <a:pt x="1216" y="1006"/>
                    </a:cubicBezTo>
                    <a:lnTo>
                      <a:pt x="1834" y="1006"/>
                    </a:lnTo>
                    <a:cubicBezTo>
                      <a:pt x="2195" y="1006"/>
                      <a:pt x="2531" y="1201"/>
                      <a:pt x="2707" y="1517"/>
                    </a:cubicBezTo>
                    <a:lnTo>
                      <a:pt x="8501" y="11815"/>
                    </a:lnTo>
                    <a:cubicBezTo>
                      <a:pt x="8644" y="12066"/>
                      <a:pt x="8848" y="12270"/>
                      <a:pt x="9087" y="12411"/>
                    </a:cubicBezTo>
                    <a:cubicBezTo>
                      <a:pt x="9327" y="12551"/>
                      <a:pt x="9605" y="12629"/>
                      <a:pt x="9894" y="12629"/>
                    </a:cubicBezTo>
                    <a:cubicBezTo>
                      <a:pt x="9962" y="12629"/>
                      <a:pt x="10027" y="12621"/>
                      <a:pt x="10089" y="12605"/>
                    </a:cubicBezTo>
                    <a:cubicBezTo>
                      <a:pt x="10204" y="12578"/>
                      <a:pt x="10264" y="12446"/>
                      <a:pt x="10207" y="12342"/>
                    </a:cubicBezTo>
                    <a:cubicBezTo>
                      <a:pt x="10205" y="12340"/>
                      <a:pt x="3602" y="606"/>
                      <a:pt x="3602" y="606"/>
                    </a:cubicBezTo>
                    <a:cubicBezTo>
                      <a:pt x="3537" y="492"/>
                      <a:pt x="3452" y="389"/>
                      <a:pt x="3357" y="302"/>
                    </a:cubicBezTo>
                    <a:cubicBezTo>
                      <a:pt x="3143" y="111"/>
                      <a:pt x="2862" y="0"/>
                      <a:pt x="2564" y="0"/>
                    </a:cubicBez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0" name="Google Shape;3660;p55"/>
              <p:cNvSpPr/>
              <p:nvPr/>
            </p:nvSpPr>
            <p:spPr>
              <a:xfrm>
                <a:off x="2577510" y="1784205"/>
                <a:ext cx="228898" cy="19724"/>
              </a:xfrm>
              <a:custGeom>
                <a:avLst/>
                <a:gdLst/>
                <a:ahLst/>
                <a:cxnLst/>
                <a:rect l="l" t="t" r="r" b="b"/>
                <a:pathLst>
                  <a:path w="9783" h="842" extrusionOk="0">
                    <a:moveTo>
                      <a:pt x="211" y="0"/>
                    </a:moveTo>
                    <a:cubicBezTo>
                      <a:pt x="107" y="0"/>
                      <a:pt x="12" y="78"/>
                      <a:pt x="6" y="184"/>
                    </a:cubicBezTo>
                    <a:cubicBezTo>
                      <a:pt x="0" y="297"/>
                      <a:pt x="89" y="389"/>
                      <a:pt x="200" y="389"/>
                    </a:cubicBezTo>
                    <a:lnTo>
                      <a:pt x="1178" y="389"/>
                    </a:lnTo>
                    <a:cubicBezTo>
                      <a:pt x="1332" y="389"/>
                      <a:pt x="1482" y="441"/>
                      <a:pt x="1601" y="536"/>
                    </a:cubicBezTo>
                    <a:cubicBezTo>
                      <a:pt x="1631" y="559"/>
                      <a:pt x="1658" y="585"/>
                      <a:pt x="1684" y="615"/>
                    </a:cubicBezTo>
                    <a:cubicBezTo>
                      <a:pt x="1750" y="688"/>
                      <a:pt x="1828" y="744"/>
                      <a:pt x="1914" y="783"/>
                    </a:cubicBezTo>
                    <a:cubicBezTo>
                      <a:pt x="2001" y="821"/>
                      <a:pt x="2096" y="841"/>
                      <a:pt x="2192" y="841"/>
                    </a:cubicBezTo>
                    <a:lnTo>
                      <a:pt x="8758" y="841"/>
                    </a:lnTo>
                    <a:cubicBezTo>
                      <a:pt x="9121" y="841"/>
                      <a:pt x="9362" y="702"/>
                      <a:pt x="9521" y="537"/>
                    </a:cubicBezTo>
                    <a:cubicBezTo>
                      <a:pt x="9624" y="431"/>
                      <a:pt x="9691" y="316"/>
                      <a:pt x="9735" y="219"/>
                    </a:cubicBezTo>
                    <a:cubicBezTo>
                      <a:pt x="9783" y="117"/>
                      <a:pt x="9708" y="0"/>
                      <a:pt x="95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1" name="Google Shape;3661;p55"/>
              <p:cNvSpPr/>
              <p:nvPr/>
            </p:nvSpPr>
            <p:spPr>
              <a:xfrm>
                <a:off x="2614969" y="1796737"/>
                <a:ext cx="185355" cy="7191"/>
              </a:xfrm>
              <a:custGeom>
                <a:avLst/>
                <a:gdLst/>
                <a:ahLst/>
                <a:cxnLst/>
                <a:rect l="l" t="t" r="r" b="b"/>
                <a:pathLst>
                  <a:path w="7922" h="307" extrusionOk="0">
                    <a:moveTo>
                      <a:pt x="1" y="1"/>
                    </a:moveTo>
                    <a:cubicBezTo>
                      <a:pt x="31" y="24"/>
                      <a:pt x="59" y="50"/>
                      <a:pt x="85" y="80"/>
                    </a:cubicBezTo>
                    <a:cubicBezTo>
                      <a:pt x="150" y="153"/>
                      <a:pt x="229" y="209"/>
                      <a:pt x="314" y="247"/>
                    </a:cubicBezTo>
                    <a:cubicBezTo>
                      <a:pt x="401" y="286"/>
                      <a:pt x="496" y="306"/>
                      <a:pt x="593" y="306"/>
                    </a:cubicBezTo>
                    <a:lnTo>
                      <a:pt x="7158" y="306"/>
                    </a:lnTo>
                    <a:cubicBezTo>
                      <a:pt x="7521" y="306"/>
                      <a:pt x="7762" y="167"/>
                      <a:pt x="7921" y="1"/>
                    </a:cubicBezTo>
                    <a:close/>
                  </a:path>
                </a:pathLst>
              </a:cu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2" name="Google Shape;3662;p55"/>
              <p:cNvSpPr/>
              <p:nvPr/>
            </p:nvSpPr>
            <p:spPr>
              <a:xfrm>
                <a:off x="2559611" y="1794980"/>
                <a:ext cx="46023" cy="23730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1013" extrusionOk="0">
                    <a:moveTo>
                      <a:pt x="12" y="1"/>
                    </a:moveTo>
                    <a:cubicBezTo>
                      <a:pt x="6" y="1"/>
                      <a:pt x="1" y="6"/>
                      <a:pt x="2" y="12"/>
                    </a:cubicBezTo>
                    <a:lnTo>
                      <a:pt x="2" y="1012"/>
                    </a:lnTo>
                    <a:lnTo>
                      <a:pt x="1967" y="1012"/>
                    </a:lnTo>
                    <a:lnTo>
                      <a:pt x="1967" y="12"/>
                    </a:lnTo>
                    <a:cubicBezTo>
                      <a:pt x="1967" y="6"/>
                      <a:pt x="1962" y="1"/>
                      <a:pt x="19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3" name="Google Shape;3663;p55"/>
              <p:cNvSpPr/>
              <p:nvPr/>
            </p:nvSpPr>
            <p:spPr>
              <a:xfrm>
                <a:off x="2568900" y="1794980"/>
                <a:ext cx="27469" cy="2373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1013" extrusionOk="0">
                    <a:moveTo>
                      <a:pt x="10" y="1"/>
                    </a:moveTo>
                    <a:cubicBezTo>
                      <a:pt x="5" y="1"/>
                      <a:pt x="1" y="5"/>
                      <a:pt x="1" y="10"/>
                    </a:cubicBezTo>
                    <a:lnTo>
                      <a:pt x="1" y="1012"/>
                    </a:lnTo>
                    <a:lnTo>
                      <a:pt x="1173" y="1012"/>
                    </a:lnTo>
                    <a:lnTo>
                      <a:pt x="1173" y="10"/>
                    </a:lnTo>
                    <a:cubicBezTo>
                      <a:pt x="1173" y="5"/>
                      <a:pt x="1169" y="1"/>
                      <a:pt x="1164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4" name="Google Shape;3664;p55"/>
              <p:cNvSpPr/>
              <p:nvPr/>
            </p:nvSpPr>
            <p:spPr>
              <a:xfrm>
                <a:off x="2559611" y="1753471"/>
                <a:ext cx="46023" cy="29094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1242" extrusionOk="0">
                    <a:moveTo>
                      <a:pt x="984" y="1"/>
                    </a:moveTo>
                    <a:cubicBezTo>
                      <a:pt x="442" y="1"/>
                      <a:pt x="1" y="442"/>
                      <a:pt x="1" y="984"/>
                    </a:cubicBezTo>
                    <a:lnTo>
                      <a:pt x="1" y="1139"/>
                    </a:lnTo>
                    <a:cubicBezTo>
                      <a:pt x="1" y="1196"/>
                      <a:pt x="47" y="1242"/>
                      <a:pt x="104" y="1242"/>
                    </a:cubicBezTo>
                    <a:lnTo>
                      <a:pt x="1864" y="1242"/>
                    </a:lnTo>
                    <a:cubicBezTo>
                      <a:pt x="1921" y="1242"/>
                      <a:pt x="1967" y="1196"/>
                      <a:pt x="1967" y="1139"/>
                    </a:cubicBezTo>
                    <a:lnTo>
                      <a:pt x="1967" y="984"/>
                    </a:lnTo>
                    <a:cubicBezTo>
                      <a:pt x="1967" y="441"/>
                      <a:pt x="1526" y="1"/>
                      <a:pt x="9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5" name="Google Shape;3665;p55"/>
              <p:cNvSpPr/>
              <p:nvPr/>
            </p:nvSpPr>
            <p:spPr>
              <a:xfrm>
                <a:off x="2567051" y="1753471"/>
                <a:ext cx="31165" cy="2907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41" extrusionOk="0">
                    <a:moveTo>
                      <a:pt x="666" y="1"/>
                    </a:moveTo>
                    <a:cubicBezTo>
                      <a:pt x="299" y="1"/>
                      <a:pt x="1" y="300"/>
                      <a:pt x="1" y="666"/>
                    </a:cubicBezTo>
                    <a:lnTo>
                      <a:pt x="1" y="1171"/>
                    </a:lnTo>
                    <a:cubicBezTo>
                      <a:pt x="1" y="1210"/>
                      <a:pt x="32" y="1241"/>
                      <a:pt x="70" y="1241"/>
                    </a:cubicBezTo>
                    <a:lnTo>
                      <a:pt x="1262" y="1241"/>
                    </a:lnTo>
                    <a:cubicBezTo>
                      <a:pt x="1300" y="1241"/>
                      <a:pt x="1331" y="1210"/>
                      <a:pt x="1331" y="1171"/>
                    </a:cubicBezTo>
                    <a:lnTo>
                      <a:pt x="1331" y="666"/>
                    </a:lnTo>
                    <a:cubicBezTo>
                      <a:pt x="1331" y="298"/>
                      <a:pt x="1034" y="1"/>
                      <a:pt x="666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6" name="Google Shape;3666;p55"/>
              <p:cNvSpPr/>
              <p:nvPr/>
            </p:nvSpPr>
            <p:spPr>
              <a:xfrm>
                <a:off x="2564852" y="1782542"/>
                <a:ext cx="35611" cy="12439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31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1521" y="531"/>
                    </a:lnTo>
                    <a:lnTo>
                      <a:pt x="15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7" name="Google Shape;3667;p55"/>
              <p:cNvSpPr/>
              <p:nvPr/>
            </p:nvSpPr>
            <p:spPr>
              <a:xfrm>
                <a:off x="2343231" y="1784205"/>
                <a:ext cx="228921" cy="19724"/>
              </a:xfrm>
              <a:custGeom>
                <a:avLst/>
                <a:gdLst/>
                <a:ahLst/>
                <a:cxnLst/>
                <a:rect l="l" t="t" r="r" b="b"/>
                <a:pathLst>
                  <a:path w="9784" h="842" extrusionOk="0">
                    <a:moveTo>
                      <a:pt x="188" y="0"/>
                    </a:moveTo>
                    <a:cubicBezTo>
                      <a:pt x="75" y="0"/>
                      <a:pt x="1" y="117"/>
                      <a:pt x="49" y="219"/>
                    </a:cubicBezTo>
                    <a:cubicBezTo>
                      <a:pt x="93" y="316"/>
                      <a:pt x="162" y="431"/>
                      <a:pt x="262" y="537"/>
                    </a:cubicBezTo>
                    <a:cubicBezTo>
                      <a:pt x="421" y="702"/>
                      <a:pt x="662" y="841"/>
                      <a:pt x="1025" y="841"/>
                    </a:cubicBezTo>
                    <a:lnTo>
                      <a:pt x="7592" y="841"/>
                    </a:lnTo>
                    <a:cubicBezTo>
                      <a:pt x="7687" y="841"/>
                      <a:pt x="7782" y="821"/>
                      <a:pt x="7870" y="783"/>
                    </a:cubicBezTo>
                    <a:cubicBezTo>
                      <a:pt x="7955" y="744"/>
                      <a:pt x="8034" y="688"/>
                      <a:pt x="8098" y="615"/>
                    </a:cubicBezTo>
                    <a:cubicBezTo>
                      <a:pt x="8124" y="585"/>
                      <a:pt x="8153" y="559"/>
                      <a:pt x="8182" y="536"/>
                    </a:cubicBezTo>
                    <a:cubicBezTo>
                      <a:pt x="8301" y="441"/>
                      <a:pt x="8451" y="389"/>
                      <a:pt x="8605" y="389"/>
                    </a:cubicBezTo>
                    <a:lnTo>
                      <a:pt x="9583" y="389"/>
                    </a:lnTo>
                    <a:cubicBezTo>
                      <a:pt x="9694" y="389"/>
                      <a:pt x="9783" y="297"/>
                      <a:pt x="9777" y="184"/>
                    </a:cubicBezTo>
                    <a:cubicBezTo>
                      <a:pt x="9771" y="78"/>
                      <a:pt x="9677" y="0"/>
                      <a:pt x="95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8" name="Google Shape;3668;p55"/>
              <p:cNvSpPr/>
              <p:nvPr/>
            </p:nvSpPr>
            <p:spPr>
              <a:xfrm>
                <a:off x="2349361" y="1796737"/>
                <a:ext cx="185332" cy="7191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307" extrusionOk="0">
                    <a:moveTo>
                      <a:pt x="0" y="1"/>
                    </a:moveTo>
                    <a:cubicBezTo>
                      <a:pt x="159" y="167"/>
                      <a:pt x="400" y="306"/>
                      <a:pt x="763" y="306"/>
                    </a:cubicBezTo>
                    <a:lnTo>
                      <a:pt x="7330" y="306"/>
                    </a:lnTo>
                    <a:cubicBezTo>
                      <a:pt x="7425" y="306"/>
                      <a:pt x="7520" y="286"/>
                      <a:pt x="7608" y="247"/>
                    </a:cubicBezTo>
                    <a:cubicBezTo>
                      <a:pt x="7693" y="209"/>
                      <a:pt x="7772" y="153"/>
                      <a:pt x="7836" y="80"/>
                    </a:cubicBezTo>
                    <a:cubicBezTo>
                      <a:pt x="7862" y="50"/>
                      <a:pt x="7891" y="24"/>
                      <a:pt x="7920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9" name="Google Shape;3669;p55"/>
              <p:cNvSpPr/>
              <p:nvPr/>
            </p:nvSpPr>
            <p:spPr>
              <a:xfrm>
                <a:off x="2538319" y="1818686"/>
                <a:ext cx="95719" cy="7074"/>
              </a:xfrm>
              <a:custGeom>
                <a:avLst/>
                <a:gdLst/>
                <a:ahLst/>
                <a:cxnLst/>
                <a:rect l="l" t="t" r="r" b="b"/>
                <a:pathLst>
                  <a:path w="4091" h="302" extrusionOk="0">
                    <a:moveTo>
                      <a:pt x="378" y="0"/>
                    </a:moveTo>
                    <a:cubicBezTo>
                      <a:pt x="193" y="0"/>
                      <a:pt x="39" y="128"/>
                      <a:pt x="0" y="302"/>
                    </a:cubicBezTo>
                    <a:lnTo>
                      <a:pt x="4090" y="302"/>
                    </a:lnTo>
                    <a:cubicBezTo>
                      <a:pt x="3876" y="111"/>
                      <a:pt x="3595" y="0"/>
                      <a:pt x="329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0" name="Google Shape;3670;p55"/>
              <p:cNvSpPr/>
              <p:nvPr/>
            </p:nvSpPr>
            <p:spPr>
              <a:xfrm>
                <a:off x="2952572" y="1886666"/>
                <a:ext cx="230489" cy="250062"/>
              </a:xfrm>
              <a:custGeom>
                <a:avLst/>
                <a:gdLst/>
                <a:ahLst/>
                <a:cxnLst/>
                <a:rect l="l" t="t" r="r" b="b"/>
                <a:pathLst>
                  <a:path w="9851" h="10675" extrusionOk="0">
                    <a:moveTo>
                      <a:pt x="6203" y="0"/>
                    </a:moveTo>
                    <a:cubicBezTo>
                      <a:pt x="5875" y="0"/>
                      <a:pt x="5565" y="121"/>
                      <a:pt x="5328" y="332"/>
                    </a:cubicBezTo>
                    <a:cubicBezTo>
                      <a:pt x="5222" y="426"/>
                      <a:pt x="5129" y="539"/>
                      <a:pt x="5056" y="667"/>
                    </a:cubicBezTo>
                    <a:lnTo>
                      <a:pt x="262" y="9323"/>
                    </a:lnTo>
                    <a:cubicBezTo>
                      <a:pt x="0" y="9787"/>
                      <a:pt x="196" y="10337"/>
                      <a:pt x="617" y="10565"/>
                    </a:cubicBezTo>
                    <a:cubicBezTo>
                      <a:pt x="743" y="10633"/>
                      <a:pt x="889" y="10674"/>
                      <a:pt x="1048" y="10674"/>
                    </a:cubicBezTo>
                    <a:cubicBezTo>
                      <a:pt x="1049" y="10674"/>
                      <a:pt x="1051" y="10674"/>
                      <a:pt x="1053" y="10674"/>
                    </a:cubicBezTo>
                    <a:cubicBezTo>
                      <a:pt x="1371" y="10674"/>
                      <a:pt x="1675" y="10588"/>
                      <a:pt x="1939" y="10435"/>
                    </a:cubicBezTo>
                    <a:cubicBezTo>
                      <a:pt x="2204" y="10281"/>
                      <a:pt x="2430" y="10056"/>
                      <a:pt x="2588" y="9779"/>
                    </a:cubicBezTo>
                    <a:lnTo>
                      <a:pt x="6487" y="2704"/>
                    </a:lnTo>
                    <a:cubicBezTo>
                      <a:pt x="6683" y="2358"/>
                      <a:pt x="7050" y="2144"/>
                      <a:pt x="7448" y="2144"/>
                    </a:cubicBezTo>
                    <a:cubicBezTo>
                      <a:pt x="7449" y="2144"/>
                      <a:pt x="7450" y="2144"/>
                      <a:pt x="7451" y="2144"/>
                    </a:cubicBezTo>
                    <a:lnTo>
                      <a:pt x="8133" y="2145"/>
                    </a:lnTo>
                    <a:cubicBezTo>
                      <a:pt x="8136" y="2145"/>
                      <a:pt x="8138" y="2145"/>
                      <a:pt x="8140" y="2145"/>
                    </a:cubicBezTo>
                    <a:cubicBezTo>
                      <a:pt x="8871" y="2145"/>
                      <a:pt x="9496" y="1685"/>
                      <a:pt x="9739" y="1040"/>
                    </a:cubicBezTo>
                    <a:cubicBezTo>
                      <a:pt x="9811" y="852"/>
                      <a:pt x="9851" y="647"/>
                      <a:pt x="9851" y="434"/>
                    </a:cubicBezTo>
                    <a:cubicBezTo>
                      <a:pt x="9851" y="403"/>
                      <a:pt x="9849" y="373"/>
                      <a:pt x="9840" y="342"/>
                    </a:cubicBezTo>
                    <a:cubicBezTo>
                      <a:pt x="9798" y="152"/>
                      <a:pt x="9628" y="9"/>
                      <a:pt x="9424" y="9"/>
                    </a:cubicBezTo>
                    <a:lnTo>
                      <a:pt x="6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1" name="Google Shape;3671;p55"/>
              <p:cNvSpPr/>
              <p:nvPr/>
            </p:nvSpPr>
            <p:spPr>
              <a:xfrm>
                <a:off x="2967546" y="1910817"/>
                <a:ext cx="206764" cy="225911"/>
              </a:xfrm>
              <a:custGeom>
                <a:avLst/>
                <a:gdLst/>
                <a:ahLst/>
                <a:cxnLst/>
                <a:rect l="l" t="t" r="r" b="b"/>
                <a:pathLst>
                  <a:path w="8837" h="9644" extrusionOk="0">
                    <a:moveTo>
                      <a:pt x="6006" y="0"/>
                    </a:moveTo>
                    <a:cubicBezTo>
                      <a:pt x="5678" y="0"/>
                      <a:pt x="5369" y="121"/>
                      <a:pt x="5132" y="331"/>
                    </a:cubicBezTo>
                    <a:cubicBezTo>
                      <a:pt x="5026" y="426"/>
                      <a:pt x="4933" y="539"/>
                      <a:pt x="4861" y="667"/>
                    </a:cubicBezTo>
                    <a:cubicBezTo>
                      <a:pt x="4861" y="667"/>
                      <a:pt x="66" y="9322"/>
                      <a:pt x="64" y="9326"/>
                    </a:cubicBezTo>
                    <a:cubicBezTo>
                      <a:pt x="0" y="9439"/>
                      <a:pt x="67" y="9587"/>
                      <a:pt x="194" y="9618"/>
                    </a:cubicBezTo>
                    <a:cubicBezTo>
                      <a:pt x="263" y="9634"/>
                      <a:pt x="335" y="9643"/>
                      <a:pt x="410" y="9643"/>
                    </a:cubicBezTo>
                    <a:cubicBezTo>
                      <a:pt x="412" y="9643"/>
                      <a:pt x="413" y="9643"/>
                      <a:pt x="415" y="9643"/>
                    </a:cubicBezTo>
                    <a:cubicBezTo>
                      <a:pt x="732" y="9643"/>
                      <a:pt x="1037" y="9557"/>
                      <a:pt x="1300" y="9404"/>
                    </a:cubicBezTo>
                    <a:cubicBezTo>
                      <a:pt x="1565" y="9250"/>
                      <a:pt x="1791" y="9025"/>
                      <a:pt x="1949" y="8748"/>
                    </a:cubicBezTo>
                    <a:lnTo>
                      <a:pt x="5848" y="1673"/>
                    </a:lnTo>
                    <a:cubicBezTo>
                      <a:pt x="6045" y="1327"/>
                      <a:pt x="6413" y="1113"/>
                      <a:pt x="6809" y="1113"/>
                    </a:cubicBezTo>
                    <a:cubicBezTo>
                      <a:pt x="6810" y="1113"/>
                      <a:pt x="6811" y="1113"/>
                      <a:pt x="6812" y="1113"/>
                    </a:cubicBezTo>
                    <a:lnTo>
                      <a:pt x="7494" y="1114"/>
                    </a:lnTo>
                    <a:cubicBezTo>
                      <a:pt x="7497" y="1114"/>
                      <a:pt x="7501" y="1114"/>
                      <a:pt x="7504" y="1114"/>
                    </a:cubicBezTo>
                    <a:cubicBezTo>
                      <a:pt x="7872" y="1114"/>
                      <a:pt x="8213" y="996"/>
                      <a:pt x="8493" y="796"/>
                    </a:cubicBezTo>
                    <a:cubicBezTo>
                      <a:pt x="8837" y="552"/>
                      <a:pt x="8656" y="8"/>
                      <a:pt x="8235" y="6"/>
                    </a:cubicBezTo>
                    <a:lnTo>
                      <a:pt x="6006" y="0"/>
                    </a:ln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2" name="Google Shape;3672;p55"/>
              <p:cNvSpPr/>
              <p:nvPr/>
            </p:nvSpPr>
            <p:spPr>
              <a:xfrm>
                <a:off x="2887199" y="1848155"/>
                <a:ext cx="252459" cy="22230"/>
              </a:xfrm>
              <a:custGeom>
                <a:avLst/>
                <a:gdLst/>
                <a:ahLst/>
                <a:cxnLst/>
                <a:rect l="l" t="t" r="r" b="b"/>
                <a:pathLst>
                  <a:path w="10790" h="949" extrusionOk="0">
                    <a:moveTo>
                      <a:pt x="204" y="0"/>
                    </a:moveTo>
                    <a:cubicBezTo>
                      <a:pt x="81" y="0"/>
                      <a:pt x="0" y="128"/>
                      <a:pt x="51" y="239"/>
                    </a:cubicBezTo>
                    <a:cubicBezTo>
                      <a:pt x="100" y="347"/>
                      <a:pt x="174" y="475"/>
                      <a:pt x="286" y="591"/>
                    </a:cubicBezTo>
                    <a:cubicBezTo>
                      <a:pt x="460" y="774"/>
                      <a:pt x="727" y="929"/>
                      <a:pt x="1127" y="931"/>
                    </a:cubicBezTo>
                    <a:lnTo>
                      <a:pt x="8369" y="948"/>
                    </a:lnTo>
                    <a:cubicBezTo>
                      <a:pt x="8476" y="948"/>
                      <a:pt x="8582" y="927"/>
                      <a:pt x="8676" y="885"/>
                    </a:cubicBezTo>
                    <a:cubicBezTo>
                      <a:pt x="8771" y="841"/>
                      <a:pt x="8859" y="779"/>
                      <a:pt x="8930" y="700"/>
                    </a:cubicBezTo>
                    <a:cubicBezTo>
                      <a:pt x="8958" y="668"/>
                      <a:pt x="8989" y="639"/>
                      <a:pt x="9023" y="614"/>
                    </a:cubicBezTo>
                    <a:cubicBezTo>
                      <a:pt x="9154" y="510"/>
                      <a:pt x="9320" y="452"/>
                      <a:pt x="9490" y="452"/>
                    </a:cubicBezTo>
                    <a:lnTo>
                      <a:pt x="10569" y="455"/>
                    </a:lnTo>
                    <a:cubicBezTo>
                      <a:pt x="10691" y="455"/>
                      <a:pt x="10790" y="353"/>
                      <a:pt x="10784" y="229"/>
                    </a:cubicBezTo>
                    <a:cubicBezTo>
                      <a:pt x="10777" y="113"/>
                      <a:pt x="10674" y="26"/>
                      <a:pt x="10558" y="26"/>
                    </a:cubicBezTo>
                    <a:lnTo>
                      <a:pt x="205" y="0"/>
                    </a:lnTo>
                    <a:cubicBezTo>
                      <a:pt x="204" y="0"/>
                      <a:pt x="204" y="0"/>
                      <a:pt x="2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3" name="Google Shape;3673;p55"/>
              <p:cNvSpPr/>
              <p:nvPr/>
            </p:nvSpPr>
            <p:spPr>
              <a:xfrm>
                <a:off x="3108610" y="1860570"/>
                <a:ext cx="50819" cy="26259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1121" extrusionOk="0">
                    <a:moveTo>
                      <a:pt x="14" y="1"/>
                    </a:moveTo>
                    <a:cubicBezTo>
                      <a:pt x="8" y="1"/>
                      <a:pt x="3" y="6"/>
                      <a:pt x="3" y="12"/>
                    </a:cubicBezTo>
                    <a:lnTo>
                      <a:pt x="1" y="1115"/>
                    </a:lnTo>
                    <a:lnTo>
                      <a:pt x="2170" y="1121"/>
                    </a:lnTo>
                    <a:lnTo>
                      <a:pt x="2172" y="17"/>
                    </a:lnTo>
                    <a:cubicBezTo>
                      <a:pt x="2171" y="12"/>
                      <a:pt x="2166" y="6"/>
                      <a:pt x="2159" y="6"/>
                    </a:cubicBezTo>
                    <a:lnTo>
                      <a:pt x="1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4" name="Google Shape;3674;p55"/>
              <p:cNvSpPr/>
              <p:nvPr/>
            </p:nvSpPr>
            <p:spPr>
              <a:xfrm>
                <a:off x="3116799" y="1860617"/>
                <a:ext cx="34441" cy="26259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121" extrusionOk="0">
                    <a:moveTo>
                      <a:pt x="154" y="1"/>
                    </a:moveTo>
                    <a:cubicBezTo>
                      <a:pt x="71" y="1"/>
                      <a:pt x="2" y="67"/>
                      <a:pt x="2" y="151"/>
                    </a:cubicBezTo>
                    <a:lnTo>
                      <a:pt x="0" y="1117"/>
                    </a:lnTo>
                    <a:lnTo>
                      <a:pt x="1468" y="1121"/>
                    </a:lnTo>
                    <a:lnTo>
                      <a:pt x="1471" y="155"/>
                    </a:lnTo>
                    <a:cubicBezTo>
                      <a:pt x="1471" y="71"/>
                      <a:pt x="1404" y="4"/>
                      <a:pt x="1320" y="4"/>
                    </a:cubicBezTo>
                    <a:lnTo>
                      <a:pt x="154" y="1"/>
                    </a:lnTo>
                    <a:close/>
                  </a:path>
                </a:pathLst>
              </a:custGeom>
              <a:solidFill>
                <a:srgbClr val="EC98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5" name="Google Shape;3675;p55"/>
              <p:cNvSpPr/>
              <p:nvPr/>
            </p:nvSpPr>
            <p:spPr>
              <a:xfrm>
                <a:off x="3108680" y="1814868"/>
                <a:ext cx="50819" cy="32139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1372" extrusionOk="0">
                    <a:moveTo>
                      <a:pt x="1086" y="0"/>
                    </a:moveTo>
                    <a:cubicBezTo>
                      <a:pt x="489" y="0"/>
                      <a:pt x="3" y="485"/>
                      <a:pt x="1" y="1082"/>
                    </a:cubicBezTo>
                    <a:lnTo>
                      <a:pt x="1" y="1253"/>
                    </a:lnTo>
                    <a:cubicBezTo>
                      <a:pt x="1" y="1316"/>
                      <a:pt x="51" y="1366"/>
                      <a:pt x="114" y="1366"/>
                    </a:cubicBezTo>
                    <a:lnTo>
                      <a:pt x="2057" y="1371"/>
                    </a:lnTo>
                    <a:cubicBezTo>
                      <a:pt x="2121" y="1371"/>
                      <a:pt x="2170" y="1321"/>
                      <a:pt x="2170" y="1257"/>
                    </a:cubicBezTo>
                    <a:lnTo>
                      <a:pt x="2170" y="1087"/>
                    </a:lnTo>
                    <a:cubicBezTo>
                      <a:pt x="2172" y="489"/>
                      <a:pt x="1688" y="2"/>
                      <a:pt x="1088" y="0"/>
                    </a:cubicBezTo>
                    <a:cubicBezTo>
                      <a:pt x="1087" y="0"/>
                      <a:pt x="1087" y="0"/>
                      <a:pt x="10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6" name="Google Shape;3676;p55"/>
              <p:cNvSpPr/>
              <p:nvPr/>
            </p:nvSpPr>
            <p:spPr>
              <a:xfrm>
                <a:off x="3116471" y="1814868"/>
                <a:ext cx="35260" cy="32092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1370" extrusionOk="0">
                    <a:moveTo>
                      <a:pt x="753" y="0"/>
                    </a:moveTo>
                    <a:cubicBezTo>
                      <a:pt x="338" y="0"/>
                      <a:pt x="3" y="336"/>
                      <a:pt x="1" y="751"/>
                    </a:cubicBezTo>
                    <a:lnTo>
                      <a:pt x="0" y="1287"/>
                    </a:lnTo>
                    <a:cubicBezTo>
                      <a:pt x="0" y="1331"/>
                      <a:pt x="35" y="1366"/>
                      <a:pt x="78" y="1366"/>
                    </a:cubicBezTo>
                    <a:lnTo>
                      <a:pt x="1426" y="1369"/>
                    </a:lnTo>
                    <a:cubicBezTo>
                      <a:pt x="1470" y="1369"/>
                      <a:pt x="1504" y="1335"/>
                      <a:pt x="1504" y="1291"/>
                    </a:cubicBezTo>
                    <a:lnTo>
                      <a:pt x="1506" y="754"/>
                    </a:lnTo>
                    <a:cubicBezTo>
                      <a:pt x="1507" y="338"/>
                      <a:pt x="1170" y="2"/>
                      <a:pt x="755" y="0"/>
                    </a:cubicBezTo>
                    <a:cubicBezTo>
                      <a:pt x="754" y="0"/>
                      <a:pt x="754" y="0"/>
                      <a:pt x="753" y="0"/>
                    </a:cubicBezTo>
                    <a:close/>
                  </a:path>
                </a:pathLst>
              </a:custGeom>
              <a:solidFill>
                <a:srgbClr val="EC98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7" name="Google Shape;3677;p55"/>
              <p:cNvSpPr/>
              <p:nvPr/>
            </p:nvSpPr>
            <p:spPr>
              <a:xfrm>
                <a:off x="3114366" y="1846867"/>
                <a:ext cx="39355" cy="13821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590" extrusionOk="0">
                    <a:moveTo>
                      <a:pt x="3" y="0"/>
                    </a:moveTo>
                    <a:lnTo>
                      <a:pt x="1" y="586"/>
                    </a:lnTo>
                    <a:lnTo>
                      <a:pt x="1681" y="590"/>
                    </a:lnTo>
                    <a:lnTo>
                      <a:pt x="1682" y="4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8" name="Google Shape;3678;p55"/>
              <p:cNvSpPr/>
              <p:nvPr/>
            </p:nvSpPr>
            <p:spPr>
              <a:xfrm>
                <a:off x="3145695" y="1848741"/>
                <a:ext cx="252506" cy="22347"/>
              </a:xfrm>
              <a:custGeom>
                <a:avLst/>
                <a:gdLst/>
                <a:ahLst/>
                <a:cxnLst/>
                <a:rect l="l" t="t" r="r" b="b"/>
                <a:pathLst>
                  <a:path w="10792" h="954" extrusionOk="0">
                    <a:moveTo>
                      <a:pt x="234" y="0"/>
                    </a:moveTo>
                    <a:cubicBezTo>
                      <a:pt x="118" y="0"/>
                      <a:pt x="14" y="87"/>
                      <a:pt x="7" y="203"/>
                    </a:cubicBezTo>
                    <a:cubicBezTo>
                      <a:pt x="0" y="327"/>
                      <a:pt x="99" y="430"/>
                      <a:pt x="221" y="430"/>
                    </a:cubicBezTo>
                    <a:lnTo>
                      <a:pt x="1300" y="433"/>
                    </a:lnTo>
                    <a:cubicBezTo>
                      <a:pt x="1470" y="433"/>
                      <a:pt x="1636" y="491"/>
                      <a:pt x="1766" y="597"/>
                    </a:cubicBezTo>
                    <a:cubicBezTo>
                      <a:pt x="1798" y="624"/>
                      <a:pt x="1829" y="651"/>
                      <a:pt x="1857" y="684"/>
                    </a:cubicBezTo>
                    <a:cubicBezTo>
                      <a:pt x="1929" y="764"/>
                      <a:pt x="2015" y="828"/>
                      <a:pt x="2110" y="870"/>
                    </a:cubicBezTo>
                    <a:cubicBezTo>
                      <a:pt x="2205" y="913"/>
                      <a:pt x="2310" y="936"/>
                      <a:pt x="2416" y="936"/>
                    </a:cubicBezTo>
                    <a:lnTo>
                      <a:pt x="9659" y="954"/>
                    </a:lnTo>
                    <a:cubicBezTo>
                      <a:pt x="9662" y="954"/>
                      <a:pt x="9664" y="954"/>
                      <a:pt x="9667" y="954"/>
                    </a:cubicBezTo>
                    <a:cubicBezTo>
                      <a:pt x="10062" y="954"/>
                      <a:pt x="10327" y="801"/>
                      <a:pt x="10502" y="620"/>
                    </a:cubicBezTo>
                    <a:cubicBezTo>
                      <a:pt x="10615" y="505"/>
                      <a:pt x="10690" y="377"/>
                      <a:pt x="10739" y="270"/>
                    </a:cubicBezTo>
                    <a:cubicBezTo>
                      <a:pt x="10791" y="158"/>
                      <a:pt x="10709" y="30"/>
                      <a:pt x="10587" y="26"/>
                    </a:cubicBez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9" name="Google Shape;3679;p55"/>
              <p:cNvSpPr/>
              <p:nvPr/>
            </p:nvSpPr>
            <p:spPr>
              <a:xfrm>
                <a:off x="3187015" y="1862725"/>
                <a:ext cx="204401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8736" h="35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2" y="28"/>
                      <a:pt x="63" y="56"/>
                      <a:pt x="91" y="88"/>
                    </a:cubicBezTo>
                    <a:cubicBezTo>
                      <a:pt x="163" y="169"/>
                      <a:pt x="249" y="232"/>
                      <a:pt x="344" y="274"/>
                    </a:cubicBezTo>
                    <a:cubicBezTo>
                      <a:pt x="439" y="318"/>
                      <a:pt x="544" y="340"/>
                      <a:pt x="650" y="340"/>
                    </a:cubicBezTo>
                    <a:lnTo>
                      <a:pt x="7893" y="359"/>
                    </a:lnTo>
                    <a:cubicBezTo>
                      <a:pt x="7894" y="359"/>
                      <a:pt x="7896" y="359"/>
                      <a:pt x="7897" y="359"/>
                    </a:cubicBezTo>
                    <a:cubicBezTo>
                      <a:pt x="8295" y="359"/>
                      <a:pt x="8560" y="205"/>
                      <a:pt x="8736" y="2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0" name="Google Shape;3680;p55"/>
              <p:cNvSpPr/>
              <p:nvPr/>
            </p:nvSpPr>
            <p:spPr>
              <a:xfrm>
                <a:off x="3077257" y="1886666"/>
                <a:ext cx="105570" cy="8035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343" extrusionOk="0">
                    <a:moveTo>
                      <a:pt x="875" y="0"/>
                    </a:moveTo>
                    <a:cubicBezTo>
                      <a:pt x="547" y="0"/>
                      <a:pt x="238" y="121"/>
                      <a:pt x="0" y="332"/>
                    </a:cubicBezTo>
                    <a:lnTo>
                      <a:pt x="4512" y="343"/>
                    </a:lnTo>
                    <a:cubicBezTo>
                      <a:pt x="4471" y="152"/>
                      <a:pt x="4300" y="10"/>
                      <a:pt x="4096" y="9"/>
                    </a:cubicBezTo>
                    <a:lnTo>
                      <a:pt x="87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1" name="Google Shape;3681;p55"/>
              <p:cNvSpPr/>
              <p:nvPr/>
            </p:nvSpPr>
            <p:spPr>
              <a:xfrm>
                <a:off x="2447537" y="2056661"/>
                <a:ext cx="31165" cy="76998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3287" extrusionOk="0">
                    <a:moveTo>
                      <a:pt x="1332" y="0"/>
                    </a:moveTo>
                    <a:lnTo>
                      <a:pt x="1332" y="0"/>
                    </a:lnTo>
                    <a:cubicBezTo>
                      <a:pt x="1054" y="82"/>
                      <a:pt x="803" y="252"/>
                      <a:pt x="593" y="481"/>
                    </a:cubicBezTo>
                    <a:lnTo>
                      <a:pt x="1" y="2275"/>
                    </a:lnTo>
                    <a:cubicBezTo>
                      <a:pt x="16" y="2644"/>
                      <a:pt x="103" y="2989"/>
                      <a:pt x="244" y="3286"/>
                    </a:cubicBezTo>
                    <a:lnTo>
                      <a:pt x="1332" y="0"/>
                    </a:lnTo>
                    <a:close/>
                  </a:path>
                </a:pathLst>
              </a:cu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2" name="Google Shape;3682;p55"/>
              <p:cNvSpPr/>
              <p:nvPr/>
            </p:nvSpPr>
            <p:spPr>
              <a:xfrm>
                <a:off x="2461061" y="2057832"/>
                <a:ext cx="53112" cy="100423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4287" extrusionOk="0">
                    <a:moveTo>
                      <a:pt x="1241" y="1"/>
                    </a:moveTo>
                    <a:lnTo>
                      <a:pt x="0" y="3747"/>
                    </a:lnTo>
                    <a:cubicBezTo>
                      <a:pt x="254" y="4034"/>
                      <a:pt x="573" y="4229"/>
                      <a:pt x="927" y="4286"/>
                    </a:cubicBezTo>
                    <a:cubicBezTo>
                      <a:pt x="1045" y="4267"/>
                      <a:pt x="1159" y="4232"/>
                      <a:pt x="1270" y="4184"/>
                    </a:cubicBezTo>
                    <a:lnTo>
                      <a:pt x="2270" y="1164"/>
                    </a:lnTo>
                    <a:cubicBezTo>
                      <a:pt x="2069" y="616"/>
                      <a:pt x="1695" y="191"/>
                      <a:pt x="1241" y="1"/>
                    </a:cubicBezTo>
                    <a:close/>
                  </a:path>
                </a:pathLst>
              </a:cu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3" name="Google Shape;3683;p55"/>
              <p:cNvSpPr/>
              <p:nvPr/>
            </p:nvSpPr>
            <p:spPr>
              <a:xfrm>
                <a:off x="2447584" y="2108032"/>
                <a:ext cx="68555" cy="50223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2144" extrusionOk="0">
                    <a:moveTo>
                      <a:pt x="1718" y="1"/>
                    </a:moveTo>
                    <a:cubicBezTo>
                      <a:pt x="1715" y="1"/>
                      <a:pt x="1713" y="1"/>
                      <a:pt x="1711" y="1"/>
                    </a:cubicBezTo>
                    <a:cubicBezTo>
                      <a:pt x="1645" y="7"/>
                      <a:pt x="1243" y="396"/>
                      <a:pt x="1243" y="396"/>
                    </a:cubicBezTo>
                    <a:lnTo>
                      <a:pt x="1" y="107"/>
                    </a:lnTo>
                    <a:lnTo>
                      <a:pt x="1" y="107"/>
                    </a:lnTo>
                    <a:cubicBezTo>
                      <a:pt x="19" y="467"/>
                      <a:pt x="104" y="802"/>
                      <a:pt x="243" y="1093"/>
                    </a:cubicBezTo>
                    <a:cubicBezTo>
                      <a:pt x="333" y="1284"/>
                      <a:pt x="446" y="1456"/>
                      <a:pt x="575" y="1604"/>
                    </a:cubicBezTo>
                    <a:cubicBezTo>
                      <a:pt x="829" y="1891"/>
                      <a:pt x="1148" y="2086"/>
                      <a:pt x="1502" y="2143"/>
                    </a:cubicBezTo>
                    <a:cubicBezTo>
                      <a:pt x="1620" y="2124"/>
                      <a:pt x="1734" y="2089"/>
                      <a:pt x="1845" y="2041"/>
                    </a:cubicBezTo>
                    <a:cubicBezTo>
                      <a:pt x="2360" y="1812"/>
                      <a:pt x="2768" y="1279"/>
                      <a:pt x="2930" y="610"/>
                    </a:cubicBezTo>
                    <a:lnTo>
                      <a:pt x="2930" y="610"/>
                    </a:lnTo>
                    <a:lnTo>
                      <a:pt x="2734" y="739"/>
                    </a:lnTo>
                    <a:lnTo>
                      <a:pt x="2488" y="104"/>
                    </a:lnTo>
                    <a:cubicBezTo>
                      <a:pt x="2488" y="104"/>
                      <a:pt x="1816" y="1"/>
                      <a:pt x="17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4" name="Google Shape;3684;p55"/>
              <p:cNvSpPr/>
              <p:nvPr/>
            </p:nvSpPr>
            <p:spPr>
              <a:xfrm>
                <a:off x="2672785" y="2607008"/>
                <a:ext cx="61793" cy="21528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919" extrusionOk="0">
                    <a:moveTo>
                      <a:pt x="2639" y="1"/>
                    </a:moveTo>
                    <a:lnTo>
                      <a:pt x="1" y="5"/>
                    </a:lnTo>
                    <a:lnTo>
                      <a:pt x="2" y="433"/>
                    </a:lnTo>
                    <a:cubicBezTo>
                      <a:pt x="2" y="702"/>
                      <a:pt x="221" y="919"/>
                      <a:pt x="489" y="919"/>
                    </a:cubicBezTo>
                    <a:lnTo>
                      <a:pt x="2154" y="917"/>
                    </a:lnTo>
                    <a:cubicBezTo>
                      <a:pt x="2424" y="917"/>
                      <a:pt x="2640" y="697"/>
                      <a:pt x="2640" y="429"/>
                    </a:cubicBezTo>
                    <a:lnTo>
                      <a:pt x="26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5" name="Google Shape;3685;p55"/>
              <p:cNvSpPr/>
              <p:nvPr/>
            </p:nvSpPr>
            <p:spPr>
              <a:xfrm>
                <a:off x="2668807" y="2253056"/>
                <a:ext cx="23210" cy="6894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2943" extrusionOk="0">
                    <a:moveTo>
                      <a:pt x="142" y="1"/>
                    </a:moveTo>
                    <a:cubicBezTo>
                      <a:pt x="68" y="1"/>
                      <a:pt x="0" y="60"/>
                      <a:pt x="0" y="143"/>
                    </a:cubicBezTo>
                    <a:lnTo>
                      <a:pt x="4" y="2382"/>
                    </a:lnTo>
                    <a:cubicBezTo>
                      <a:pt x="4" y="2428"/>
                      <a:pt x="26" y="2470"/>
                      <a:pt x="64" y="2496"/>
                    </a:cubicBezTo>
                    <a:lnTo>
                      <a:pt x="662" y="2916"/>
                    </a:lnTo>
                    <a:cubicBezTo>
                      <a:pt x="687" y="2934"/>
                      <a:pt x="715" y="2942"/>
                      <a:pt x="743" y="2942"/>
                    </a:cubicBezTo>
                    <a:cubicBezTo>
                      <a:pt x="811" y="2942"/>
                      <a:pt x="876" y="2892"/>
                      <a:pt x="885" y="2814"/>
                    </a:cubicBezTo>
                    <a:lnTo>
                      <a:pt x="991" y="1860"/>
                    </a:lnTo>
                    <a:cubicBezTo>
                      <a:pt x="992" y="1854"/>
                      <a:pt x="992" y="1849"/>
                      <a:pt x="992" y="1844"/>
                    </a:cubicBezTo>
                    <a:lnTo>
                      <a:pt x="990" y="526"/>
                    </a:lnTo>
                    <a:cubicBezTo>
                      <a:pt x="990" y="475"/>
                      <a:pt x="960" y="426"/>
                      <a:pt x="915" y="402"/>
                    </a:cubicBezTo>
                    <a:lnTo>
                      <a:pt x="211" y="19"/>
                    </a:lnTo>
                    <a:cubicBezTo>
                      <a:pt x="188" y="6"/>
                      <a:pt x="165" y="1"/>
                      <a:pt x="1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6" name="Google Shape;3686;p55"/>
              <p:cNvSpPr/>
              <p:nvPr/>
            </p:nvSpPr>
            <p:spPr>
              <a:xfrm>
                <a:off x="2714198" y="2252963"/>
                <a:ext cx="23187" cy="68963"/>
              </a:xfrm>
              <a:custGeom>
                <a:avLst/>
                <a:gdLst/>
                <a:ahLst/>
                <a:cxnLst/>
                <a:rect l="l" t="t" r="r" b="b"/>
                <a:pathLst>
                  <a:path w="991" h="2944" extrusionOk="0">
                    <a:moveTo>
                      <a:pt x="844" y="0"/>
                    </a:moveTo>
                    <a:cubicBezTo>
                      <a:pt x="822" y="0"/>
                      <a:pt x="798" y="6"/>
                      <a:pt x="776" y="18"/>
                    </a:cubicBezTo>
                    <a:lnTo>
                      <a:pt x="73" y="403"/>
                    </a:lnTo>
                    <a:cubicBezTo>
                      <a:pt x="29" y="428"/>
                      <a:pt x="1" y="476"/>
                      <a:pt x="1" y="527"/>
                    </a:cubicBezTo>
                    <a:lnTo>
                      <a:pt x="4" y="1845"/>
                    </a:lnTo>
                    <a:cubicBezTo>
                      <a:pt x="4" y="1850"/>
                      <a:pt x="4" y="1855"/>
                      <a:pt x="5" y="1860"/>
                    </a:cubicBezTo>
                    <a:lnTo>
                      <a:pt x="113" y="2816"/>
                    </a:lnTo>
                    <a:cubicBezTo>
                      <a:pt x="121" y="2893"/>
                      <a:pt x="184" y="2944"/>
                      <a:pt x="252" y="2944"/>
                    </a:cubicBezTo>
                    <a:cubicBezTo>
                      <a:pt x="280" y="2944"/>
                      <a:pt x="308" y="2935"/>
                      <a:pt x="334" y="2917"/>
                    </a:cubicBezTo>
                    <a:lnTo>
                      <a:pt x="930" y="2496"/>
                    </a:lnTo>
                    <a:cubicBezTo>
                      <a:pt x="969" y="2470"/>
                      <a:pt x="990" y="2427"/>
                      <a:pt x="990" y="2380"/>
                    </a:cubicBezTo>
                    <a:lnTo>
                      <a:pt x="986" y="142"/>
                    </a:lnTo>
                    <a:cubicBezTo>
                      <a:pt x="986" y="59"/>
                      <a:pt x="919" y="0"/>
                      <a:pt x="8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7" name="Google Shape;3687;p55"/>
              <p:cNvSpPr/>
              <p:nvPr/>
            </p:nvSpPr>
            <p:spPr>
              <a:xfrm>
                <a:off x="2636916" y="2275029"/>
                <a:ext cx="133342" cy="349571"/>
              </a:xfrm>
              <a:custGeom>
                <a:avLst/>
                <a:gdLst/>
                <a:ahLst/>
                <a:cxnLst/>
                <a:rect l="l" t="t" r="r" b="b"/>
                <a:pathLst>
                  <a:path w="5699" h="14923" extrusionOk="0">
                    <a:moveTo>
                      <a:pt x="3303" y="1"/>
                    </a:moveTo>
                    <a:lnTo>
                      <a:pt x="2851" y="3"/>
                    </a:lnTo>
                    <a:lnTo>
                      <a:pt x="2352" y="4"/>
                    </a:lnTo>
                    <a:cubicBezTo>
                      <a:pt x="2241" y="1005"/>
                      <a:pt x="2098" y="2000"/>
                      <a:pt x="1922" y="2990"/>
                    </a:cubicBezTo>
                    <a:cubicBezTo>
                      <a:pt x="1915" y="3022"/>
                      <a:pt x="1911" y="3056"/>
                      <a:pt x="1904" y="3088"/>
                    </a:cubicBezTo>
                    <a:cubicBezTo>
                      <a:pt x="1897" y="3137"/>
                      <a:pt x="1886" y="3186"/>
                      <a:pt x="1877" y="3235"/>
                    </a:cubicBezTo>
                    <a:cubicBezTo>
                      <a:pt x="1873" y="3257"/>
                      <a:pt x="1870" y="3277"/>
                      <a:pt x="1866" y="3298"/>
                    </a:cubicBezTo>
                    <a:cubicBezTo>
                      <a:pt x="1633" y="4550"/>
                      <a:pt x="1350" y="5794"/>
                      <a:pt x="1016" y="7024"/>
                    </a:cubicBezTo>
                    <a:cubicBezTo>
                      <a:pt x="517" y="8854"/>
                      <a:pt x="262" y="10003"/>
                      <a:pt x="134" y="10768"/>
                    </a:cubicBezTo>
                    <a:cubicBezTo>
                      <a:pt x="117" y="10864"/>
                      <a:pt x="103" y="10955"/>
                      <a:pt x="91" y="11041"/>
                    </a:cubicBezTo>
                    <a:cubicBezTo>
                      <a:pt x="66" y="11210"/>
                      <a:pt x="47" y="11359"/>
                      <a:pt x="35" y="11490"/>
                    </a:cubicBezTo>
                    <a:cubicBezTo>
                      <a:pt x="25" y="11596"/>
                      <a:pt x="17" y="11691"/>
                      <a:pt x="12" y="11778"/>
                    </a:cubicBezTo>
                    <a:cubicBezTo>
                      <a:pt x="10" y="11830"/>
                      <a:pt x="6" y="11878"/>
                      <a:pt x="5" y="11926"/>
                    </a:cubicBezTo>
                    <a:cubicBezTo>
                      <a:pt x="2" y="11974"/>
                      <a:pt x="0" y="12026"/>
                      <a:pt x="1" y="12078"/>
                    </a:cubicBezTo>
                    <a:cubicBezTo>
                      <a:pt x="0" y="12136"/>
                      <a:pt x="2" y="12192"/>
                      <a:pt x="5" y="12247"/>
                    </a:cubicBezTo>
                    <a:cubicBezTo>
                      <a:pt x="14" y="12354"/>
                      <a:pt x="25" y="12462"/>
                      <a:pt x="43" y="12568"/>
                    </a:cubicBezTo>
                    <a:cubicBezTo>
                      <a:pt x="277" y="13906"/>
                      <a:pt x="1444" y="14922"/>
                      <a:pt x="2849" y="14922"/>
                    </a:cubicBezTo>
                    <a:cubicBezTo>
                      <a:pt x="2851" y="14922"/>
                      <a:pt x="2853" y="14922"/>
                      <a:pt x="2855" y="14922"/>
                    </a:cubicBezTo>
                    <a:cubicBezTo>
                      <a:pt x="2955" y="14921"/>
                      <a:pt x="3055" y="14916"/>
                      <a:pt x="3153" y="14906"/>
                    </a:cubicBezTo>
                    <a:cubicBezTo>
                      <a:pt x="4423" y="14773"/>
                      <a:pt x="5445" y="13803"/>
                      <a:pt x="5657" y="12558"/>
                    </a:cubicBezTo>
                    <a:cubicBezTo>
                      <a:pt x="5676" y="12452"/>
                      <a:pt x="5687" y="12346"/>
                      <a:pt x="5693" y="12237"/>
                    </a:cubicBezTo>
                    <a:cubicBezTo>
                      <a:pt x="5697" y="12182"/>
                      <a:pt x="5698" y="12126"/>
                      <a:pt x="5698" y="12067"/>
                    </a:cubicBezTo>
                    <a:cubicBezTo>
                      <a:pt x="5697" y="12016"/>
                      <a:pt x="5696" y="11965"/>
                      <a:pt x="5693" y="11916"/>
                    </a:cubicBezTo>
                    <a:cubicBezTo>
                      <a:pt x="5692" y="11869"/>
                      <a:pt x="5689" y="11819"/>
                      <a:pt x="5687" y="11768"/>
                    </a:cubicBezTo>
                    <a:cubicBezTo>
                      <a:pt x="5682" y="11682"/>
                      <a:pt x="5674" y="11585"/>
                      <a:pt x="5662" y="11480"/>
                    </a:cubicBezTo>
                    <a:cubicBezTo>
                      <a:pt x="5648" y="11348"/>
                      <a:pt x="5631" y="11201"/>
                      <a:pt x="5605" y="11031"/>
                    </a:cubicBezTo>
                    <a:cubicBezTo>
                      <a:pt x="5593" y="10946"/>
                      <a:pt x="5577" y="10855"/>
                      <a:pt x="5560" y="10759"/>
                    </a:cubicBezTo>
                    <a:cubicBezTo>
                      <a:pt x="5425" y="9980"/>
                      <a:pt x="5161" y="8810"/>
                      <a:pt x="4640" y="6929"/>
                    </a:cubicBezTo>
                    <a:cubicBezTo>
                      <a:pt x="4308" y="5729"/>
                      <a:pt x="4026" y="4518"/>
                      <a:pt x="3795" y="3297"/>
                    </a:cubicBezTo>
                    <a:lnTo>
                      <a:pt x="3784" y="3235"/>
                    </a:lnTo>
                    <a:cubicBezTo>
                      <a:pt x="3773" y="3183"/>
                      <a:pt x="3764" y="3132"/>
                      <a:pt x="3754" y="3078"/>
                    </a:cubicBezTo>
                    <a:cubicBezTo>
                      <a:pt x="3749" y="3050"/>
                      <a:pt x="3744" y="3019"/>
                      <a:pt x="3738" y="2989"/>
                    </a:cubicBezTo>
                    <a:cubicBezTo>
                      <a:pt x="3566" y="2045"/>
                      <a:pt x="3427" y="1094"/>
                      <a:pt x="3318" y="140"/>
                    </a:cubicBezTo>
                    <a:lnTo>
                      <a:pt x="330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8" name="Google Shape;3688;p55"/>
              <p:cNvSpPr/>
              <p:nvPr/>
            </p:nvSpPr>
            <p:spPr>
              <a:xfrm>
                <a:off x="2697609" y="2250690"/>
                <a:ext cx="10810" cy="79340"/>
              </a:xfrm>
              <a:custGeom>
                <a:avLst/>
                <a:gdLst/>
                <a:ahLst/>
                <a:cxnLst/>
                <a:rect l="l" t="t" r="r" b="b"/>
                <a:pathLst>
                  <a:path w="462" h="3387" extrusionOk="0">
                    <a:moveTo>
                      <a:pt x="400" y="1"/>
                    </a:moveTo>
                    <a:lnTo>
                      <a:pt x="62" y="2"/>
                    </a:lnTo>
                    <a:cubicBezTo>
                      <a:pt x="28" y="2"/>
                      <a:pt x="1" y="31"/>
                      <a:pt x="2" y="65"/>
                    </a:cubicBezTo>
                    <a:lnTo>
                      <a:pt x="169" y="3329"/>
                    </a:lnTo>
                    <a:cubicBezTo>
                      <a:pt x="170" y="3360"/>
                      <a:pt x="197" y="3386"/>
                      <a:pt x="229" y="3386"/>
                    </a:cubicBezTo>
                    <a:lnTo>
                      <a:pt x="244" y="3386"/>
                    </a:lnTo>
                    <a:cubicBezTo>
                      <a:pt x="277" y="3386"/>
                      <a:pt x="304" y="3360"/>
                      <a:pt x="305" y="3329"/>
                    </a:cubicBezTo>
                    <a:lnTo>
                      <a:pt x="459" y="65"/>
                    </a:lnTo>
                    <a:cubicBezTo>
                      <a:pt x="461" y="31"/>
                      <a:pt x="434" y="2"/>
                      <a:pt x="4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9" name="Google Shape;3689;p55"/>
              <p:cNvSpPr/>
              <p:nvPr/>
            </p:nvSpPr>
            <p:spPr>
              <a:xfrm>
                <a:off x="2689654" y="2335395"/>
                <a:ext cx="4750" cy="475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203" extrusionOk="0">
                    <a:moveTo>
                      <a:pt x="101" y="1"/>
                    </a:moveTo>
                    <a:cubicBezTo>
                      <a:pt x="47" y="1"/>
                      <a:pt x="0" y="47"/>
                      <a:pt x="0" y="102"/>
                    </a:cubicBezTo>
                    <a:cubicBezTo>
                      <a:pt x="0" y="159"/>
                      <a:pt x="45" y="203"/>
                      <a:pt x="101" y="203"/>
                    </a:cubicBezTo>
                    <a:cubicBezTo>
                      <a:pt x="157" y="203"/>
                      <a:pt x="203" y="159"/>
                      <a:pt x="203" y="102"/>
                    </a:cubicBezTo>
                    <a:cubicBezTo>
                      <a:pt x="203" y="46"/>
                      <a:pt x="157" y="1"/>
                      <a:pt x="1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0" name="Google Shape;3690;p55"/>
              <p:cNvSpPr/>
              <p:nvPr/>
            </p:nvSpPr>
            <p:spPr>
              <a:xfrm>
                <a:off x="2690684" y="2319208"/>
                <a:ext cx="4773" cy="475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03" extrusionOk="0">
                    <a:moveTo>
                      <a:pt x="102" y="1"/>
                    </a:moveTo>
                    <a:cubicBezTo>
                      <a:pt x="46" y="1"/>
                      <a:pt x="1" y="47"/>
                      <a:pt x="1" y="102"/>
                    </a:cubicBezTo>
                    <a:cubicBezTo>
                      <a:pt x="1" y="159"/>
                      <a:pt x="46" y="203"/>
                      <a:pt x="102" y="203"/>
                    </a:cubicBezTo>
                    <a:cubicBezTo>
                      <a:pt x="159" y="203"/>
                      <a:pt x="204" y="159"/>
                      <a:pt x="204" y="102"/>
                    </a:cubicBezTo>
                    <a:cubicBezTo>
                      <a:pt x="204" y="46"/>
                      <a:pt x="159" y="1"/>
                      <a:pt x="1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1" name="Google Shape;3691;p55"/>
              <p:cNvSpPr/>
              <p:nvPr/>
            </p:nvSpPr>
            <p:spPr>
              <a:xfrm>
                <a:off x="2691737" y="2303022"/>
                <a:ext cx="4750" cy="4779"/>
              </a:xfrm>
              <a:custGeom>
                <a:avLst/>
                <a:gdLst/>
                <a:ahLst/>
                <a:cxnLst/>
                <a:rect l="l" t="t" r="r" b="b"/>
                <a:pathLst>
                  <a:path w="203" h="204" extrusionOk="0">
                    <a:moveTo>
                      <a:pt x="102" y="0"/>
                    </a:moveTo>
                    <a:cubicBezTo>
                      <a:pt x="46" y="0"/>
                      <a:pt x="1" y="47"/>
                      <a:pt x="1" y="102"/>
                    </a:cubicBezTo>
                    <a:cubicBezTo>
                      <a:pt x="1" y="158"/>
                      <a:pt x="46" y="203"/>
                      <a:pt x="102" y="203"/>
                    </a:cubicBezTo>
                    <a:cubicBezTo>
                      <a:pt x="159" y="203"/>
                      <a:pt x="203" y="158"/>
                      <a:pt x="203" y="102"/>
                    </a:cubicBezTo>
                    <a:cubicBezTo>
                      <a:pt x="203" y="45"/>
                      <a:pt x="159" y="0"/>
                      <a:pt x="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2" name="Google Shape;3692;p55"/>
              <p:cNvSpPr/>
              <p:nvPr/>
            </p:nvSpPr>
            <p:spPr>
              <a:xfrm>
                <a:off x="2692743" y="2286859"/>
                <a:ext cx="4773" cy="475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03" extrusionOk="0">
                    <a:moveTo>
                      <a:pt x="102" y="0"/>
                    </a:moveTo>
                    <a:cubicBezTo>
                      <a:pt x="48" y="0"/>
                      <a:pt x="1" y="46"/>
                      <a:pt x="2" y="101"/>
                    </a:cubicBezTo>
                    <a:cubicBezTo>
                      <a:pt x="2" y="157"/>
                      <a:pt x="46" y="202"/>
                      <a:pt x="102" y="202"/>
                    </a:cubicBezTo>
                    <a:cubicBezTo>
                      <a:pt x="159" y="202"/>
                      <a:pt x="204" y="157"/>
                      <a:pt x="204" y="101"/>
                    </a:cubicBezTo>
                    <a:cubicBezTo>
                      <a:pt x="204" y="44"/>
                      <a:pt x="159" y="0"/>
                      <a:pt x="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3" name="Google Shape;3693;p55"/>
              <p:cNvSpPr/>
              <p:nvPr/>
            </p:nvSpPr>
            <p:spPr>
              <a:xfrm>
                <a:off x="2711929" y="2335372"/>
                <a:ext cx="4773" cy="475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03" extrusionOk="0">
                    <a:moveTo>
                      <a:pt x="102" y="1"/>
                    </a:moveTo>
                    <a:cubicBezTo>
                      <a:pt x="45" y="1"/>
                      <a:pt x="0" y="47"/>
                      <a:pt x="0" y="101"/>
                    </a:cubicBezTo>
                    <a:cubicBezTo>
                      <a:pt x="0" y="158"/>
                      <a:pt x="46" y="203"/>
                      <a:pt x="102" y="203"/>
                    </a:cubicBez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7"/>
                      <a:pt x="157" y="1"/>
                      <a:pt x="102" y="1"/>
                    </a:cubicBezTo>
                    <a:close/>
                  </a:path>
                </a:pathLst>
              </a:custGeom>
              <a:solidFill>
                <a:srgbClr val="3E59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4" name="Google Shape;3694;p55"/>
              <p:cNvSpPr/>
              <p:nvPr/>
            </p:nvSpPr>
            <p:spPr>
              <a:xfrm>
                <a:off x="2710829" y="2319185"/>
                <a:ext cx="4750" cy="475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203" extrusionOk="0">
                    <a:moveTo>
                      <a:pt x="102" y="1"/>
                    </a:moveTo>
                    <a:cubicBezTo>
                      <a:pt x="45" y="1"/>
                      <a:pt x="0" y="46"/>
                      <a:pt x="0" y="102"/>
                    </a:cubicBezTo>
                    <a:cubicBezTo>
                      <a:pt x="0" y="159"/>
                      <a:pt x="46" y="203"/>
                      <a:pt x="102" y="203"/>
                    </a:cubicBezTo>
                    <a:cubicBezTo>
                      <a:pt x="158" y="203"/>
                      <a:pt x="202" y="159"/>
                      <a:pt x="202" y="102"/>
                    </a:cubicBezTo>
                    <a:cubicBezTo>
                      <a:pt x="202" y="46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rgbClr val="3E59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5" name="Google Shape;3695;p55"/>
              <p:cNvSpPr/>
              <p:nvPr/>
            </p:nvSpPr>
            <p:spPr>
              <a:xfrm>
                <a:off x="2709706" y="2302998"/>
                <a:ext cx="4796" cy="4755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3" extrusionOk="0">
                    <a:moveTo>
                      <a:pt x="102" y="0"/>
                    </a:moveTo>
                    <a:cubicBezTo>
                      <a:pt x="46" y="0"/>
                      <a:pt x="1" y="45"/>
                      <a:pt x="1" y="102"/>
                    </a:cubicBezTo>
                    <a:cubicBezTo>
                      <a:pt x="1" y="158"/>
                      <a:pt x="46" y="202"/>
                      <a:pt x="102" y="202"/>
                    </a:cubicBezTo>
                    <a:cubicBezTo>
                      <a:pt x="159" y="202"/>
                      <a:pt x="203" y="158"/>
                      <a:pt x="203" y="102"/>
                    </a:cubicBezTo>
                    <a:cubicBezTo>
                      <a:pt x="205" y="45"/>
                      <a:pt x="159" y="0"/>
                      <a:pt x="102" y="0"/>
                    </a:cubicBezTo>
                    <a:close/>
                  </a:path>
                </a:pathLst>
              </a:custGeom>
              <a:solidFill>
                <a:srgbClr val="3E59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6" name="Google Shape;3696;p55"/>
              <p:cNvSpPr/>
              <p:nvPr/>
            </p:nvSpPr>
            <p:spPr>
              <a:xfrm>
                <a:off x="2708630" y="2286812"/>
                <a:ext cx="4750" cy="4779"/>
              </a:xfrm>
              <a:custGeom>
                <a:avLst/>
                <a:gdLst/>
                <a:ahLst/>
                <a:cxnLst/>
                <a:rect l="l" t="t" r="r" b="b"/>
                <a:pathLst>
                  <a:path w="203" h="204" extrusionOk="0">
                    <a:moveTo>
                      <a:pt x="102" y="0"/>
                    </a:moveTo>
                    <a:cubicBezTo>
                      <a:pt x="46" y="0"/>
                      <a:pt x="1" y="45"/>
                      <a:pt x="1" y="102"/>
                    </a:cubicBezTo>
                    <a:cubicBezTo>
                      <a:pt x="1" y="158"/>
                      <a:pt x="47" y="203"/>
                      <a:pt x="102" y="203"/>
                    </a:cubicBezTo>
                    <a:cubicBezTo>
                      <a:pt x="158" y="203"/>
                      <a:pt x="203" y="158"/>
                      <a:pt x="203" y="102"/>
                    </a:cubicBezTo>
                    <a:cubicBezTo>
                      <a:pt x="203" y="46"/>
                      <a:pt x="157" y="0"/>
                      <a:pt x="102" y="0"/>
                    </a:cubicBezTo>
                    <a:close/>
                  </a:path>
                </a:pathLst>
              </a:custGeom>
              <a:solidFill>
                <a:srgbClr val="3E59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7" name="Google Shape;3697;p55"/>
              <p:cNvSpPr/>
              <p:nvPr/>
            </p:nvSpPr>
            <p:spPr>
              <a:xfrm>
                <a:off x="2637033" y="2561681"/>
                <a:ext cx="133108" cy="18717"/>
              </a:xfrm>
              <a:custGeom>
                <a:avLst/>
                <a:gdLst/>
                <a:ahLst/>
                <a:cxnLst/>
                <a:rect l="l" t="t" r="r" b="b"/>
                <a:pathLst>
                  <a:path w="5689" h="799" extrusionOk="0">
                    <a:moveTo>
                      <a:pt x="5688" y="1"/>
                    </a:moveTo>
                    <a:cubicBezTo>
                      <a:pt x="5406" y="170"/>
                      <a:pt x="4598" y="531"/>
                      <a:pt x="2846" y="534"/>
                    </a:cubicBezTo>
                    <a:cubicBezTo>
                      <a:pt x="2839" y="534"/>
                      <a:pt x="2831" y="534"/>
                      <a:pt x="2824" y="534"/>
                    </a:cubicBezTo>
                    <a:cubicBezTo>
                      <a:pt x="1087" y="534"/>
                      <a:pt x="282" y="177"/>
                      <a:pt x="0" y="11"/>
                    </a:cubicBezTo>
                    <a:lnTo>
                      <a:pt x="0" y="11"/>
                    </a:lnTo>
                    <a:cubicBezTo>
                      <a:pt x="7" y="120"/>
                      <a:pt x="20" y="226"/>
                      <a:pt x="37" y="331"/>
                    </a:cubicBezTo>
                    <a:cubicBezTo>
                      <a:pt x="453" y="531"/>
                      <a:pt x="1294" y="798"/>
                      <a:pt x="2820" y="798"/>
                    </a:cubicBezTo>
                    <a:cubicBezTo>
                      <a:pt x="2829" y="798"/>
                      <a:pt x="2838" y="798"/>
                      <a:pt x="2846" y="798"/>
                    </a:cubicBezTo>
                    <a:cubicBezTo>
                      <a:pt x="4389" y="796"/>
                      <a:pt x="5236" y="524"/>
                      <a:pt x="5652" y="321"/>
                    </a:cubicBezTo>
                    <a:cubicBezTo>
                      <a:pt x="5671" y="216"/>
                      <a:pt x="5682" y="109"/>
                      <a:pt x="56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8" name="Google Shape;3698;p55"/>
              <p:cNvSpPr/>
              <p:nvPr/>
            </p:nvSpPr>
            <p:spPr>
              <a:xfrm>
                <a:off x="2637150" y="2543948"/>
                <a:ext cx="132851" cy="18365"/>
              </a:xfrm>
              <a:custGeom>
                <a:avLst/>
                <a:gdLst/>
                <a:ahLst/>
                <a:cxnLst/>
                <a:rect l="l" t="t" r="r" b="b"/>
                <a:pathLst>
                  <a:path w="5678" h="784" extrusionOk="0">
                    <a:moveTo>
                      <a:pt x="5652" y="1"/>
                    </a:moveTo>
                    <a:cubicBezTo>
                      <a:pt x="5345" y="175"/>
                      <a:pt x="4534" y="514"/>
                      <a:pt x="2840" y="518"/>
                    </a:cubicBezTo>
                    <a:cubicBezTo>
                      <a:pt x="2830" y="518"/>
                      <a:pt x="2820" y="518"/>
                      <a:pt x="2810" y="518"/>
                    </a:cubicBezTo>
                    <a:cubicBezTo>
                      <a:pt x="1134" y="518"/>
                      <a:pt x="329" y="184"/>
                      <a:pt x="23" y="11"/>
                    </a:cubicBezTo>
                    <a:cubicBezTo>
                      <a:pt x="13" y="118"/>
                      <a:pt x="6" y="214"/>
                      <a:pt x="1" y="299"/>
                    </a:cubicBezTo>
                    <a:cubicBezTo>
                      <a:pt x="405" y="501"/>
                      <a:pt x="1253" y="783"/>
                      <a:pt x="2823" y="783"/>
                    </a:cubicBezTo>
                    <a:cubicBezTo>
                      <a:pt x="2829" y="783"/>
                      <a:pt x="2835" y="783"/>
                      <a:pt x="2840" y="783"/>
                    </a:cubicBezTo>
                    <a:cubicBezTo>
                      <a:pt x="4421" y="780"/>
                      <a:pt x="5272" y="493"/>
                      <a:pt x="5677" y="289"/>
                    </a:cubicBezTo>
                    <a:cubicBezTo>
                      <a:pt x="5672" y="202"/>
                      <a:pt x="5664" y="107"/>
                      <a:pt x="56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9" name="Google Shape;3699;p55"/>
              <p:cNvSpPr/>
              <p:nvPr/>
            </p:nvSpPr>
            <p:spPr>
              <a:xfrm>
                <a:off x="2639022" y="2527035"/>
                <a:ext cx="129061" cy="17077"/>
              </a:xfrm>
              <a:custGeom>
                <a:avLst/>
                <a:gdLst/>
                <a:ahLst/>
                <a:cxnLst/>
                <a:rect l="l" t="t" r="r" b="b"/>
                <a:pathLst>
                  <a:path w="5516" h="729" extrusionOk="0">
                    <a:moveTo>
                      <a:pt x="5472" y="1"/>
                    </a:moveTo>
                    <a:cubicBezTo>
                      <a:pt x="5104" y="184"/>
                      <a:pt x="4293" y="462"/>
                      <a:pt x="2758" y="465"/>
                    </a:cubicBezTo>
                    <a:cubicBezTo>
                      <a:pt x="2753" y="465"/>
                      <a:pt x="2747" y="465"/>
                      <a:pt x="2741" y="465"/>
                    </a:cubicBezTo>
                    <a:cubicBezTo>
                      <a:pt x="1218" y="465"/>
                      <a:pt x="410" y="192"/>
                      <a:pt x="44" y="11"/>
                    </a:cubicBezTo>
                    <a:cubicBezTo>
                      <a:pt x="27" y="107"/>
                      <a:pt x="13" y="199"/>
                      <a:pt x="1" y="285"/>
                    </a:cubicBezTo>
                    <a:cubicBezTo>
                      <a:pt x="432" y="481"/>
                      <a:pt x="1265" y="729"/>
                      <a:pt x="2731" y="729"/>
                    </a:cubicBezTo>
                    <a:cubicBezTo>
                      <a:pt x="2740" y="729"/>
                      <a:pt x="2749" y="729"/>
                      <a:pt x="2758" y="729"/>
                    </a:cubicBezTo>
                    <a:cubicBezTo>
                      <a:pt x="4243" y="726"/>
                      <a:pt x="5083" y="474"/>
                      <a:pt x="5516" y="275"/>
                    </a:cubicBezTo>
                    <a:cubicBezTo>
                      <a:pt x="5504" y="189"/>
                      <a:pt x="5488" y="98"/>
                      <a:pt x="5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0" name="Google Shape;3700;p55"/>
              <p:cNvSpPr/>
              <p:nvPr/>
            </p:nvSpPr>
            <p:spPr>
              <a:xfrm>
                <a:off x="2680553" y="2345070"/>
                <a:ext cx="45181" cy="10869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464" extrusionOk="0">
                    <a:moveTo>
                      <a:pt x="57" y="0"/>
                    </a:moveTo>
                    <a:cubicBezTo>
                      <a:pt x="50" y="34"/>
                      <a:pt x="46" y="66"/>
                      <a:pt x="39" y="100"/>
                    </a:cubicBezTo>
                    <a:cubicBezTo>
                      <a:pt x="30" y="148"/>
                      <a:pt x="21" y="198"/>
                      <a:pt x="12" y="246"/>
                    </a:cubicBezTo>
                    <a:cubicBezTo>
                      <a:pt x="8" y="267"/>
                      <a:pt x="5" y="289"/>
                      <a:pt x="1" y="310"/>
                    </a:cubicBezTo>
                    <a:cubicBezTo>
                      <a:pt x="166" y="384"/>
                      <a:pt x="460" y="464"/>
                      <a:pt x="959" y="464"/>
                    </a:cubicBezTo>
                    <a:cubicBezTo>
                      <a:pt x="963" y="464"/>
                      <a:pt x="966" y="464"/>
                      <a:pt x="969" y="464"/>
                    </a:cubicBezTo>
                    <a:cubicBezTo>
                      <a:pt x="1469" y="462"/>
                      <a:pt x="1764" y="384"/>
                      <a:pt x="1931" y="308"/>
                    </a:cubicBezTo>
                    <a:lnTo>
                      <a:pt x="1920" y="246"/>
                    </a:lnTo>
                    <a:cubicBezTo>
                      <a:pt x="1909" y="194"/>
                      <a:pt x="1899" y="143"/>
                      <a:pt x="1890" y="90"/>
                    </a:cubicBezTo>
                    <a:cubicBezTo>
                      <a:pt x="1884" y="61"/>
                      <a:pt x="1879" y="30"/>
                      <a:pt x="1873" y="0"/>
                    </a:cubicBezTo>
                    <a:cubicBezTo>
                      <a:pt x="1794" y="50"/>
                      <a:pt x="1549" y="163"/>
                      <a:pt x="967" y="164"/>
                    </a:cubicBezTo>
                    <a:cubicBezTo>
                      <a:pt x="962" y="164"/>
                      <a:pt x="957" y="164"/>
                      <a:pt x="952" y="164"/>
                    </a:cubicBezTo>
                    <a:cubicBezTo>
                      <a:pt x="370" y="164"/>
                      <a:pt x="129" y="48"/>
                      <a:pt x="5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1" name="Google Shape;3701;p55"/>
              <p:cNvSpPr/>
              <p:nvPr/>
            </p:nvSpPr>
            <p:spPr>
              <a:xfrm>
                <a:off x="2703623" y="2275029"/>
                <a:ext cx="66636" cy="349196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14907" extrusionOk="0">
                    <a:moveTo>
                      <a:pt x="452" y="1"/>
                    </a:moveTo>
                    <a:lnTo>
                      <a:pt x="0" y="3"/>
                    </a:lnTo>
                    <a:lnTo>
                      <a:pt x="143" y="5307"/>
                    </a:lnTo>
                    <a:cubicBezTo>
                      <a:pt x="170" y="6301"/>
                      <a:pt x="315" y="7287"/>
                      <a:pt x="560" y="8251"/>
                    </a:cubicBezTo>
                    <a:cubicBezTo>
                      <a:pt x="1410" y="11604"/>
                      <a:pt x="786" y="13828"/>
                      <a:pt x="302" y="14906"/>
                    </a:cubicBezTo>
                    <a:cubicBezTo>
                      <a:pt x="1572" y="14773"/>
                      <a:pt x="2594" y="13803"/>
                      <a:pt x="2806" y="12558"/>
                    </a:cubicBezTo>
                    <a:cubicBezTo>
                      <a:pt x="2825" y="12452"/>
                      <a:pt x="2836" y="12346"/>
                      <a:pt x="2842" y="12237"/>
                    </a:cubicBezTo>
                    <a:cubicBezTo>
                      <a:pt x="2846" y="12182"/>
                      <a:pt x="2847" y="12126"/>
                      <a:pt x="2847" y="12067"/>
                    </a:cubicBezTo>
                    <a:cubicBezTo>
                      <a:pt x="2846" y="12016"/>
                      <a:pt x="2845" y="11965"/>
                      <a:pt x="2842" y="11916"/>
                    </a:cubicBezTo>
                    <a:cubicBezTo>
                      <a:pt x="2841" y="11869"/>
                      <a:pt x="2838" y="11819"/>
                      <a:pt x="2836" y="11768"/>
                    </a:cubicBezTo>
                    <a:cubicBezTo>
                      <a:pt x="2831" y="11682"/>
                      <a:pt x="2823" y="11585"/>
                      <a:pt x="2811" y="11480"/>
                    </a:cubicBezTo>
                    <a:cubicBezTo>
                      <a:pt x="2797" y="11348"/>
                      <a:pt x="2780" y="11201"/>
                      <a:pt x="2754" y="11031"/>
                    </a:cubicBezTo>
                    <a:cubicBezTo>
                      <a:pt x="2742" y="10946"/>
                      <a:pt x="2726" y="10855"/>
                      <a:pt x="2709" y="10759"/>
                    </a:cubicBezTo>
                    <a:cubicBezTo>
                      <a:pt x="2574" y="9980"/>
                      <a:pt x="2310" y="8810"/>
                      <a:pt x="1789" y="6929"/>
                    </a:cubicBezTo>
                    <a:cubicBezTo>
                      <a:pt x="1457" y="5729"/>
                      <a:pt x="1175" y="4518"/>
                      <a:pt x="944" y="3297"/>
                    </a:cubicBezTo>
                    <a:lnTo>
                      <a:pt x="933" y="3235"/>
                    </a:lnTo>
                    <a:cubicBezTo>
                      <a:pt x="922" y="3183"/>
                      <a:pt x="913" y="3132"/>
                      <a:pt x="903" y="3078"/>
                    </a:cubicBezTo>
                    <a:cubicBezTo>
                      <a:pt x="898" y="3050"/>
                      <a:pt x="893" y="3019"/>
                      <a:pt x="887" y="2989"/>
                    </a:cubicBezTo>
                    <a:cubicBezTo>
                      <a:pt x="715" y="2045"/>
                      <a:pt x="576" y="1094"/>
                      <a:pt x="467" y="140"/>
                    </a:cubicBez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2" name="Google Shape;3702;p55"/>
              <p:cNvSpPr/>
              <p:nvPr/>
            </p:nvSpPr>
            <p:spPr>
              <a:xfrm>
                <a:off x="2644263" y="2227710"/>
                <a:ext cx="15466" cy="149124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366" extrusionOk="0">
                    <a:moveTo>
                      <a:pt x="0" y="0"/>
                    </a:moveTo>
                    <a:lnTo>
                      <a:pt x="0" y="6366"/>
                    </a:lnTo>
                    <a:lnTo>
                      <a:pt x="661" y="6366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3" name="Google Shape;3703;p55"/>
              <p:cNvSpPr/>
              <p:nvPr/>
            </p:nvSpPr>
            <p:spPr>
              <a:xfrm>
                <a:off x="2747446" y="2227710"/>
                <a:ext cx="15466" cy="149124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366" extrusionOk="0">
                    <a:moveTo>
                      <a:pt x="0" y="0"/>
                    </a:moveTo>
                    <a:lnTo>
                      <a:pt x="0" y="6366"/>
                    </a:lnTo>
                    <a:lnTo>
                      <a:pt x="660" y="6366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4" name="Google Shape;3704;p55"/>
              <p:cNvSpPr/>
              <p:nvPr/>
            </p:nvSpPr>
            <p:spPr>
              <a:xfrm>
                <a:off x="2635910" y="2371821"/>
                <a:ext cx="135401" cy="18412"/>
              </a:xfrm>
              <a:custGeom>
                <a:avLst/>
                <a:gdLst/>
                <a:ahLst/>
                <a:cxnLst/>
                <a:rect l="l" t="t" r="r" b="b"/>
                <a:pathLst>
                  <a:path w="5787" h="786" extrusionOk="0">
                    <a:moveTo>
                      <a:pt x="392" y="1"/>
                    </a:moveTo>
                    <a:cubicBezTo>
                      <a:pt x="176" y="1"/>
                      <a:pt x="0" y="176"/>
                      <a:pt x="0" y="393"/>
                    </a:cubicBezTo>
                    <a:cubicBezTo>
                      <a:pt x="0" y="610"/>
                      <a:pt x="176" y="785"/>
                      <a:pt x="392" y="785"/>
                    </a:cubicBezTo>
                    <a:lnTo>
                      <a:pt x="5395" y="785"/>
                    </a:lnTo>
                    <a:cubicBezTo>
                      <a:pt x="5611" y="785"/>
                      <a:pt x="5786" y="610"/>
                      <a:pt x="5786" y="393"/>
                    </a:cubicBezTo>
                    <a:cubicBezTo>
                      <a:pt x="5786" y="176"/>
                      <a:pt x="5611" y="1"/>
                      <a:pt x="5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05" name="Google Shape;3705;p55"/>
            <p:cNvGrpSpPr/>
            <p:nvPr/>
          </p:nvGrpSpPr>
          <p:grpSpPr>
            <a:xfrm>
              <a:off x="6440152" y="1740782"/>
              <a:ext cx="1988795" cy="1890832"/>
              <a:chOff x="74805" y="1836043"/>
              <a:chExt cx="2351100" cy="1890832"/>
            </a:xfrm>
          </p:grpSpPr>
          <p:sp>
            <p:nvSpPr>
              <p:cNvPr id="3706" name="Google Shape;3706;p55"/>
              <p:cNvSpPr/>
              <p:nvPr/>
            </p:nvSpPr>
            <p:spPr>
              <a:xfrm>
                <a:off x="550116" y="1836043"/>
                <a:ext cx="1400100" cy="214200"/>
              </a:xfrm>
              <a:prstGeom prst="ellipse">
                <a:avLst/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7" name="Google Shape;3707;p55"/>
              <p:cNvSpPr/>
              <p:nvPr/>
            </p:nvSpPr>
            <p:spPr>
              <a:xfrm>
                <a:off x="371278" y="2354720"/>
                <a:ext cx="1758300" cy="254400"/>
              </a:xfrm>
              <a:prstGeom prst="ellipse">
                <a:avLst/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8" name="Google Shape;3708;p55"/>
              <p:cNvSpPr/>
              <p:nvPr/>
            </p:nvSpPr>
            <p:spPr>
              <a:xfrm>
                <a:off x="205745" y="2913597"/>
                <a:ext cx="2089500" cy="254400"/>
              </a:xfrm>
              <a:prstGeom prst="ellipse">
                <a:avLst/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9" name="Google Shape;3709;p55"/>
              <p:cNvSpPr/>
              <p:nvPr/>
            </p:nvSpPr>
            <p:spPr>
              <a:xfrm>
                <a:off x="74805" y="3472475"/>
                <a:ext cx="2351100" cy="254400"/>
              </a:xfrm>
              <a:prstGeom prst="ellipse">
                <a:avLst/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10" name="Google Shape;3710;p55"/>
          <p:cNvSpPr txBox="1">
            <a:spLocks noGrp="1"/>
          </p:cNvSpPr>
          <p:nvPr>
            <p:ph type="title"/>
          </p:nvPr>
        </p:nvSpPr>
        <p:spPr>
          <a:xfrm>
            <a:off x="1396529" y="1621662"/>
            <a:ext cx="7044000" cy="122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6000" dirty="0"/>
              <a:t>Satış Sonrası Servis</a:t>
            </a:r>
            <a:endParaRPr sz="6000" dirty="0"/>
          </a:p>
        </p:txBody>
      </p:sp>
      <p:sp>
        <p:nvSpPr>
          <p:cNvPr id="3711" name="Google Shape;3711;p55"/>
          <p:cNvSpPr txBox="1">
            <a:spLocks noGrp="1"/>
          </p:cNvSpPr>
          <p:nvPr>
            <p:ph type="subTitle" idx="1"/>
          </p:nvPr>
        </p:nvSpPr>
        <p:spPr>
          <a:xfrm>
            <a:off x="1387988" y="2936934"/>
            <a:ext cx="7044000" cy="4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tr-TR" dirty="0"/>
              <a:t>Drone'lar için sürekli bakım ve onarım gerekecek</a:t>
            </a:r>
            <a:endParaRPr dirty="0"/>
          </a:p>
        </p:txBody>
      </p:sp>
      <p:sp>
        <p:nvSpPr>
          <p:cNvPr id="181" name="Google Shape;2304;p44">
            <a:extLst>
              <a:ext uri="{FF2B5EF4-FFF2-40B4-BE49-F238E27FC236}">
                <a16:creationId xmlns:a16="http://schemas.microsoft.com/office/drawing/2014/main" id="{A9D0B1FF-09C0-4EC0-AC1F-2B8E962DE419}"/>
              </a:ext>
            </a:extLst>
          </p:cNvPr>
          <p:cNvSpPr txBox="1">
            <a:spLocks/>
          </p:cNvSpPr>
          <p:nvPr/>
        </p:nvSpPr>
        <p:spPr>
          <a:xfrm>
            <a:off x="4365218" y="551522"/>
            <a:ext cx="1109505" cy="1065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atsi"/>
              <a:buNone/>
              <a:defRPr sz="60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atsi"/>
              <a:buNone/>
              <a:defRPr sz="60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atsi"/>
              <a:buNone/>
              <a:defRPr sz="60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atsi"/>
              <a:buNone/>
              <a:defRPr sz="60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atsi"/>
              <a:buNone/>
              <a:defRPr sz="60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atsi"/>
              <a:buNone/>
              <a:defRPr sz="60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atsi"/>
              <a:buNone/>
              <a:defRPr sz="60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atsi"/>
              <a:buNone/>
              <a:defRPr sz="60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atsi"/>
              <a:buNone/>
              <a:defRPr sz="60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9pPr>
          </a:lstStyle>
          <a:p>
            <a:r>
              <a:rPr lang="tr-TR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457947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4" name="Google Shape;2144;p44"/>
          <p:cNvGrpSpPr/>
          <p:nvPr/>
        </p:nvGrpSpPr>
        <p:grpSpPr>
          <a:xfrm>
            <a:off x="-37754" y="198074"/>
            <a:ext cx="3214398" cy="3673808"/>
            <a:chOff x="-37754" y="198074"/>
            <a:chExt cx="3214398" cy="3673808"/>
          </a:xfrm>
        </p:grpSpPr>
        <p:grpSp>
          <p:nvGrpSpPr>
            <p:cNvPr id="2145" name="Google Shape;2145;p44"/>
            <p:cNvGrpSpPr/>
            <p:nvPr/>
          </p:nvGrpSpPr>
          <p:grpSpPr>
            <a:xfrm rot="-827937">
              <a:off x="168141" y="1502034"/>
              <a:ext cx="2802606" cy="2065425"/>
              <a:chOff x="325375" y="3506952"/>
              <a:chExt cx="3087600" cy="1587749"/>
            </a:xfrm>
          </p:grpSpPr>
          <p:sp>
            <p:nvSpPr>
              <p:cNvPr id="2146" name="Google Shape;2146;p44"/>
              <p:cNvSpPr/>
              <p:nvPr/>
            </p:nvSpPr>
            <p:spPr>
              <a:xfrm>
                <a:off x="949553" y="3506952"/>
                <a:ext cx="1838700" cy="147300"/>
              </a:xfrm>
              <a:prstGeom prst="ellipse">
                <a:avLst/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4"/>
              <p:cNvSpPr/>
              <p:nvPr/>
            </p:nvSpPr>
            <p:spPr>
              <a:xfrm>
                <a:off x="714703" y="3941446"/>
                <a:ext cx="2308800" cy="174900"/>
              </a:xfrm>
              <a:prstGeom prst="ellipse">
                <a:avLst/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4"/>
              <p:cNvSpPr/>
              <p:nvPr/>
            </p:nvSpPr>
            <p:spPr>
              <a:xfrm>
                <a:off x="497325" y="4403528"/>
                <a:ext cx="2743800" cy="174900"/>
              </a:xfrm>
              <a:prstGeom prst="ellipse">
                <a:avLst/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4"/>
              <p:cNvSpPr/>
              <p:nvPr/>
            </p:nvSpPr>
            <p:spPr>
              <a:xfrm>
                <a:off x="325375" y="4919802"/>
                <a:ext cx="3087600" cy="174900"/>
              </a:xfrm>
              <a:prstGeom prst="ellipse">
                <a:avLst/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0" name="Google Shape;2150;p44"/>
            <p:cNvGrpSpPr/>
            <p:nvPr/>
          </p:nvGrpSpPr>
          <p:grpSpPr>
            <a:xfrm rot="-826804">
              <a:off x="192190" y="387642"/>
              <a:ext cx="1704039" cy="929658"/>
              <a:chOff x="3710932" y="3098628"/>
              <a:chExt cx="1303451" cy="711113"/>
            </a:xfrm>
          </p:grpSpPr>
          <p:sp>
            <p:nvSpPr>
              <p:cNvPr id="2151" name="Google Shape;2151;p44"/>
              <p:cNvSpPr/>
              <p:nvPr/>
            </p:nvSpPr>
            <p:spPr>
              <a:xfrm>
                <a:off x="3992216" y="3219595"/>
                <a:ext cx="740905" cy="214596"/>
              </a:xfrm>
              <a:custGeom>
                <a:avLst/>
                <a:gdLst/>
                <a:ahLst/>
                <a:cxnLst/>
                <a:rect l="l" t="t" r="r" b="b"/>
                <a:pathLst>
                  <a:path w="31666" h="9161" extrusionOk="0">
                    <a:moveTo>
                      <a:pt x="1122" y="0"/>
                    </a:moveTo>
                    <a:cubicBezTo>
                      <a:pt x="666" y="0"/>
                      <a:pt x="267" y="412"/>
                      <a:pt x="93" y="1008"/>
                    </a:cubicBezTo>
                    <a:cubicBezTo>
                      <a:pt x="64" y="1109"/>
                      <a:pt x="41" y="1216"/>
                      <a:pt x="25" y="1325"/>
                    </a:cubicBezTo>
                    <a:cubicBezTo>
                      <a:pt x="10" y="1437"/>
                      <a:pt x="1" y="1554"/>
                      <a:pt x="1" y="1672"/>
                    </a:cubicBezTo>
                    <a:cubicBezTo>
                      <a:pt x="1" y="2478"/>
                      <a:pt x="211" y="3073"/>
                      <a:pt x="559" y="3533"/>
                    </a:cubicBezTo>
                    <a:cubicBezTo>
                      <a:pt x="906" y="3994"/>
                      <a:pt x="1391" y="4317"/>
                      <a:pt x="1940" y="4581"/>
                    </a:cubicBezTo>
                    <a:lnTo>
                      <a:pt x="10073" y="8210"/>
                    </a:lnTo>
                    <a:lnTo>
                      <a:pt x="11710" y="8940"/>
                    </a:lnTo>
                    <a:cubicBezTo>
                      <a:pt x="12403" y="9088"/>
                      <a:pt x="13101" y="9161"/>
                      <a:pt x="13803" y="9161"/>
                    </a:cubicBezTo>
                    <a:lnTo>
                      <a:pt x="17864" y="9161"/>
                    </a:lnTo>
                    <a:cubicBezTo>
                      <a:pt x="18563" y="9161"/>
                      <a:pt x="19264" y="9087"/>
                      <a:pt x="19957" y="8940"/>
                    </a:cubicBezTo>
                    <a:lnTo>
                      <a:pt x="21595" y="8210"/>
                    </a:lnTo>
                    <a:lnTo>
                      <a:pt x="29727" y="4581"/>
                    </a:lnTo>
                    <a:cubicBezTo>
                      <a:pt x="30276" y="4318"/>
                      <a:pt x="30760" y="3994"/>
                      <a:pt x="31108" y="3533"/>
                    </a:cubicBezTo>
                    <a:cubicBezTo>
                      <a:pt x="31456" y="3073"/>
                      <a:pt x="31666" y="2478"/>
                      <a:pt x="31666" y="1672"/>
                    </a:cubicBezTo>
                    <a:cubicBezTo>
                      <a:pt x="31666" y="1554"/>
                      <a:pt x="31658" y="1438"/>
                      <a:pt x="31643" y="1325"/>
                    </a:cubicBezTo>
                    <a:cubicBezTo>
                      <a:pt x="31628" y="1216"/>
                      <a:pt x="31605" y="1109"/>
                      <a:pt x="31576" y="1008"/>
                    </a:cubicBezTo>
                    <a:cubicBezTo>
                      <a:pt x="31403" y="412"/>
                      <a:pt x="31003" y="0"/>
                      <a:pt x="30547" y="0"/>
                    </a:cubicBezTo>
                    <a:cubicBezTo>
                      <a:pt x="30513" y="0"/>
                      <a:pt x="30478" y="3"/>
                      <a:pt x="30442" y="8"/>
                    </a:cubicBezTo>
                    <a:lnTo>
                      <a:pt x="19940" y="2180"/>
                    </a:lnTo>
                    <a:cubicBezTo>
                      <a:pt x="19259" y="2320"/>
                      <a:pt x="18573" y="2391"/>
                      <a:pt x="17885" y="2391"/>
                    </a:cubicBezTo>
                    <a:lnTo>
                      <a:pt x="13783" y="2391"/>
                    </a:lnTo>
                    <a:cubicBezTo>
                      <a:pt x="13096" y="2391"/>
                      <a:pt x="12410" y="2320"/>
                      <a:pt x="11730" y="2180"/>
                    </a:cubicBezTo>
                    <a:lnTo>
                      <a:pt x="1226" y="8"/>
                    </a:lnTo>
                    <a:cubicBezTo>
                      <a:pt x="1191" y="3"/>
                      <a:pt x="1156" y="0"/>
                      <a:pt x="11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44"/>
              <p:cNvSpPr/>
              <p:nvPr/>
            </p:nvSpPr>
            <p:spPr>
              <a:xfrm>
                <a:off x="4656705" y="3171433"/>
                <a:ext cx="78733" cy="7426"/>
              </a:xfrm>
              <a:custGeom>
                <a:avLst/>
                <a:gdLst/>
                <a:ahLst/>
                <a:cxnLst/>
                <a:rect l="l" t="t" r="r" b="b"/>
                <a:pathLst>
                  <a:path w="3365" h="317" extrusionOk="0">
                    <a:moveTo>
                      <a:pt x="62" y="0"/>
                    </a:moveTo>
                    <a:cubicBezTo>
                      <a:pt x="27" y="0"/>
                      <a:pt x="0" y="31"/>
                      <a:pt x="0" y="72"/>
                    </a:cubicBezTo>
                    <a:lnTo>
                      <a:pt x="0" y="83"/>
                    </a:lnTo>
                    <a:cubicBezTo>
                      <a:pt x="0" y="199"/>
                      <a:pt x="79" y="294"/>
                      <a:pt x="180" y="295"/>
                    </a:cubicBezTo>
                    <a:cubicBezTo>
                      <a:pt x="541" y="302"/>
                      <a:pt x="1195" y="316"/>
                      <a:pt x="1763" y="316"/>
                    </a:cubicBezTo>
                    <a:cubicBezTo>
                      <a:pt x="2140" y="316"/>
                      <a:pt x="2478" y="310"/>
                      <a:pt x="2669" y="291"/>
                    </a:cubicBezTo>
                    <a:cubicBezTo>
                      <a:pt x="3238" y="235"/>
                      <a:pt x="3364" y="0"/>
                      <a:pt x="33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44"/>
              <p:cNvSpPr/>
              <p:nvPr/>
            </p:nvSpPr>
            <p:spPr>
              <a:xfrm>
                <a:off x="4644843" y="3186683"/>
                <a:ext cx="28194" cy="19794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845" extrusionOk="0">
                    <a:moveTo>
                      <a:pt x="114" y="0"/>
                    </a:moveTo>
                    <a:cubicBezTo>
                      <a:pt x="51" y="0"/>
                      <a:pt x="1" y="58"/>
                      <a:pt x="1" y="130"/>
                    </a:cubicBezTo>
                    <a:lnTo>
                      <a:pt x="1" y="844"/>
                    </a:lnTo>
                    <a:lnTo>
                      <a:pt x="1205" y="844"/>
                    </a:lnTo>
                    <a:lnTo>
                      <a:pt x="1205" y="130"/>
                    </a:lnTo>
                    <a:cubicBezTo>
                      <a:pt x="1205" y="58"/>
                      <a:pt x="1155" y="0"/>
                      <a:pt x="10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44"/>
              <p:cNvSpPr/>
              <p:nvPr/>
            </p:nvSpPr>
            <p:spPr>
              <a:xfrm>
                <a:off x="4650856" y="3186683"/>
                <a:ext cx="16191" cy="19794"/>
              </a:xfrm>
              <a:custGeom>
                <a:avLst/>
                <a:gdLst/>
                <a:ahLst/>
                <a:cxnLst/>
                <a:rect l="l" t="t" r="r" b="b"/>
                <a:pathLst>
                  <a:path w="692" h="845" extrusionOk="0">
                    <a:moveTo>
                      <a:pt x="65" y="0"/>
                    </a:moveTo>
                    <a:cubicBezTo>
                      <a:pt x="29" y="0"/>
                      <a:pt x="0" y="58"/>
                      <a:pt x="0" y="130"/>
                    </a:cubicBezTo>
                    <a:lnTo>
                      <a:pt x="0" y="844"/>
                    </a:lnTo>
                    <a:lnTo>
                      <a:pt x="691" y="844"/>
                    </a:lnTo>
                    <a:lnTo>
                      <a:pt x="691" y="130"/>
                    </a:lnTo>
                    <a:cubicBezTo>
                      <a:pt x="691" y="58"/>
                      <a:pt x="662" y="0"/>
                      <a:pt x="627" y="0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44"/>
              <p:cNvSpPr/>
              <p:nvPr/>
            </p:nvSpPr>
            <p:spPr>
              <a:xfrm>
                <a:off x="4640912" y="3203877"/>
                <a:ext cx="36079" cy="30874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1318" extrusionOk="0">
                    <a:moveTo>
                      <a:pt x="144" y="1"/>
                    </a:moveTo>
                    <a:cubicBezTo>
                      <a:pt x="65" y="1"/>
                      <a:pt x="1" y="76"/>
                      <a:pt x="3" y="166"/>
                    </a:cubicBezTo>
                    <a:lnTo>
                      <a:pt x="3" y="1318"/>
                    </a:lnTo>
                    <a:lnTo>
                      <a:pt x="1541" y="971"/>
                    </a:lnTo>
                    <a:lnTo>
                      <a:pt x="1541" y="166"/>
                    </a:lnTo>
                    <a:cubicBezTo>
                      <a:pt x="1541" y="76"/>
                      <a:pt x="1476" y="1"/>
                      <a:pt x="13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44"/>
              <p:cNvSpPr/>
              <p:nvPr/>
            </p:nvSpPr>
            <p:spPr>
              <a:xfrm>
                <a:off x="4649054" y="3203877"/>
                <a:ext cx="19794" cy="30874"/>
              </a:xfrm>
              <a:custGeom>
                <a:avLst/>
                <a:gdLst/>
                <a:ahLst/>
                <a:cxnLst/>
                <a:rect l="l" t="t" r="r" b="b"/>
                <a:pathLst>
                  <a:path w="846" h="1318" extrusionOk="0">
                    <a:moveTo>
                      <a:pt x="80" y="1"/>
                    </a:moveTo>
                    <a:cubicBezTo>
                      <a:pt x="36" y="1"/>
                      <a:pt x="0" y="76"/>
                      <a:pt x="0" y="166"/>
                    </a:cubicBezTo>
                    <a:lnTo>
                      <a:pt x="0" y="1318"/>
                    </a:lnTo>
                    <a:lnTo>
                      <a:pt x="845" y="971"/>
                    </a:lnTo>
                    <a:lnTo>
                      <a:pt x="845" y="166"/>
                    </a:lnTo>
                    <a:cubicBezTo>
                      <a:pt x="845" y="76"/>
                      <a:pt x="811" y="1"/>
                      <a:pt x="767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44"/>
              <p:cNvSpPr/>
              <p:nvPr/>
            </p:nvSpPr>
            <p:spPr>
              <a:xfrm>
                <a:off x="4633519" y="3214793"/>
                <a:ext cx="52106" cy="19958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852" extrusionOk="0">
                    <a:moveTo>
                      <a:pt x="2121" y="0"/>
                    </a:moveTo>
                    <a:cubicBezTo>
                      <a:pt x="2116" y="0"/>
                      <a:pt x="2111" y="1"/>
                      <a:pt x="2106" y="1"/>
                    </a:cubicBezTo>
                    <a:lnTo>
                      <a:pt x="1828" y="46"/>
                    </a:lnTo>
                    <a:lnTo>
                      <a:pt x="375" y="279"/>
                    </a:lnTo>
                    <a:lnTo>
                      <a:pt x="91" y="324"/>
                    </a:lnTo>
                    <a:cubicBezTo>
                      <a:pt x="39" y="333"/>
                      <a:pt x="1" y="385"/>
                      <a:pt x="1" y="444"/>
                    </a:cubicBezTo>
                    <a:lnTo>
                      <a:pt x="1" y="852"/>
                    </a:lnTo>
                    <a:lnTo>
                      <a:pt x="335" y="787"/>
                    </a:lnTo>
                    <a:lnTo>
                      <a:pt x="734" y="710"/>
                    </a:lnTo>
                    <a:lnTo>
                      <a:pt x="2226" y="422"/>
                    </a:lnTo>
                    <a:lnTo>
                      <a:pt x="2226" y="122"/>
                    </a:lnTo>
                    <a:cubicBezTo>
                      <a:pt x="2226" y="53"/>
                      <a:pt x="2178" y="0"/>
                      <a:pt x="21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44"/>
              <p:cNvSpPr/>
              <p:nvPr/>
            </p:nvSpPr>
            <p:spPr>
              <a:xfrm>
                <a:off x="4641357" y="3216058"/>
                <a:ext cx="36407" cy="17311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739" extrusionOk="0">
                    <a:moveTo>
                      <a:pt x="1452" y="0"/>
                    </a:moveTo>
                    <a:cubicBezTo>
                      <a:pt x="1447" y="0"/>
                      <a:pt x="1442" y="1"/>
                      <a:pt x="1437" y="2"/>
                    </a:cubicBezTo>
                    <a:lnTo>
                      <a:pt x="87" y="218"/>
                    </a:lnTo>
                    <a:cubicBezTo>
                      <a:pt x="38" y="225"/>
                      <a:pt x="0" y="271"/>
                      <a:pt x="0" y="331"/>
                    </a:cubicBezTo>
                    <a:lnTo>
                      <a:pt x="0" y="738"/>
                    </a:lnTo>
                    <a:lnTo>
                      <a:pt x="399" y="656"/>
                    </a:lnTo>
                    <a:lnTo>
                      <a:pt x="1556" y="419"/>
                    </a:lnTo>
                    <a:lnTo>
                      <a:pt x="1556" y="118"/>
                    </a:lnTo>
                    <a:lnTo>
                      <a:pt x="1556" y="117"/>
                    </a:lnTo>
                    <a:cubicBezTo>
                      <a:pt x="1556" y="51"/>
                      <a:pt x="1508" y="0"/>
                      <a:pt x="1452" y="0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44"/>
              <p:cNvSpPr/>
              <p:nvPr/>
            </p:nvSpPr>
            <p:spPr>
              <a:xfrm>
                <a:off x="4649827" y="3183240"/>
                <a:ext cx="18273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781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781" y="147"/>
                    </a:lnTo>
                    <a:lnTo>
                      <a:pt x="7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44"/>
              <p:cNvSpPr/>
              <p:nvPr/>
            </p:nvSpPr>
            <p:spPr>
              <a:xfrm>
                <a:off x="4646621" y="3167802"/>
                <a:ext cx="24661" cy="15437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659" extrusionOk="0">
                    <a:moveTo>
                      <a:pt x="528" y="0"/>
                    </a:moveTo>
                    <a:cubicBezTo>
                      <a:pt x="237" y="0"/>
                      <a:pt x="1" y="273"/>
                      <a:pt x="1" y="611"/>
                    </a:cubicBezTo>
                    <a:cubicBezTo>
                      <a:pt x="1" y="637"/>
                      <a:pt x="20" y="659"/>
                      <a:pt x="43" y="659"/>
                    </a:cubicBezTo>
                    <a:lnTo>
                      <a:pt x="1012" y="659"/>
                    </a:lnTo>
                    <a:cubicBezTo>
                      <a:pt x="1036" y="659"/>
                      <a:pt x="1054" y="637"/>
                      <a:pt x="1054" y="611"/>
                    </a:cubicBezTo>
                    <a:cubicBezTo>
                      <a:pt x="1054" y="273"/>
                      <a:pt x="818" y="0"/>
                      <a:pt x="5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44"/>
              <p:cNvSpPr/>
              <p:nvPr/>
            </p:nvSpPr>
            <p:spPr>
              <a:xfrm>
                <a:off x="4648306" y="3170403"/>
                <a:ext cx="21292" cy="12837"/>
              </a:xfrm>
              <a:custGeom>
                <a:avLst/>
                <a:gdLst/>
                <a:ahLst/>
                <a:cxnLst/>
                <a:rect l="l" t="t" r="r" b="b"/>
                <a:pathLst>
                  <a:path w="910" h="548" extrusionOk="0">
                    <a:moveTo>
                      <a:pt x="453" y="0"/>
                    </a:moveTo>
                    <a:cubicBezTo>
                      <a:pt x="203" y="0"/>
                      <a:pt x="1" y="203"/>
                      <a:pt x="1" y="453"/>
                    </a:cubicBezTo>
                    <a:lnTo>
                      <a:pt x="1" y="512"/>
                    </a:lnTo>
                    <a:cubicBezTo>
                      <a:pt x="1" y="531"/>
                      <a:pt x="16" y="548"/>
                      <a:pt x="36" y="548"/>
                    </a:cubicBezTo>
                    <a:lnTo>
                      <a:pt x="873" y="548"/>
                    </a:lnTo>
                    <a:cubicBezTo>
                      <a:pt x="893" y="548"/>
                      <a:pt x="909" y="532"/>
                      <a:pt x="909" y="512"/>
                    </a:cubicBezTo>
                    <a:lnTo>
                      <a:pt x="909" y="453"/>
                    </a:lnTo>
                    <a:cubicBezTo>
                      <a:pt x="909" y="203"/>
                      <a:pt x="707" y="0"/>
                      <a:pt x="4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44"/>
              <p:cNvSpPr/>
              <p:nvPr/>
            </p:nvSpPr>
            <p:spPr>
              <a:xfrm>
                <a:off x="4649803" y="3183216"/>
                <a:ext cx="18273" cy="3443"/>
              </a:xfrm>
              <a:custGeom>
                <a:avLst/>
                <a:gdLst/>
                <a:ahLst/>
                <a:cxnLst/>
                <a:rect l="l" t="t" r="r" b="b"/>
                <a:pathLst>
                  <a:path w="781" h="147" extrusionOk="0">
                    <a:moveTo>
                      <a:pt x="0" y="1"/>
                    </a:moveTo>
                    <a:lnTo>
                      <a:pt x="0" y="146"/>
                    </a:lnTo>
                    <a:lnTo>
                      <a:pt x="105" y="146"/>
                    </a:lnTo>
                    <a:lnTo>
                      <a:pt x="105" y="126"/>
                    </a:lnTo>
                    <a:cubicBezTo>
                      <a:pt x="105" y="88"/>
                      <a:pt x="131" y="57"/>
                      <a:pt x="164" y="57"/>
                    </a:cubicBezTo>
                    <a:lnTo>
                      <a:pt x="781" y="57"/>
                    </a:lnTo>
                    <a:lnTo>
                      <a:pt x="781" y="1"/>
                    </a:ln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44"/>
              <p:cNvSpPr/>
              <p:nvPr/>
            </p:nvSpPr>
            <p:spPr>
              <a:xfrm>
                <a:off x="4564847" y="3171433"/>
                <a:ext cx="90923" cy="7426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317" extrusionOk="0">
                    <a:moveTo>
                      <a:pt x="1" y="0"/>
                    </a:moveTo>
                    <a:cubicBezTo>
                      <a:pt x="1" y="0"/>
                      <a:pt x="127" y="235"/>
                      <a:pt x="696" y="291"/>
                    </a:cubicBezTo>
                    <a:cubicBezTo>
                      <a:pt x="887" y="310"/>
                      <a:pt x="1308" y="316"/>
                      <a:pt x="1784" y="316"/>
                    </a:cubicBezTo>
                    <a:cubicBezTo>
                      <a:pt x="2502" y="316"/>
                      <a:pt x="3344" y="302"/>
                      <a:pt x="3706" y="295"/>
                    </a:cubicBezTo>
                    <a:cubicBezTo>
                      <a:pt x="3805" y="294"/>
                      <a:pt x="3885" y="199"/>
                      <a:pt x="3885" y="83"/>
                    </a:cubicBezTo>
                    <a:lnTo>
                      <a:pt x="3885" y="72"/>
                    </a:lnTo>
                    <a:cubicBezTo>
                      <a:pt x="3884" y="31"/>
                      <a:pt x="3857" y="0"/>
                      <a:pt x="38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44"/>
              <p:cNvSpPr/>
              <p:nvPr/>
            </p:nvSpPr>
            <p:spPr>
              <a:xfrm>
                <a:off x="3989900" y="3171433"/>
                <a:ext cx="78733" cy="7426"/>
              </a:xfrm>
              <a:custGeom>
                <a:avLst/>
                <a:gdLst/>
                <a:ahLst/>
                <a:cxnLst/>
                <a:rect l="l" t="t" r="r" b="b"/>
                <a:pathLst>
                  <a:path w="3365" h="317" extrusionOk="0">
                    <a:moveTo>
                      <a:pt x="0" y="0"/>
                    </a:moveTo>
                    <a:cubicBezTo>
                      <a:pt x="0" y="0"/>
                      <a:pt x="125" y="235"/>
                      <a:pt x="696" y="291"/>
                    </a:cubicBezTo>
                    <a:cubicBezTo>
                      <a:pt x="886" y="310"/>
                      <a:pt x="1224" y="316"/>
                      <a:pt x="1601" y="316"/>
                    </a:cubicBezTo>
                    <a:cubicBezTo>
                      <a:pt x="2169" y="316"/>
                      <a:pt x="2823" y="302"/>
                      <a:pt x="3185" y="295"/>
                    </a:cubicBezTo>
                    <a:cubicBezTo>
                      <a:pt x="3285" y="294"/>
                      <a:pt x="3364" y="199"/>
                      <a:pt x="3364" y="83"/>
                    </a:cubicBezTo>
                    <a:lnTo>
                      <a:pt x="3364" y="72"/>
                    </a:lnTo>
                    <a:cubicBezTo>
                      <a:pt x="3364" y="31"/>
                      <a:pt x="3336" y="0"/>
                      <a:pt x="3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44"/>
              <p:cNvSpPr/>
              <p:nvPr/>
            </p:nvSpPr>
            <p:spPr>
              <a:xfrm>
                <a:off x="4052278" y="3186683"/>
                <a:ext cx="28147" cy="19794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845" extrusionOk="0">
                    <a:moveTo>
                      <a:pt x="113" y="0"/>
                    </a:moveTo>
                    <a:cubicBezTo>
                      <a:pt x="51" y="0"/>
                      <a:pt x="1" y="58"/>
                      <a:pt x="1" y="130"/>
                    </a:cubicBezTo>
                    <a:lnTo>
                      <a:pt x="1" y="844"/>
                    </a:lnTo>
                    <a:lnTo>
                      <a:pt x="1203" y="844"/>
                    </a:lnTo>
                    <a:lnTo>
                      <a:pt x="1203" y="130"/>
                    </a:lnTo>
                    <a:cubicBezTo>
                      <a:pt x="1203" y="58"/>
                      <a:pt x="1153" y="0"/>
                      <a:pt x="10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44"/>
              <p:cNvSpPr/>
              <p:nvPr/>
            </p:nvSpPr>
            <p:spPr>
              <a:xfrm>
                <a:off x="4058291" y="3186683"/>
                <a:ext cx="16191" cy="19794"/>
              </a:xfrm>
              <a:custGeom>
                <a:avLst/>
                <a:gdLst/>
                <a:ahLst/>
                <a:cxnLst/>
                <a:rect l="l" t="t" r="r" b="b"/>
                <a:pathLst>
                  <a:path w="692" h="845" extrusionOk="0">
                    <a:moveTo>
                      <a:pt x="65" y="0"/>
                    </a:moveTo>
                    <a:cubicBezTo>
                      <a:pt x="30" y="0"/>
                      <a:pt x="0" y="58"/>
                      <a:pt x="0" y="130"/>
                    </a:cubicBezTo>
                    <a:lnTo>
                      <a:pt x="0" y="844"/>
                    </a:lnTo>
                    <a:lnTo>
                      <a:pt x="691" y="844"/>
                    </a:lnTo>
                    <a:lnTo>
                      <a:pt x="691" y="130"/>
                    </a:lnTo>
                    <a:cubicBezTo>
                      <a:pt x="691" y="58"/>
                      <a:pt x="662" y="0"/>
                      <a:pt x="627" y="0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44"/>
              <p:cNvSpPr/>
              <p:nvPr/>
            </p:nvSpPr>
            <p:spPr>
              <a:xfrm>
                <a:off x="4048324" y="3203877"/>
                <a:ext cx="36032" cy="30874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1318" extrusionOk="0">
                    <a:moveTo>
                      <a:pt x="144" y="1"/>
                    </a:moveTo>
                    <a:cubicBezTo>
                      <a:pt x="64" y="1"/>
                      <a:pt x="1" y="76"/>
                      <a:pt x="1" y="166"/>
                    </a:cubicBezTo>
                    <a:lnTo>
                      <a:pt x="1" y="971"/>
                    </a:lnTo>
                    <a:lnTo>
                      <a:pt x="1539" y="1318"/>
                    </a:lnTo>
                    <a:lnTo>
                      <a:pt x="1539" y="166"/>
                    </a:lnTo>
                    <a:cubicBezTo>
                      <a:pt x="1540" y="76"/>
                      <a:pt x="1476" y="1"/>
                      <a:pt x="13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44"/>
              <p:cNvSpPr/>
              <p:nvPr/>
            </p:nvSpPr>
            <p:spPr>
              <a:xfrm>
                <a:off x="4056489" y="3203877"/>
                <a:ext cx="19794" cy="30874"/>
              </a:xfrm>
              <a:custGeom>
                <a:avLst/>
                <a:gdLst/>
                <a:ahLst/>
                <a:cxnLst/>
                <a:rect l="l" t="t" r="r" b="b"/>
                <a:pathLst>
                  <a:path w="846" h="1318" extrusionOk="0">
                    <a:moveTo>
                      <a:pt x="78" y="1"/>
                    </a:moveTo>
                    <a:cubicBezTo>
                      <a:pt x="35" y="1"/>
                      <a:pt x="0" y="76"/>
                      <a:pt x="0" y="166"/>
                    </a:cubicBezTo>
                    <a:lnTo>
                      <a:pt x="0" y="971"/>
                    </a:lnTo>
                    <a:lnTo>
                      <a:pt x="845" y="1318"/>
                    </a:lnTo>
                    <a:lnTo>
                      <a:pt x="845" y="166"/>
                    </a:lnTo>
                    <a:cubicBezTo>
                      <a:pt x="843" y="76"/>
                      <a:pt x="809" y="1"/>
                      <a:pt x="765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44"/>
              <p:cNvSpPr/>
              <p:nvPr/>
            </p:nvSpPr>
            <p:spPr>
              <a:xfrm>
                <a:off x="4039713" y="3214793"/>
                <a:ext cx="52083" cy="19958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852" extrusionOk="0">
                    <a:moveTo>
                      <a:pt x="105" y="0"/>
                    </a:moveTo>
                    <a:cubicBezTo>
                      <a:pt x="48" y="0"/>
                      <a:pt x="0" y="53"/>
                      <a:pt x="0" y="122"/>
                    </a:cubicBezTo>
                    <a:lnTo>
                      <a:pt x="0" y="422"/>
                    </a:lnTo>
                    <a:lnTo>
                      <a:pt x="1493" y="710"/>
                    </a:lnTo>
                    <a:lnTo>
                      <a:pt x="1891" y="787"/>
                    </a:lnTo>
                    <a:lnTo>
                      <a:pt x="2226" y="852"/>
                    </a:lnTo>
                    <a:lnTo>
                      <a:pt x="2226" y="444"/>
                    </a:lnTo>
                    <a:cubicBezTo>
                      <a:pt x="2226" y="385"/>
                      <a:pt x="2188" y="333"/>
                      <a:pt x="2136" y="324"/>
                    </a:cubicBezTo>
                    <a:lnTo>
                      <a:pt x="1851" y="279"/>
                    </a:lnTo>
                    <a:lnTo>
                      <a:pt x="398" y="46"/>
                    </a:lnTo>
                    <a:lnTo>
                      <a:pt x="120" y="1"/>
                    </a:lnTo>
                    <a:cubicBezTo>
                      <a:pt x="115" y="1"/>
                      <a:pt x="110" y="0"/>
                      <a:pt x="1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44"/>
              <p:cNvSpPr/>
              <p:nvPr/>
            </p:nvSpPr>
            <p:spPr>
              <a:xfrm>
                <a:off x="4047481" y="3216058"/>
                <a:ext cx="36477" cy="17311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739" extrusionOk="0">
                    <a:moveTo>
                      <a:pt x="104" y="0"/>
                    </a:moveTo>
                    <a:cubicBezTo>
                      <a:pt x="49" y="0"/>
                      <a:pt x="1" y="51"/>
                      <a:pt x="1" y="117"/>
                    </a:cubicBezTo>
                    <a:cubicBezTo>
                      <a:pt x="2" y="117"/>
                      <a:pt x="2" y="117"/>
                      <a:pt x="2" y="118"/>
                    </a:cubicBezTo>
                    <a:lnTo>
                      <a:pt x="2" y="419"/>
                    </a:lnTo>
                    <a:lnTo>
                      <a:pt x="1160" y="656"/>
                    </a:lnTo>
                    <a:lnTo>
                      <a:pt x="1558" y="738"/>
                    </a:lnTo>
                    <a:cubicBezTo>
                      <a:pt x="1558" y="733"/>
                      <a:pt x="1557" y="331"/>
                      <a:pt x="1557" y="331"/>
                    </a:cubicBezTo>
                    <a:cubicBezTo>
                      <a:pt x="1557" y="271"/>
                      <a:pt x="1518" y="225"/>
                      <a:pt x="1470" y="218"/>
                    </a:cubicBezTo>
                    <a:lnTo>
                      <a:pt x="120" y="2"/>
                    </a:lnTo>
                    <a:cubicBezTo>
                      <a:pt x="114" y="1"/>
                      <a:pt x="109" y="0"/>
                      <a:pt x="104" y="0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44"/>
              <p:cNvSpPr/>
              <p:nvPr/>
            </p:nvSpPr>
            <p:spPr>
              <a:xfrm>
                <a:off x="4057238" y="3183216"/>
                <a:ext cx="1829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782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781" y="147"/>
                    </a:lnTo>
                    <a:lnTo>
                      <a:pt x="7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44"/>
              <p:cNvSpPr/>
              <p:nvPr/>
            </p:nvSpPr>
            <p:spPr>
              <a:xfrm>
                <a:off x="4054009" y="3167802"/>
                <a:ext cx="24684" cy="15437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659" extrusionOk="0">
                    <a:moveTo>
                      <a:pt x="528" y="0"/>
                    </a:moveTo>
                    <a:cubicBezTo>
                      <a:pt x="236" y="0"/>
                      <a:pt x="1" y="273"/>
                      <a:pt x="1" y="611"/>
                    </a:cubicBezTo>
                    <a:cubicBezTo>
                      <a:pt x="1" y="637"/>
                      <a:pt x="20" y="659"/>
                      <a:pt x="44" y="659"/>
                    </a:cubicBezTo>
                    <a:lnTo>
                      <a:pt x="1013" y="659"/>
                    </a:lnTo>
                    <a:cubicBezTo>
                      <a:pt x="1035" y="659"/>
                      <a:pt x="1055" y="637"/>
                      <a:pt x="1055" y="611"/>
                    </a:cubicBezTo>
                    <a:cubicBezTo>
                      <a:pt x="1055" y="273"/>
                      <a:pt x="819" y="0"/>
                      <a:pt x="5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44"/>
              <p:cNvSpPr/>
              <p:nvPr/>
            </p:nvSpPr>
            <p:spPr>
              <a:xfrm>
                <a:off x="4055717" y="3170403"/>
                <a:ext cx="21315" cy="12837"/>
              </a:xfrm>
              <a:custGeom>
                <a:avLst/>
                <a:gdLst/>
                <a:ahLst/>
                <a:cxnLst/>
                <a:rect l="l" t="t" r="r" b="b"/>
                <a:pathLst>
                  <a:path w="911" h="548" extrusionOk="0">
                    <a:moveTo>
                      <a:pt x="457" y="0"/>
                    </a:moveTo>
                    <a:cubicBezTo>
                      <a:pt x="202" y="0"/>
                      <a:pt x="0" y="203"/>
                      <a:pt x="0" y="453"/>
                    </a:cubicBezTo>
                    <a:lnTo>
                      <a:pt x="0" y="512"/>
                    </a:lnTo>
                    <a:cubicBezTo>
                      <a:pt x="0" y="532"/>
                      <a:pt x="17" y="548"/>
                      <a:pt x="35" y="548"/>
                    </a:cubicBezTo>
                    <a:lnTo>
                      <a:pt x="873" y="548"/>
                    </a:lnTo>
                    <a:cubicBezTo>
                      <a:pt x="894" y="548"/>
                      <a:pt x="909" y="531"/>
                      <a:pt x="909" y="512"/>
                    </a:cubicBezTo>
                    <a:lnTo>
                      <a:pt x="909" y="453"/>
                    </a:lnTo>
                    <a:cubicBezTo>
                      <a:pt x="910" y="203"/>
                      <a:pt x="706" y="0"/>
                      <a:pt x="4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44"/>
              <p:cNvSpPr/>
              <p:nvPr/>
            </p:nvSpPr>
            <p:spPr>
              <a:xfrm>
                <a:off x="4057238" y="3183216"/>
                <a:ext cx="18297" cy="3443"/>
              </a:xfrm>
              <a:custGeom>
                <a:avLst/>
                <a:gdLst/>
                <a:ahLst/>
                <a:cxnLst/>
                <a:rect l="l" t="t" r="r" b="b"/>
                <a:pathLst>
                  <a:path w="782" h="147" extrusionOk="0">
                    <a:moveTo>
                      <a:pt x="0" y="1"/>
                    </a:moveTo>
                    <a:lnTo>
                      <a:pt x="0" y="57"/>
                    </a:lnTo>
                    <a:lnTo>
                      <a:pt x="617" y="57"/>
                    </a:lnTo>
                    <a:cubicBezTo>
                      <a:pt x="650" y="57"/>
                      <a:pt x="677" y="88"/>
                      <a:pt x="677" y="126"/>
                    </a:cubicBezTo>
                    <a:lnTo>
                      <a:pt x="677" y="146"/>
                    </a:lnTo>
                    <a:lnTo>
                      <a:pt x="781" y="146"/>
                    </a:lnTo>
                    <a:lnTo>
                      <a:pt x="781" y="1"/>
                    </a:ln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44"/>
              <p:cNvSpPr/>
              <p:nvPr/>
            </p:nvSpPr>
            <p:spPr>
              <a:xfrm>
                <a:off x="4069569" y="3171433"/>
                <a:ext cx="90899" cy="7426"/>
              </a:xfrm>
              <a:custGeom>
                <a:avLst/>
                <a:gdLst/>
                <a:ahLst/>
                <a:cxnLst/>
                <a:rect l="l" t="t" r="r" b="b"/>
                <a:pathLst>
                  <a:path w="3885" h="317" extrusionOk="0">
                    <a:moveTo>
                      <a:pt x="62" y="0"/>
                    </a:moveTo>
                    <a:cubicBezTo>
                      <a:pt x="28" y="0"/>
                      <a:pt x="0" y="31"/>
                      <a:pt x="0" y="72"/>
                    </a:cubicBezTo>
                    <a:lnTo>
                      <a:pt x="0" y="83"/>
                    </a:lnTo>
                    <a:cubicBezTo>
                      <a:pt x="0" y="199"/>
                      <a:pt x="80" y="294"/>
                      <a:pt x="180" y="295"/>
                    </a:cubicBezTo>
                    <a:cubicBezTo>
                      <a:pt x="541" y="302"/>
                      <a:pt x="1384" y="316"/>
                      <a:pt x="2102" y="316"/>
                    </a:cubicBezTo>
                    <a:cubicBezTo>
                      <a:pt x="2578" y="316"/>
                      <a:pt x="2999" y="310"/>
                      <a:pt x="3190" y="291"/>
                    </a:cubicBezTo>
                    <a:cubicBezTo>
                      <a:pt x="3759" y="235"/>
                      <a:pt x="3885" y="0"/>
                      <a:pt x="38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44"/>
              <p:cNvSpPr/>
              <p:nvPr/>
            </p:nvSpPr>
            <p:spPr>
              <a:xfrm>
                <a:off x="4289271" y="3249649"/>
                <a:ext cx="146773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1323" extrusionOk="0">
                    <a:moveTo>
                      <a:pt x="39" y="0"/>
                    </a:moveTo>
                    <a:cubicBezTo>
                      <a:pt x="17" y="0"/>
                      <a:pt x="0" y="19"/>
                      <a:pt x="0" y="39"/>
                    </a:cubicBezTo>
                    <a:lnTo>
                      <a:pt x="0" y="1322"/>
                    </a:lnTo>
                    <a:lnTo>
                      <a:pt x="6272" y="1322"/>
                    </a:lnTo>
                    <a:lnTo>
                      <a:pt x="6272" y="39"/>
                    </a:lnTo>
                    <a:cubicBezTo>
                      <a:pt x="6272" y="17"/>
                      <a:pt x="6255" y="0"/>
                      <a:pt x="62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44"/>
              <p:cNvSpPr/>
              <p:nvPr/>
            </p:nvSpPr>
            <p:spPr>
              <a:xfrm>
                <a:off x="4307147" y="3249649"/>
                <a:ext cx="111045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4746" h="1323" extrusionOk="0">
                    <a:moveTo>
                      <a:pt x="39" y="0"/>
                    </a:moveTo>
                    <a:cubicBezTo>
                      <a:pt x="17" y="0"/>
                      <a:pt x="0" y="19"/>
                      <a:pt x="0" y="39"/>
                    </a:cubicBezTo>
                    <a:lnTo>
                      <a:pt x="0" y="1322"/>
                    </a:lnTo>
                    <a:lnTo>
                      <a:pt x="4745" y="1322"/>
                    </a:lnTo>
                    <a:lnTo>
                      <a:pt x="4745" y="39"/>
                    </a:lnTo>
                    <a:cubicBezTo>
                      <a:pt x="4745" y="17"/>
                      <a:pt x="4727" y="0"/>
                      <a:pt x="4706" y="0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44"/>
              <p:cNvSpPr/>
              <p:nvPr/>
            </p:nvSpPr>
            <p:spPr>
              <a:xfrm>
                <a:off x="3992216" y="3219595"/>
                <a:ext cx="740905" cy="214596"/>
              </a:xfrm>
              <a:custGeom>
                <a:avLst/>
                <a:gdLst/>
                <a:ahLst/>
                <a:cxnLst/>
                <a:rect l="l" t="t" r="r" b="b"/>
                <a:pathLst>
                  <a:path w="31666" h="9161" extrusionOk="0">
                    <a:moveTo>
                      <a:pt x="1122" y="0"/>
                    </a:moveTo>
                    <a:cubicBezTo>
                      <a:pt x="666" y="0"/>
                      <a:pt x="267" y="412"/>
                      <a:pt x="93" y="1008"/>
                    </a:cubicBezTo>
                    <a:cubicBezTo>
                      <a:pt x="64" y="1109"/>
                      <a:pt x="41" y="1216"/>
                      <a:pt x="25" y="1325"/>
                    </a:cubicBezTo>
                    <a:cubicBezTo>
                      <a:pt x="10" y="1437"/>
                      <a:pt x="1" y="1554"/>
                      <a:pt x="1" y="1672"/>
                    </a:cubicBezTo>
                    <a:cubicBezTo>
                      <a:pt x="1" y="2478"/>
                      <a:pt x="211" y="3073"/>
                      <a:pt x="559" y="3533"/>
                    </a:cubicBezTo>
                    <a:cubicBezTo>
                      <a:pt x="906" y="3994"/>
                      <a:pt x="1391" y="4317"/>
                      <a:pt x="1940" y="4581"/>
                    </a:cubicBezTo>
                    <a:lnTo>
                      <a:pt x="10073" y="8210"/>
                    </a:lnTo>
                    <a:lnTo>
                      <a:pt x="11710" y="8940"/>
                    </a:lnTo>
                    <a:cubicBezTo>
                      <a:pt x="12403" y="9088"/>
                      <a:pt x="13101" y="9161"/>
                      <a:pt x="13803" y="9161"/>
                    </a:cubicBezTo>
                    <a:lnTo>
                      <a:pt x="17864" y="9161"/>
                    </a:lnTo>
                    <a:cubicBezTo>
                      <a:pt x="18563" y="9161"/>
                      <a:pt x="19264" y="9087"/>
                      <a:pt x="19957" y="8940"/>
                    </a:cubicBezTo>
                    <a:lnTo>
                      <a:pt x="21595" y="8210"/>
                    </a:lnTo>
                    <a:lnTo>
                      <a:pt x="29727" y="4581"/>
                    </a:lnTo>
                    <a:cubicBezTo>
                      <a:pt x="30276" y="4318"/>
                      <a:pt x="30760" y="3994"/>
                      <a:pt x="31108" y="3533"/>
                    </a:cubicBezTo>
                    <a:cubicBezTo>
                      <a:pt x="31456" y="3073"/>
                      <a:pt x="31666" y="2478"/>
                      <a:pt x="31666" y="1672"/>
                    </a:cubicBezTo>
                    <a:cubicBezTo>
                      <a:pt x="31666" y="1554"/>
                      <a:pt x="31658" y="1438"/>
                      <a:pt x="31643" y="1325"/>
                    </a:cubicBezTo>
                    <a:cubicBezTo>
                      <a:pt x="31628" y="1216"/>
                      <a:pt x="31605" y="1109"/>
                      <a:pt x="31576" y="1008"/>
                    </a:cubicBezTo>
                    <a:cubicBezTo>
                      <a:pt x="31403" y="412"/>
                      <a:pt x="31003" y="0"/>
                      <a:pt x="30547" y="0"/>
                    </a:cubicBezTo>
                    <a:cubicBezTo>
                      <a:pt x="30513" y="0"/>
                      <a:pt x="30478" y="3"/>
                      <a:pt x="30442" y="8"/>
                    </a:cubicBezTo>
                    <a:lnTo>
                      <a:pt x="19940" y="2180"/>
                    </a:lnTo>
                    <a:cubicBezTo>
                      <a:pt x="19259" y="2320"/>
                      <a:pt x="18573" y="2391"/>
                      <a:pt x="17885" y="2391"/>
                    </a:cubicBezTo>
                    <a:lnTo>
                      <a:pt x="13783" y="2391"/>
                    </a:lnTo>
                    <a:cubicBezTo>
                      <a:pt x="13096" y="2391"/>
                      <a:pt x="12410" y="2320"/>
                      <a:pt x="11730" y="2180"/>
                    </a:cubicBezTo>
                    <a:lnTo>
                      <a:pt x="1226" y="8"/>
                    </a:lnTo>
                    <a:cubicBezTo>
                      <a:pt x="1191" y="3"/>
                      <a:pt x="1156" y="0"/>
                      <a:pt x="1122" y="0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44"/>
              <p:cNvSpPr/>
              <p:nvPr/>
            </p:nvSpPr>
            <p:spPr>
              <a:xfrm>
                <a:off x="4260328" y="3261502"/>
                <a:ext cx="204658" cy="43149"/>
              </a:xfrm>
              <a:custGeom>
                <a:avLst/>
                <a:gdLst/>
                <a:ahLst/>
                <a:cxnLst/>
                <a:rect l="l" t="t" r="r" b="b"/>
                <a:pathLst>
                  <a:path w="8747" h="1842" extrusionOk="0">
                    <a:moveTo>
                      <a:pt x="53" y="0"/>
                    </a:moveTo>
                    <a:cubicBezTo>
                      <a:pt x="24" y="0"/>
                      <a:pt x="0" y="23"/>
                      <a:pt x="0" y="52"/>
                    </a:cubicBezTo>
                    <a:lnTo>
                      <a:pt x="0" y="1842"/>
                    </a:lnTo>
                    <a:lnTo>
                      <a:pt x="8746" y="1842"/>
                    </a:lnTo>
                    <a:lnTo>
                      <a:pt x="8746" y="52"/>
                    </a:lnTo>
                    <a:cubicBezTo>
                      <a:pt x="8746" y="23"/>
                      <a:pt x="8723" y="0"/>
                      <a:pt x="86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44"/>
              <p:cNvSpPr/>
              <p:nvPr/>
            </p:nvSpPr>
            <p:spPr>
              <a:xfrm>
                <a:off x="4818125" y="3352579"/>
                <a:ext cx="62214" cy="42891"/>
              </a:xfrm>
              <a:custGeom>
                <a:avLst/>
                <a:gdLst/>
                <a:ahLst/>
                <a:cxnLst/>
                <a:rect l="l" t="t" r="r" b="b"/>
                <a:pathLst>
                  <a:path w="2659" h="1831" extrusionOk="0">
                    <a:moveTo>
                      <a:pt x="0" y="1"/>
                    </a:moveTo>
                    <a:lnTo>
                      <a:pt x="0" y="1351"/>
                    </a:lnTo>
                    <a:cubicBezTo>
                      <a:pt x="0" y="1424"/>
                      <a:pt x="15" y="1492"/>
                      <a:pt x="39" y="1553"/>
                    </a:cubicBezTo>
                    <a:cubicBezTo>
                      <a:pt x="106" y="1718"/>
                      <a:pt x="252" y="1830"/>
                      <a:pt x="415" y="1830"/>
                    </a:cubicBezTo>
                    <a:cubicBezTo>
                      <a:pt x="447" y="1830"/>
                      <a:pt x="479" y="1826"/>
                      <a:pt x="511" y="1817"/>
                    </a:cubicBezTo>
                    <a:lnTo>
                      <a:pt x="2356" y="1137"/>
                    </a:lnTo>
                    <a:cubicBezTo>
                      <a:pt x="2374" y="1132"/>
                      <a:pt x="2392" y="1125"/>
                      <a:pt x="2408" y="1118"/>
                    </a:cubicBezTo>
                    <a:cubicBezTo>
                      <a:pt x="2557" y="1051"/>
                      <a:pt x="2659" y="884"/>
                      <a:pt x="2659" y="694"/>
                    </a:cubicBezTo>
                    <a:lnTo>
                      <a:pt x="26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44"/>
              <p:cNvSpPr/>
              <p:nvPr/>
            </p:nvSpPr>
            <p:spPr>
              <a:xfrm>
                <a:off x="4804695" y="3330700"/>
                <a:ext cx="84582" cy="58328"/>
              </a:xfrm>
              <a:custGeom>
                <a:avLst/>
                <a:gdLst/>
                <a:ahLst/>
                <a:cxnLst/>
                <a:rect l="l" t="t" r="r" b="b"/>
                <a:pathLst>
                  <a:path w="3615" h="2490" extrusionOk="0">
                    <a:moveTo>
                      <a:pt x="0" y="1"/>
                    </a:moveTo>
                    <a:lnTo>
                      <a:pt x="0" y="1837"/>
                    </a:lnTo>
                    <a:cubicBezTo>
                      <a:pt x="0" y="2205"/>
                      <a:pt x="260" y="2489"/>
                      <a:pt x="563" y="2489"/>
                    </a:cubicBezTo>
                    <a:cubicBezTo>
                      <a:pt x="579" y="2489"/>
                      <a:pt x="596" y="2488"/>
                      <a:pt x="612" y="2487"/>
                    </a:cubicBezTo>
                    <a:cubicBezTo>
                      <a:pt x="639" y="2484"/>
                      <a:pt x="666" y="2478"/>
                      <a:pt x="692" y="2471"/>
                    </a:cubicBezTo>
                    <a:lnTo>
                      <a:pt x="3031" y="1608"/>
                    </a:lnTo>
                    <a:lnTo>
                      <a:pt x="3203" y="1545"/>
                    </a:lnTo>
                    <a:cubicBezTo>
                      <a:pt x="3213" y="1543"/>
                      <a:pt x="3223" y="1540"/>
                      <a:pt x="3233" y="1536"/>
                    </a:cubicBezTo>
                    <a:cubicBezTo>
                      <a:pt x="3458" y="1459"/>
                      <a:pt x="3614" y="1220"/>
                      <a:pt x="3614" y="944"/>
                    </a:cubicBezTo>
                    <a:lnTo>
                      <a:pt x="36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44"/>
              <p:cNvSpPr/>
              <p:nvPr/>
            </p:nvSpPr>
            <p:spPr>
              <a:xfrm>
                <a:off x="3847901" y="3349206"/>
                <a:ext cx="62214" cy="42868"/>
              </a:xfrm>
              <a:custGeom>
                <a:avLst/>
                <a:gdLst/>
                <a:ahLst/>
                <a:cxnLst/>
                <a:rect l="l" t="t" r="r" b="b"/>
                <a:pathLst>
                  <a:path w="2659" h="1830" extrusionOk="0">
                    <a:moveTo>
                      <a:pt x="0" y="0"/>
                    </a:moveTo>
                    <a:lnTo>
                      <a:pt x="0" y="694"/>
                    </a:lnTo>
                    <a:cubicBezTo>
                      <a:pt x="0" y="775"/>
                      <a:pt x="19" y="853"/>
                      <a:pt x="53" y="920"/>
                    </a:cubicBezTo>
                    <a:cubicBezTo>
                      <a:pt x="107" y="1027"/>
                      <a:pt x="195" y="1107"/>
                      <a:pt x="303" y="1136"/>
                    </a:cubicBezTo>
                    <a:lnTo>
                      <a:pt x="569" y="1235"/>
                    </a:lnTo>
                    <a:lnTo>
                      <a:pt x="2149" y="1817"/>
                    </a:lnTo>
                    <a:cubicBezTo>
                      <a:pt x="2181" y="1825"/>
                      <a:pt x="2213" y="1830"/>
                      <a:pt x="2245" y="1830"/>
                    </a:cubicBezTo>
                    <a:cubicBezTo>
                      <a:pt x="2407" y="1830"/>
                      <a:pt x="2553" y="1718"/>
                      <a:pt x="2619" y="1551"/>
                    </a:cubicBezTo>
                    <a:cubicBezTo>
                      <a:pt x="2644" y="1489"/>
                      <a:pt x="2658" y="1422"/>
                      <a:pt x="2658" y="1350"/>
                    </a:cubicBezTo>
                    <a:lnTo>
                      <a:pt x="26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44"/>
              <p:cNvSpPr/>
              <p:nvPr/>
            </p:nvSpPr>
            <p:spPr>
              <a:xfrm>
                <a:off x="3838986" y="3327303"/>
                <a:ext cx="84559" cy="58305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2489" extrusionOk="0">
                    <a:moveTo>
                      <a:pt x="1" y="0"/>
                    </a:moveTo>
                    <a:lnTo>
                      <a:pt x="1" y="944"/>
                    </a:lnTo>
                    <a:cubicBezTo>
                      <a:pt x="1" y="1219"/>
                      <a:pt x="159" y="1459"/>
                      <a:pt x="384" y="1536"/>
                    </a:cubicBezTo>
                    <a:cubicBezTo>
                      <a:pt x="393" y="1540"/>
                      <a:pt x="404" y="1542"/>
                      <a:pt x="413" y="1546"/>
                    </a:cubicBezTo>
                    <a:lnTo>
                      <a:pt x="902" y="1726"/>
                    </a:lnTo>
                    <a:lnTo>
                      <a:pt x="2921" y="2471"/>
                    </a:lnTo>
                    <a:cubicBezTo>
                      <a:pt x="2948" y="2479"/>
                      <a:pt x="2975" y="2484"/>
                      <a:pt x="3002" y="2486"/>
                    </a:cubicBezTo>
                    <a:cubicBezTo>
                      <a:pt x="3020" y="2488"/>
                      <a:pt x="3037" y="2489"/>
                      <a:pt x="3054" y="2489"/>
                    </a:cubicBezTo>
                    <a:cubicBezTo>
                      <a:pt x="3356" y="2489"/>
                      <a:pt x="3614" y="2205"/>
                      <a:pt x="3614" y="1838"/>
                    </a:cubicBezTo>
                    <a:lnTo>
                      <a:pt x="3614" y="1"/>
                    </a:lnTo>
                    <a:lnTo>
                      <a:pt x="361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44"/>
              <p:cNvSpPr/>
              <p:nvPr/>
            </p:nvSpPr>
            <p:spPr>
              <a:xfrm>
                <a:off x="4284802" y="3261502"/>
                <a:ext cx="155664" cy="43149"/>
              </a:xfrm>
              <a:custGeom>
                <a:avLst/>
                <a:gdLst/>
                <a:ahLst/>
                <a:cxnLst/>
                <a:rect l="l" t="t" r="r" b="b"/>
                <a:pathLst>
                  <a:path w="6653" h="1842" extrusionOk="0">
                    <a:moveTo>
                      <a:pt x="53" y="0"/>
                    </a:moveTo>
                    <a:cubicBezTo>
                      <a:pt x="24" y="0"/>
                      <a:pt x="0" y="23"/>
                      <a:pt x="0" y="52"/>
                    </a:cubicBezTo>
                    <a:lnTo>
                      <a:pt x="0" y="1842"/>
                    </a:lnTo>
                    <a:lnTo>
                      <a:pt x="6652" y="1842"/>
                    </a:lnTo>
                    <a:lnTo>
                      <a:pt x="6652" y="52"/>
                    </a:lnTo>
                    <a:cubicBezTo>
                      <a:pt x="6652" y="23"/>
                      <a:pt x="6630" y="0"/>
                      <a:pt x="6600" y="0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44"/>
              <p:cNvSpPr/>
              <p:nvPr/>
            </p:nvSpPr>
            <p:spPr>
              <a:xfrm>
                <a:off x="4829566" y="3107132"/>
                <a:ext cx="184817" cy="17358"/>
              </a:xfrm>
              <a:custGeom>
                <a:avLst/>
                <a:gdLst/>
                <a:ahLst/>
                <a:cxnLst/>
                <a:rect l="l" t="t" r="r" b="b"/>
                <a:pathLst>
                  <a:path w="7899" h="741" extrusionOk="0">
                    <a:moveTo>
                      <a:pt x="144" y="1"/>
                    </a:moveTo>
                    <a:cubicBezTo>
                      <a:pt x="65" y="1"/>
                      <a:pt x="2" y="75"/>
                      <a:pt x="1" y="167"/>
                    </a:cubicBezTo>
                    <a:lnTo>
                      <a:pt x="1" y="196"/>
                    </a:lnTo>
                    <a:cubicBezTo>
                      <a:pt x="1" y="465"/>
                      <a:pt x="187" y="688"/>
                      <a:pt x="422" y="691"/>
                    </a:cubicBezTo>
                    <a:cubicBezTo>
                      <a:pt x="1277" y="707"/>
                      <a:pt x="2827" y="740"/>
                      <a:pt x="4168" y="740"/>
                    </a:cubicBezTo>
                    <a:cubicBezTo>
                      <a:pt x="5040" y="740"/>
                      <a:pt x="5824" y="726"/>
                      <a:pt x="6268" y="683"/>
                    </a:cubicBezTo>
                    <a:cubicBezTo>
                      <a:pt x="7603" y="551"/>
                      <a:pt x="7898" y="1"/>
                      <a:pt x="7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44"/>
              <p:cNvSpPr/>
              <p:nvPr/>
            </p:nvSpPr>
            <p:spPr>
              <a:xfrm>
                <a:off x="4801770" y="3142902"/>
                <a:ext cx="66168" cy="4654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1987" extrusionOk="0">
                    <a:moveTo>
                      <a:pt x="264" y="1"/>
                    </a:moveTo>
                    <a:cubicBezTo>
                      <a:pt x="118" y="2"/>
                      <a:pt x="1" y="137"/>
                      <a:pt x="1" y="305"/>
                    </a:cubicBezTo>
                    <a:lnTo>
                      <a:pt x="1" y="1986"/>
                    </a:lnTo>
                    <a:lnTo>
                      <a:pt x="2827" y="1986"/>
                    </a:lnTo>
                    <a:lnTo>
                      <a:pt x="2827" y="305"/>
                    </a:lnTo>
                    <a:cubicBezTo>
                      <a:pt x="2827" y="137"/>
                      <a:pt x="2709" y="1"/>
                      <a:pt x="25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44"/>
              <p:cNvSpPr/>
              <p:nvPr/>
            </p:nvSpPr>
            <p:spPr>
              <a:xfrm>
                <a:off x="4815832" y="3142902"/>
                <a:ext cx="38044" cy="46545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1987" extrusionOk="0">
                    <a:moveTo>
                      <a:pt x="153" y="1"/>
                    </a:moveTo>
                    <a:cubicBezTo>
                      <a:pt x="68" y="2"/>
                      <a:pt x="1" y="137"/>
                      <a:pt x="1" y="305"/>
                    </a:cubicBezTo>
                    <a:lnTo>
                      <a:pt x="1" y="1986"/>
                    </a:lnTo>
                    <a:lnTo>
                      <a:pt x="1625" y="1986"/>
                    </a:lnTo>
                    <a:lnTo>
                      <a:pt x="1625" y="305"/>
                    </a:lnTo>
                    <a:cubicBezTo>
                      <a:pt x="1625" y="137"/>
                      <a:pt x="1558" y="1"/>
                      <a:pt x="1475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44"/>
              <p:cNvSpPr/>
              <p:nvPr/>
            </p:nvSpPr>
            <p:spPr>
              <a:xfrm>
                <a:off x="4792551" y="3183357"/>
                <a:ext cx="84582" cy="72454"/>
              </a:xfrm>
              <a:custGeom>
                <a:avLst/>
                <a:gdLst/>
                <a:ahLst/>
                <a:cxnLst/>
                <a:rect l="l" t="t" r="r" b="b"/>
                <a:pathLst>
                  <a:path w="3615" h="3093" extrusionOk="0">
                    <a:moveTo>
                      <a:pt x="338" y="1"/>
                    </a:moveTo>
                    <a:cubicBezTo>
                      <a:pt x="152" y="1"/>
                      <a:pt x="1" y="174"/>
                      <a:pt x="0" y="391"/>
                    </a:cubicBezTo>
                    <a:lnTo>
                      <a:pt x="0" y="3093"/>
                    </a:lnTo>
                    <a:lnTo>
                      <a:pt x="3614" y="2279"/>
                    </a:lnTo>
                    <a:lnTo>
                      <a:pt x="3614" y="390"/>
                    </a:lnTo>
                    <a:cubicBezTo>
                      <a:pt x="3614" y="175"/>
                      <a:pt x="3464" y="1"/>
                      <a:pt x="32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4811644" y="3183357"/>
                <a:ext cx="46397" cy="72454"/>
              </a:xfrm>
              <a:custGeom>
                <a:avLst/>
                <a:gdLst/>
                <a:ahLst/>
                <a:cxnLst/>
                <a:rect l="l" t="t" r="r" b="b"/>
                <a:pathLst>
                  <a:path w="1983" h="3093" extrusionOk="0">
                    <a:moveTo>
                      <a:pt x="184" y="1"/>
                    </a:moveTo>
                    <a:cubicBezTo>
                      <a:pt x="83" y="1"/>
                      <a:pt x="0" y="174"/>
                      <a:pt x="0" y="391"/>
                    </a:cubicBezTo>
                    <a:lnTo>
                      <a:pt x="0" y="3093"/>
                    </a:lnTo>
                    <a:lnTo>
                      <a:pt x="1983" y="2279"/>
                    </a:lnTo>
                    <a:lnTo>
                      <a:pt x="1983" y="390"/>
                    </a:lnTo>
                    <a:cubicBezTo>
                      <a:pt x="1983" y="175"/>
                      <a:pt x="1900" y="1"/>
                      <a:pt x="1798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4775120" y="3208960"/>
                <a:ext cx="122299" cy="46827"/>
              </a:xfrm>
              <a:custGeom>
                <a:avLst/>
                <a:gdLst/>
                <a:ahLst/>
                <a:cxnLst/>
                <a:rect l="l" t="t" r="r" b="b"/>
                <a:pathLst>
                  <a:path w="5227" h="1999" extrusionOk="0">
                    <a:moveTo>
                      <a:pt x="4980" y="0"/>
                    </a:moveTo>
                    <a:cubicBezTo>
                      <a:pt x="4969" y="0"/>
                      <a:pt x="4957" y="1"/>
                      <a:pt x="4945" y="3"/>
                    </a:cubicBezTo>
                    <a:lnTo>
                      <a:pt x="4292" y="108"/>
                    </a:lnTo>
                    <a:lnTo>
                      <a:pt x="878" y="655"/>
                    </a:lnTo>
                    <a:lnTo>
                      <a:pt x="215" y="762"/>
                    </a:lnTo>
                    <a:cubicBezTo>
                      <a:pt x="92" y="781"/>
                      <a:pt x="1" y="902"/>
                      <a:pt x="1" y="1045"/>
                    </a:cubicBezTo>
                    <a:lnTo>
                      <a:pt x="1" y="1999"/>
                    </a:lnTo>
                    <a:lnTo>
                      <a:pt x="786" y="1847"/>
                    </a:lnTo>
                    <a:lnTo>
                      <a:pt x="1722" y="1668"/>
                    </a:lnTo>
                    <a:lnTo>
                      <a:pt x="5227" y="992"/>
                    </a:lnTo>
                    <a:lnTo>
                      <a:pt x="5227" y="286"/>
                    </a:lnTo>
                    <a:cubicBezTo>
                      <a:pt x="5227" y="126"/>
                      <a:pt x="5115" y="0"/>
                      <a:pt x="49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4793511" y="3211865"/>
                <a:ext cx="85565" cy="40666"/>
              </a:xfrm>
              <a:custGeom>
                <a:avLst/>
                <a:gdLst/>
                <a:ahLst/>
                <a:cxnLst/>
                <a:rect l="l" t="t" r="r" b="b"/>
                <a:pathLst>
                  <a:path w="3657" h="1736" extrusionOk="0">
                    <a:moveTo>
                      <a:pt x="3408" y="1"/>
                    </a:moveTo>
                    <a:cubicBezTo>
                      <a:pt x="3397" y="1"/>
                      <a:pt x="3386" y="2"/>
                      <a:pt x="3374" y="3"/>
                    </a:cubicBezTo>
                    <a:lnTo>
                      <a:pt x="206" y="512"/>
                    </a:lnTo>
                    <a:cubicBezTo>
                      <a:pt x="92" y="530"/>
                      <a:pt x="3" y="640"/>
                      <a:pt x="1" y="778"/>
                    </a:cubicBezTo>
                    <a:lnTo>
                      <a:pt x="0" y="1724"/>
                    </a:lnTo>
                    <a:lnTo>
                      <a:pt x="0" y="1735"/>
                    </a:lnTo>
                    <a:lnTo>
                      <a:pt x="936" y="1543"/>
                    </a:lnTo>
                    <a:lnTo>
                      <a:pt x="3655" y="986"/>
                    </a:lnTo>
                    <a:lnTo>
                      <a:pt x="3656" y="278"/>
                    </a:lnTo>
                    <a:cubicBezTo>
                      <a:pt x="3656" y="276"/>
                      <a:pt x="3656" y="275"/>
                      <a:pt x="3655" y="274"/>
                    </a:cubicBezTo>
                    <a:cubicBezTo>
                      <a:pt x="3652" y="119"/>
                      <a:pt x="3538" y="1"/>
                      <a:pt x="3408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4813375" y="3134867"/>
                <a:ext cx="42934" cy="8058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344" extrusionOk="0">
                    <a:moveTo>
                      <a:pt x="0" y="0"/>
                    </a:moveTo>
                    <a:lnTo>
                      <a:pt x="0" y="344"/>
                    </a:lnTo>
                    <a:lnTo>
                      <a:pt x="1834" y="344"/>
                    </a:lnTo>
                    <a:lnTo>
                      <a:pt x="18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4805864" y="3098628"/>
                <a:ext cx="57956" cy="36285"/>
              </a:xfrm>
              <a:custGeom>
                <a:avLst/>
                <a:gdLst/>
                <a:ahLst/>
                <a:cxnLst/>
                <a:rect l="l" t="t" r="r" b="b"/>
                <a:pathLst>
                  <a:path w="2477" h="1549" extrusionOk="0">
                    <a:moveTo>
                      <a:pt x="1239" y="1"/>
                    </a:moveTo>
                    <a:cubicBezTo>
                      <a:pt x="555" y="1"/>
                      <a:pt x="0" y="642"/>
                      <a:pt x="1" y="1432"/>
                    </a:cubicBezTo>
                    <a:cubicBezTo>
                      <a:pt x="1" y="1497"/>
                      <a:pt x="45" y="1548"/>
                      <a:pt x="101" y="1548"/>
                    </a:cubicBezTo>
                    <a:lnTo>
                      <a:pt x="2378" y="1548"/>
                    </a:lnTo>
                    <a:cubicBezTo>
                      <a:pt x="2431" y="1548"/>
                      <a:pt x="2476" y="1497"/>
                      <a:pt x="2476" y="1432"/>
                    </a:cubicBezTo>
                    <a:cubicBezTo>
                      <a:pt x="2476" y="642"/>
                      <a:pt x="1922" y="1"/>
                      <a:pt x="12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4809842" y="3104742"/>
                <a:ext cx="49977" cy="30195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1289" extrusionOk="0">
                    <a:moveTo>
                      <a:pt x="1065" y="0"/>
                    </a:moveTo>
                    <a:cubicBezTo>
                      <a:pt x="477" y="0"/>
                      <a:pt x="1" y="475"/>
                      <a:pt x="3" y="1064"/>
                    </a:cubicBezTo>
                    <a:lnTo>
                      <a:pt x="3" y="1202"/>
                    </a:lnTo>
                    <a:cubicBezTo>
                      <a:pt x="3" y="1249"/>
                      <a:pt x="40" y="1288"/>
                      <a:pt x="87" y="1288"/>
                    </a:cubicBezTo>
                    <a:lnTo>
                      <a:pt x="2051" y="1288"/>
                    </a:lnTo>
                    <a:cubicBezTo>
                      <a:pt x="2097" y="1288"/>
                      <a:pt x="2136" y="1249"/>
                      <a:pt x="2136" y="1202"/>
                    </a:cubicBezTo>
                    <a:lnTo>
                      <a:pt x="2136" y="1064"/>
                    </a:lnTo>
                    <a:cubicBezTo>
                      <a:pt x="2136" y="475"/>
                      <a:pt x="1660" y="0"/>
                      <a:pt x="10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4813422" y="3134914"/>
                <a:ext cx="42934" cy="8058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344" extrusionOk="0">
                    <a:moveTo>
                      <a:pt x="0" y="0"/>
                    </a:moveTo>
                    <a:lnTo>
                      <a:pt x="0" y="344"/>
                    </a:lnTo>
                    <a:lnTo>
                      <a:pt x="244" y="344"/>
                    </a:lnTo>
                    <a:lnTo>
                      <a:pt x="244" y="294"/>
                    </a:lnTo>
                    <a:cubicBezTo>
                      <a:pt x="244" y="204"/>
                      <a:pt x="307" y="131"/>
                      <a:pt x="384" y="131"/>
                    </a:cubicBezTo>
                    <a:lnTo>
                      <a:pt x="1834" y="131"/>
                    </a:lnTo>
                    <a:lnTo>
                      <a:pt x="1834" y="0"/>
                    </a:ln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4613888" y="3107132"/>
                <a:ext cx="213432" cy="17358"/>
              </a:xfrm>
              <a:custGeom>
                <a:avLst/>
                <a:gdLst/>
                <a:ahLst/>
                <a:cxnLst/>
                <a:rect l="l" t="t" r="r" b="b"/>
                <a:pathLst>
                  <a:path w="9122" h="741" extrusionOk="0">
                    <a:moveTo>
                      <a:pt x="1" y="1"/>
                    </a:moveTo>
                    <a:cubicBezTo>
                      <a:pt x="1" y="1"/>
                      <a:pt x="296" y="551"/>
                      <a:pt x="1632" y="683"/>
                    </a:cubicBezTo>
                    <a:cubicBezTo>
                      <a:pt x="2075" y="726"/>
                      <a:pt x="3048" y="740"/>
                      <a:pt x="4151" y="740"/>
                    </a:cubicBezTo>
                    <a:cubicBezTo>
                      <a:pt x="5845" y="740"/>
                      <a:pt x="7844" y="707"/>
                      <a:pt x="8699" y="691"/>
                    </a:cubicBezTo>
                    <a:cubicBezTo>
                      <a:pt x="8933" y="688"/>
                      <a:pt x="9121" y="465"/>
                      <a:pt x="9121" y="196"/>
                    </a:cubicBezTo>
                    <a:lnTo>
                      <a:pt x="9121" y="167"/>
                    </a:lnTo>
                    <a:cubicBezTo>
                      <a:pt x="9121" y="75"/>
                      <a:pt x="9057" y="1"/>
                      <a:pt x="89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3710932" y="3107132"/>
                <a:ext cx="184793" cy="17358"/>
              </a:xfrm>
              <a:custGeom>
                <a:avLst/>
                <a:gdLst/>
                <a:ahLst/>
                <a:cxnLst/>
                <a:rect l="l" t="t" r="r" b="b"/>
                <a:pathLst>
                  <a:path w="7898" h="741" extrusionOk="0">
                    <a:moveTo>
                      <a:pt x="0" y="1"/>
                    </a:moveTo>
                    <a:cubicBezTo>
                      <a:pt x="0" y="1"/>
                      <a:pt x="295" y="551"/>
                      <a:pt x="1631" y="683"/>
                    </a:cubicBezTo>
                    <a:cubicBezTo>
                      <a:pt x="2074" y="726"/>
                      <a:pt x="2858" y="740"/>
                      <a:pt x="3731" y="740"/>
                    </a:cubicBezTo>
                    <a:cubicBezTo>
                      <a:pt x="5071" y="740"/>
                      <a:pt x="6622" y="707"/>
                      <a:pt x="7476" y="691"/>
                    </a:cubicBezTo>
                    <a:cubicBezTo>
                      <a:pt x="7711" y="688"/>
                      <a:pt x="7898" y="465"/>
                      <a:pt x="7898" y="196"/>
                    </a:cubicBezTo>
                    <a:lnTo>
                      <a:pt x="7898" y="167"/>
                    </a:lnTo>
                    <a:cubicBezTo>
                      <a:pt x="7898" y="74"/>
                      <a:pt x="7834" y="1"/>
                      <a:pt x="77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3857423" y="3142902"/>
                <a:ext cx="66121" cy="46545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1987" extrusionOk="0">
                    <a:moveTo>
                      <a:pt x="263" y="1"/>
                    </a:moveTo>
                    <a:cubicBezTo>
                      <a:pt x="118" y="1"/>
                      <a:pt x="0" y="137"/>
                      <a:pt x="0" y="305"/>
                    </a:cubicBezTo>
                    <a:lnTo>
                      <a:pt x="0" y="1986"/>
                    </a:lnTo>
                    <a:lnTo>
                      <a:pt x="2826" y="1986"/>
                    </a:lnTo>
                    <a:lnTo>
                      <a:pt x="2826" y="305"/>
                    </a:lnTo>
                    <a:cubicBezTo>
                      <a:pt x="2826" y="137"/>
                      <a:pt x="2708" y="2"/>
                      <a:pt x="25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3871462" y="3142902"/>
                <a:ext cx="37998" cy="46545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1987" extrusionOk="0">
                    <a:moveTo>
                      <a:pt x="151" y="1"/>
                    </a:moveTo>
                    <a:cubicBezTo>
                      <a:pt x="68" y="1"/>
                      <a:pt x="0" y="137"/>
                      <a:pt x="0" y="305"/>
                    </a:cubicBezTo>
                    <a:lnTo>
                      <a:pt x="0" y="1986"/>
                    </a:lnTo>
                    <a:lnTo>
                      <a:pt x="1624" y="1986"/>
                    </a:lnTo>
                    <a:lnTo>
                      <a:pt x="1624" y="305"/>
                    </a:lnTo>
                    <a:cubicBezTo>
                      <a:pt x="1624" y="137"/>
                      <a:pt x="1556" y="2"/>
                      <a:pt x="1473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3848181" y="3183357"/>
                <a:ext cx="84582" cy="72430"/>
              </a:xfrm>
              <a:custGeom>
                <a:avLst/>
                <a:gdLst/>
                <a:ahLst/>
                <a:cxnLst/>
                <a:rect l="l" t="t" r="r" b="b"/>
                <a:pathLst>
                  <a:path w="3615" h="3092" extrusionOk="0">
                    <a:moveTo>
                      <a:pt x="336" y="1"/>
                    </a:moveTo>
                    <a:cubicBezTo>
                      <a:pt x="150" y="1"/>
                      <a:pt x="0" y="175"/>
                      <a:pt x="0" y="390"/>
                    </a:cubicBezTo>
                    <a:lnTo>
                      <a:pt x="0" y="2278"/>
                    </a:lnTo>
                    <a:lnTo>
                      <a:pt x="3614" y="3092"/>
                    </a:lnTo>
                    <a:lnTo>
                      <a:pt x="3614" y="390"/>
                    </a:lnTo>
                    <a:cubicBezTo>
                      <a:pt x="3614" y="174"/>
                      <a:pt x="3464" y="1"/>
                      <a:pt x="32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3867250" y="3183357"/>
                <a:ext cx="46421" cy="72454"/>
              </a:xfrm>
              <a:custGeom>
                <a:avLst/>
                <a:gdLst/>
                <a:ahLst/>
                <a:cxnLst/>
                <a:rect l="l" t="t" r="r" b="b"/>
                <a:pathLst>
                  <a:path w="1984" h="3093" extrusionOk="0">
                    <a:moveTo>
                      <a:pt x="185" y="1"/>
                    </a:moveTo>
                    <a:cubicBezTo>
                      <a:pt x="83" y="1"/>
                      <a:pt x="1" y="175"/>
                      <a:pt x="1" y="390"/>
                    </a:cubicBezTo>
                    <a:lnTo>
                      <a:pt x="1" y="2279"/>
                    </a:lnTo>
                    <a:lnTo>
                      <a:pt x="1982" y="3093"/>
                    </a:lnTo>
                    <a:lnTo>
                      <a:pt x="1982" y="391"/>
                    </a:lnTo>
                    <a:cubicBezTo>
                      <a:pt x="1983" y="174"/>
                      <a:pt x="1900" y="1"/>
                      <a:pt x="1799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3827896" y="3208960"/>
                <a:ext cx="122299" cy="46827"/>
              </a:xfrm>
              <a:custGeom>
                <a:avLst/>
                <a:gdLst/>
                <a:ahLst/>
                <a:cxnLst/>
                <a:rect l="l" t="t" r="r" b="b"/>
                <a:pathLst>
                  <a:path w="5227" h="1999" extrusionOk="0">
                    <a:moveTo>
                      <a:pt x="247" y="0"/>
                    </a:moveTo>
                    <a:cubicBezTo>
                      <a:pt x="113" y="0"/>
                      <a:pt x="1" y="126"/>
                      <a:pt x="1" y="286"/>
                    </a:cubicBezTo>
                    <a:lnTo>
                      <a:pt x="1" y="992"/>
                    </a:lnTo>
                    <a:lnTo>
                      <a:pt x="3505" y="1668"/>
                    </a:lnTo>
                    <a:lnTo>
                      <a:pt x="4441" y="1847"/>
                    </a:lnTo>
                    <a:lnTo>
                      <a:pt x="5227" y="1999"/>
                    </a:lnTo>
                    <a:lnTo>
                      <a:pt x="5227" y="1045"/>
                    </a:lnTo>
                    <a:cubicBezTo>
                      <a:pt x="5227" y="902"/>
                      <a:pt x="5136" y="781"/>
                      <a:pt x="5013" y="762"/>
                    </a:cubicBezTo>
                    <a:lnTo>
                      <a:pt x="4349" y="655"/>
                    </a:lnTo>
                    <a:lnTo>
                      <a:pt x="936" y="108"/>
                    </a:lnTo>
                    <a:lnTo>
                      <a:pt x="283" y="3"/>
                    </a:lnTo>
                    <a:cubicBezTo>
                      <a:pt x="271" y="1"/>
                      <a:pt x="259" y="0"/>
                      <a:pt x="2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3846263" y="3211865"/>
                <a:ext cx="85565" cy="40666"/>
              </a:xfrm>
              <a:custGeom>
                <a:avLst/>
                <a:gdLst/>
                <a:ahLst/>
                <a:cxnLst/>
                <a:rect l="l" t="t" r="r" b="b"/>
                <a:pathLst>
                  <a:path w="3657" h="1736" extrusionOk="0">
                    <a:moveTo>
                      <a:pt x="247" y="1"/>
                    </a:moveTo>
                    <a:cubicBezTo>
                      <a:pt x="116" y="1"/>
                      <a:pt x="2" y="119"/>
                      <a:pt x="0" y="274"/>
                    </a:cubicBezTo>
                    <a:lnTo>
                      <a:pt x="0" y="278"/>
                    </a:lnTo>
                    <a:lnTo>
                      <a:pt x="1" y="986"/>
                    </a:lnTo>
                    <a:lnTo>
                      <a:pt x="2720" y="1543"/>
                    </a:lnTo>
                    <a:lnTo>
                      <a:pt x="3656" y="1735"/>
                    </a:lnTo>
                    <a:lnTo>
                      <a:pt x="3656" y="1724"/>
                    </a:lnTo>
                    <a:lnTo>
                      <a:pt x="3655" y="778"/>
                    </a:lnTo>
                    <a:cubicBezTo>
                      <a:pt x="3653" y="640"/>
                      <a:pt x="3564" y="530"/>
                      <a:pt x="3450" y="512"/>
                    </a:cubicBezTo>
                    <a:lnTo>
                      <a:pt x="281" y="3"/>
                    </a:lnTo>
                    <a:cubicBezTo>
                      <a:pt x="270" y="2"/>
                      <a:pt x="259" y="1"/>
                      <a:pt x="247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3869029" y="3134890"/>
                <a:ext cx="42911" cy="8058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344" extrusionOk="0">
                    <a:moveTo>
                      <a:pt x="1" y="0"/>
                    </a:moveTo>
                    <a:lnTo>
                      <a:pt x="1" y="344"/>
                    </a:lnTo>
                    <a:lnTo>
                      <a:pt x="1833" y="344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3861518" y="3098628"/>
                <a:ext cx="57932" cy="36285"/>
              </a:xfrm>
              <a:custGeom>
                <a:avLst/>
                <a:gdLst/>
                <a:ahLst/>
                <a:cxnLst/>
                <a:rect l="l" t="t" r="r" b="b"/>
                <a:pathLst>
                  <a:path w="2476" h="1549" extrusionOk="0">
                    <a:moveTo>
                      <a:pt x="1237" y="1"/>
                    </a:moveTo>
                    <a:cubicBezTo>
                      <a:pt x="554" y="1"/>
                      <a:pt x="1" y="642"/>
                      <a:pt x="1" y="1432"/>
                    </a:cubicBezTo>
                    <a:cubicBezTo>
                      <a:pt x="1" y="1495"/>
                      <a:pt x="46" y="1548"/>
                      <a:pt x="99" y="1548"/>
                    </a:cubicBezTo>
                    <a:lnTo>
                      <a:pt x="2376" y="1548"/>
                    </a:lnTo>
                    <a:cubicBezTo>
                      <a:pt x="2431" y="1548"/>
                      <a:pt x="2475" y="1497"/>
                      <a:pt x="2475" y="1432"/>
                    </a:cubicBezTo>
                    <a:cubicBezTo>
                      <a:pt x="2475" y="642"/>
                      <a:pt x="1920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3865472" y="3104742"/>
                <a:ext cx="49954" cy="30195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1289" extrusionOk="0">
                    <a:moveTo>
                      <a:pt x="1072" y="0"/>
                    </a:moveTo>
                    <a:cubicBezTo>
                      <a:pt x="478" y="0"/>
                      <a:pt x="1" y="475"/>
                      <a:pt x="1" y="1064"/>
                    </a:cubicBezTo>
                    <a:lnTo>
                      <a:pt x="1" y="1202"/>
                    </a:lnTo>
                    <a:cubicBezTo>
                      <a:pt x="1" y="1249"/>
                      <a:pt x="39" y="1288"/>
                      <a:pt x="87" y="1288"/>
                    </a:cubicBezTo>
                    <a:lnTo>
                      <a:pt x="2051" y="1288"/>
                    </a:lnTo>
                    <a:cubicBezTo>
                      <a:pt x="2098" y="1288"/>
                      <a:pt x="2135" y="1249"/>
                      <a:pt x="2135" y="1202"/>
                    </a:cubicBezTo>
                    <a:lnTo>
                      <a:pt x="2135" y="1064"/>
                    </a:lnTo>
                    <a:cubicBezTo>
                      <a:pt x="2135" y="475"/>
                      <a:pt x="1660" y="0"/>
                      <a:pt x="10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3868982" y="3134890"/>
                <a:ext cx="42934" cy="8058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344" extrusionOk="0">
                    <a:moveTo>
                      <a:pt x="1" y="0"/>
                    </a:moveTo>
                    <a:lnTo>
                      <a:pt x="1" y="132"/>
                    </a:lnTo>
                    <a:lnTo>
                      <a:pt x="1451" y="132"/>
                    </a:lnTo>
                    <a:cubicBezTo>
                      <a:pt x="1528" y="132"/>
                      <a:pt x="1590" y="205"/>
                      <a:pt x="1590" y="294"/>
                    </a:cubicBezTo>
                    <a:lnTo>
                      <a:pt x="1590" y="344"/>
                    </a:lnTo>
                    <a:lnTo>
                      <a:pt x="1834" y="344"/>
                    </a:lnTo>
                    <a:lnTo>
                      <a:pt x="1834" y="0"/>
                    </a:ln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3898018" y="3107132"/>
                <a:ext cx="213409" cy="17358"/>
              </a:xfrm>
              <a:custGeom>
                <a:avLst/>
                <a:gdLst/>
                <a:ahLst/>
                <a:cxnLst/>
                <a:rect l="l" t="t" r="r" b="b"/>
                <a:pathLst>
                  <a:path w="9121" h="741" extrusionOk="0">
                    <a:moveTo>
                      <a:pt x="144" y="1"/>
                    </a:moveTo>
                    <a:cubicBezTo>
                      <a:pt x="65" y="1"/>
                      <a:pt x="0" y="74"/>
                      <a:pt x="0" y="167"/>
                    </a:cubicBezTo>
                    <a:lnTo>
                      <a:pt x="0" y="196"/>
                    </a:lnTo>
                    <a:cubicBezTo>
                      <a:pt x="0" y="465"/>
                      <a:pt x="189" y="688"/>
                      <a:pt x="423" y="691"/>
                    </a:cubicBezTo>
                    <a:cubicBezTo>
                      <a:pt x="1278" y="707"/>
                      <a:pt x="3276" y="740"/>
                      <a:pt x="4970" y="740"/>
                    </a:cubicBezTo>
                    <a:cubicBezTo>
                      <a:pt x="6073" y="740"/>
                      <a:pt x="7046" y="726"/>
                      <a:pt x="7490" y="683"/>
                    </a:cubicBezTo>
                    <a:cubicBezTo>
                      <a:pt x="8825" y="551"/>
                      <a:pt x="9121" y="1"/>
                      <a:pt x="9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3781779" y="3222640"/>
                <a:ext cx="1161686" cy="261048"/>
              </a:xfrm>
              <a:custGeom>
                <a:avLst/>
                <a:gdLst/>
                <a:ahLst/>
                <a:cxnLst/>
                <a:rect l="l" t="t" r="r" b="b"/>
                <a:pathLst>
                  <a:path w="49650" h="11144" extrusionOk="0">
                    <a:moveTo>
                      <a:pt x="1755" y="1"/>
                    </a:moveTo>
                    <a:cubicBezTo>
                      <a:pt x="1040" y="1"/>
                      <a:pt x="416" y="502"/>
                      <a:pt x="144" y="1226"/>
                    </a:cubicBezTo>
                    <a:cubicBezTo>
                      <a:pt x="98" y="1349"/>
                      <a:pt x="62" y="1480"/>
                      <a:pt x="39" y="1614"/>
                    </a:cubicBezTo>
                    <a:cubicBezTo>
                      <a:pt x="14" y="1749"/>
                      <a:pt x="1" y="1891"/>
                      <a:pt x="1" y="2034"/>
                    </a:cubicBezTo>
                    <a:cubicBezTo>
                      <a:pt x="1" y="2497"/>
                      <a:pt x="74" y="2902"/>
                      <a:pt x="209" y="3260"/>
                    </a:cubicBezTo>
                    <a:cubicBezTo>
                      <a:pt x="360" y="3661"/>
                      <a:pt x="588" y="4001"/>
                      <a:pt x="875" y="4298"/>
                    </a:cubicBezTo>
                    <a:cubicBezTo>
                      <a:pt x="1419" y="4857"/>
                      <a:pt x="2179" y="5252"/>
                      <a:pt x="3039" y="5573"/>
                    </a:cubicBezTo>
                    <a:lnTo>
                      <a:pt x="15791" y="9988"/>
                    </a:lnTo>
                    <a:lnTo>
                      <a:pt x="18358" y="10876"/>
                    </a:lnTo>
                    <a:cubicBezTo>
                      <a:pt x="19446" y="11054"/>
                      <a:pt x="20543" y="11143"/>
                      <a:pt x="21642" y="11143"/>
                    </a:cubicBezTo>
                    <a:lnTo>
                      <a:pt x="28010" y="11143"/>
                    </a:lnTo>
                    <a:cubicBezTo>
                      <a:pt x="29108" y="11143"/>
                      <a:pt x="30205" y="11054"/>
                      <a:pt x="31292" y="10876"/>
                    </a:cubicBezTo>
                    <a:lnTo>
                      <a:pt x="33860" y="9988"/>
                    </a:lnTo>
                    <a:lnTo>
                      <a:pt x="46611" y="5573"/>
                    </a:lnTo>
                    <a:cubicBezTo>
                      <a:pt x="47472" y="5252"/>
                      <a:pt x="48230" y="4857"/>
                      <a:pt x="48775" y="4298"/>
                    </a:cubicBezTo>
                    <a:cubicBezTo>
                      <a:pt x="49064" y="4003"/>
                      <a:pt x="49292" y="3661"/>
                      <a:pt x="49442" y="3260"/>
                    </a:cubicBezTo>
                    <a:cubicBezTo>
                      <a:pt x="49577" y="2902"/>
                      <a:pt x="49650" y="2497"/>
                      <a:pt x="49650" y="2034"/>
                    </a:cubicBezTo>
                    <a:cubicBezTo>
                      <a:pt x="49650" y="1890"/>
                      <a:pt x="49637" y="1749"/>
                      <a:pt x="49608" y="1614"/>
                    </a:cubicBezTo>
                    <a:cubicBezTo>
                      <a:pt x="49583" y="1480"/>
                      <a:pt x="49547" y="1349"/>
                      <a:pt x="49501" y="1226"/>
                    </a:cubicBezTo>
                    <a:cubicBezTo>
                      <a:pt x="49230" y="502"/>
                      <a:pt x="48606" y="1"/>
                      <a:pt x="47891" y="1"/>
                    </a:cubicBezTo>
                    <a:cubicBezTo>
                      <a:pt x="47836" y="1"/>
                      <a:pt x="47780" y="4"/>
                      <a:pt x="47724" y="10"/>
                    </a:cubicBezTo>
                    <a:lnTo>
                      <a:pt x="31258" y="2652"/>
                    </a:lnTo>
                    <a:cubicBezTo>
                      <a:pt x="30191" y="2824"/>
                      <a:pt x="29115" y="2910"/>
                      <a:pt x="28038" y="2910"/>
                    </a:cubicBezTo>
                    <a:lnTo>
                      <a:pt x="21607" y="2910"/>
                    </a:lnTo>
                    <a:cubicBezTo>
                      <a:pt x="20530" y="2910"/>
                      <a:pt x="19454" y="2824"/>
                      <a:pt x="18388" y="2652"/>
                    </a:cubicBezTo>
                    <a:lnTo>
                      <a:pt x="1922" y="10"/>
                    </a:lnTo>
                    <a:cubicBezTo>
                      <a:pt x="1865" y="4"/>
                      <a:pt x="1810" y="1"/>
                      <a:pt x="17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4"/>
              <p:cNvSpPr/>
              <p:nvPr/>
            </p:nvSpPr>
            <p:spPr>
              <a:xfrm>
                <a:off x="3788401" y="3273801"/>
                <a:ext cx="1148583" cy="209888"/>
              </a:xfrm>
              <a:custGeom>
                <a:avLst/>
                <a:gdLst/>
                <a:ahLst/>
                <a:cxnLst/>
                <a:rect l="l" t="t" r="r" b="b"/>
                <a:pathLst>
                  <a:path w="49090" h="8960" extrusionOk="0">
                    <a:moveTo>
                      <a:pt x="47616" y="1"/>
                    </a:moveTo>
                    <a:cubicBezTo>
                      <a:pt x="47561" y="1"/>
                      <a:pt x="47505" y="3"/>
                      <a:pt x="47449" y="9"/>
                    </a:cubicBezTo>
                    <a:lnTo>
                      <a:pt x="30983" y="2651"/>
                    </a:lnTo>
                    <a:cubicBezTo>
                      <a:pt x="29916" y="2820"/>
                      <a:pt x="28840" y="2908"/>
                      <a:pt x="27764" y="2908"/>
                    </a:cubicBezTo>
                    <a:lnTo>
                      <a:pt x="21330" y="2908"/>
                    </a:lnTo>
                    <a:cubicBezTo>
                      <a:pt x="20253" y="2908"/>
                      <a:pt x="19179" y="2821"/>
                      <a:pt x="18112" y="2651"/>
                    </a:cubicBezTo>
                    <a:lnTo>
                      <a:pt x="1644" y="9"/>
                    </a:lnTo>
                    <a:cubicBezTo>
                      <a:pt x="1589" y="4"/>
                      <a:pt x="1535" y="1"/>
                      <a:pt x="1481" y="1"/>
                    </a:cubicBezTo>
                    <a:cubicBezTo>
                      <a:pt x="1302" y="1"/>
                      <a:pt x="1128" y="32"/>
                      <a:pt x="965" y="88"/>
                    </a:cubicBezTo>
                    <a:cubicBezTo>
                      <a:pt x="211" y="357"/>
                      <a:pt x="1" y="1495"/>
                      <a:pt x="588" y="2104"/>
                    </a:cubicBezTo>
                    <a:lnTo>
                      <a:pt x="597" y="2113"/>
                    </a:lnTo>
                    <a:cubicBezTo>
                      <a:pt x="999" y="2526"/>
                      <a:pt x="1516" y="2849"/>
                      <a:pt x="2106" y="3118"/>
                    </a:cubicBezTo>
                    <a:cubicBezTo>
                      <a:pt x="2315" y="3215"/>
                      <a:pt x="2536" y="3305"/>
                      <a:pt x="2761" y="3389"/>
                    </a:cubicBezTo>
                    <a:lnTo>
                      <a:pt x="3004" y="3472"/>
                    </a:lnTo>
                    <a:lnTo>
                      <a:pt x="11910" y="6556"/>
                    </a:lnTo>
                    <a:lnTo>
                      <a:pt x="12545" y="6775"/>
                    </a:lnTo>
                    <a:lnTo>
                      <a:pt x="15513" y="7804"/>
                    </a:lnTo>
                    <a:lnTo>
                      <a:pt x="15795" y="7902"/>
                    </a:lnTo>
                    <a:lnTo>
                      <a:pt x="16646" y="8195"/>
                    </a:lnTo>
                    <a:lnTo>
                      <a:pt x="18081" y="8693"/>
                    </a:lnTo>
                    <a:cubicBezTo>
                      <a:pt x="19166" y="8870"/>
                      <a:pt x="20264" y="8959"/>
                      <a:pt x="21363" y="8959"/>
                    </a:cubicBezTo>
                    <a:lnTo>
                      <a:pt x="27729" y="8959"/>
                    </a:lnTo>
                    <a:cubicBezTo>
                      <a:pt x="28827" y="8959"/>
                      <a:pt x="29923" y="8871"/>
                      <a:pt x="31010" y="8693"/>
                    </a:cubicBezTo>
                    <a:lnTo>
                      <a:pt x="33578" y="7804"/>
                    </a:lnTo>
                    <a:lnTo>
                      <a:pt x="38029" y="6262"/>
                    </a:lnTo>
                    <a:lnTo>
                      <a:pt x="38664" y="6042"/>
                    </a:lnTo>
                    <a:lnTo>
                      <a:pt x="46328" y="3389"/>
                    </a:lnTo>
                    <a:cubicBezTo>
                      <a:pt x="46403" y="3362"/>
                      <a:pt x="46477" y="3333"/>
                      <a:pt x="46551" y="3303"/>
                    </a:cubicBezTo>
                    <a:cubicBezTo>
                      <a:pt x="46725" y="3235"/>
                      <a:pt x="46892" y="3163"/>
                      <a:pt x="47056" y="3085"/>
                    </a:cubicBezTo>
                    <a:cubicBezTo>
                      <a:pt x="47194" y="3020"/>
                      <a:pt x="47327" y="2953"/>
                      <a:pt x="47456" y="2881"/>
                    </a:cubicBezTo>
                    <a:cubicBezTo>
                      <a:pt x="47851" y="2664"/>
                      <a:pt x="48203" y="2413"/>
                      <a:pt x="48492" y="2114"/>
                    </a:cubicBezTo>
                    <a:cubicBezTo>
                      <a:pt x="48496" y="2112"/>
                      <a:pt x="48499" y="2108"/>
                      <a:pt x="48501" y="2106"/>
                    </a:cubicBezTo>
                    <a:cubicBezTo>
                      <a:pt x="49090" y="1495"/>
                      <a:pt x="48880" y="356"/>
                      <a:pt x="48128" y="88"/>
                    </a:cubicBezTo>
                    <a:cubicBezTo>
                      <a:pt x="47965" y="30"/>
                      <a:pt x="47793" y="1"/>
                      <a:pt x="47616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4"/>
              <p:cNvSpPr/>
              <p:nvPr/>
            </p:nvSpPr>
            <p:spPr>
              <a:xfrm>
                <a:off x="3923404" y="3327772"/>
                <a:ext cx="21105" cy="36754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569" extrusionOk="0">
                    <a:moveTo>
                      <a:pt x="356" y="1"/>
                    </a:moveTo>
                    <a:cubicBezTo>
                      <a:pt x="150" y="1"/>
                      <a:pt x="0" y="228"/>
                      <a:pt x="55" y="458"/>
                    </a:cubicBezTo>
                    <a:lnTo>
                      <a:pt x="257" y="1304"/>
                    </a:lnTo>
                    <a:cubicBezTo>
                      <a:pt x="294" y="1460"/>
                      <a:pt x="417" y="1569"/>
                      <a:pt x="557" y="1569"/>
                    </a:cubicBezTo>
                    <a:cubicBezTo>
                      <a:pt x="599" y="1569"/>
                      <a:pt x="638" y="1560"/>
                      <a:pt x="674" y="1542"/>
                    </a:cubicBezTo>
                    <a:cubicBezTo>
                      <a:pt x="816" y="1476"/>
                      <a:pt x="902" y="1295"/>
                      <a:pt x="861" y="1111"/>
                    </a:cubicBezTo>
                    <a:lnTo>
                      <a:pt x="659" y="265"/>
                    </a:lnTo>
                    <a:cubicBezTo>
                      <a:pt x="639" y="187"/>
                      <a:pt x="599" y="121"/>
                      <a:pt x="546" y="74"/>
                    </a:cubicBezTo>
                    <a:cubicBezTo>
                      <a:pt x="524" y="55"/>
                      <a:pt x="499" y="38"/>
                      <a:pt x="473" y="26"/>
                    </a:cubicBezTo>
                    <a:cubicBezTo>
                      <a:pt x="437" y="10"/>
                      <a:pt x="397" y="1"/>
                      <a:pt x="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3929137" y="3328381"/>
                <a:ext cx="15372" cy="35512"/>
              </a:xfrm>
              <a:custGeom>
                <a:avLst/>
                <a:gdLst/>
                <a:ahLst/>
                <a:cxnLst/>
                <a:rect l="l" t="t" r="r" b="b"/>
                <a:pathLst>
                  <a:path w="657" h="1516" extrusionOk="0">
                    <a:moveTo>
                      <a:pt x="227" y="0"/>
                    </a:moveTo>
                    <a:cubicBezTo>
                      <a:pt x="86" y="66"/>
                      <a:pt x="1" y="248"/>
                      <a:pt x="44" y="432"/>
                    </a:cubicBezTo>
                    <a:lnTo>
                      <a:pt x="245" y="1278"/>
                    </a:lnTo>
                    <a:cubicBezTo>
                      <a:pt x="272" y="1389"/>
                      <a:pt x="341" y="1476"/>
                      <a:pt x="429" y="1516"/>
                    </a:cubicBezTo>
                    <a:cubicBezTo>
                      <a:pt x="571" y="1450"/>
                      <a:pt x="657" y="1269"/>
                      <a:pt x="614" y="1085"/>
                    </a:cubicBezTo>
                    <a:lnTo>
                      <a:pt x="413" y="239"/>
                    </a:lnTo>
                    <a:cubicBezTo>
                      <a:pt x="393" y="161"/>
                      <a:pt x="352" y="95"/>
                      <a:pt x="300" y="48"/>
                    </a:cubicBezTo>
                    <a:cubicBezTo>
                      <a:pt x="276" y="29"/>
                      <a:pt x="253" y="12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3954944" y="3338500"/>
                <a:ext cx="21105" cy="36707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567" extrusionOk="0">
                    <a:moveTo>
                      <a:pt x="356" y="1"/>
                    </a:moveTo>
                    <a:cubicBezTo>
                      <a:pt x="150" y="1"/>
                      <a:pt x="0" y="228"/>
                      <a:pt x="54" y="457"/>
                    </a:cubicBezTo>
                    <a:lnTo>
                      <a:pt x="256" y="1302"/>
                    </a:lnTo>
                    <a:cubicBezTo>
                      <a:pt x="293" y="1459"/>
                      <a:pt x="416" y="1567"/>
                      <a:pt x="557" y="1567"/>
                    </a:cubicBezTo>
                    <a:cubicBezTo>
                      <a:pt x="598" y="1567"/>
                      <a:pt x="638" y="1559"/>
                      <a:pt x="674" y="1540"/>
                    </a:cubicBezTo>
                    <a:cubicBezTo>
                      <a:pt x="815" y="1475"/>
                      <a:pt x="902" y="1293"/>
                      <a:pt x="859" y="1113"/>
                    </a:cubicBezTo>
                    <a:lnTo>
                      <a:pt x="658" y="267"/>
                    </a:lnTo>
                    <a:cubicBezTo>
                      <a:pt x="639" y="188"/>
                      <a:pt x="598" y="121"/>
                      <a:pt x="546" y="74"/>
                    </a:cubicBezTo>
                    <a:cubicBezTo>
                      <a:pt x="522" y="54"/>
                      <a:pt x="498" y="38"/>
                      <a:pt x="473" y="27"/>
                    </a:cubicBezTo>
                    <a:cubicBezTo>
                      <a:pt x="437" y="10"/>
                      <a:pt x="397" y="1"/>
                      <a:pt x="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3960653" y="3339110"/>
                <a:ext cx="15396" cy="35489"/>
              </a:xfrm>
              <a:custGeom>
                <a:avLst/>
                <a:gdLst/>
                <a:ahLst/>
                <a:cxnLst/>
                <a:rect l="l" t="t" r="r" b="b"/>
                <a:pathLst>
                  <a:path w="658" h="1515" extrusionOk="0">
                    <a:moveTo>
                      <a:pt x="227" y="1"/>
                    </a:moveTo>
                    <a:cubicBezTo>
                      <a:pt x="86" y="66"/>
                      <a:pt x="0" y="248"/>
                      <a:pt x="44" y="431"/>
                    </a:cubicBezTo>
                    <a:lnTo>
                      <a:pt x="245" y="1276"/>
                    </a:lnTo>
                    <a:cubicBezTo>
                      <a:pt x="272" y="1387"/>
                      <a:pt x="342" y="1474"/>
                      <a:pt x="430" y="1514"/>
                    </a:cubicBezTo>
                    <a:cubicBezTo>
                      <a:pt x="571" y="1449"/>
                      <a:pt x="658" y="1267"/>
                      <a:pt x="614" y="1087"/>
                    </a:cubicBezTo>
                    <a:lnTo>
                      <a:pt x="413" y="241"/>
                    </a:lnTo>
                    <a:cubicBezTo>
                      <a:pt x="394" y="162"/>
                      <a:pt x="353" y="95"/>
                      <a:pt x="301" y="48"/>
                    </a:cubicBezTo>
                    <a:cubicBezTo>
                      <a:pt x="277" y="28"/>
                      <a:pt x="252" y="12"/>
                      <a:pt x="2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3986484" y="3349206"/>
                <a:ext cx="21105" cy="36754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569" extrusionOk="0">
                    <a:moveTo>
                      <a:pt x="357" y="0"/>
                    </a:moveTo>
                    <a:cubicBezTo>
                      <a:pt x="150" y="0"/>
                      <a:pt x="1" y="227"/>
                      <a:pt x="55" y="457"/>
                    </a:cubicBezTo>
                    <a:lnTo>
                      <a:pt x="257" y="1303"/>
                    </a:lnTo>
                    <a:cubicBezTo>
                      <a:pt x="294" y="1459"/>
                      <a:pt x="417" y="1568"/>
                      <a:pt x="558" y="1568"/>
                    </a:cubicBezTo>
                    <a:cubicBezTo>
                      <a:pt x="599" y="1568"/>
                      <a:pt x="639" y="1559"/>
                      <a:pt x="674" y="1541"/>
                    </a:cubicBezTo>
                    <a:cubicBezTo>
                      <a:pt x="816" y="1476"/>
                      <a:pt x="901" y="1294"/>
                      <a:pt x="860" y="1111"/>
                    </a:cubicBezTo>
                    <a:lnTo>
                      <a:pt x="659" y="265"/>
                    </a:lnTo>
                    <a:cubicBezTo>
                      <a:pt x="640" y="187"/>
                      <a:pt x="599" y="120"/>
                      <a:pt x="546" y="73"/>
                    </a:cubicBezTo>
                    <a:cubicBezTo>
                      <a:pt x="524" y="54"/>
                      <a:pt x="499" y="37"/>
                      <a:pt x="473" y="26"/>
                    </a:cubicBezTo>
                    <a:cubicBezTo>
                      <a:pt x="438" y="9"/>
                      <a:pt x="398" y="0"/>
                      <a:pt x="3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3992193" y="3349791"/>
                <a:ext cx="15396" cy="35512"/>
              </a:xfrm>
              <a:custGeom>
                <a:avLst/>
                <a:gdLst/>
                <a:ahLst/>
                <a:cxnLst/>
                <a:rect l="l" t="t" r="r" b="b"/>
                <a:pathLst>
                  <a:path w="658" h="1516" extrusionOk="0">
                    <a:moveTo>
                      <a:pt x="228" y="1"/>
                    </a:moveTo>
                    <a:cubicBezTo>
                      <a:pt x="87" y="66"/>
                      <a:pt x="1" y="248"/>
                      <a:pt x="45" y="432"/>
                    </a:cubicBezTo>
                    <a:lnTo>
                      <a:pt x="246" y="1278"/>
                    </a:lnTo>
                    <a:cubicBezTo>
                      <a:pt x="273" y="1390"/>
                      <a:pt x="342" y="1476"/>
                      <a:pt x="430" y="1516"/>
                    </a:cubicBezTo>
                    <a:cubicBezTo>
                      <a:pt x="572" y="1451"/>
                      <a:pt x="657" y="1269"/>
                      <a:pt x="615" y="1086"/>
                    </a:cubicBezTo>
                    <a:lnTo>
                      <a:pt x="414" y="240"/>
                    </a:lnTo>
                    <a:cubicBezTo>
                      <a:pt x="395" y="162"/>
                      <a:pt x="354" y="95"/>
                      <a:pt x="301" y="48"/>
                    </a:cubicBezTo>
                    <a:cubicBezTo>
                      <a:pt x="278" y="29"/>
                      <a:pt x="254" y="12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3782692" y="3251359"/>
                <a:ext cx="1159908" cy="151911"/>
              </a:xfrm>
              <a:custGeom>
                <a:avLst/>
                <a:gdLst/>
                <a:ahLst/>
                <a:cxnLst/>
                <a:rect l="l" t="t" r="r" b="b"/>
                <a:pathLst>
                  <a:path w="49574" h="6485" extrusionOk="0">
                    <a:moveTo>
                      <a:pt x="107" y="0"/>
                    </a:moveTo>
                    <a:cubicBezTo>
                      <a:pt x="61" y="123"/>
                      <a:pt x="25" y="254"/>
                      <a:pt x="1" y="388"/>
                    </a:cubicBezTo>
                    <a:lnTo>
                      <a:pt x="54" y="407"/>
                    </a:lnTo>
                    <a:lnTo>
                      <a:pt x="12453" y="4877"/>
                    </a:lnTo>
                    <a:cubicBezTo>
                      <a:pt x="15412" y="5943"/>
                      <a:pt x="18482" y="6485"/>
                      <a:pt x="21580" y="6485"/>
                    </a:cubicBezTo>
                    <a:lnTo>
                      <a:pt x="27993" y="6485"/>
                    </a:lnTo>
                    <a:cubicBezTo>
                      <a:pt x="31091" y="6485"/>
                      <a:pt x="34163" y="5943"/>
                      <a:pt x="37121" y="4877"/>
                    </a:cubicBezTo>
                    <a:lnTo>
                      <a:pt x="49520" y="407"/>
                    </a:lnTo>
                    <a:lnTo>
                      <a:pt x="49574" y="388"/>
                    </a:lnTo>
                    <a:cubicBezTo>
                      <a:pt x="49548" y="254"/>
                      <a:pt x="49513" y="123"/>
                      <a:pt x="49464" y="0"/>
                    </a:cubicBezTo>
                    <a:lnTo>
                      <a:pt x="37014" y="4490"/>
                    </a:lnTo>
                    <a:cubicBezTo>
                      <a:pt x="34090" y="5543"/>
                      <a:pt x="31054" y="6079"/>
                      <a:pt x="27992" y="6079"/>
                    </a:cubicBezTo>
                    <a:lnTo>
                      <a:pt x="21579" y="6079"/>
                    </a:lnTo>
                    <a:cubicBezTo>
                      <a:pt x="18517" y="6079"/>
                      <a:pt x="15481" y="5544"/>
                      <a:pt x="12558" y="4490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3782762" y="3256396"/>
                <a:ext cx="1159837" cy="146875"/>
              </a:xfrm>
              <a:custGeom>
                <a:avLst/>
                <a:gdLst/>
                <a:ahLst/>
                <a:cxnLst/>
                <a:rect l="l" t="t" r="r" b="b"/>
                <a:pathLst>
                  <a:path w="49571" h="6270" extrusionOk="0">
                    <a:moveTo>
                      <a:pt x="39" y="1"/>
                    </a:moveTo>
                    <a:cubicBezTo>
                      <a:pt x="18" y="54"/>
                      <a:pt x="16" y="119"/>
                      <a:pt x="1" y="173"/>
                    </a:cubicBezTo>
                    <a:lnTo>
                      <a:pt x="12452" y="4662"/>
                    </a:lnTo>
                    <a:cubicBezTo>
                      <a:pt x="15411" y="5728"/>
                      <a:pt x="18481" y="6270"/>
                      <a:pt x="21579" y="6270"/>
                    </a:cubicBezTo>
                    <a:lnTo>
                      <a:pt x="27991" y="6270"/>
                    </a:lnTo>
                    <a:cubicBezTo>
                      <a:pt x="31090" y="6270"/>
                      <a:pt x="34162" y="5728"/>
                      <a:pt x="37119" y="4662"/>
                    </a:cubicBezTo>
                    <a:lnTo>
                      <a:pt x="49571" y="173"/>
                    </a:lnTo>
                    <a:cubicBezTo>
                      <a:pt x="49554" y="119"/>
                      <a:pt x="49551" y="52"/>
                      <a:pt x="49532" y="1"/>
                    </a:cubicBezTo>
                    <a:lnTo>
                      <a:pt x="37014" y="4522"/>
                    </a:lnTo>
                    <a:cubicBezTo>
                      <a:pt x="34090" y="5578"/>
                      <a:pt x="31055" y="6112"/>
                      <a:pt x="27991" y="6112"/>
                    </a:cubicBezTo>
                    <a:lnTo>
                      <a:pt x="21579" y="6112"/>
                    </a:lnTo>
                    <a:cubicBezTo>
                      <a:pt x="18517" y="6112"/>
                      <a:pt x="15481" y="5578"/>
                      <a:pt x="12557" y="4522"/>
                    </a:cubicBezTo>
                    <a:lnTo>
                      <a:pt x="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4780806" y="3327772"/>
                <a:ext cx="21105" cy="36754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569" extrusionOk="0">
                    <a:moveTo>
                      <a:pt x="546" y="1"/>
                    </a:moveTo>
                    <a:cubicBezTo>
                      <a:pt x="505" y="1"/>
                      <a:pt x="465" y="10"/>
                      <a:pt x="429" y="26"/>
                    </a:cubicBezTo>
                    <a:cubicBezTo>
                      <a:pt x="404" y="38"/>
                      <a:pt x="379" y="55"/>
                      <a:pt x="357" y="74"/>
                    </a:cubicBezTo>
                    <a:cubicBezTo>
                      <a:pt x="303" y="121"/>
                      <a:pt x="262" y="187"/>
                      <a:pt x="245" y="265"/>
                    </a:cubicBezTo>
                    <a:lnTo>
                      <a:pt x="44" y="1111"/>
                    </a:lnTo>
                    <a:cubicBezTo>
                      <a:pt x="1" y="1295"/>
                      <a:pt x="87" y="1476"/>
                      <a:pt x="228" y="1542"/>
                    </a:cubicBezTo>
                    <a:cubicBezTo>
                      <a:pt x="264" y="1560"/>
                      <a:pt x="303" y="1569"/>
                      <a:pt x="344" y="1569"/>
                    </a:cubicBezTo>
                    <a:cubicBezTo>
                      <a:pt x="486" y="1569"/>
                      <a:pt x="609" y="1460"/>
                      <a:pt x="646" y="1304"/>
                    </a:cubicBezTo>
                    <a:lnTo>
                      <a:pt x="847" y="458"/>
                    </a:lnTo>
                    <a:cubicBezTo>
                      <a:pt x="901" y="228"/>
                      <a:pt x="752" y="1"/>
                      <a:pt x="5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4780806" y="3328381"/>
                <a:ext cx="15372" cy="35512"/>
              </a:xfrm>
              <a:custGeom>
                <a:avLst/>
                <a:gdLst/>
                <a:ahLst/>
                <a:cxnLst/>
                <a:rect l="l" t="t" r="r" b="b"/>
                <a:pathLst>
                  <a:path w="657" h="1516" extrusionOk="0">
                    <a:moveTo>
                      <a:pt x="430" y="0"/>
                    </a:moveTo>
                    <a:cubicBezTo>
                      <a:pt x="405" y="12"/>
                      <a:pt x="380" y="29"/>
                      <a:pt x="358" y="48"/>
                    </a:cubicBezTo>
                    <a:cubicBezTo>
                      <a:pt x="305" y="95"/>
                      <a:pt x="264" y="161"/>
                      <a:pt x="246" y="239"/>
                    </a:cubicBezTo>
                    <a:lnTo>
                      <a:pt x="45" y="1085"/>
                    </a:lnTo>
                    <a:cubicBezTo>
                      <a:pt x="1" y="1269"/>
                      <a:pt x="87" y="1450"/>
                      <a:pt x="228" y="1516"/>
                    </a:cubicBezTo>
                    <a:cubicBezTo>
                      <a:pt x="317" y="1476"/>
                      <a:pt x="385" y="1389"/>
                      <a:pt x="413" y="1278"/>
                    </a:cubicBezTo>
                    <a:lnTo>
                      <a:pt x="614" y="432"/>
                    </a:lnTo>
                    <a:cubicBezTo>
                      <a:pt x="657" y="248"/>
                      <a:pt x="572" y="66"/>
                      <a:pt x="4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4749266" y="3338500"/>
                <a:ext cx="21105" cy="36707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567" extrusionOk="0">
                    <a:moveTo>
                      <a:pt x="546" y="1"/>
                    </a:moveTo>
                    <a:cubicBezTo>
                      <a:pt x="505" y="1"/>
                      <a:pt x="465" y="10"/>
                      <a:pt x="429" y="27"/>
                    </a:cubicBezTo>
                    <a:cubicBezTo>
                      <a:pt x="403" y="38"/>
                      <a:pt x="378" y="54"/>
                      <a:pt x="356" y="74"/>
                    </a:cubicBezTo>
                    <a:cubicBezTo>
                      <a:pt x="303" y="121"/>
                      <a:pt x="262" y="188"/>
                      <a:pt x="244" y="267"/>
                    </a:cubicBezTo>
                    <a:lnTo>
                      <a:pt x="42" y="1113"/>
                    </a:lnTo>
                    <a:cubicBezTo>
                      <a:pt x="0" y="1293"/>
                      <a:pt x="86" y="1475"/>
                      <a:pt x="228" y="1540"/>
                    </a:cubicBezTo>
                    <a:cubicBezTo>
                      <a:pt x="264" y="1559"/>
                      <a:pt x="303" y="1567"/>
                      <a:pt x="344" y="1567"/>
                    </a:cubicBezTo>
                    <a:cubicBezTo>
                      <a:pt x="485" y="1567"/>
                      <a:pt x="608" y="1459"/>
                      <a:pt x="645" y="1302"/>
                    </a:cubicBezTo>
                    <a:lnTo>
                      <a:pt x="846" y="457"/>
                    </a:lnTo>
                    <a:cubicBezTo>
                      <a:pt x="902" y="228"/>
                      <a:pt x="752" y="1"/>
                      <a:pt x="5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4749266" y="3339110"/>
                <a:ext cx="15372" cy="35489"/>
              </a:xfrm>
              <a:custGeom>
                <a:avLst/>
                <a:gdLst/>
                <a:ahLst/>
                <a:cxnLst/>
                <a:rect l="l" t="t" r="r" b="b"/>
                <a:pathLst>
                  <a:path w="657" h="1515" extrusionOk="0">
                    <a:moveTo>
                      <a:pt x="430" y="1"/>
                    </a:moveTo>
                    <a:cubicBezTo>
                      <a:pt x="404" y="12"/>
                      <a:pt x="379" y="28"/>
                      <a:pt x="357" y="48"/>
                    </a:cubicBezTo>
                    <a:cubicBezTo>
                      <a:pt x="305" y="95"/>
                      <a:pt x="264" y="162"/>
                      <a:pt x="245" y="241"/>
                    </a:cubicBezTo>
                    <a:lnTo>
                      <a:pt x="44" y="1087"/>
                    </a:lnTo>
                    <a:cubicBezTo>
                      <a:pt x="0" y="1267"/>
                      <a:pt x="86" y="1449"/>
                      <a:pt x="228" y="1514"/>
                    </a:cubicBezTo>
                    <a:cubicBezTo>
                      <a:pt x="316" y="1474"/>
                      <a:pt x="385" y="1387"/>
                      <a:pt x="412" y="1276"/>
                    </a:cubicBezTo>
                    <a:lnTo>
                      <a:pt x="613" y="431"/>
                    </a:lnTo>
                    <a:cubicBezTo>
                      <a:pt x="656" y="248"/>
                      <a:pt x="571" y="66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4717703" y="3349206"/>
                <a:ext cx="21105" cy="36754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569" extrusionOk="0">
                    <a:moveTo>
                      <a:pt x="546" y="0"/>
                    </a:moveTo>
                    <a:cubicBezTo>
                      <a:pt x="505" y="0"/>
                      <a:pt x="465" y="9"/>
                      <a:pt x="429" y="26"/>
                    </a:cubicBezTo>
                    <a:cubicBezTo>
                      <a:pt x="403" y="37"/>
                      <a:pt x="379" y="54"/>
                      <a:pt x="356" y="73"/>
                    </a:cubicBezTo>
                    <a:cubicBezTo>
                      <a:pt x="303" y="120"/>
                      <a:pt x="262" y="187"/>
                      <a:pt x="243" y="265"/>
                    </a:cubicBezTo>
                    <a:lnTo>
                      <a:pt x="41" y="1111"/>
                    </a:lnTo>
                    <a:cubicBezTo>
                      <a:pt x="0" y="1294"/>
                      <a:pt x="87" y="1476"/>
                      <a:pt x="228" y="1541"/>
                    </a:cubicBezTo>
                    <a:cubicBezTo>
                      <a:pt x="264" y="1559"/>
                      <a:pt x="303" y="1568"/>
                      <a:pt x="344" y="1568"/>
                    </a:cubicBezTo>
                    <a:cubicBezTo>
                      <a:pt x="486" y="1568"/>
                      <a:pt x="609" y="1459"/>
                      <a:pt x="646" y="1303"/>
                    </a:cubicBezTo>
                    <a:lnTo>
                      <a:pt x="847" y="457"/>
                    </a:lnTo>
                    <a:cubicBezTo>
                      <a:pt x="902" y="227"/>
                      <a:pt x="752" y="0"/>
                      <a:pt x="5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4717703" y="3349791"/>
                <a:ext cx="15372" cy="35512"/>
              </a:xfrm>
              <a:custGeom>
                <a:avLst/>
                <a:gdLst/>
                <a:ahLst/>
                <a:cxnLst/>
                <a:rect l="l" t="t" r="r" b="b"/>
                <a:pathLst>
                  <a:path w="657" h="1516" extrusionOk="0">
                    <a:moveTo>
                      <a:pt x="430" y="1"/>
                    </a:moveTo>
                    <a:cubicBezTo>
                      <a:pt x="405" y="12"/>
                      <a:pt x="380" y="29"/>
                      <a:pt x="357" y="48"/>
                    </a:cubicBezTo>
                    <a:cubicBezTo>
                      <a:pt x="305" y="95"/>
                      <a:pt x="264" y="162"/>
                      <a:pt x="245" y="240"/>
                    </a:cubicBezTo>
                    <a:lnTo>
                      <a:pt x="44" y="1086"/>
                    </a:lnTo>
                    <a:cubicBezTo>
                      <a:pt x="0" y="1269"/>
                      <a:pt x="87" y="1451"/>
                      <a:pt x="228" y="1516"/>
                    </a:cubicBezTo>
                    <a:cubicBezTo>
                      <a:pt x="316" y="1476"/>
                      <a:pt x="385" y="1390"/>
                      <a:pt x="413" y="1278"/>
                    </a:cubicBezTo>
                    <a:lnTo>
                      <a:pt x="614" y="432"/>
                    </a:lnTo>
                    <a:cubicBezTo>
                      <a:pt x="657" y="248"/>
                      <a:pt x="572" y="66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3837676" y="3346816"/>
                <a:ext cx="340153" cy="367819"/>
              </a:xfrm>
              <a:custGeom>
                <a:avLst/>
                <a:gdLst/>
                <a:ahLst/>
                <a:cxnLst/>
                <a:rect l="l" t="t" r="r" b="b"/>
                <a:pathLst>
                  <a:path w="14538" h="15702" extrusionOk="0">
                    <a:moveTo>
                      <a:pt x="0" y="1"/>
                    </a:moveTo>
                    <a:lnTo>
                      <a:pt x="1608" y="14187"/>
                    </a:lnTo>
                    <a:cubicBezTo>
                      <a:pt x="1706" y="15050"/>
                      <a:pt x="2347" y="15701"/>
                      <a:pt x="3099" y="15701"/>
                    </a:cubicBezTo>
                    <a:lnTo>
                      <a:pt x="11642" y="15701"/>
                    </a:lnTo>
                    <a:cubicBezTo>
                      <a:pt x="13239" y="15701"/>
                      <a:pt x="14537" y="14198"/>
                      <a:pt x="14537" y="12350"/>
                    </a:cubicBezTo>
                    <a:lnTo>
                      <a:pt x="14537" y="5078"/>
                    </a:lnTo>
                    <a:lnTo>
                      <a:pt x="13960" y="4878"/>
                    </a:lnTo>
                    <a:lnTo>
                      <a:pt x="13689" y="4785"/>
                    </a:lnTo>
                    <a:lnTo>
                      <a:pt x="13689" y="12351"/>
                    </a:lnTo>
                    <a:cubicBezTo>
                      <a:pt x="13689" y="13656"/>
                      <a:pt x="12770" y="14718"/>
                      <a:pt x="11643" y="14718"/>
                    </a:cubicBezTo>
                    <a:lnTo>
                      <a:pt x="3100" y="14718"/>
                    </a:lnTo>
                    <a:cubicBezTo>
                      <a:pt x="2773" y="14718"/>
                      <a:pt x="2495" y="14434"/>
                      <a:pt x="2453" y="14060"/>
                    </a:cubicBezTo>
                    <a:lnTo>
                      <a:pt x="1039" y="1589"/>
                    </a:lnTo>
                    <a:lnTo>
                      <a:pt x="1010" y="1337"/>
                    </a:lnTo>
                    <a:lnTo>
                      <a:pt x="850" y="1278"/>
                    </a:lnTo>
                    <a:lnTo>
                      <a:pt x="744" y="1238"/>
                    </a:lnTo>
                    <a:cubicBezTo>
                      <a:pt x="635" y="1209"/>
                      <a:pt x="547" y="1129"/>
                      <a:pt x="494" y="1022"/>
                    </a:cubicBezTo>
                    <a:cubicBezTo>
                      <a:pt x="477" y="988"/>
                      <a:pt x="465" y="953"/>
                      <a:pt x="456" y="915"/>
                    </a:cubicBezTo>
                    <a:cubicBezTo>
                      <a:pt x="446" y="878"/>
                      <a:pt x="441" y="837"/>
                      <a:pt x="441" y="796"/>
                    </a:cubicBezTo>
                    <a:lnTo>
                      <a:pt x="441" y="703"/>
                    </a:lnTo>
                    <a:cubicBezTo>
                      <a:pt x="215" y="626"/>
                      <a:pt x="59" y="386"/>
                      <a:pt x="59" y="111"/>
                    </a:cubicBezTo>
                    <a:lnTo>
                      <a:pt x="59" y="26"/>
                    </a:lnTo>
                    <a:cubicBezTo>
                      <a:pt x="39" y="18"/>
                      <a:pt x="20" y="10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3849141" y="3370757"/>
                <a:ext cx="318604" cy="332986"/>
              </a:xfrm>
              <a:custGeom>
                <a:avLst/>
                <a:gdLst/>
                <a:ahLst/>
                <a:cxnLst/>
                <a:rect l="l" t="t" r="r" b="b"/>
                <a:pathLst>
                  <a:path w="13617" h="14215" extrusionOk="0">
                    <a:moveTo>
                      <a:pt x="0" y="0"/>
                    </a:moveTo>
                    <a:lnTo>
                      <a:pt x="1449" y="12791"/>
                    </a:lnTo>
                    <a:cubicBezTo>
                      <a:pt x="1544" y="13602"/>
                      <a:pt x="2146" y="14214"/>
                      <a:pt x="2853" y="14214"/>
                    </a:cubicBezTo>
                    <a:lnTo>
                      <a:pt x="10892" y="14214"/>
                    </a:lnTo>
                    <a:cubicBezTo>
                      <a:pt x="12394" y="14214"/>
                      <a:pt x="13617" y="12801"/>
                      <a:pt x="13617" y="11061"/>
                    </a:cubicBezTo>
                    <a:lnTo>
                      <a:pt x="13617" y="3908"/>
                    </a:lnTo>
                    <a:lnTo>
                      <a:pt x="13196" y="3763"/>
                    </a:lnTo>
                    <a:lnTo>
                      <a:pt x="13196" y="11329"/>
                    </a:lnTo>
                    <a:cubicBezTo>
                      <a:pt x="13196" y="12634"/>
                      <a:pt x="12277" y="13696"/>
                      <a:pt x="11150" y="13696"/>
                    </a:cubicBezTo>
                    <a:lnTo>
                      <a:pt x="2607" y="13696"/>
                    </a:lnTo>
                    <a:cubicBezTo>
                      <a:pt x="2280" y="13696"/>
                      <a:pt x="2002" y="13412"/>
                      <a:pt x="1960" y="13038"/>
                    </a:cubicBezTo>
                    <a:lnTo>
                      <a:pt x="516" y="315"/>
                    </a:lnTo>
                    <a:lnTo>
                      <a:pt x="250" y="216"/>
                    </a:lnTo>
                    <a:cubicBezTo>
                      <a:pt x="141" y="187"/>
                      <a:pt x="53" y="107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4558085" y="3341265"/>
                <a:ext cx="340691" cy="373371"/>
              </a:xfrm>
              <a:custGeom>
                <a:avLst/>
                <a:gdLst/>
                <a:ahLst/>
                <a:cxnLst/>
                <a:rect l="l" t="t" r="r" b="b"/>
                <a:pathLst>
                  <a:path w="14561" h="15939" extrusionOk="0">
                    <a:moveTo>
                      <a:pt x="14560" y="1"/>
                    </a:moveTo>
                    <a:cubicBezTo>
                      <a:pt x="14432" y="73"/>
                      <a:pt x="14298" y="140"/>
                      <a:pt x="14154" y="206"/>
                    </a:cubicBezTo>
                    <a:lnTo>
                      <a:pt x="14154" y="492"/>
                    </a:lnTo>
                    <a:cubicBezTo>
                      <a:pt x="14154" y="591"/>
                      <a:pt x="14134" y="687"/>
                      <a:pt x="14097" y="771"/>
                    </a:cubicBezTo>
                    <a:cubicBezTo>
                      <a:pt x="14032" y="920"/>
                      <a:pt x="13916" y="1036"/>
                      <a:pt x="13773" y="1084"/>
                    </a:cubicBezTo>
                    <a:lnTo>
                      <a:pt x="13773" y="1176"/>
                    </a:lnTo>
                    <a:cubicBezTo>
                      <a:pt x="13773" y="1365"/>
                      <a:pt x="13671" y="1531"/>
                      <a:pt x="13522" y="1600"/>
                    </a:cubicBezTo>
                    <a:lnTo>
                      <a:pt x="12087" y="14294"/>
                    </a:lnTo>
                    <a:cubicBezTo>
                      <a:pt x="12045" y="14670"/>
                      <a:pt x="11766" y="14952"/>
                      <a:pt x="11439" y="14952"/>
                    </a:cubicBezTo>
                    <a:lnTo>
                      <a:pt x="2897" y="14952"/>
                    </a:lnTo>
                    <a:cubicBezTo>
                      <a:pt x="1768" y="14952"/>
                      <a:pt x="851" y="13891"/>
                      <a:pt x="851" y="12585"/>
                    </a:cubicBezTo>
                    <a:lnTo>
                      <a:pt x="851" y="4869"/>
                    </a:lnTo>
                    <a:lnTo>
                      <a:pt x="430" y="5016"/>
                    </a:lnTo>
                    <a:lnTo>
                      <a:pt x="0" y="5165"/>
                    </a:lnTo>
                    <a:lnTo>
                      <a:pt x="0" y="12587"/>
                    </a:lnTo>
                    <a:cubicBezTo>
                      <a:pt x="0" y="14435"/>
                      <a:pt x="1299" y="15938"/>
                      <a:pt x="2897" y="15938"/>
                    </a:cubicBezTo>
                    <a:lnTo>
                      <a:pt x="11439" y="15938"/>
                    </a:lnTo>
                    <a:cubicBezTo>
                      <a:pt x="12191" y="15938"/>
                      <a:pt x="12832" y="15287"/>
                      <a:pt x="12930" y="14424"/>
                    </a:cubicBezTo>
                    <a:lnTo>
                      <a:pt x="145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4568099" y="3359349"/>
                <a:ext cx="319820" cy="344394"/>
              </a:xfrm>
              <a:custGeom>
                <a:avLst/>
                <a:gdLst/>
                <a:ahLst/>
                <a:cxnLst/>
                <a:rect l="l" t="t" r="r" b="b"/>
                <a:pathLst>
                  <a:path w="13669" h="14702" extrusionOk="0">
                    <a:moveTo>
                      <a:pt x="13669" y="0"/>
                    </a:moveTo>
                    <a:cubicBezTo>
                      <a:pt x="13603" y="149"/>
                      <a:pt x="13488" y="265"/>
                      <a:pt x="13343" y="313"/>
                    </a:cubicBezTo>
                    <a:lnTo>
                      <a:pt x="13343" y="405"/>
                    </a:lnTo>
                    <a:cubicBezTo>
                      <a:pt x="13343" y="594"/>
                      <a:pt x="13241" y="761"/>
                      <a:pt x="13092" y="829"/>
                    </a:cubicBezTo>
                    <a:lnTo>
                      <a:pt x="11657" y="13524"/>
                    </a:lnTo>
                    <a:cubicBezTo>
                      <a:pt x="11615" y="13899"/>
                      <a:pt x="11337" y="14182"/>
                      <a:pt x="11009" y="14182"/>
                    </a:cubicBezTo>
                    <a:lnTo>
                      <a:pt x="2467" y="14182"/>
                    </a:lnTo>
                    <a:cubicBezTo>
                      <a:pt x="1338" y="14182"/>
                      <a:pt x="421" y="13120"/>
                      <a:pt x="421" y="11815"/>
                    </a:cubicBezTo>
                    <a:lnTo>
                      <a:pt x="421" y="4099"/>
                    </a:lnTo>
                    <a:lnTo>
                      <a:pt x="0" y="4244"/>
                    </a:lnTo>
                    <a:lnTo>
                      <a:pt x="0" y="11548"/>
                    </a:lnTo>
                    <a:cubicBezTo>
                      <a:pt x="0" y="13288"/>
                      <a:pt x="1224" y="14701"/>
                      <a:pt x="2726" y="14701"/>
                    </a:cubicBezTo>
                    <a:lnTo>
                      <a:pt x="10763" y="14701"/>
                    </a:lnTo>
                    <a:cubicBezTo>
                      <a:pt x="11471" y="14701"/>
                      <a:pt x="12075" y="14089"/>
                      <a:pt x="12167" y="13278"/>
                    </a:cubicBezTo>
                    <a:lnTo>
                      <a:pt x="136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4889253" y="3346043"/>
                <a:ext cx="164" cy="1288"/>
              </a:xfrm>
              <a:custGeom>
                <a:avLst/>
                <a:gdLst/>
                <a:ahLst/>
                <a:cxnLst/>
                <a:rect l="l" t="t" r="r" b="b"/>
                <a:pathLst>
                  <a:path w="7" h="55" extrusionOk="0">
                    <a:moveTo>
                      <a:pt x="6" y="1"/>
                    </a:moveTo>
                    <a:lnTo>
                      <a:pt x="6" y="1"/>
                    </a:lnTo>
                    <a:cubicBezTo>
                      <a:pt x="4" y="2"/>
                      <a:pt x="3" y="2"/>
                      <a:pt x="0" y="4"/>
                    </a:cubicBezTo>
                    <a:lnTo>
                      <a:pt x="0" y="54"/>
                    </a:lnTo>
                    <a:lnTo>
                      <a:pt x="6" y="1"/>
                    </a:lnTo>
                    <a:close/>
                  </a:path>
                </a:pathLst>
              </a:custGeom>
              <a:solidFill>
                <a:srgbClr val="BABC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4115638" y="3768794"/>
                <a:ext cx="35471" cy="14992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640" extrusionOk="0">
                    <a:moveTo>
                      <a:pt x="10" y="1"/>
                    </a:moveTo>
                    <a:lnTo>
                      <a:pt x="4" y="283"/>
                    </a:lnTo>
                    <a:cubicBezTo>
                      <a:pt x="0" y="460"/>
                      <a:pt x="122" y="607"/>
                      <a:pt x="274" y="611"/>
                    </a:cubicBezTo>
                    <a:lnTo>
                      <a:pt x="1225" y="640"/>
                    </a:lnTo>
                    <a:cubicBezTo>
                      <a:pt x="1226" y="640"/>
                      <a:pt x="1228" y="640"/>
                      <a:pt x="1230" y="640"/>
                    </a:cubicBezTo>
                    <a:cubicBezTo>
                      <a:pt x="1381" y="640"/>
                      <a:pt x="1506" y="501"/>
                      <a:pt x="1509" y="327"/>
                    </a:cubicBezTo>
                    <a:lnTo>
                      <a:pt x="1516" y="45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4118165" y="3535294"/>
                <a:ext cx="13851" cy="45702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951" extrusionOk="0">
                    <a:moveTo>
                      <a:pt x="114" y="1"/>
                    </a:moveTo>
                    <a:cubicBezTo>
                      <a:pt x="72" y="1"/>
                      <a:pt x="34" y="38"/>
                      <a:pt x="33" y="92"/>
                    </a:cubicBezTo>
                    <a:lnTo>
                      <a:pt x="1" y="1568"/>
                    </a:lnTo>
                    <a:cubicBezTo>
                      <a:pt x="1" y="1598"/>
                      <a:pt x="14" y="1627"/>
                      <a:pt x="35" y="1645"/>
                    </a:cubicBezTo>
                    <a:lnTo>
                      <a:pt x="369" y="1932"/>
                    </a:lnTo>
                    <a:cubicBezTo>
                      <a:pt x="384" y="1945"/>
                      <a:pt x="401" y="1951"/>
                      <a:pt x="417" y="1951"/>
                    </a:cubicBezTo>
                    <a:cubicBezTo>
                      <a:pt x="455" y="1951"/>
                      <a:pt x="492" y="1919"/>
                      <a:pt x="497" y="1869"/>
                    </a:cubicBezTo>
                    <a:lnTo>
                      <a:pt x="571" y="1241"/>
                    </a:lnTo>
                    <a:lnTo>
                      <a:pt x="571" y="1231"/>
                    </a:lnTo>
                    <a:lnTo>
                      <a:pt x="591" y="362"/>
                    </a:lnTo>
                    <a:cubicBezTo>
                      <a:pt x="592" y="327"/>
                      <a:pt x="576" y="296"/>
                      <a:pt x="551" y="278"/>
                    </a:cubicBezTo>
                    <a:lnTo>
                      <a:pt x="155" y="14"/>
                    </a:lnTo>
                    <a:cubicBezTo>
                      <a:pt x="142" y="5"/>
                      <a:pt x="128" y="1"/>
                      <a:pt x="1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4144230" y="3536278"/>
                <a:ext cx="13805" cy="45281"/>
              </a:xfrm>
              <a:custGeom>
                <a:avLst/>
                <a:gdLst/>
                <a:ahLst/>
                <a:cxnLst/>
                <a:rect l="l" t="t" r="r" b="b"/>
                <a:pathLst>
                  <a:path w="590" h="1933" extrusionOk="0">
                    <a:moveTo>
                      <a:pt x="507" y="0"/>
                    </a:moveTo>
                    <a:cubicBezTo>
                      <a:pt x="495" y="0"/>
                      <a:pt x="482" y="4"/>
                      <a:pt x="470" y="11"/>
                    </a:cubicBezTo>
                    <a:lnTo>
                      <a:pt x="64" y="254"/>
                    </a:lnTo>
                    <a:cubicBezTo>
                      <a:pt x="39" y="269"/>
                      <a:pt x="20" y="300"/>
                      <a:pt x="20" y="334"/>
                    </a:cubicBezTo>
                    <a:lnTo>
                      <a:pt x="1" y="1203"/>
                    </a:lnTo>
                    <a:lnTo>
                      <a:pt x="1" y="1214"/>
                    </a:lnTo>
                    <a:lnTo>
                      <a:pt x="49" y="1845"/>
                    </a:lnTo>
                    <a:cubicBezTo>
                      <a:pt x="53" y="1897"/>
                      <a:pt x="90" y="1932"/>
                      <a:pt x="130" y="1932"/>
                    </a:cubicBezTo>
                    <a:cubicBezTo>
                      <a:pt x="144" y="1932"/>
                      <a:pt x="160" y="1927"/>
                      <a:pt x="174" y="1916"/>
                    </a:cubicBezTo>
                    <a:lnTo>
                      <a:pt x="521" y="1649"/>
                    </a:lnTo>
                    <a:cubicBezTo>
                      <a:pt x="542" y="1633"/>
                      <a:pt x="557" y="1604"/>
                      <a:pt x="557" y="1574"/>
                    </a:cubicBezTo>
                    <a:lnTo>
                      <a:pt x="588" y="97"/>
                    </a:lnTo>
                    <a:cubicBezTo>
                      <a:pt x="589" y="41"/>
                      <a:pt x="550" y="0"/>
                      <a:pt x="50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4096101" y="3550192"/>
                <a:ext cx="76065" cy="230713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9849" extrusionOk="0">
                    <a:moveTo>
                      <a:pt x="1528" y="0"/>
                    </a:moveTo>
                    <a:cubicBezTo>
                      <a:pt x="1451" y="658"/>
                      <a:pt x="1353" y="1312"/>
                      <a:pt x="1236" y="1962"/>
                    </a:cubicBezTo>
                    <a:cubicBezTo>
                      <a:pt x="1232" y="1984"/>
                      <a:pt x="1229" y="2004"/>
                      <a:pt x="1225" y="2026"/>
                    </a:cubicBezTo>
                    <a:cubicBezTo>
                      <a:pt x="1219" y="2057"/>
                      <a:pt x="1214" y="2090"/>
                      <a:pt x="1206" y="2122"/>
                    </a:cubicBezTo>
                    <a:cubicBezTo>
                      <a:pt x="1204" y="2136"/>
                      <a:pt x="1201" y="2149"/>
                      <a:pt x="1199" y="2163"/>
                    </a:cubicBezTo>
                    <a:cubicBezTo>
                      <a:pt x="1050" y="2985"/>
                      <a:pt x="867" y="3800"/>
                      <a:pt x="658" y="4605"/>
                    </a:cubicBezTo>
                    <a:cubicBezTo>
                      <a:pt x="345" y="5804"/>
                      <a:pt x="183" y="6557"/>
                      <a:pt x="98" y="7059"/>
                    </a:cubicBezTo>
                    <a:cubicBezTo>
                      <a:pt x="87" y="7123"/>
                      <a:pt x="77" y="7182"/>
                      <a:pt x="68" y="7239"/>
                    </a:cubicBezTo>
                    <a:cubicBezTo>
                      <a:pt x="52" y="7349"/>
                      <a:pt x="39" y="7447"/>
                      <a:pt x="30" y="7533"/>
                    </a:cubicBezTo>
                    <a:cubicBezTo>
                      <a:pt x="22" y="7604"/>
                      <a:pt x="16" y="7665"/>
                      <a:pt x="12" y="7723"/>
                    </a:cubicBezTo>
                    <a:cubicBezTo>
                      <a:pt x="10" y="7757"/>
                      <a:pt x="7" y="7789"/>
                      <a:pt x="6" y="7820"/>
                    </a:cubicBezTo>
                    <a:cubicBezTo>
                      <a:pt x="5" y="7854"/>
                      <a:pt x="1" y="7887"/>
                      <a:pt x="1" y="7922"/>
                    </a:cubicBezTo>
                    <a:cubicBezTo>
                      <a:pt x="0" y="7959"/>
                      <a:pt x="0" y="7995"/>
                      <a:pt x="1" y="8033"/>
                    </a:cubicBezTo>
                    <a:cubicBezTo>
                      <a:pt x="5" y="8105"/>
                      <a:pt x="10" y="8177"/>
                      <a:pt x="19" y="8246"/>
                    </a:cubicBezTo>
                    <a:cubicBezTo>
                      <a:pt x="132" y="9134"/>
                      <a:pt x="783" y="9825"/>
                      <a:pt x="1585" y="9849"/>
                    </a:cubicBezTo>
                    <a:cubicBezTo>
                      <a:pt x="1598" y="9849"/>
                      <a:pt x="1610" y="9849"/>
                      <a:pt x="1623" y="9849"/>
                    </a:cubicBezTo>
                    <a:cubicBezTo>
                      <a:pt x="1667" y="9849"/>
                      <a:pt x="1710" y="9847"/>
                      <a:pt x="1754" y="9843"/>
                    </a:cubicBezTo>
                    <a:cubicBezTo>
                      <a:pt x="2481" y="9778"/>
                      <a:pt x="3077" y="9156"/>
                      <a:pt x="3219" y="8338"/>
                    </a:cubicBezTo>
                    <a:cubicBezTo>
                      <a:pt x="3230" y="8270"/>
                      <a:pt x="3239" y="8199"/>
                      <a:pt x="3244" y="8128"/>
                    </a:cubicBezTo>
                    <a:cubicBezTo>
                      <a:pt x="3246" y="8092"/>
                      <a:pt x="3248" y="8055"/>
                      <a:pt x="3249" y="8016"/>
                    </a:cubicBezTo>
                    <a:cubicBezTo>
                      <a:pt x="3250" y="7983"/>
                      <a:pt x="3250" y="7949"/>
                      <a:pt x="3249" y="7916"/>
                    </a:cubicBezTo>
                    <a:cubicBezTo>
                      <a:pt x="3249" y="7886"/>
                      <a:pt x="3249" y="7854"/>
                      <a:pt x="3248" y="7819"/>
                    </a:cubicBezTo>
                    <a:cubicBezTo>
                      <a:pt x="3246" y="7762"/>
                      <a:pt x="3244" y="7698"/>
                      <a:pt x="3239" y="7628"/>
                    </a:cubicBezTo>
                    <a:cubicBezTo>
                      <a:pt x="3234" y="7541"/>
                      <a:pt x="3225" y="7445"/>
                      <a:pt x="3213" y="7332"/>
                    </a:cubicBezTo>
                    <a:cubicBezTo>
                      <a:pt x="3208" y="7275"/>
                      <a:pt x="3200" y="7215"/>
                      <a:pt x="3193" y="7151"/>
                    </a:cubicBezTo>
                    <a:cubicBezTo>
                      <a:pt x="3128" y="6635"/>
                      <a:pt x="2995" y="5860"/>
                      <a:pt x="2727" y="4610"/>
                    </a:cubicBezTo>
                    <a:cubicBezTo>
                      <a:pt x="2557" y="3813"/>
                      <a:pt x="2415" y="3009"/>
                      <a:pt x="2302" y="2199"/>
                    </a:cubicBezTo>
                    <a:cubicBezTo>
                      <a:pt x="2301" y="2185"/>
                      <a:pt x="2298" y="2172"/>
                      <a:pt x="2297" y="2158"/>
                    </a:cubicBezTo>
                    <a:cubicBezTo>
                      <a:pt x="2291" y="2123"/>
                      <a:pt x="2287" y="2088"/>
                      <a:pt x="2282" y="2054"/>
                    </a:cubicBezTo>
                    <a:cubicBezTo>
                      <a:pt x="2280" y="2035"/>
                      <a:pt x="2277" y="2014"/>
                      <a:pt x="2275" y="1995"/>
                    </a:cubicBezTo>
                    <a:cubicBezTo>
                      <a:pt x="2191" y="1368"/>
                      <a:pt x="2126" y="739"/>
                      <a:pt x="2078" y="108"/>
                    </a:cubicBezTo>
                    <a:lnTo>
                      <a:pt x="2072" y="16"/>
                    </a:lnTo>
                    <a:lnTo>
                      <a:pt x="1815" y="8"/>
                    </a:lnTo>
                    <a:lnTo>
                      <a:pt x="152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4135456" y="3534216"/>
                <a:ext cx="6154" cy="52378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236" extrusionOk="0">
                    <a:moveTo>
                      <a:pt x="36" y="0"/>
                    </a:moveTo>
                    <a:cubicBezTo>
                      <a:pt x="16" y="0"/>
                      <a:pt x="0" y="19"/>
                      <a:pt x="0" y="41"/>
                    </a:cubicBezTo>
                    <a:lnTo>
                      <a:pt x="45" y="2196"/>
                    </a:lnTo>
                    <a:cubicBezTo>
                      <a:pt x="45" y="2218"/>
                      <a:pt x="61" y="2235"/>
                      <a:pt x="87" y="2236"/>
                    </a:cubicBezTo>
                    <a:cubicBezTo>
                      <a:pt x="107" y="2236"/>
                      <a:pt x="122" y="2219"/>
                      <a:pt x="123" y="2199"/>
                    </a:cubicBezTo>
                    <a:lnTo>
                      <a:pt x="262" y="49"/>
                    </a:lnTo>
                    <a:cubicBezTo>
                      <a:pt x="263" y="26"/>
                      <a:pt x="248" y="6"/>
                      <a:pt x="229" y="5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4129583" y="3589944"/>
                <a:ext cx="2761" cy="3139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34" extrusionOk="0">
                    <a:moveTo>
                      <a:pt x="59" y="0"/>
                    </a:moveTo>
                    <a:cubicBezTo>
                      <a:pt x="29" y="0"/>
                      <a:pt x="3" y="30"/>
                      <a:pt x="1" y="66"/>
                    </a:cubicBezTo>
                    <a:cubicBezTo>
                      <a:pt x="0" y="102"/>
                      <a:pt x="26" y="133"/>
                      <a:pt x="57" y="134"/>
                    </a:cubicBezTo>
                    <a:cubicBezTo>
                      <a:pt x="90" y="134"/>
                      <a:pt x="116" y="105"/>
                      <a:pt x="117" y="68"/>
                    </a:cubicBezTo>
                    <a:cubicBezTo>
                      <a:pt x="118" y="32"/>
                      <a:pt x="92" y="1"/>
                      <a:pt x="61" y="0"/>
                    </a:cubicBezTo>
                    <a:cubicBezTo>
                      <a:pt x="60" y="0"/>
                      <a:pt x="60" y="0"/>
                      <a:pt x="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4130425" y="3579286"/>
                <a:ext cx="2784" cy="3139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34" extrusionOk="0">
                    <a:moveTo>
                      <a:pt x="60" y="0"/>
                    </a:moveTo>
                    <a:cubicBezTo>
                      <a:pt x="29" y="0"/>
                      <a:pt x="3" y="29"/>
                      <a:pt x="3" y="66"/>
                    </a:cubicBezTo>
                    <a:cubicBezTo>
                      <a:pt x="1" y="102"/>
                      <a:pt x="27" y="132"/>
                      <a:pt x="59" y="133"/>
                    </a:cubicBezTo>
                    <a:cubicBezTo>
                      <a:pt x="60" y="133"/>
                      <a:pt x="61" y="134"/>
                      <a:pt x="63" y="134"/>
                    </a:cubicBezTo>
                    <a:cubicBezTo>
                      <a:pt x="93" y="134"/>
                      <a:pt x="117" y="104"/>
                      <a:pt x="118" y="68"/>
                    </a:cubicBezTo>
                    <a:cubicBezTo>
                      <a:pt x="119" y="33"/>
                      <a:pt x="93" y="2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4131291" y="3568628"/>
                <a:ext cx="2738" cy="3162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35" extrusionOk="0">
                    <a:moveTo>
                      <a:pt x="56" y="1"/>
                    </a:moveTo>
                    <a:cubicBezTo>
                      <a:pt x="27" y="1"/>
                      <a:pt x="2" y="30"/>
                      <a:pt x="1" y="65"/>
                    </a:cubicBezTo>
                    <a:cubicBezTo>
                      <a:pt x="1" y="101"/>
                      <a:pt x="24" y="132"/>
                      <a:pt x="56" y="134"/>
                    </a:cubicBezTo>
                    <a:cubicBezTo>
                      <a:pt x="57" y="134"/>
                      <a:pt x="57" y="134"/>
                      <a:pt x="58" y="134"/>
                    </a:cubicBezTo>
                    <a:cubicBezTo>
                      <a:pt x="90" y="134"/>
                      <a:pt x="115" y="105"/>
                      <a:pt x="116" y="68"/>
                    </a:cubicBezTo>
                    <a:cubicBezTo>
                      <a:pt x="117" y="33"/>
                      <a:pt x="91" y="2"/>
                      <a:pt x="59" y="1"/>
                    </a:cubicBezTo>
                    <a:cubicBezTo>
                      <a:pt x="58" y="1"/>
                      <a:pt x="57" y="1"/>
                      <a:pt x="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4132087" y="3557969"/>
                <a:ext cx="2784" cy="3162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35" extrusionOk="0">
                    <a:moveTo>
                      <a:pt x="61" y="0"/>
                    </a:moveTo>
                    <a:cubicBezTo>
                      <a:pt x="30" y="0"/>
                      <a:pt x="4" y="28"/>
                      <a:pt x="2" y="67"/>
                    </a:cubicBezTo>
                    <a:cubicBezTo>
                      <a:pt x="1" y="103"/>
                      <a:pt x="26" y="134"/>
                      <a:pt x="58" y="135"/>
                    </a:cubicBezTo>
                    <a:cubicBezTo>
                      <a:pt x="91" y="135"/>
                      <a:pt x="117" y="106"/>
                      <a:pt x="118" y="69"/>
                    </a:cubicBezTo>
                    <a:cubicBezTo>
                      <a:pt x="119" y="32"/>
                      <a:pt x="93" y="1"/>
                      <a:pt x="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4142288" y="3590296"/>
                <a:ext cx="2761" cy="3162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35" extrusionOk="0">
                    <a:moveTo>
                      <a:pt x="60" y="1"/>
                    </a:moveTo>
                    <a:cubicBezTo>
                      <a:pt x="28" y="1"/>
                      <a:pt x="2" y="30"/>
                      <a:pt x="2" y="66"/>
                    </a:cubicBezTo>
                    <a:cubicBezTo>
                      <a:pt x="1" y="103"/>
                      <a:pt x="26" y="134"/>
                      <a:pt x="58" y="134"/>
                    </a:cubicBezTo>
                    <a:cubicBezTo>
                      <a:pt x="59" y="134"/>
                      <a:pt x="59" y="134"/>
                      <a:pt x="60" y="134"/>
                    </a:cubicBezTo>
                    <a:cubicBezTo>
                      <a:pt x="92" y="134"/>
                      <a:pt x="118" y="106"/>
                      <a:pt x="118" y="68"/>
                    </a:cubicBezTo>
                    <a:cubicBezTo>
                      <a:pt x="118" y="33"/>
                      <a:pt x="93" y="2"/>
                      <a:pt x="61" y="1"/>
                    </a:cubicBezTo>
                    <a:cubicBezTo>
                      <a:pt x="61" y="1"/>
                      <a:pt x="60" y="1"/>
                      <a:pt x="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4141914" y="3579614"/>
                <a:ext cx="2761" cy="3139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34" extrusionOk="0">
                    <a:moveTo>
                      <a:pt x="59" y="0"/>
                    </a:moveTo>
                    <a:cubicBezTo>
                      <a:pt x="28" y="0"/>
                      <a:pt x="1" y="30"/>
                      <a:pt x="1" y="66"/>
                    </a:cubicBezTo>
                    <a:cubicBezTo>
                      <a:pt x="0" y="103"/>
                      <a:pt x="26" y="134"/>
                      <a:pt x="58" y="134"/>
                    </a:cubicBezTo>
                    <a:cubicBezTo>
                      <a:pt x="58" y="134"/>
                      <a:pt x="59" y="134"/>
                      <a:pt x="59" y="134"/>
                    </a:cubicBezTo>
                    <a:cubicBezTo>
                      <a:pt x="90" y="134"/>
                      <a:pt x="117" y="104"/>
                      <a:pt x="117" y="68"/>
                    </a:cubicBezTo>
                    <a:cubicBezTo>
                      <a:pt x="117" y="32"/>
                      <a:pt x="92" y="1"/>
                      <a:pt x="61" y="0"/>
                    </a:cubicBezTo>
                    <a:cubicBezTo>
                      <a:pt x="60" y="0"/>
                      <a:pt x="60" y="0"/>
                      <a:pt x="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4141516" y="3568932"/>
                <a:ext cx="2784" cy="3139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34" extrusionOk="0">
                    <a:moveTo>
                      <a:pt x="60" y="0"/>
                    </a:moveTo>
                    <a:cubicBezTo>
                      <a:pt x="28" y="0"/>
                      <a:pt x="2" y="29"/>
                      <a:pt x="2" y="66"/>
                    </a:cubicBezTo>
                    <a:cubicBezTo>
                      <a:pt x="1" y="103"/>
                      <a:pt x="26" y="133"/>
                      <a:pt x="58" y="133"/>
                    </a:cubicBezTo>
                    <a:cubicBezTo>
                      <a:pt x="59" y="133"/>
                      <a:pt x="59" y="133"/>
                      <a:pt x="60" y="133"/>
                    </a:cubicBezTo>
                    <a:cubicBezTo>
                      <a:pt x="91" y="133"/>
                      <a:pt x="118" y="104"/>
                      <a:pt x="118" y="68"/>
                    </a:cubicBezTo>
                    <a:cubicBezTo>
                      <a:pt x="119" y="32"/>
                      <a:pt x="93" y="1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4141165" y="3558227"/>
                <a:ext cx="2761" cy="3162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35" extrusionOk="0">
                    <a:moveTo>
                      <a:pt x="59" y="1"/>
                    </a:moveTo>
                    <a:cubicBezTo>
                      <a:pt x="27" y="1"/>
                      <a:pt x="1" y="30"/>
                      <a:pt x="1" y="66"/>
                    </a:cubicBezTo>
                    <a:cubicBezTo>
                      <a:pt x="0" y="103"/>
                      <a:pt x="26" y="134"/>
                      <a:pt x="58" y="134"/>
                    </a:cubicBezTo>
                    <a:cubicBezTo>
                      <a:pt x="58" y="134"/>
                      <a:pt x="59" y="134"/>
                      <a:pt x="59" y="134"/>
                    </a:cubicBezTo>
                    <a:cubicBezTo>
                      <a:pt x="91" y="134"/>
                      <a:pt x="117" y="106"/>
                      <a:pt x="117" y="68"/>
                    </a:cubicBezTo>
                    <a:cubicBezTo>
                      <a:pt x="117" y="32"/>
                      <a:pt x="93" y="2"/>
                      <a:pt x="61" y="1"/>
                    </a:cubicBezTo>
                    <a:cubicBezTo>
                      <a:pt x="60" y="1"/>
                      <a:pt x="60" y="1"/>
                      <a:pt x="5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4096172" y="3738389"/>
                <a:ext cx="75901" cy="13423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573" extrusionOk="0">
                    <a:moveTo>
                      <a:pt x="0" y="0"/>
                    </a:moveTo>
                    <a:cubicBezTo>
                      <a:pt x="3" y="72"/>
                      <a:pt x="8" y="143"/>
                      <a:pt x="17" y="212"/>
                    </a:cubicBezTo>
                    <a:cubicBezTo>
                      <a:pt x="252" y="351"/>
                      <a:pt x="731" y="544"/>
                      <a:pt x="1611" y="570"/>
                    </a:cubicBezTo>
                    <a:cubicBezTo>
                      <a:pt x="1673" y="571"/>
                      <a:pt x="1733" y="572"/>
                      <a:pt x="1791" y="572"/>
                    </a:cubicBezTo>
                    <a:cubicBezTo>
                      <a:pt x="2557" y="572"/>
                      <a:pt x="2994" y="422"/>
                      <a:pt x="3218" y="304"/>
                    </a:cubicBezTo>
                    <a:cubicBezTo>
                      <a:pt x="3229" y="236"/>
                      <a:pt x="3238" y="165"/>
                      <a:pt x="3243" y="94"/>
                    </a:cubicBezTo>
                    <a:lnTo>
                      <a:pt x="3243" y="94"/>
                    </a:lnTo>
                    <a:cubicBezTo>
                      <a:pt x="3091" y="194"/>
                      <a:pt x="2669" y="399"/>
                      <a:pt x="1787" y="399"/>
                    </a:cubicBezTo>
                    <a:cubicBezTo>
                      <a:pt x="1731" y="399"/>
                      <a:pt x="1674" y="398"/>
                      <a:pt x="1615" y="396"/>
                    </a:cubicBezTo>
                    <a:cubicBezTo>
                      <a:pt x="616" y="366"/>
                      <a:pt x="159" y="115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4096405" y="3726700"/>
                <a:ext cx="75738" cy="13188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563" extrusionOk="0">
                    <a:moveTo>
                      <a:pt x="18" y="1"/>
                    </a:moveTo>
                    <a:cubicBezTo>
                      <a:pt x="11" y="71"/>
                      <a:pt x="4" y="132"/>
                      <a:pt x="1" y="191"/>
                    </a:cubicBezTo>
                    <a:cubicBezTo>
                      <a:pt x="230" y="331"/>
                      <a:pt x="710" y="534"/>
                      <a:pt x="1612" y="560"/>
                    </a:cubicBezTo>
                    <a:cubicBezTo>
                      <a:pt x="1672" y="562"/>
                      <a:pt x="1731" y="562"/>
                      <a:pt x="1787" y="562"/>
                    </a:cubicBezTo>
                    <a:cubicBezTo>
                      <a:pt x="2577" y="562"/>
                      <a:pt x="3017" y="403"/>
                      <a:pt x="3236" y="284"/>
                    </a:cubicBezTo>
                    <a:cubicBezTo>
                      <a:pt x="3235" y="227"/>
                      <a:pt x="3232" y="163"/>
                      <a:pt x="3227" y="93"/>
                    </a:cubicBezTo>
                    <a:cubicBezTo>
                      <a:pt x="3061" y="197"/>
                      <a:pt x="2634" y="388"/>
                      <a:pt x="1777" y="388"/>
                    </a:cubicBezTo>
                    <a:cubicBezTo>
                      <a:pt x="1725" y="388"/>
                      <a:pt x="1671" y="387"/>
                      <a:pt x="1616" y="386"/>
                    </a:cubicBezTo>
                    <a:cubicBezTo>
                      <a:pt x="649" y="357"/>
                      <a:pt x="191" y="121"/>
                      <a:pt x="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4097763" y="3715573"/>
                <a:ext cx="73562" cy="12298"/>
              </a:xfrm>
              <a:custGeom>
                <a:avLst/>
                <a:gdLst/>
                <a:ahLst/>
                <a:cxnLst/>
                <a:rect l="l" t="t" r="r" b="b"/>
                <a:pathLst>
                  <a:path w="3144" h="525" extrusionOk="0">
                    <a:moveTo>
                      <a:pt x="30" y="0"/>
                    </a:moveTo>
                    <a:cubicBezTo>
                      <a:pt x="19" y="64"/>
                      <a:pt x="9" y="123"/>
                      <a:pt x="0" y="180"/>
                    </a:cubicBezTo>
                    <a:cubicBezTo>
                      <a:pt x="244" y="318"/>
                      <a:pt x="719" y="497"/>
                      <a:pt x="1565" y="522"/>
                    </a:cubicBezTo>
                    <a:cubicBezTo>
                      <a:pt x="1625" y="524"/>
                      <a:pt x="1683" y="525"/>
                      <a:pt x="1739" y="525"/>
                    </a:cubicBezTo>
                    <a:cubicBezTo>
                      <a:pt x="2477" y="525"/>
                      <a:pt x="2911" y="386"/>
                      <a:pt x="3143" y="271"/>
                    </a:cubicBezTo>
                    <a:cubicBezTo>
                      <a:pt x="3138" y="214"/>
                      <a:pt x="3131" y="154"/>
                      <a:pt x="3123" y="89"/>
                    </a:cubicBezTo>
                    <a:cubicBezTo>
                      <a:pt x="2925" y="196"/>
                      <a:pt x="2507" y="350"/>
                      <a:pt x="1745" y="350"/>
                    </a:cubicBezTo>
                    <a:cubicBezTo>
                      <a:pt x="1689" y="350"/>
                      <a:pt x="1630" y="349"/>
                      <a:pt x="1570" y="348"/>
                    </a:cubicBezTo>
                    <a:cubicBezTo>
                      <a:pt x="694" y="322"/>
                      <a:pt x="236" y="125"/>
                      <a:pt x="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4124178" y="3596175"/>
                <a:ext cx="25784" cy="7519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321" extrusionOk="0">
                    <a:moveTo>
                      <a:pt x="38" y="0"/>
                    </a:moveTo>
                    <a:cubicBezTo>
                      <a:pt x="34" y="21"/>
                      <a:pt x="30" y="42"/>
                      <a:pt x="26" y="64"/>
                    </a:cubicBezTo>
                    <a:cubicBezTo>
                      <a:pt x="20" y="96"/>
                      <a:pt x="15" y="128"/>
                      <a:pt x="9" y="160"/>
                    </a:cubicBezTo>
                    <a:cubicBezTo>
                      <a:pt x="5" y="174"/>
                      <a:pt x="3" y="187"/>
                      <a:pt x="0" y="201"/>
                    </a:cubicBezTo>
                    <a:cubicBezTo>
                      <a:pt x="96" y="253"/>
                      <a:pt x="262" y="310"/>
                      <a:pt x="551" y="319"/>
                    </a:cubicBezTo>
                    <a:cubicBezTo>
                      <a:pt x="575" y="320"/>
                      <a:pt x="599" y="320"/>
                      <a:pt x="622" y="320"/>
                    </a:cubicBezTo>
                    <a:cubicBezTo>
                      <a:pt x="865" y="320"/>
                      <a:pt x="1014" y="277"/>
                      <a:pt x="1102" y="235"/>
                    </a:cubicBezTo>
                    <a:cubicBezTo>
                      <a:pt x="1101" y="221"/>
                      <a:pt x="1098" y="207"/>
                      <a:pt x="1097" y="194"/>
                    </a:cubicBezTo>
                    <a:cubicBezTo>
                      <a:pt x="1091" y="159"/>
                      <a:pt x="1087" y="124"/>
                      <a:pt x="1082" y="89"/>
                    </a:cubicBezTo>
                    <a:cubicBezTo>
                      <a:pt x="1080" y="71"/>
                      <a:pt x="1077" y="50"/>
                      <a:pt x="1075" y="31"/>
                    </a:cubicBezTo>
                    <a:cubicBezTo>
                      <a:pt x="1032" y="60"/>
                      <a:pt x="903" y="124"/>
                      <a:pt x="614" y="124"/>
                    </a:cubicBezTo>
                    <a:cubicBezTo>
                      <a:pt x="595" y="124"/>
                      <a:pt x="576" y="124"/>
                      <a:pt x="556" y="123"/>
                    </a:cubicBezTo>
                    <a:cubicBezTo>
                      <a:pt x="218" y="114"/>
                      <a:pt x="78" y="32"/>
                      <a:pt x="38" y="0"/>
                    </a:cubicBezTo>
                    <a:close/>
                  </a:path>
                </a:pathLst>
              </a:custGeom>
              <a:solidFill>
                <a:srgbClr val="3E59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4137141" y="3550380"/>
                <a:ext cx="35026" cy="230408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9836" extrusionOk="0">
                    <a:moveTo>
                      <a:pt x="57" y="0"/>
                    </a:moveTo>
                    <a:lnTo>
                      <a:pt x="57" y="3501"/>
                    </a:lnTo>
                    <a:cubicBezTo>
                      <a:pt x="57" y="4157"/>
                      <a:pt x="126" y="4810"/>
                      <a:pt x="250" y="5451"/>
                    </a:cubicBezTo>
                    <a:cubicBezTo>
                      <a:pt x="684" y="7677"/>
                      <a:pt x="292" y="9133"/>
                      <a:pt x="0" y="9835"/>
                    </a:cubicBezTo>
                    <a:cubicBezTo>
                      <a:pt x="727" y="9770"/>
                      <a:pt x="1323" y="9148"/>
                      <a:pt x="1465" y="8330"/>
                    </a:cubicBezTo>
                    <a:cubicBezTo>
                      <a:pt x="1476" y="8262"/>
                      <a:pt x="1485" y="8191"/>
                      <a:pt x="1490" y="8120"/>
                    </a:cubicBezTo>
                    <a:cubicBezTo>
                      <a:pt x="1492" y="8084"/>
                      <a:pt x="1494" y="8047"/>
                      <a:pt x="1495" y="8008"/>
                    </a:cubicBezTo>
                    <a:cubicBezTo>
                      <a:pt x="1496" y="7975"/>
                      <a:pt x="1496" y="7941"/>
                      <a:pt x="1495" y="7908"/>
                    </a:cubicBezTo>
                    <a:cubicBezTo>
                      <a:pt x="1495" y="7878"/>
                      <a:pt x="1495" y="7846"/>
                      <a:pt x="1494" y="7811"/>
                    </a:cubicBezTo>
                    <a:cubicBezTo>
                      <a:pt x="1492" y="7754"/>
                      <a:pt x="1490" y="7690"/>
                      <a:pt x="1485" y="7620"/>
                    </a:cubicBezTo>
                    <a:cubicBezTo>
                      <a:pt x="1480" y="7533"/>
                      <a:pt x="1471" y="7437"/>
                      <a:pt x="1459" y="7324"/>
                    </a:cubicBezTo>
                    <a:cubicBezTo>
                      <a:pt x="1454" y="7267"/>
                      <a:pt x="1446" y="7207"/>
                      <a:pt x="1439" y="7143"/>
                    </a:cubicBezTo>
                    <a:cubicBezTo>
                      <a:pt x="1374" y="6627"/>
                      <a:pt x="1241" y="5852"/>
                      <a:pt x="973" y="4602"/>
                    </a:cubicBezTo>
                    <a:cubicBezTo>
                      <a:pt x="803" y="3805"/>
                      <a:pt x="661" y="3001"/>
                      <a:pt x="548" y="2191"/>
                    </a:cubicBezTo>
                    <a:cubicBezTo>
                      <a:pt x="547" y="2177"/>
                      <a:pt x="544" y="2164"/>
                      <a:pt x="543" y="2150"/>
                    </a:cubicBezTo>
                    <a:cubicBezTo>
                      <a:pt x="537" y="2115"/>
                      <a:pt x="533" y="2080"/>
                      <a:pt x="528" y="2046"/>
                    </a:cubicBezTo>
                    <a:cubicBezTo>
                      <a:pt x="526" y="2027"/>
                      <a:pt x="523" y="2006"/>
                      <a:pt x="521" y="1987"/>
                    </a:cubicBezTo>
                    <a:cubicBezTo>
                      <a:pt x="438" y="1360"/>
                      <a:pt x="372" y="731"/>
                      <a:pt x="325" y="100"/>
                    </a:cubicBezTo>
                    <a:lnTo>
                      <a:pt x="318" y="8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EC9836">
                  <a:alpha val="43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4586256" y="3768794"/>
                <a:ext cx="35471" cy="14992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640" extrusionOk="0">
                    <a:moveTo>
                      <a:pt x="10" y="1"/>
                    </a:moveTo>
                    <a:lnTo>
                      <a:pt x="4" y="283"/>
                    </a:lnTo>
                    <a:cubicBezTo>
                      <a:pt x="0" y="460"/>
                      <a:pt x="121" y="607"/>
                      <a:pt x="274" y="611"/>
                    </a:cubicBezTo>
                    <a:lnTo>
                      <a:pt x="1224" y="640"/>
                    </a:lnTo>
                    <a:cubicBezTo>
                      <a:pt x="1226" y="640"/>
                      <a:pt x="1227" y="640"/>
                      <a:pt x="1229" y="640"/>
                    </a:cubicBezTo>
                    <a:cubicBezTo>
                      <a:pt x="1380" y="640"/>
                      <a:pt x="1505" y="501"/>
                      <a:pt x="1509" y="327"/>
                    </a:cubicBezTo>
                    <a:lnTo>
                      <a:pt x="1515" y="45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4588829" y="3535294"/>
                <a:ext cx="13828" cy="45702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951" extrusionOk="0">
                    <a:moveTo>
                      <a:pt x="113" y="1"/>
                    </a:moveTo>
                    <a:cubicBezTo>
                      <a:pt x="71" y="1"/>
                      <a:pt x="34" y="38"/>
                      <a:pt x="32" y="92"/>
                    </a:cubicBezTo>
                    <a:lnTo>
                      <a:pt x="0" y="1568"/>
                    </a:lnTo>
                    <a:cubicBezTo>
                      <a:pt x="0" y="1598"/>
                      <a:pt x="14" y="1627"/>
                      <a:pt x="34" y="1645"/>
                    </a:cubicBezTo>
                    <a:lnTo>
                      <a:pt x="368" y="1932"/>
                    </a:lnTo>
                    <a:cubicBezTo>
                      <a:pt x="383" y="1945"/>
                      <a:pt x="399" y="1951"/>
                      <a:pt x="415" y="1951"/>
                    </a:cubicBezTo>
                    <a:cubicBezTo>
                      <a:pt x="453" y="1951"/>
                      <a:pt x="490" y="1919"/>
                      <a:pt x="496" y="1869"/>
                    </a:cubicBezTo>
                    <a:lnTo>
                      <a:pt x="569" y="1241"/>
                    </a:lnTo>
                    <a:cubicBezTo>
                      <a:pt x="570" y="1237"/>
                      <a:pt x="570" y="1235"/>
                      <a:pt x="570" y="1231"/>
                    </a:cubicBezTo>
                    <a:lnTo>
                      <a:pt x="590" y="362"/>
                    </a:lnTo>
                    <a:cubicBezTo>
                      <a:pt x="591" y="327"/>
                      <a:pt x="576" y="296"/>
                      <a:pt x="550" y="278"/>
                    </a:cubicBezTo>
                    <a:lnTo>
                      <a:pt x="154" y="14"/>
                    </a:lnTo>
                    <a:cubicBezTo>
                      <a:pt x="141" y="5"/>
                      <a:pt x="126" y="1"/>
                      <a:pt x="1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4614871" y="3536278"/>
                <a:ext cx="13805" cy="45281"/>
              </a:xfrm>
              <a:custGeom>
                <a:avLst/>
                <a:gdLst/>
                <a:ahLst/>
                <a:cxnLst/>
                <a:rect l="l" t="t" r="r" b="b"/>
                <a:pathLst>
                  <a:path w="590" h="1933" extrusionOk="0">
                    <a:moveTo>
                      <a:pt x="507" y="0"/>
                    </a:moveTo>
                    <a:cubicBezTo>
                      <a:pt x="495" y="0"/>
                      <a:pt x="483" y="4"/>
                      <a:pt x="471" y="11"/>
                    </a:cubicBezTo>
                    <a:lnTo>
                      <a:pt x="63" y="254"/>
                    </a:lnTo>
                    <a:cubicBezTo>
                      <a:pt x="38" y="269"/>
                      <a:pt x="20" y="300"/>
                      <a:pt x="20" y="334"/>
                    </a:cubicBezTo>
                    <a:lnTo>
                      <a:pt x="1" y="1203"/>
                    </a:lnTo>
                    <a:lnTo>
                      <a:pt x="1" y="1214"/>
                    </a:lnTo>
                    <a:lnTo>
                      <a:pt x="49" y="1845"/>
                    </a:lnTo>
                    <a:cubicBezTo>
                      <a:pt x="53" y="1897"/>
                      <a:pt x="90" y="1932"/>
                      <a:pt x="130" y="1932"/>
                    </a:cubicBezTo>
                    <a:cubicBezTo>
                      <a:pt x="145" y="1932"/>
                      <a:pt x="160" y="1927"/>
                      <a:pt x="174" y="1916"/>
                    </a:cubicBezTo>
                    <a:lnTo>
                      <a:pt x="521" y="1649"/>
                    </a:lnTo>
                    <a:cubicBezTo>
                      <a:pt x="542" y="1633"/>
                      <a:pt x="557" y="1604"/>
                      <a:pt x="557" y="1574"/>
                    </a:cubicBezTo>
                    <a:lnTo>
                      <a:pt x="589" y="97"/>
                    </a:lnTo>
                    <a:cubicBezTo>
                      <a:pt x="589" y="41"/>
                      <a:pt x="551" y="0"/>
                      <a:pt x="50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4566719" y="3550192"/>
                <a:ext cx="76065" cy="230713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9849" extrusionOk="0">
                    <a:moveTo>
                      <a:pt x="1530" y="0"/>
                    </a:moveTo>
                    <a:cubicBezTo>
                      <a:pt x="1452" y="658"/>
                      <a:pt x="1354" y="1312"/>
                      <a:pt x="1236" y="1962"/>
                    </a:cubicBezTo>
                    <a:cubicBezTo>
                      <a:pt x="1232" y="1984"/>
                      <a:pt x="1228" y="2004"/>
                      <a:pt x="1225" y="2026"/>
                    </a:cubicBezTo>
                    <a:cubicBezTo>
                      <a:pt x="1218" y="2057"/>
                      <a:pt x="1213" y="2090"/>
                      <a:pt x="1207" y="2122"/>
                    </a:cubicBezTo>
                    <a:cubicBezTo>
                      <a:pt x="1205" y="2136"/>
                      <a:pt x="1202" y="2149"/>
                      <a:pt x="1200" y="2163"/>
                    </a:cubicBezTo>
                    <a:cubicBezTo>
                      <a:pt x="1048" y="2985"/>
                      <a:pt x="867" y="3800"/>
                      <a:pt x="658" y="4605"/>
                    </a:cubicBezTo>
                    <a:cubicBezTo>
                      <a:pt x="345" y="5804"/>
                      <a:pt x="182" y="6557"/>
                      <a:pt x="98" y="7059"/>
                    </a:cubicBezTo>
                    <a:cubicBezTo>
                      <a:pt x="87" y="7123"/>
                      <a:pt x="78" y="7182"/>
                      <a:pt x="68" y="7239"/>
                    </a:cubicBezTo>
                    <a:cubicBezTo>
                      <a:pt x="52" y="7349"/>
                      <a:pt x="39" y="7447"/>
                      <a:pt x="30" y="7533"/>
                    </a:cubicBezTo>
                    <a:cubicBezTo>
                      <a:pt x="22" y="7604"/>
                      <a:pt x="16" y="7665"/>
                      <a:pt x="12" y="7723"/>
                    </a:cubicBezTo>
                    <a:cubicBezTo>
                      <a:pt x="10" y="7757"/>
                      <a:pt x="7" y="7789"/>
                      <a:pt x="6" y="7820"/>
                    </a:cubicBezTo>
                    <a:cubicBezTo>
                      <a:pt x="5" y="7854"/>
                      <a:pt x="2" y="7887"/>
                      <a:pt x="2" y="7922"/>
                    </a:cubicBezTo>
                    <a:cubicBezTo>
                      <a:pt x="1" y="7959"/>
                      <a:pt x="1" y="7995"/>
                      <a:pt x="2" y="8033"/>
                    </a:cubicBezTo>
                    <a:cubicBezTo>
                      <a:pt x="5" y="8105"/>
                      <a:pt x="10" y="8177"/>
                      <a:pt x="18" y="8246"/>
                    </a:cubicBezTo>
                    <a:cubicBezTo>
                      <a:pt x="131" y="9134"/>
                      <a:pt x="782" y="9825"/>
                      <a:pt x="1585" y="9849"/>
                    </a:cubicBezTo>
                    <a:cubicBezTo>
                      <a:pt x="1598" y="9849"/>
                      <a:pt x="1611" y="9849"/>
                      <a:pt x="1623" y="9849"/>
                    </a:cubicBezTo>
                    <a:cubicBezTo>
                      <a:pt x="1667" y="9849"/>
                      <a:pt x="1711" y="9847"/>
                      <a:pt x="1754" y="9843"/>
                    </a:cubicBezTo>
                    <a:cubicBezTo>
                      <a:pt x="2481" y="9778"/>
                      <a:pt x="3078" y="9156"/>
                      <a:pt x="3218" y="8338"/>
                    </a:cubicBezTo>
                    <a:cubicBezTo>
                      <a:pt x="3230" y="8270"/>
                      <a:pt x="3238" y="8199"/>
                      <a:pt x="3243" y="8128"/>
                    </a:cubicBezTo>
                    <a:cubicBezTo>
                      <a:pt x="3247" y="8092"/>
                      <a:pt x="3248" y="8055"/>
                      <a:pt x="3249" y="8016"/>
                    </a:cubicBezTo>
                    <a:cubicBezTo>
                      <a:pt x="3251" y="7983"/>
                      <a:pt x="3251" y="7949"/>
                      <a:pt x="3249" y="7916"/>
                    </a:cubicBezTo>
                    <a:cubicBezTo>
                      <a:pt x="3249" y="7886"/>
                      <a:pt x="3249" y="7854"/>
                      <a:pt x="3248" y="7819"/>
                    </a:cubicBezTo>
                    <a:cubicBezTo>
                      <a:pt x="3247" y="7762"/>
                      <a:pt x="3243" y="7698"/>
                      <a:pt x="3238" y="7628"/>
                    </a:cubicBezTo>
                    <a:cubicBezTo>
                      <a:pt x="3233" y="7541"/>
                      <a:pt x="3225" y="7445"/>
                      <a:pt x="3213" y="7332"/>
                    </a:cubicBezTo>
                    <a:cubicBezTo>
                      <a:pt x="3208" y="7275"/>
                      <a:pt x="3200" y="7215"/>
                      <a:pt x="3192" y="7151"/>
                    </a:cubicBezTo>
                    <a:cubicBezTo>
                      <a:pt x="3129" y="6635"/>
                      <a:pt x="2995" y="5860"/>
                      <a:pt x="2728" y="4610"/>
                    </a:cubicBezTo>
                    <a:cubicBezTo>
                      <a:pt x="2556" y="3813"/>
                      <a:pt x="2415" y="3009"/>
                      <a:pt x="2302" y="2199"/>
                    </a:cubicBezTo>
                    <a:cubicBezTo>
                      <a:pt x="2300" y="2185"/>
                      <a:pt x="2298" y="2172"/>
                      <a:pt x="2297" y="2158"/>
                    </a:cubicBezTo>
                    <a:cubicBezTo>
                      <a:pt x="2292" y="2123"/>
                      <a:pt x="2288" y="2088"/>
                      <a:pt x="2282" y="2054"/>
                    </a:cubicBezTo>
                    <a:cubicBezTo>
                      <a:pt x="2279" y="2035"/>
                      <a:pt x="2277" y="2014"/>
                      <a:pt x="2274" y="1995"/>
                    </a:cubicBezTo>
                    <a:cubicBezTo>
                      <a:pt x="2191" y="1368"/>
                      <a:pt x="2126" y="739"/>
                      <a:pt x="2078" y="108"/>
                    </a:cubicBezTo>
                    <a:lnTo>
                      <a:pt x="2072" y="16"/>
                    </a:lnTo>
                    <a:lnTo>
                      <a:pt x="1815" y="8"/>
                    </a:lnTo>
                    <a:lnTo>
                      <a:pt x="153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4606097" y="3534216"/>
                <a:ext cx="6177" cy="52378"/>
              </a:xfrm>
              <a:custGeom>
                <a:avLst/>
                <a:gdLst/>
                <a:ahLst/>
                <a:cxnLst/>
                <a:rect l="l" t="t" r="r" b="b"/>
                <a:pathLst>
                  <a:path w="264" h="2236" extrusionOk="0">
                    <a:moveTo>
                      <a:pt x="36" y="0"/>
                    </a:moveTo>
                    <a:cubicBezTo>
                      <a:pt x="16" y="0"/>
                      <a:pt x="1" y="19"/>
                      <a:pt x="1" y="41"/>
                    </a:cubicBezTo>
                    <a:lnTo>
                      <a:pt x="46" y="2196"/>
                    </a:lnTo>
                    <a:cubicBezTo>
                      <a:pt x="46" y="2218"/>
                      <a:pt x="61" y="2235"/>
                      <a:pt x="88" y="2236"/>
                    </a:cubicBezTo>
                    <a:cubicBezTo>
                      <a:pt x="107" y="2236"/>
                      <a:pt x="123" y="2219"/>
                      <a:pt x="124" y="2199"/>
                    </a:cubicBezTo>
                    <a:lnTo>
                      <a:pt x="262" y="49"/>
                    </a:lnTo>
                    <a:cubicBezTo>
                      <a:pt x="263" y="26"/>
                      <a:pt x="248" y="6"/>
                      <a:pt x="229" y="5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4600224" y="3589944"/>
                <a:ext cx="2784" cy="3139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34" extrusionOk="0">
                    <a:moveTo>
                      <a:pt x="59" y="0"/>
                    </a:moveTo>
                    <a:cubicBezTo>
                      <a:pt x="28" y="0"/>
                      <a:pt x="3" y="30"/>
                      <a:pt x="1" y="66"/>
                    </a:cubicBezTo>
                    <a:cubicBezTo>
                      <a:pt x="0" y="102"/>
                      <a:pt x="26" y="133"/>
                      <a:pt x="58" y="134"/>
                    </a:cubicBezTo>
                    <a:cubicBezTo>
                      <a:pt x="91" y="134"/>
                      <a:pt x="116" y="105"/>
                      <a:pt x="117" y="68"/>
                    </a:cubicBezTo>
                    <a:cubicBezTo>
                      <a:pt x="118" y="32"/>
                      <a:pt x="93" y="1"/>
                      <a:pt x="61" y="0"/>
                    </a:cubicBezTo>
                    <a:cubicBezTo>
                      <a:pt x="60" y="0"/>
                      <a:pt x="60" y="0"/>
                      <a:pt x="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4"/>
              <p:cNvSpPr/>
              <p:nvPr/>
            </p:nvSpPr>
            <p:spPr>
              <a:xfrm>
                <a:off x="4601066" y="3579286"/>
                <a:ext cx="2784" cy="3139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34" extrusionOk="0">
                    <a:moveTo>
                      <a:pt x="59" y="0"/>
                    </a:moveTo>
                    <a:cubicBezTo>
                      <a:pt x="28" y="0"/>
                      <a:pt x="3" y="29"/>
                      <a:pt x="1" y="66"/>
                    </a:cubicBezTo>
                    <a:cubicBezTo>
                      <a:pt x="0" y="102"/>
                      <a:pt x="26" y="132"/>
                      <a:pt x="58" y="133"/>
                    </a:cubicBezTo>
                    <a:cubicBezTo>
                      <a:pt x="59" y="133"/>
                      <a:pt x="60" y="133"/>
                      <a:pt x="61" y="133"/>
                    </a:cubicBezTo>
                    <a:cubicBezTo>
                      <a:pt x="91" y="133"/>
                      <a:pt x="115" y="103"/>
                      <a:pt x="117" y="68"/>
                    </a:cubicBezTo>
                    <a:cubicBezTo>
                      <a:pt x="118" y="33"/>
                      <a:pt x="93" y="2"/>
                      <a:pt x="61" y="0"/>
                    </a:cubicBezTo>
                    <a:cubicBezTo>
                      <a:pt x="60" y="0"/>
                      <a:pt x="60" y="0"/>
                      <a:pt x="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4"/>
              <p:cNvSpPr/>
              <p:nvPr/>
            </p:nvSpPr>
            <p:spPr>
              <a:xfrm>
                <a:off x="4601908" y="3568628"/>
                <a:ext cx="2784" cy="3162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35" extrusionOk="0">
                    <a:moveTo>
                      <a:pt x="58" y="1"/>
                    </a:moveTo>
                    <a:cubicBezTo>
                      <a:pt x="27" y="1"/>
                      <a:pt x="3" y="30"/>
                      <a:pt x="1" y="65"/>
                    </a:cubicBezTo>
                    <a:cubicBezTo>
                      <a:pt x="0" y="101"/>
                      <a:pt x="26" y="132"/>
                      <a:pt x="58" y="134"/>
                    </a:cubicBezTo>
                    <a:cubicBezTo>
                      <a:pt x="58" y="134"/>
                      <a:pt x="59" y="134"/>
                      <a:pt x="59" y="134"/>
                    </a:cubicBezTo>
                    <a:cubicBezTo>
                      <a:pt x="91" y="134"/>
                      <a:pt x="116" y="105"/>
                      <a:pt x="117" y="68"/>
                    </a:cubicBezTo>
                    <a:cubicBezTo>
                      <a:pt x="118" y="33"/>
                      <a:pt x="92" y="2"/>
                      <a:pt x="61" y="1"/>
                    </a:cubicBezTo>
                    <a:cubicBezTo>
                      <a:pt x="60" y="1"/>
                      <a:pt x="59" y="1"/>
                      <a:pt x="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4"/>
              <p:cNvSpPr/>
              <p:nvPr/>
            </p:nvSpPr>
            <p:spPr>
              <a:xfrm>
                <a:off x="4602727" y="3557969"/>
                <a:ext cx="2761" cy="3162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35" extrusionOk="0">
                    <a:moveTo>
                      <a:pt x="62" y="0"/>
                    </a:moveTo>
                    <a:cubicBezTo>
                      <a:pt x="30" y="0"/>
                      <a:pt x="4" y="28"/>
                      <a:pt x="2" y="67"/>
                    </a:cubicBezTo>
                    <a:cubicBezTo>
                      <a:pt x="1" y="103"/>
                      <a:pt x="27" y="134"/>
                      <a:pt x="58" y="135"/>
                    </a:cubicBezTo>
                    <a:cubicBezTo>
                      <a:pt x="91" y="135"/>
                      <a:pt x="117" y="106"/>
                      <a:pt x="118" y="69"/>
                    </a:cubicBezTo>
                    <a:cubicBezTo>
                      <a:pt x="118" y="32"/>
                      <a:pt x="93" y="1"/>
                      <a:pt x="6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4"/>
              <p:cNvSpPr/>
              <p:nvPr/>
            </p:nvSpPr>
            <p:spPr>
              <a:xfrm>
                <a:off x="4612905" y="3590296"/>
                <a:ext cx="2784" cy="3162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35" extrusionOk="0">
                    <a:moveTo>
                      <a:pt x="60" y="1"/>
                    </a:moveTo>
                    <a:cubicBezTo>
                      <a:pt x="28" y="1"/>
                      <a:pt x="2" y="30"/>
                      <a:pt x="2" y="66"/>
                    </a:cubicBezTo>
                    <a:cubicBezTo>
                      <a:pt x="1" y="103"/>
                      <a:pt x="26" y="134"/>
                      <a:pt x="58" y="134"/>
                    </a:cubicBezTo>
                    <a:cubicBezTo>
                      <a:pt x="59" y="134"/>
                      <a:pt x="59" y="134"/>
                      <a:pt x="60" y="134"/>
                    </a:cubicBezTo>
                    <a:cubicBezTo>
                      <a:pt x="91" y="134"/>
                      <a:pt x="118" y="106"/>
                      <a:pt x="118" y="68"/>
                    </a:cubicBezTo>
                    <a:cubicBezTo>
                      <a:pt x="119" y="33"/>
                      <a:pt x="93" y="2"/>
                      <a:pt x="61" y="1"/>
                    </a:cubicBezTo>
                    <a:cubicBezTo>
                      <a:pt x="61" y="1"/>
                      <a:pt x="60" y="1"/>
                      <a:pt x="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4"/>
              <p:cNvSpPr/>
              <p:nvPr/>
            </p:nvSpPr>
            <p:spPr>
              <a:xfrm>
                <a:off x="4612554" y="3579614"/>
                <a:ext cx="2761" cy="3139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34" extrusionOk="0">
                    <a:moveTo>
                      <a:pt x="59" y="0"/>
                    </a:moveTo>
                    <a:cubicBezTo>
                      <a:pt x="27" y="0"/>
                      <a:pt x="1" y="30"/>
                      <a:pt x="1" y="66"/>
                    </a:cubicBezTo>
                    <a:cubicBezTo>
                      <a:pt x="0" y="103"/>
                      <a:pt x="26" y="134"/>
                      <a:pt x="58" y="134"/>
                    </a:cubicBezTo>
                    <a:cubicBezTo>
                      <a:pt x="58" y="134"/>
                      <a:pt x="59" y="134"/>
                      <a:pt x="59" y="134"/>
                    </a:cubicBezTo>
                    <a:cubicBezTo>
                      <a:pt x="91" y="134"/>
                      <a:pt x="117" y="104"/>
                      <a:pt x="117" y="68"/>
                    </a:cubicBezTo>
                    <a:cubicBezTo>
                      <a:pt x="117" y="32"/>
                      <a:pt x="93" y="1"/>
                      <a:pt x="61" y="0"/>
                    </a:cubicBezTo>
                    <a:cubicBezTo>
                      <a:pt x="60" y="0"/>
                      <a:pt x="60" y="0"/>
                      <a:pt x="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4"/>
              <p:cNvSpPr/>
              <p:nvPr/>
            </p:nvSpPr>
            <p:spPr>
              <a:xfrm>
                <a:off x="4612157" y="3568932"/>
                <a:ext cx="2784" cy="3139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34" extrusionOk="0">
                    <a:moveTo>
                      <a:pt x="59" y="0"/>
                    </a:moveTo>
                    <a:cubicBezTo>
                      <a:pt x="28" y="0"/>
                      <a:pt x="2" y="29"/>
                      <a:pt x="2" y="66"/>
                    </a:cubicBezTo>
                    <a:cubicBezTo>
                      <a:pt x="0" y="103"/>
                      <a:pt x="26" y="133"/>
                      <a:pt x="58" y="133"/>
                    </a:cubicBezTo>
                    <a:cubicBezTo>
                      <a:pt x="59" y="133"/>
                      <a:pt x="60" y="133"/>
                      <a:pt x="60" y="133"/>
                    </a:cubicBezTo>
                    <a:cubicBezTo>
                      <a:pt x="91" y="133"/>
                      <a:pt x="117" y="104"/>
                      <a:pt x="117" y="68"/>
                    </a:cubicBezTo>
                    <a:cubicBezTo>
                      <a:pt x="119" y="32"/>
                      <a:pt x="93" y="1"/>
                      <a:pt x="61" y="0"/>
                    </a:cubicBezTo>
                    <a:cubicBezTo>
                      <a:pt x="60" y="0"/>
                      <a:pt x="59" y="0"/>
                      <a:pt x="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4"/>
              <p:cNvSpPr/>
              <p:nvPr/>
            </p:nvSpPr>
            <p:spPr>
              <a:xfrm>
                <a:off x="4611759" y="3558227"/>
                <a:ext cx="2784" cy="3162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35" extrusionOk="0">
                    <a:moveTo>
                      <a:pt x="60" y="1"/>
                    </a:moveTo>
                    <a:cubicBezTo>
                      <a:pt x="28" y="1"/>
                      <a:pt x="3" y="30"/>
                      <a:pt x="3" y="66"/>
                    </a:cubicBezTo>
                    <a:cubicBezTo>
                      <a:pt x="1" y="103"/>
                      <a:pt x="26" y="134"/>
                      <a:pt x="59" y="134"/>
                    </a:cubicBezTo>
                    <a:cubicBezTo>
                      <a:pt x="60" y="134"/>
                      <a:pt x="60" y="134"/>
                      <a:pt x="61" y="134"/>
                    </a:cubicBezTo>
                    <a:cubicBezTo>
                      <a:pt x="92" y="134"/>
                      <a:pt x="118" y="106"/>
                      <a:pt x="118" y="68"/>
                    </a:cubicBezTo>
                    <a:cubicBezTo>
                      <a:pt x="119" y="32"/>
                      <a:pt x="93" y="2"/>
                      <a:pt x="61" y="1"/>
                    </a:cubicBezTo>
                    <a:cubicBezTo>
                      <a:pt x="61" y="1"/>
                      <a:pt x="60" y="1"/>
                      <a:pt x="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4"/>
              <p:cNvSpPr/>
              <p:nvPr/>
            </p:nvSpPr>
            <p:spPr>
              <a:xfrm>
                <a:off x="4566836" y="3738389"/>
                <a:ext cx="75878" cy="13423"/>
              </a:xfrm>
              <a:custGeom>
                <a:avLst/>
                <a:gdLst/>
                <a:ahLst/>
                <a:cxnLst/>
                <a:rect l="l" t="t" r="r" b="b"/>
                <a:pathLst>
                  <a:path w="3243" h="5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" y="72"/>
                      <a:pt x="8" y="143"/>
                      <a:pt x="17" y="212"/>
                    </a:cubicBezTo>
                    <a:cubicBezTo>
                      <a:pt x="252" y="351"/>
                      <a:pt x="731" y="544"/>
                      <a:pt x="1611" y="570"/>
                    </a:cubicBezTo>
                    <a:cubicBezTo>
                      <a:pt x="1673" y="571"/>
                      <a:pt x="1733" y="572"/>
                      <a:pt x="1791" y="572"/>
                    </a:cubicBezTo>
                    <a:cubicBezTo>
                      <a:pt x="2556" y="572"/>
                      <a:pt x="2993" y="422"/>
                      <a:pt x="3217" y="304"/>
                    </a:cubicBezTo>
                    <a:cubicBezTo>
                      <a:pt x="3228" y="236"/>
                      <a:pt x="3237" y="165"/>
                      <a:pt x="3243" y="94"/>
                    </a:cubicBezTo>
                    <a:lnTo>
                      <a:pt x="3243" y="94"/>
                    </a:lnTo>
                    <a:cubicBezTo>
                      <a:pt x="3088" y="194"/>
                      <a:pt x="2666" y="399"/>
                      <a:pt x="1787" y="399"/>
                    </a:cubicBezTo>
                    <a:cubicBezTo>
                      <a:pt x="1731" y="399"/>
                      <a:pt x="1674" y="398"/>
                      <a:pt x="1615" y="396"/>
                    </a:cubicBezTo>
                    <a:cubicBezTo>
                      <a:pt x="616" y="366"/>
                      <a:pt x="160" y="115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4"/>
              <p:cNvSpPr/>
              <p:nvPr/>
            </p:nvSpPr>
            <p:spPr>
              <a:xfrm>
                <a:off x="4567046" y="3726700"/>
                <a:ext cx="75738" cy="13188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563" extrusionOk="0">
                    <a:moveTo>
                      <a:pt x="18" y="1"/>
                    </a:moveTo>
                    <a:cubicBezTo>
                      <a:pt x="10" y="71"/>
                      <a:pt x="4" y="132"/>
                      <a:pt x="1" y="191"/>
                    </a:cubicBezTo>
                    <a:cubicBezTo>
                      <a:pt x="230" y="331"/>
                      <a:pt x="711" y="534"/>
                      <a:pt x="1612" y="560"/>
                    </a:cubicBezTo>
                    <a:cubicBezTo>
                      <a:pt x="1672" y="562"/>
                      <a:pt x="1731" y="562"/>
                      <a:pt x="1787" y="562"/>
                    </a:cubicBezTo>
                    <a:cubicBezTo>
                      <a:pt x="2578" y="562"/>
                      <a:pt x="3017" y="403"/>
                      <a:pt x="3237" y="284"/>
                    </a:cubicBezTo>
                    <a:cubicBezTo>
                      <a:pt x="3235" y="227"/>
                      <a:pt x="3233" y="163"/>
                      <a:pt x="3227" y="93"/>
                    </a:cubicBezTo>
                    <a:cubicBezTo>
                      <a:pt x="3059" y="197"/>
                      <a:pt x="2634" y="388"/>
                      <a:pt x="1777" y="388"/>
                    </a:cubicBezTo>
                    <a:cubicBezTo>
                      <a:pt x="1725" y="388"/>
                      <a:pt x="1671" y="387"/>
                      <a:pt x="1616" y="386"/>
                    </a:cubicBezTo>
                    <a:cubicBezTo>
                      <a:pt x="649" y="357"/>
                      <a:pt x="192" y="121"/>
                      <a:pt x="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4"/>
              <p:cNvSpPr/>
              <p:nvPr/>
            </p:nvSpPr>
            <p:spPr>
              <a:xfrm>
                <a:off x="4568380" y="3715573"/>
                <a:ext cx="73562" cy="12298"/>
              </a:xfrm>
              <a:custGeom>
                <a:avLst/>
                <a:gdLst/>
                <a:ahLst/>
                <a:cxnLst/>
                <a:rect l="l" t="t" r="r" b="b"/>
                <a:pathLst>
                  <a:path w="3144" h="525" extrusionOk="0">
                    <a:moveTo>
                      <a:pt x="29" y="0"/>
                    </a:moveTo>
                    <a:cubicBezTo>
                      <a:pt x="18" y="64"/>
                      <a:pt x="9" y="123"/>
                      <a:pt x="0" y="180"/>
                    </a:cubicBezTo>
                    <a:cubicBezTo>
                      <a:pt x="243" y="318"/>
                      <a:pt x="719" y="497"/>
                      <a:pt x="1565" y="522"/>
                    </a:cubicBezTo>
                    <a:cubicBezTo>
                      <a:pt x="1625" y="524"/>
                      <a:pt x="1683" y="525"/>
                      <a:pt x="1739" y="525"/>
                    </a:cubicBezTo>
                    <a:cubicBezTo>
                      <a:pt x="2477" y="525"/>
                      <a:pt x="2911" y="386"/>
                      <a:pt x="3144" y="271"/>
                    </a:cubicBezTo>
                    <a:cubicBezTo>
                      <a:pt x="3139" y="214"/>
                      <a:pt x="3130" y="154"/>
                      <a:pt x="3123" y="89"/>
                    </a:cubicBezTo>
                    <a:cubicBezTo>
                      <a:pt x="2926" y="196"/>
                      <a:pt x="2507" y="350"/>
                      <a:pt x="1745" y="350"/>
                    </a:cubicBezTo>
                    <a:cubicBezTo>
                      <a:pt x="1689" y="350"/>
                      <a:pt x="1631" y="349"/>
                      <a:pt x="1571" y="348"/>
                    </a:cubicBezTo>
                    <a:cubicBezTo>
                      <a:pt x="695" y="322"/>
                      <a:pt x="236" y="125"/>
                      <a:pt x="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4"/>
              <p:cNvSpPr/>
              <p:nvPr/>
            </p:nvSpPr>
            <p:spPr>
              <a:xfrm>
                <a:off x="4594796" y="3596175"/>
                <a:ext cx="25784" cy="7519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321" extrusionOk="0">
                    <a:moveTo>
                      <a:pt x="37" y="0"/>
                    </a:moveTo>
                    <a:cubicBezTo>
                      <a:pt x="33" y="21"/>
                      <a:pt x="30" y="42"/>
                      <a:pt x="26" y="64"/>
                    </a:cubicBezTo>
                    <a:cubicBezTo>
                      <a:pt x="20" y="96"/>
                      <a:pt x="15" y="128"/>
                      <a:pt x="8" y="160"/>
                    </a:cubicBezTo>
                    <a:cubicBezTo>
                      <a:pt x="6" y="174"/>
                      <a:pt x="3" y="187"/>
                      <a:pt x="1" y="201"/>
                    </a:cubicBezTo>
                    <a:cubicBezTo>
                      <a:pt x="95" y="253"/>
                      <a:pt x="262" y="310"/>
                      <a:pt x="550" y="319"/>
                    </a:cubicBezTo>
                    <a:cubicBezTo>
                      <a:pt x="575" y="320"/>
                      <a:pt x="598" y="320"/>
                      <a:pt x="621" y="320"/>
                    </a:cubicBezTo>
                    <a:cubicBezTo>
                      <a:pt x="865" y="320"/>
                      <a:pt x="1013" y="277"/>
                      <a:pt x="1102" y="235"/>
                    </a:cubicBezTo>
                    <a:cubicBezTo>
                      <a:pt x="1100" y="221"/>
                      <a:pt x="1098" y="207"/>
                      <a:pt x="1097" y="194"/>
                    </a:cubicBezTo>
                    <a:cubicBezTo>
                      <a:pt x="1092" y="159"/>
                      <a:pt x="1088" y="124"/>
                      <a:pt x="1082" y="89"/>
                    </a:cubicBezTo>
                    <a:cubicBezTo>
                      <a:pt x="1079" y="71"/>
                      <a:pt x="1077" y="50"/>
                      <a:pt x="1074" y="31"/>
                    </a:cubicBezTo>
                    <a:cubicBezTo>
                      <a:pt x="1031" y="60"/>
                      <a:pt x="904" y="124"/>
                      <a:pt x="614" y="124"/>
                    </a:cubicBezTo>
                    <a:cubicBezTo>
                      <a:pt x="595" y="124"/>
                      <a:pt x="575" y="124"/>
                      <a:pt x="555" y="123"/>
                    </a:cubicBezTo>
                    <a:cubicBezTo>
                      <a:pt x="217" y="114"/>
                      <a:pt x="80" y="32"/>
                      <a:pt x="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4"/>
              <p:cNvSpPr/>
              <p:nvPr/>
            </p:nvSpPr>
            <p:spPr>
              <a:xfrm>
                <a:off x="4607758" y="3550380"/>
                <a:ext cx="35026" cy="230408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9836" extrusionOk="0">
                    <a:moveTo>
                      <a:pt x="57" y="0"/>
                    </a:moveTo>
                    <a:lnTo>
                      <a:pt x="57" y="3501"/>
                    </a:lnTo>
                    <a:cubicBezTo>
                      <a:pt x="57" y="4157"/>
                      <a:pt x="125" y="4810"/>
                      <a:pt x="251" y="5451"/>
                    </a:cubicBezTo>
                    <a:cubicBezTo>
                      <a:pt x="683" y="7677"/>
                      <a:pt x="294" y="9133"/>
                      <a:pt x="0" y="9835"/>
                    </a:cubicBezTo>
                    <a:cubicBezTo>
                      <a:pt x="727" y="9770"/>
                      <a:pt x="1324" y="9148"/>
                      <a:pt x="1464" y="8330"/>
                    </a:cubicBezTo>
                    <a:cubicBezTo>
                      <a:pt x="1476" y="8262"/>
                      <a:pt x="1484" y="8191"/>
                      <a:pt x="1489" y="8120"/>
                    </a:cubicBezTo>
                    <a:cubicBezTo>
                      <a:pt x="1493" y="8084"/>
                      <a:pt x="1494" y="8047"/>
                      <a:pt x="1495" y="8008"/>
                    </a:cubicBezTo>
                    <a:cubicBezTo>
                      <a:pt x="1497" y="7975"/>
                      <a:pt x="1497" y="7941"/>
                      <a:pt x="1495" y="7908"/>
                    </a:cubicBezTo>
                    <a:cubicBezTo>
                      <a:pt x="1495" y="7878"/>
                      <a:pt x="1495" y="7846"/>
                      <a:pt x="1494" y="7811"/>
                    </a:cubicBezTo>
                    <a:cubicBezTo>
                      <a:pt x="1493" y="7754"/>
                      <a:pt x="1489" y="7690"/>
                      <a:pt x="1484" y="7620"/>
                    </a:cubicBezTo>
                    <a:cubicBezTo>
                      <a:pt x="1479" y="7533"/>
                      <a:pt x="1471" y="7437"/>
                      <a:pt x="1459" y="7324"/>
                    </a:cubicBezTo>
                    <a:cubicBezTo>
                      <a:pt x="1454" y="7267"/>
                      <a:pt x="1446" y="7207"/>
                      <a:pt x="1438" y="7143"/>
                    </a:cubicBezTo>
                    <a:cubicBezTo>
                      <a:pt x="1375" y="6627"/>
                      <a:pt x="1241" y="5852"/>
                      <a:pt x="974" y="4602"/>
                    </a:cubicBezTo>
                    <a:cubicBezTo>
                      <a:pt x="802" y="3805"/>
                      <a:pt x="661" y="3001"/>
                      <a:pt x="548" y="2191"/>
                    </a:cubicBezTo>
                    <a:cubicBezTo>
                      <a:pt x="546" y="2177"/>
                      <a:pt x="544" y="2164"/>
                      <a:pt x="543" y="2150"/>
                    </a:cubicBezTo>
                    <a:cubicBezTo>
                      <a:pt x="538" y="2115"/>
                      <a:pt x="534" y="2080"/>
                      <a:pt x="528" y="2046"/>
                    </a:cubicBezTo>
                    <a:cubicBezTo>
                      <a:pt x="525" y="2027"/>
                      <a:pt x="523" y="2006"/>
                      <a:pt x="520" y="1987"/>
                    </a:cubicBezTo>
                    <a:cubicBezTo>
                      <a:pt x="437" y="1360"/>
                      <a:pt x="372" y="731"/>
                      <a:pt x="324" y="100"/>
                    </a:cubicBezTo>
                    <a:lnTo>
                      <a:pt x="318" y="8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EC9836">
                  <a:alpha val="43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4"/>
              <p:cNvSpPr/>
              <p:nvPr/>
            </p:nvSpPr>
            <p:spPr>
              <a:xfrm>
                <a:off x="4347086" y="3791610"/>
                <a:ext cx="42841" cy="18131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774" extrusionOk="0">
                    <a:moveTo>
                      <a:pt x="13" y="1"/>
                    </a:moveTo>
                    <a:lnTo>
                      <a:pt x="5" y="342"/>
                    </a:lnTo>
                    <a:cubicBezTo>
                      <a:pt x="1" y="556"/>
                      <a:pt x="147" y="734"/>
                      <a:pt x="332" y="739"/>
                    </a:cubicBezTo>
                    <a:lnTo>
                      <a:pt x="1480" y="773"/>
                    </a:lnTo>
                    <a:cubicBezTo>
                      <a:pt x="1483" y="773"/>
                      <a:pt x="1486" y="773"/>
                      <a:pt x="1489" y="773"/>
                    </a:cubicBezTo>
                    <a:cubicBezTo>
                      <a:pt x="1670" y="773"/>
                      <a:pt x="1818" y="606"/>
                      <a:pt x="1823" y="396"/>
                    </a:cubicBezTo>
                    <a:lnTo>
                      <a:pt x="1830" y="55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4"/>
              <p:cNvSpPr/>
              <p:nvPr/>
            </p:nvSpPr>
            <p:spPr>
              <a:xfrm>
                <a:off x="4350198" y="3509550"/>
                <a:ext cx="16706" cy="5521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357" extrusionOk="0">
                    <a:moveTo>
                      <a:pt x="136" y="0"/>
                    </a:moveTo>
                    <a:cubicBezTo>
                      <a:pt x="85" y="0"/>
                      <a:pt x="40" y="47"/>
                      <a:pt x="39" y="111"/>
                    </a:cubicBezTo>
                    <a:lnTo>
                      <a:pt x="0" y="1894"/>
                    </a:lnTo>
                    <a:cubicBezTo>
                      <a:pt x="0" y="1931"/>
                      <a:pt x="14" y="1966"/>
                      <a:pt x="40" y="1987"/>
                    </a:cubicBezTo>
                    <a:lnTo>
                      <a:pt x="444" y="2334"/>
                    </a:lnTo>
                    <a:cubicBezTo>
                      <a:pt x="462" y="2349"/>
                      <a:pt x="482" y="2357"/>
                      <a:pt x="502" y="2357"/>
                    </a:cubicBezTo>
                    <a:cubicBezTo>
                      <a:pt x="548" y="2357"/>
                      <a:pt x="592" y="2318"/>
                      <a:pt x="599" y="2258"/>
                    </a:cubicBezTo>
                    <a:lnTo>
                      <a:pt x="688" y="1499"/>
                    </a:lnTo>
                    <a:cubicBezTo>
                      <a:pt x="689" y="1495"/>
                      <a:pt x="689" y="1490"/>
                      <a:pt x="689" y="1487"/>
                    </a:cubicBezTo>
                    <a:lnTo>
                      <a:pt x="713" y="437"/>
                    </a:lnTo>
                    <a:cubicBezTo>
                      <a:pt x="714" y="396"/>
                      <a:pt x="694" y="357"/>
                      <a:pt x="664" y="336"/>
                    </a:cubicBezTo>
                    <a:lnTo>
                      <a:pt x="186" y="16"/>
                    </a:lnTo>
                    <a:cubicBezTo>
                      <a:pt x="169" y="5"/>
                      <a:pt x="152" y="0"/>
                      <a:pt x="1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4"/>
              <p:cNvSpPr/>
              <p:nvPr/>
            </p:nvSpPr>
            <p:spPr>
              <a:xfrm>
                <a:off x="4381691" y="3510838"/>
                <a:ext cx="16636" cy="54627"/>
              </a:xfrm>
              <a:custGeom>
                <a:avLst/>
                <a:gdLst/>
                <a:ahLst/>
                <a:cxnLst/>
                <a:rect l="l" t="t" r="r" b="b"/>
                <a:pathLst>
                  <a:path w="711" h="2332" extrusionOk="0">
                    <a:moveTo>
                      <a:pt x="611" y="0"/>
                    </a:moveTo>
                    <a:cubicBezTo>
                      <a:pt x="596" y="0"/>
                      <a:pt x="581" y="4"/>
                      <a:pt x="567" y="13"/>
                    </a:cubicBezTo>
                    <a:lnTo>
                      <a:pt x="75" y="305"/>
                    </a:lnTo>
                    <a:cubicBezTo>
                      <a:pt x="44" y="323"/>
                      <a:pt x="23" y="361"/>
                      <a:pt x="23" y="402"/>
                    </a:cubicBezTo>
                    <a:lnTo>
                      <a:pt x="1" y="1451"/>
                    </a:lnTo>
                    <a:lnTo>
                      <a:pt x="1" y="1465"/>
                    </a:lnTo>
                    <a:lnTo>
                      <a:pt x="58" y="2228"/>
                    </a:lnTo>
                    <a:cubicBezTo>
                      <a:pt x="62" y="2290"/>
                      <a:pt x="106" y="2331"/>
                      <a:pt x="154" y="2331"/>
                    </a:cubicBezTo>
                    <a:cubicBezTo>
                      <a:pt x="172" y="2331"/>
                      <a:pt x="191" y="2325"/>
                      <a:pt x="209" y="2312"/>
                    </a:cubicBezTo>
                    <a:lnTo>
                      <a:pt x="627" y="1991"/>
                    </a:lnTo>
                    <a:cubicBezTo>
                      <a:pt x="654" y="1970"/>
                      <a:pt x="669" y="1935"/>
                      <a:pt x="670" y="1900"/>
                    </a:cubicBezTo>
                    <a:lnTo>
                      <a:pt x="709" y="116"/>
                    </a:lnTo>
                    <a:cubicBezTo>
                      <a:pt x="710" y="49"/>
                      <a:pt x="663" y="0"/>
                      <a:pt x="6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4"/>
              <p:cNvSpPr/>
              <p:nvPr/>
            </p:nvSpPr>
            <p:spPr>
              <a:xfrm>
                <a:off x="4323548" y="3527564"/>
                <a:ext cx="91882" cy="278711"/>
              </a:xfrm>
              <a:custGeom>
                <a:avLst/>
                <a:gdLst/>
                <a:ahLst/>
                <a:cxnLst/>
                <a:rect l="l" t="t" r="r" b="b"/>
                <a:pathLst>
                  <a:path w="3927" h="11898" extrusionOk="0">
                    <a:moveTo>
                      <a:pt x="1845" y="0"/>
                    </a:moveTo>
                    <a:cubicBezTo>
                      <a:pt x="1750" y="795"/>
                      <a:pt x="1632" y="1586"/>
                      <a:pt x="1493" y="2371"/>
                    </a:cubicBezTo>
                    <a:cubicBezTo>
                      <a:pt x="1488" y="2397"/>
                      <a:pt x="1484" y="2422"/>
                      <a:pt x="1478" y="2448"/>
                    </a:cubicBezTo>
                    <a:cubicBezTo>
                      <a:pt x="1471" y="2487"/>
                      <a:pt x="1465" y="2526"/>
                      <a:pt x="1457" y="2565"/>
                    </a:cubicBezTo>
                    <a:cubicBezTo>
                      <a:pt x="1455" y="2580"/>
                      <a:pt x="1452" y="2597"/>
                      <a:pt x="1448" y="2613"/>
                    </a:cubicBezTo>
                    <a:cubicBezTo>
                      <a:pt x="1266" y="3607"/>
                      <a:pt x="1047" y="4590"/>
                      <a:pt x="794" y="5564"/>
                    </a:cubicBezTo>
                    <a:cubicBezTo>
                      <a:pt x="417" y="7012"/>
                      <a:pt x="220" y="7920"/>
                      <a:pt x="118" y="8529"/>
                    </a:cubicBezTo>
                    <a:cubicBezTo>
                      <a:pt x="104" y="8606"/>
                      <a:pt x="93" y="8677"/>
                      <a:pt x="83" y="8745"/>
                    </a:cubicBezTo>
                    <a:cubicBezTo>
                      <a:pt x="63" y="8879"/>
                      <a:pt x="48" y="8997"/>
                      <a:pt x="37" y="9102"/>
                    </a:cubicBezTo>
                    <a:cubicBezTo>
                      <a:pt x="26" y="9186"/>
                      <a:pt x="20" y="9262"/>
                      <a:pt x="15" y="9331"/>
                    </a:cubicBezTo>
                    <a:cubicBezTo>
                      <a:pt x="12" y="9372"/>
                      <a:pt x="10" y="9411"/>
                      <a:pt x="7" y="9447"/>
                    </a:cubicBezTo>
                    <a:cubicBezTo>
                      <a:pt x="5" y="9487"/>
                      <a:pt x="2" y="9529"/>
                      <a:pt x="2" y="9570"/>
                    </a:cubicBezTo>
                    <a:cubicBezTo>
                      <a:pt x="1" y="9616"/>
                      <a:pt x="1" y="9659"/>
                      <a:pt x="2" y="9704"/>
                    </a:cubicBezTo>
                    <a:cubicBezTo>
                      <a:pt x="5" y="9791"/>
                      <a:pt x="11" y="9877"/>
                      <a:pt x="22" y="9960"/>
                    </a:cubicBezTo>
                    <a:cubicBezTo>
                      <a:pt x="159" y="11033"/>
                      <a:pt x="945" y="11868"/>
                      <a:pt x="1914" y="11897"/>
                    </a:cubicBezTo>
                    <a:cubicBezTo>
                      <a:pt x="1931" y="11897"/>
                      <a:pt x="1948" y="11897"/>
                      <a:pt x="1965" y="11897"/>
                    </a:cubicBezTo>
                    <a:cubicBezTo>
                      <a:pt x="2017" y="11897"/>
                      <a:pt x="2068" y="11895"/>
                      <a:pt x="2119" y="11889"/>
                    </a:cubicBezTo>
                    <a:cubicBezTo>
                      <a:pt x="2996" y="11810"/>
                      <a:pt x="3718" y="11059"/>
                      <a:pt x="3888" y="10072"/>
                    </a:cubicBezTo>
                    <a:cubicBezTo>
                      <a:pt x="3902" y="9989"/>
                      <a:pt x="3912" y="9903"/>
                      <a:pt x="3918" y="9817"/>
                    </a:cubicBezTo>
                    <a:cubicBezTo>
                      <a:pt x="3921" y="9774"/>
                      <a:pt x="3923" y="9728"/>
                      <a:pt x="3924" y="9682"/>
                    </a:cubicBezTo>
                    <a:cubicBezTo>
                      <a:pt x="3926" y="9642"/>
                      <a:pt x="3926" y="9601"/>
                      <a:pt x="3924" y="9561"/>
                    </a:cubicBezTo>
                    <a:cubicBezTo>
                      <a:pt x="3924" y="9524"/>
                      <a:pt x="3923" y="9484"/>
                      <a:pt x="3922" y="9443"/>
                    </a:cubicBezTo>
                    <a:cubicBezTo>
                      <a:pt x="3919" y="9375"/>
                      <a:pt x="3916" y="9298"/>
                      <a:pt x="3911" y="9213"/>
                    </a:cubicBezTo>
                    <a:cubicBezTo>
                      <a:pt x="3904" y="9109"/>
                      <a:pt x="3894" y="8991"/>
                      <a:pt x="3880" y="8856"/>
                    </a:cubicBezTo>
                    <a:cubicBezTo>
                      <a:pt x="3872" y="8787"/>
                      <a:pt x="3863" y="8714"/>
                      <a:pt x="3855" y="8637"/>
                    </a:cubicBezTo>
                    <a:cubicBezTo>
                      <a:pt x="3776" y="8015"/>
                      <a:pt x="3616" y="7076"/>
                      <a:pt x="3292" y="5567"/>
                    </a:cubicBezTo>
                    <a:cubicBezTo>
                      <a:pt x="3086" y="4605"/>
                      <a:pt x="2913" y="3633"/>
                      <a:pt x="2778" y="2654"/>
                    </a:cubicBezTo>
                    <a:cubicBezTo>
                      <a:pt x="2776" y="2639"/>
                      <a:pt x="2774" y="2622"/>
                      <a:pt x="2771" y="2606"/>
                    </a:cubicBezTo>
                    <a:cubicBezTo>
                      <a:pt x="2766" y="2565"/>
                      <a:pt x="2759" y="2524"/>
                      <a:pt x="2754" y="2482"/>
                    </a:cubicBezTo>
                    <a:cubicBezTo>
                      <a:pt x="2752" y="2457"/>
                      <a:pt x="2748" y="2434"/>
                      <a:pt x="2745" y="2410"/>
                    </a:cubicBezTo>
                    <a:cubicBezTo>
                      <a:pt x="2646" y="1653"/>
                      <a:pt x="2566" y="894"/>
                      <a:pt x="2508" y="131"/>
                    </a:cubicBezTo>
                    <a:lnTo>
                      <a:pt x="2499" y="19"/>
                    </a:lnTo>
                    <a:lnTo>
                      <a:pt x="2189" y="10"/>
                    </a:lnTo>
                    <a:lnTo>
                      <a:pt x="18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4"/>
              <p:cNvSpPr/>
              <p:nvPr/>
            </p:nvSpPr>
            <p:spPr>
              <a:xfrm>
                <a:off x="4371069" y="3508261"/>
                <a:ext cx="7440" cy="63271"/>
              </a:xfrm>
              <a:custGeom>
                <a:avLst/>
                <a:gdLst/>
                <a:ahLst/>
                <a:cxnLst/>
                <a:rect l="l" t="t" r="r" b="b"/>
                <a:pathLst>
                  <a:path w="318" h="2701" extrusionOk="0">
                    <a:moveTo>
                      <a:pt x="42" y="1"/>
                    </a:moveTo>
                    <a:cubicBezTo>
                      <a:pt x="20" y="1"/>
                      <a:pt x="0" y="22"/>
                      <a:pt x="0" y="51"/>
                    </a:cubicBezTo>
                    <a:lnTo>
                      <a:pt x="56" y="2653"/>
                    </a:lnTo>
                    <a:cubicBezTo>
                      <a:pt x="57" y="2678"/>
                      <a:pt x="75" y="2701"/>
                      <a:pt x="97" y="2701"/>
                    </a:cubicBezTo>
                    <a:lnTo>
                      <a:pt x="107" y="2701"/>
                    </a:lnTo>
                    <a:cubicBezTo>
                      <a:pt x="128" y="2701"/>
                      <a:pt x="148" y="2681"/>
                      <a:pt x="149" y="2656"/>
                    </a:cubicBezTo>
                    <a:lnTo>
                      <a:pt x="316" y="60"/>
                    </a:lnTo>
                    <a:cubicBezTo>
                      <a:pt x="317" y="32"/>
                      <a:pt x="299" y="9"/>
                      <a:pt x="275" y="7"/>
                    </a:cubicBez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4"/>
              <p:cNvSpPr/>
              <p:nvPr/>
            </p:nvSpPr>
            <p:spPr>
              <a:xfrm>
                <a:off x="4363956" y="3575608"/>
                <a:ext cx="3369" cy="3795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62" extrusionOk="0">
                    <a:moveTo>
                      <a:pt x="70" y="0"/>
                    </a:moveTo>
                    <a:cubicBezTo>
                      <a:pt x="34" y="0"/>
                      <a:pt x="3" y="34"/>
                      <a:pt x="2" y="78"/>
                    </a:cubicBezTo>
                    <a:cubicBezTo>
                      <a:pt x="1" y="123"/>
                      <a:pt x="31" y="160"/>
                      <a:pt x="69" y="161"/>
                    </a:cubicBezTo>
                    <a:cubicBezTo>
                      <a:pt x="70" y="161"/>
                      <a:pt x="71" y="161"/>
                      <a:pt x="71" y="161"/>
                    </a:cubicBezTo>
                    <a:cubicBezTo>
                      <a:pt x="109" y="161"/>
                      <a:pt x="140" y="128"/>
                      <a:pt x="141" y="83"/>
                    </a:cubicBezTo>
                    <a:cubicBezTo>
                      <a:pt x="143" y="38"/>
                      <a:pt x="112" y="1"/>
                      <a:pt x="73" y="0"/>
                    </a:cubicBezTo>
                    <a:cubicBezTo>
                      <a:pt x="72" y="0"/>
                      <a:pt x="71" y="0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4"/>
              <p:cNvSpPr/>
              <p:nvPr/>
            </p:nvSpPr>
            <p:spPr>
              <a:xfrm>
                <a:off x="4364962" y="3562701"/>
                <a:ext cx="3369" cy="3818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63" extrusionOk="0">
                    <a:moveTo>
                      <a:pt x="73" y="0"/>
                    </a:moveTo>
                    <a:cubicBezTo>
                      <a:pt x="35" y="0"/>
                      <a:pt x="4" y="36"/>
                      <a:pt x="3" y="79"/>
                    </a:cubicBezTo>
                    <a:cubicBezTo>
                      <a:pt x="1" y="124"/>
                      <a:pt x="32" y="161"/>
                      <a:pt x="70" y="162"/>
                    </a:cubicBezTo>
                    <a:cubicBezTo>
                      <a:pt x="71" y="163"/>
                      <a:pt x="72" y="163"/>
                      <a:pt x="72" y="163"/>
                    </a:cubicBezTo>
                    <a:cubicBezTo>
                      <a:pt x="109" y="163"/>
                      <a:pt x="141" y="128"/>
                      <a:pt x="142" y="85"/>
                    </a:cubicBezTo>
                    <a:cubicBezTo>
                      <a:pt x="143" y="39"/>
                      <a:pt x="113" y="2"/>
                      <a:pt x="75" y="0"/>
                    </a:cubicBezTo>
                    <a:cubicBezTo>
                      <a:pt x="74" y="0"/>
                      <a:pt x="74" y="0"/>
                      <a:pt x="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4"/>
              <p:cNvSpPr/>
              <p:nvPr/>
            </p:nvSpPr>
            <p:spPr>
              <a:xfrm>
                <a:off x="4365968" y="3549817"/>
                <a:ext cx="3346" cy="3818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63" extrusionOk="0">
                    <a:moveTo>
                      <a:pt x="74" y="1"/>
                    </a:moveTo>
                    <a:cubicBezTo>
                      <a:pt x="35" y="1"/>
                      <a:pt x="3" y="36"/>
                      <a:pt x="2" y="79"/>
                    </a:cubicBezTo>
                    <a:cubicBezTo>
                      <a:pt x="1" y="124"/>
                      <a:pt x="32" y="161"/>
                      <a:pt x="70" y="163"/>
                    </a:cubicBezTo>
                    <a:cubicBezTo>
                      <a:pt x="70" y="163"/>
                      <a:pt x="71" y="163"/>
                      <a:pt x="71" y="163"/>
                    </a:cubicBezTo>
                    <a:cubicBezTo>
                      <a:pt x="109" y="163"/>
                      <a:pt x="140" y="128"/>
                      <a:pt x="141" y="84"/>
                    </a:cubicBezTo>
                    <a:cubicBezTo>
                      <a:pt x="142" y="40"/>
                      <a:pt x="112" y="2"/>
                      <a:pt x="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4"/>
              <p:cNvSpPr/>
              <p:nvPr/>
            </p:nvSpPr>
            <p:spPr>
              <a:xfrm>
                <a:off x="4366974" y="3536980"/>
                <a:ext cx="3369" cy="3818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63" extrusionOk="0">
                    <a:moveTo>
                      <a:pt x="72" y="0"/>
                    </a:moveTo>
                    <a:cubicBezTo>
                      <a:pt x="35" y="0"/>
                      <a:pt x="4" y="36"/>
                      <a:pt x="2" y="78"/>
                    </a:cubicBezTo>
                    <a:cubicBezTo>
                      <a:pt x="1" y="123"/>
                      <a:pt x="32" y="160"/>
                      <a:pt x="70" y="162"/>
                    </a:cubicBezTo>
                    <a:cubicBezTo>
                      <a:pt x="70" y="162"/>
                      <a:pt x="71" y="162"/>
                      <a:pt x="71" y="162"/>
                    </a:cubicBezTo>
                    <a:cubicBezTo>
                      <a:pt x="109" y="162"/>
                      <a:pt x="140" y="128"/>
                      <a:pt x="142" y="83"/>
                    </a:cubicBezTo>
                    <a:cubicBezTo>
                      <a:pt x="143" y="39"/>
                      <a:pt x="113" y="1"/>
                      <a:pt x="74" y="0"/>
                    </a:cubicBezTo>
                    <a:cubicBezTo>
                      <a:pt x="73" y="0"/>
                      <a:pt x="73" y="0"/>
                      <a:pt x="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4"/>
              <p:cNvSpPr/>
              <p:nvPr/>
            </p:nvSpPr>
            <p:spPr>
              <a:xfrm>
                <a:off x="4379305" y="3576007"/>
                <a:ext cx="3322" cy="3818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63" extrusionOk="0">
                    <a:moveTo>
                      <a:pt x="71" y="1"/>
                    </a:moveTo>
                    <a:cubicBezTo>
                      <a:pt x="33" y="1"/>
                      <a:pt x="2" y="36"/>
                      <a:pt x="1" y="79"/>
                    </a:cubicBezTo>
                    <a:cubicBezTo>
                      <a:pt x="0" y="124"/>
                      <a:pt x="30" y="161"/>
                      <a:pt x="69" y="163"/>
                    </a:cubicBezTo>
                    <a:cubicBezTo>
                      <a:pt x="69" y="163"/>
                      <a:pt x="70" y="163"/>
                      <a:pt x="70" y="163"/>
                    </a:cubicBezTo>
                    <a:cubicBezTo>
                      <a:pt x="108" y="163"/>
                      <a:pt x="140" y="127"/>
                      <a:pt x="141" y="84"/>
                    </a:cubicBezTo>
                    <a:cubicBezTo>
                      <a:pt x="142" y="40"/>
                      <a:pt x="111" y="2"/>
                      <a:pt x="73" y="1"/>
                    </a:cubicBezTo>
                    <a:cubicBezTo>
                      <a:pt x="72" y="1"/>
                      <a:pt x="72" y="1"/>
                      <a:pt x="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4"/>
              <p:cNvSpPr/>
              <p:nvPr/>
            </p:nvSpPr>
            <p:spPr>
              <a:xfrm>
                <a:off x="4378837" y="3563123"/>
                <a:ext cx="3322" cy="3795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62" extrusionOk="0">
                    <a:moveTo>
                      <a:pt x="72" y="1"/>
                    </a:moveTo>
                    <a:cubicBezTo>
                      <a:pt x="34" y="1"/>
                      <a:pt x="3" y="36"/>
                      <a:pt x="2" y="79"/>
                    </a:cubicBezTo>
                    <a:cubicBezTo>
                      <a:pt x="1" y="124"/>
                      <a:pt x="31" y="161"/>
                      <a:pt x="69" y="162"/>
                    </a:cubicBezTo>
                    <a:cubicBezTo>
                      <a:pt x="70" y="162"/>
                      <a:pt x="71" y="162"/>
                      <a:pt x="72" y="162"/>
                    </a:cubicBezTo>
                    <a:cubicBezTo>
                      <a:pt x="110" y="162"/>
                      <a:pt x="140" y="127"/>
                      <a:pt x="141" y="84"/>
                    </a:cubicBezTo>
                    <a:cubicBezTo>
                      <a:pt x="141" y="38"/>
                      <a:pt x="112" y="1"/>
                      <a:pt x="73" y="1"/>
                    </a:cubicBezTo>
                    <a:cubicBezTo>
                      <a:pt x="73" y="1"/>
                      <a:pt x="72" y="1"/>
                      <a:pt x="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4"/>
              <p:cNvSpPr/>
              <p:nvPr/>
            </p:nvSpPr>
            <p:spPr>
              <a:xfrm>
                <a:off x="4378369" y="3550192"/>
                <a:ext cx="3346" cy="3818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63" extrusionOk="0">
                    <a:moveTo>
                      <a:pt x="71" y="0"/>
                    </a:moveTo>
                    <a:cubicBezTo>
                      <a:pt x="34" y="0"/>
                      <a:pt x="2" y="36"/>
                      <a:pt x="1" y="78"/>
                    </a:cubicBezTo>
                    <a:cubicBezTo>
                      <a:pt x="0" y="123"/>
                      <a:pt x="31" y="160"/>
                      <a:pt x="69" y="162"/>
                    </a:cubicBezTo>
                    <a:cubicBezTo>
                      <a:pt x="69" y="162"/>
                      <a:pt x="70" y="162"/>
                      <a:pt x="70" y="162"/>
                    </a:cubicBezTo>
                    <a:cubicBezTo>
                      <a:pt x="109" y="162"/>
                      <a:pt x="140" y="127"/>
                      <a:pt x="141" y="83"/>
                    </a:cubicBezTo>
                    <a:cubicBezTo>
                      <a:pt x="143" y="39"/>
                      <a:pt x="112" y="1"/>
                      <a:pt x="73" y="0"/>
                    </a:cubicBezTo>
                    <a:cubicBezTo>
                      <a:pt x="72" y="0"/>
                      <a:pt x="72" y="0"/>
                      <a:pt x="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4"/>
              <p:cNvSpPr/>
              <p:nvPr/>
            </p:nvSpPr>
            <p:spPr>
              <a:xfrm>
                <a:off x="4377901" y="3537285"/>
                <a:ext cx="3369" cy="3795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62" extrusionOk="0">
                    <a:moveTo>
                      <a:pt x="70" y="0"/>
                    </a:moveTo>
                    <a:cubicBezTo>
                      <a:pt x="34" y="0"/>
                      <a:pt x="4" y="35"/>
                      <a:pt x="2" y="78"/>
                    </a:cubicBezTo>
                    <a:cubicBezTo>
                      <a:pt x="1" y="123"/>
                      <a:pt x="31" y="160"/>
                      <a:pt x="69" y="161"/>
                    </a:cubicBezTo>
                    <a:cubicBezTo>
                      <a:pt x="70" y="161"/>
                      <a:pt x="70" y="161"/>
                      <a:pt x="71" y="161"/>
                    </a:cubicBezTo>
                    <a:cubicBezTo>
                      <a:pt x="109" y="161"/>
                      <a:pt x="140" y="126"/>
                      <a:pt x="141" y="83"/>
                    </a:cubicBezTo>
                    <a:cubicBezTo>
                      <a:pt x="143" y="38"/>
                      <a:pt x="112" y="1"/>
                      <a:pt x="73" y="0"/>
                    </a:cubicBezTo>
                    <a:cubicBezTo>
                      <a:pt x="72" y="0"/>
                      <a:pt x="71" y="0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4"/>
              <p:cNvSpPr/>
              <p:nvPr/>
            </p:nvSpPr>
            <p:spPr>
              <a:xfrm>
                <a:off x="4323619" y="3754833"/>
                <a:ext cx="91648" cy="16257"/>
              </a:xfrm>
              <a:custGeom>
                <a:avLst/>
                <a:gdLst/>
                <a:ahLst/>
                <a:cxnLst/>
                <a:rect l="l" t="t" r="r" b="b"/>
                <a:pathLst>
                  <a:path w="3917" h="69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" y="88"/>
                      <a:pt x="11" y="174"/>
                      <a:pt x="21" y="257"/>
                    </a:cubicBezTo>
                    <a:cubicBezTo>
                      <a:pt x="304" y="427"/>
                      <a:pt x="884" y="659"/>
                      <a:pt x="1945" y="690"/>
                    </a:cubicBezTo>
                    <a:cubicBezTo>
                      <a:pt x="2019" y="692"/>
                      <a:pt x="2091" y="693"/>
                      <a:pt x="2161" y="693"/>
                    </a:cubicBezTo>
                    <a:cubicBezTo>
                      <a:pt x="3087" y="693"/>
                      <a:pt x="3616" y="511"/>
                      <a:pt x="3886" y="370"/>
                    </a:cubicBezTo>
                    <a:cubicBezTo>
                      <a:pt x="3900" y="287"/>
                      <a:pt x="3910" y="201"/>
                      <a:pt x="3916" y="115"/>
                    </a:cubicBezTo>
                    <a:lnTo>
                      <a:pt x="3916" y="115"/>
                    </a:lnTo>
                    <a:cubicBezTo>
                      <a:pt x="3731" y="236"/>
                      <a:pt x="3223" y="482"/>
                      <a:pt x="2165" y="482"/>
                    </a:cubicBezTo>
                    <a:cubicBezTo>
                      <a:pt x="2096" y="482"/>
                      <a:pt x="2024" y="481"/>
                      <a:pt x="1950" y="479"/>
                    </a:cubicBezTo>
                    <a:cubicBezTo>
                      <a:pt x="742" y="444"/>
                      <a:pt x="191" y="140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4"/>
              <p:cNvSpPr/>
              <p:nvPr/>
            </p:nvSpPr>
            <p:spPr>
              <a:xfrm>
                <a:off x="4323899" y="3740755"/>
                <a:ext cx="91461" cy="15882"/>
              </a:xfrm>
              <a:custGeom>
                <a:avLst/>
                <a:gdLst/>
                <a:ahLst/>
                <a:cxnLst/>
                <a:rect l="l" t="t" r="r" b="b"/>
                <a:pathLst>
                  <a:path w="3909" h="678" extrusionOk="0">
                    <a:moveTo>
                      <a:pt x="21" y="1"/>
                    </a:moveTo>
                    <a:cubicBezTo>
                      <a:pt x="11" y="85"/>
                      <a:pt x="5" y="161"/>
                      <a:pt x="0" y="230"/>
                    </a:cubicBezTo>
                    <a:cubicBezTo>
                      <a:pt x="276" y="399"/>
                      <a:pt x="857" y="643"/>
                      <a:pt x="1945" y="675"/>
                    </a:cubicBezTo>
                    <a:cubicBezTo>
                      <a:pt x="2020" y="677"/>
                      <a:pt x="2093" y="678"/>
                      <a:pt x="2163" y="678"/>
                    </a:cubicBezTo>
                    <a:cubicBezTo>
                      <a:pt x="3114" y="678"/>
                      <a:pt x="3645" y="486"/>
                      <a:pt x="3908" y="342"/>
                    </a:cubicBezTo>
                    <a:cubicBezTo>
                      <a:pt x="3906" y="274"/>
                      <a:pt x="3903" y="197"/>
                      <a:pt x="3897" y="112"/>
                    </a:cubicBezTo>
                    <a:cubicBezTo>
                      <a:pt x="3696" y="237"/>
                      <a:pt x="3186" y="468"/>
                      <a:pt x="2159" y="468"/>
                    </a:cubicBezTo>
                    <a:cubicBezTo>
                      <a:pt x="2091" y="468"/>
                      <a:pt x="2022" y="467"/>
                      <a:pt x="1950" y="464"/>
                    </a:cubicBezTo>
                    <a:cubicBezTo>
                      <a:pt x="784" y="432"/>
                      <a:pt x="228" y="145"/>
                      <a:pt x="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4"/>
              <p:cNvSpPr/>
              <p:nvPr/>
            </p:nvSpPr>
            <p:spPr>
              <a:xfrm>
                <a:off x="4325490" y="3727332"/>
                <a:ext cx="88887" cy="14851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634" extrusionOk="0">
                    <a:moveTo>
                      <a:pt x="36" y="1"/>
                    </a:moveTo>
                    <a:cubicBezTo>
                      <a:pt x="23" y="78"/>
                      <a:pt x="11" y="149"/>
                      <a:pt x="1" y="217"/>
                    </a:cubicBezTo>
                    <a:cubicBezTo>
                      <a:pt x="296" y="384"/>
                      <a:pt x="870" y="601"/>
                      <a:pt x="1892" y="630"/>
                    </a:cubicBezTo>
                    <a:cubicBezTo>
                      <a:pt x="1968" y="633"/>
                      <a:pt x="2043" y="634"/>
                      <a:pt x="2114" y="634"/>
                    </a:cubicBezTo>
                    <a:cubicBezTo>
                      <a:pt x="2999" y="634"/>
                      <a:pt x="3519" y="466"/>
                      <a:pt x="3798" y="328"/>
                    </a:cubicBezTo>
                    <a:cubicBezTo>
                      <a:pt x="3790" y="258"/>
                      <a:pt x="3783" y="186"/>
                      <a:pt x="3773" y="108"/>
                    </a:cubicBezTo>
                    <a:cubicBezTo>
                      <a:pt x="3534" y="237"/>
                      <a:pt x="3028" y="423"/>
                      <a:pt x="2106" y="423"/>
                    </a:cubicBezTo>
                    <a:cubicBezTo>
                      <a:pt x="2038" y="423"/>
                      <a:pt x="1968" y="422"/>
                      <a:pt x="1896" y="420"/>
                    </a:cubicBezTo>
                    <a:cubicBezTo>
                      <a:pt x="840" y="389"/>
                      <a:pt x="286" y="153"/>
                      <a:pt x="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4"/>
              <p:cNvSpPr/>
              <p:nvPr/>
            </p:nvSpPr>
            <p:spPr>
              <a:xfrm>
                <a:off x="4357405" y="3583081"/>
                <a:ext cx="31142" cy="9089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388" extrusionOk="0">
                    <a:moveTo>
                      <a:pt x="45" y="0"/>
                    </a:moveTo>
                    <a:cubicBezTo>
                      <a:pt x="40" y="27"/>
                      <a:pt x="36" y="52"/>
                      <a:pt x="30" y="78"/>
                    </a:cubicBezTo>
                    <a:cubicBezTo>
                      <a:pt x="24" y="117"/>
                      <a:pt x="18" y="155"/>
                      <a:pt x="10" y="195"/>
                    </a:cubicBezTo>
                    <a:cubicBezTo>
                      <a:pt x="8" y="211"/>
                      <a:pt x="4" y="228"/>
                      <a:pt x="1" y="245"/>
                    </a:cubicBezTo>
                    <a:cubicBezTo>
                      <a:pt x="116" y="308"/>
                      <a:pt x="317" y="376"/>
                      <a:pt x="665" y="387"/>
                    </a:cubicBezTo>
                    <a:cubicBezTo>
                      <a:pt x="693" y="388"/>
                      <a:pt x="720" y="388"/>
                      <a:pt x="745" y="388"/>
                    </a:cubicBezTo>
                    <a:cubicBezTo>
                      <a:pt x="1042" y="388"/>
                      <a:pt x="1223" y="336"/>
                      <a:pt x="1331" y="284"/>
                    </a:cubicBezTo>
                    <a:cubicBezTo>
                      <a:pt x="1328" y="268"/>
                      <a:pt x="1327" y="251"/>
                      <a:pt x="1324" y="235"/>
                    </a:cubicBezTo>
                    <a:cubicBezTo>
                      <a:pt x="1319" y="194"/>
                      <a:pt x="1312" y="151"/>
                      <a:pt x="1307" y="110"/>
                    </a:cubicBezTo>
                    <a:cubicBezTo>
                      <a:pt x="1305" y="86"/>
                      <a:pt x="1302" y="63"/>
                      <a:pt x="1298" y="38"/>
                    </a:cubicBezTo>
                    <a:cubicBezTo>
                      <a:pt x="1247" y="75"/>
                      <a:pt x="1092" y="151"/>
                      <a:pt x="743" y="151"/>
                    </a:cubicBezTo>
                    <a:cubicBezTo>
                      <a:pt x="720" y="151"/>
                      <a:pt x="696" y="151"/>
                      <a:pt x="671" y="150"/>
                    </a:cubicBezTo>
                    <a:cubicBezTo>
                      <a:pt x="262" y="139"/>
                      <a:pt x="96" y="40"/>
                      <a:pt x="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4"/>
              <p:cNvSpPr/>
              <p:nvPr/>
            </p:nvSpPr>
            <p:spPr>
              <a:xfrm>
                <a:off x="4373128" y="3527751"/>
                <a:ext cx="42303" cy="278312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1881" extrusionOk="0">
                    <a:moveTo>
                      <a:pt x="69" y="0"/>
                    </a:moveTo>
                    <a:lnTo>
                      <a:pt x="69" y="4230"/>
                    </a:lnTo>
                    <a:cubicBezTo>
                      <a:pt x="69" y="5022"/>
                      <a:pt x="152" y="5812"/>
                      <a:pt x="302" y="6584"/>
                    </a:cubicBezTo>
                    <a:cubicBezTo>
                      <a:pt x="825" y="9273"/>
                      <a:pt x="354" y="11032"/>
                      <a:pt x="0" y="11880"/>
                    </a:cubicBezTo>
                    <a:cubicBezTo>
                      <a:pt x="877" y="11801"/>
                      <a:pt x="1599" y="11050"/>
                      <a:pt x="1769" y="10063"/>
                    </a:cubicBezTo>
                    <a:cubicBezTo>
                      <a:pt x="1783" y="9979"/>
                      <a:pt x="1793" y="9894"/>
                      <a:pt x="1799" y="9808"/>
                    </a:cubicBezTo>
                    <a:cubicBezTo>
                      <a:pt x="1802" y="9764"/>
                      <a:pt x="1804" y="9719"/>
                      <a:pt x="1805" y="9673"/>
                    </a:cubicBezTo>
                    <a:cubicBezTo>
                      <a:pt x="1807" y="9633"/>
                      <a:pt x="1807" y="9592"/>
                      <a:pt x="1805" y="9552"/>
                    </a:cubicBezTo>
                    <a:cubicBezTo>
                      <a:pt x="1805" y="9515"/>
                      <a:pt x="1804" y="9475"/>
                      <a:pt x="1803" y="9434"/>
                    </a:cubicBezTo>
                    <a:cubicBezTo>
                      <a:pt x="1800" y="9366"/>
                      <a:pt x="1797" y="9289"/>
                      <a:pt x="1792" y="9204"/>
                    </a:cubicBezTo>
                    <a:cubicBezTo>
                      <a:pt x="1785" y="9100"/>
                      <a:pt x="1775" y="8982"/>
                      <a:pt x="1761" y="8846"/>
                    </a:cubicBezTo>
                    <a:cubicBezTo>
                      <a:pt x="1753" y="8778"/>
                      <a:pt x="1744" y="8705"/>
                      <a:pt x="1736" y="8628"/>
                    </a:cubicBezTo>
                    <a:cubicBezTo>
                      <a:pt x="1657" y="8005"/>
                      <a:pt x="1497" y="7066"/>
                      <a:pt x="1173" y="5558"/>
                    </a:cubicBezTo>
                    <a:cubicBezTo>
                      <a:pt x="967" y="4595"/>
                      <a:pt x="794" y="3624"/>
                      <a:pt x="659" y="2645"/>
                    </a:cubicBezTo>
                    <a:cubicBezTo>
                      <a:pt x="657" y="2630"/>
                      <a:pt x="655" y="2613"/>
                      <a:pt x="652" y="2597"/>
                    </a:cubicBezTo>
                    <a:cubicBezTo>
                      <a:pt x="647" y="2556"/>
                      <a:pt x="640" y="2515"/>
                      <a:pt x="635" y="2472"/>
                    </a:cubicBezTo>
                    <a:cubicBezTo>
                      <a:pt x="633" y="2448"/>
                      <a:pt x="629" y="2425"/>
                      <a:pt x="626" y="2400"/>
                    </a:cubicBezTo>
                    <a:cubicBezTo>
                      <a:pt x="527" y="1644"/>
                      <a:pt x="447" y="885"/>
                      <a:pt x="389" y="122"/>
                    </a:cubicBezTo>
                    <a:lnTo>
                      <a:pt x="380" y="9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EC9836">
                  <a:alpha val="43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44"/>
              <p:cNvSpPr/>
              <p:nvPr/>
            </p:nvSpPr>
            <p:spPr>
              <a:xfrm>
                <a:off x="4067018" y="3415311"/>
                <a:ext cx="626000" cy="197028"/>
              </a:xfrm>
              <a:custGeom>
                <a:avLst/>
                <a:gdLst/>
                <a:ahLst/>
                <a:cxnLst/>
                <a:rect l="l" t="t" r="r" b="b"/>
                <a:pathLst>
                  <a:path w="26755" h="8411" extrusionOk="0">
                    <a:moveTo>
                      <a:pt x="26754" y="1"/>
                    </a:moveTo>
                    <a:lnTo>
                      <a:pt x="26119" y="221"/>
                    </a:lnTo>
                    <a:lnTo>
                      <a:pt x="26119" y="7013"/>
                    </a:lnTo>
                    <a:cubicBezTo>
                      <a:pt x="26119" y="7380"/>
                      <a:pt x="25865" y="7676"/>
                      <a:pt x="25549" y="7676"/>
                    </a:cubicBezTo>
                    <a:lnTo>
                      <a:pt x="1208" y="7676"/>
                    </a:lnTo>
                    <a:cubicBezTo>
                      <a:pt x="891" y="7676"/>
                      <a:pt x="634" y="7379"/>
                      <a:pt x="634" y="7013"/>
                    </a:cubicBezTo>
                    <a:lnTo>
                      <a:pt x="634" y="734"/>
                    </a:lnTo>
                    <a:lnTo>
                      <a:pt x="0" y="515"/>
                    </a:lnTo>
                    <a:lnTo>
                      <a:pt x="0" y="7013"/>
                    </a:lnTo>
                    <a:cubicBezTo>
                      <a:pt x="0" y="7784"/>
                      <a:pt x="541" y="8410"/>
                      <a:pt x="1208" y="8410"/>
                    </a:cubicBezTo>
                    <a:lnTo>
                      <a:pt x="25548" y="8410"/>
                    </a:lnTo>
                    <a:cubicBezTo>
                      <a:pt x="26214" y="8410"/>
                      <a:pt x="26754" y="7783"/>
                      <a:pt x="26754" y="7013"/>
                    </a:cubicBezTo>
                    <a:lnTo>
                      <a:pt x="26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85" name="Google Shape;2285;p44"/>
          <p:cNvGrpSpPr/>
          <p:nvPr/>
        </p:nvGrpSpPr>
        <p:grpSpPr>
          <a:xfrm flipH="1">
            <a:off x="-646237" y="3632730"/>
            <a:ext cx="10436575" cy="1242270"/>
            <a:chOff x="-12" y="3708930"/>
            <a:chExt cx="10436575" cy="1242270"/>
          </a:xfrm>
        </p:grpSpPr>
        <p:grpSp>
          <p:nvGrpSpPr>
            <p:cNvPr id="2286" name="Google Shape;2286;p44"/>
            <p:cNvGrpSpPr/>
            <p:nvPr/>
          </p:nvGrpSpPr>
          <p:grpSpPr>
            <a:xfrm>
              <a:off x="-12" y="4147734"/>
              <a:ext cx="10436575" cy="803466"/>
              <a:chOff x="0" y="4340034"/>
              <a:chExt cx="10436575" cy="803466"/>
            </a:xfrm>
          </p:grpSpPr>
          <p:sp>
            <p:nvSpPr>
              <p:cNvPr id="2287" name="Google Shape;2287;p44"/>
              <p:cNvSpPr/>
              <p:nvPr/>
            </p:nvSpPr>
            <p:spPr>
              <a:xfrm rot="10800000">
                <a:off x="2007684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44"/>
              <p:cNvSpPr/>
              <p:nvPr/>
            </p:nvSpPr>
            <p:spPr>
              <a:xfrm rot="10800000" flipH="1">
                <a:off x="0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44"/>
              <p:cNvSpPr/>
              <p:nvPr/>
            </p:nvSpPr>
            <p:spPr>
              <a:xfrm rot="10800000">
                <a:off x="5184834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44"/>
              <p:cNvSpPr/>
              <p:nvPr/>
            </p:nvSpPr>
            <p:spPr>
              <a:xfrm rot="10800000" flipH="1">
                <a:off x="3177150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44"/>
              <p:cNvSpPr/>
              <p:nvPr/>
            </p:nvSpPr>
            <p:spPr>
              <a:xfrm rot="10800000">
                <a:off x="8428909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44"/>
              <p:cNvSpPr/>
              <p:nvPr/>
            </p:nvSpPr>
            <p:spPr>
              <a:xfrm rot="10800000" flipH="1">
                <a:off x="6421225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3" name="Google Shape;2293;p44"/>
            <p:cNvGrpSpPr/>
            <p:nvPr/>
          </p:nvGrpSpPr>
          <p:grpSpPr>
            <a:xfrm>
              <a:off x="6221512" y="3708930"/>
              <a:ext cx="1307895" cy="575273"/>
              <a:chOff x="2161713" y="3315239"/>
              <a:chExt cx="607984" cy="267420"/>
            </a:xfrm>
          </p:grpSpPr>
          <p:sp>
            <p:nvSpPr>
              <p:cNvPr id="2294" name="Google Shape;2294;p44"/>
              <p:cNvSpPr/>
              <p:nvPr/>
            </p:nvSpPr>
            <p:spPr>
              <a:xfrm>
                <a:off x="2161713" y="3351361"/>
                <a:ext cx="191789" cy="231298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9874" extrusionOk="0">
                    <a:moveTo>
                      <a:pt x="7172" y="1"/>
                    </a:moveTo>
                    <a:lnTo>
                      <a:pt x="7172" y="1"/>
                    </a:lnTo>
                    <a:cubicBezTo>
                      <a:pt x="4099" y="1599"/>
                      <a:pt x="3892" y="4964"/>
                      <a:pt x="3523" y="7464"/>
                    </a:cubicBezTo>
                    <a:cubicBezTo>
                      <a:pt x="3359" y="5580"/>
                      <a:pt x="2090" y="985"/>
                      <a:pt x="0" y="616"/>
                    </a:cubicBezTo>
                    <a:lnTo>
                      <a:pt x="0" y="616"/>
                    </a:lnTo>
                    <a:cubicBezTo>
                      <a:pt x="2705" y="2746"/>
                      <a:pt x="1844" y="9874"/>
                      <a:pt x="1844" y="9874"/>
                    </a:cubicBezTo>
                    <a:lnTo>
                      <a:pt x="7909" y="9874"/>
                    </a:lnTo>
                    <a:cubicBezTo>
                      <a:pt x="8196" y="7044"/>
                      <a:pt x="7172" y="3279"/>
                      <a:pt x="7172" y="3278"/>
                    </a:cubicBezTo>
                    <a:lnTo>
                      <a:pt x="7172" y="3278"/>
                    </a:lnTo>
                    <a:cubicBezTo>
                      <a:pt x="7172" y="3279"/>
                      <a:pt x="7295" y="6966"/>
                      <a:pt x="5819" y="7704"/>
                    </a:cubicBezTo>
                    <a:cubicBezTo>
                      <a:pt x="5123" y="6351"/>
                      <a:pt x="5328" y="2131"/>
                      <a:pt x="7172" y="1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44"/>
              <p:cNvSpPr/>
              <p:nvPr/>
            </p:nvSpPr>
            <p:spPr>
              <a:xfrm>
                <a:off x="2378304" y="3315239"/>
                <a:ext cx="217878" cy="267420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1141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510" y="2559"/>
                      <a:pt x="2346" y="11416"/>
                      <a:pt x="2346" y="11416"/>
                    </a:cubicBezTo>
                    <a:lnTo>
                      <a:pt x="7642" y="11416"/>
                    </a:lnTo>
                    <a:cubicBezTo>
                      <a:pt x="7642" y="11416"/>
                      <a:pt x="5118" y="3709"/>
                      <a:pt x="9312" y="1102"/>
                    </a:cubicBezTo>
                    <a:lnTo>
                      <a:pt x="9312" y="1102"/>
                    </a:lnTo>
                    <a:cubicBezTo>
                      <a:pt x="6368" y="1913"/>
                      <a:pt x="5407" y="4656"/>
                      <a:pt x="5300" y="9241"/>
                    </a:cubicBezTo>
                    <a:cubicBezTo>
                      <a:pt x="4768" y="2950"/>
                      <a:pt x="2098" y="533"/>
                      <a:pt x="1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44"/>
              <p:cNvSpPr/>
              <p:nvPr/>
            </p:nvSpPr>
            <p:spPr>
              <a:xfrm>
                <a:off x="2587220" y="3358716"/>
                <a:ext cx="182477" cy="223943"/>
              </a:xfrm>
              <a:custGeom>
                <a:avLst/>
                <a:gdLst/>
                <a:ahLst/>
                <a:cxnLst/>
                <a:rect l="l" t="t" r="r" b="b"/>
                <a:pathLst>
                  <a:path w="7799" h="9560" extrusionOk="0">
                    <a:moveTo>
                      <a:pt x="7799" y="0"/>
                    </a:moveTo>
                    <a:lnTo>
                      <a:pt x="7799" y="0"/>
                    </a:lnTo>
                    <a:cubicBezTo>
                      <a:pt x="6042" y="447"/>
                      <a:pt x="3806" y="2471"/>
                      <a:pt x="3360" y="7739"/>
                    </a:cubicBezTo>
                    <a:cubicBezTo>
                      <a:pt x="3271" y="3901"/>
                      <a:pt x="2466" y="1603"/>
                      <a:pt x="0" y="923"/>
                    </a:cubicBezTo>
                    <a:lnTo>
                      <a:pt x="0" y="923"/>
                    </a:lnTo>
                    <a:cubicBezTo>
                      <a:pt x="3513" y="3107"/>
                      <a:pt x="1399" y="9560"/>
                      <a:pt x="1399" y="9560"/>
                    </a:cubicBezTo>
                    <a:lnTo>
                      <a:pt x="5835" y="9560"/>
                    </a:lnTo>
                    <a:cubicBezTo>
                      <a:pt x="5835" y="9560"/>
                      <a:pt x="3186" y="2144"/>
                      <a:pt x="7799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44"/>
              <p:cNvSpPr/>
              <p:nvPr/>
            </p:nvSpPr>
            <p:spPr>
              <a:xfrm>
                <a:off x="2321682" y="3399054"/>
                <a:ext cx="152388" cy="183605"/>
              </a:xfrm>
              <a:custGeom>
                <a:avLst/>
                <a:gdLst/>
                <a:ahLst/>
                <a:cxnLst/>
                <a:rect l="l" t="t" r="r" b="b"/>
                <a:pathLst>
                  <a:path w="6513" h="7838" extrusionOk="0">
                    <a:moveTo>
                      <a:pt x="6513" y="0"/>
                    </a:moveTo>
                    <a:lnTo>
                      <a:pt x="6513" y="0"/>
                    </a:lnTo>
                    <a:cubicBezTo>
                      <a:pt x="2237" y="1667"/>
                      <a:pt x="2572" y="6951"/>
                      <a:pt x="2572" y="6951"/>
                    </a:cubicBezTo>
                    <a:cubicBezTo>
                      <a:pt x="2572" y="6951"/>
                      <a:pt x="1771" y="2944"/>
                      <a:pt x="3140" y="1174"/>
                    </a:cubicBezTo>
                    <a:lnTo>
                      <a:pt x="3140" y="1174"/>
                    </a:lnTo>
                    <a:cubicBezTo>
                      <a:pt x="1" y="2977"/>
                      <a:pt x="1069" y="7838"/>
                      <a:pt x="1069" y="7838"/>
                    </a:cubicBezTo>
                    <a:lnTo>
                      <a:pt x="1069" y="7837"/>
                    </a:lnTo>
                    <a:lnTo>
                      <a:pt x="5578" y="7837"/>
                    </a:lnTo>
                    <a:cubicBezTo>
                      <a:pt x="5578" y="7837"/>
                      <a:pt x="3707" y="3277"/>
                      <a:pt x="6513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44"/>
              <p:cNvSpPr/>
              <p:nvPr/>
            </p:nvSpPr>
            <p:spPr>
              <a:xfrm>
                <a:off x="2514150" y="3328451"/>
                <a:ext cx="164414" cy="254208"/>
              </a:xfrm>
              <a:custGeom>
                <a:avLst/>
                <a:gdLst/>
                <a:ahLst/>
                <a:cxnLst/>
                <a:rect l="l" t="t" r="r" b="b"/>
                <a:pathLst>
                  <a:path w="7027" h="10852" extrusionOk="0">
                    <a:moveTo>
                      <a:pt x="7027" y="0"/>
                    </a:moveTo>
                    <a:lnTo>
                      <a:pt x="7027" y="0"/>
                    </a:lnTo>
                    <a:cubicBezTo>
                      <a:pt x="3755" y="1988"/>
                      <a:pt x="2954" y="9623"/>
                      <a:pt x="2954" y="9623"/>
                    </a:cubicBezTo>
                    <a:cubicBezTo>
                      <a:pt x="2954" y="9623"/>
                      <a:pt x="1950" y="2100"/>
                      <a:pt x="1" y="1563"/>
                    </a:cubicBezTo>
                    <a:lnTo>
                      <a:pt x="1" y="1563"/>
                    </a:lnTo>
                    <a:cubicBezTo>
                      <a:pt x="2751" y="6649"/>
                      <a:pt x="831" y="10852"/>
                      <a:pt x="831" y="10852"/>
                    </a:cubicBezTo>
                    <a:lnTo>
                      <a:pt x="5468" y="10852"/>
                    </a:lnTo>
                    <a:cubicBezTo>
                      <a:pt x="5468" y="10852"/>
                      <a:pt x="2924" y="5144"/>
                      <a:pt x="7027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9" name="Google Shape;2299;p44"/>
            <p:cNvGrpSpPr/>
            <p:nvPr/>
          </p:nvGrpSpPr>
          <p:grpSpPr>
            <a:xfrm>
              <a:off x="2631902" y="3737325"/>
              <a:ext cx="767639" cy="575285"/>
              <a:chOff x="1286413" y="3306853"/>
              <a:chExt cx="450519" cy="337648"/>
            </a:xfrm>
          </p:grpSpPr>
          <p:sp>
            <p:nvSpPr>
              <p:cNvPr id="2300" name="Google Shape;2300;p44"/>
              <p:cNvSpPr/>
              <p:nvPr/>
            </p:nvSpPr>
            <p:spPr>
              <a:xfrm>
                <a:off x="1357869" y="3306853"/>
                <a:ext cx="275108" cy="337625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4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955" y="3231"/>
                      <a:pt x="2962" y="14412"/>
                      <a:pt x="2962" y="14412"/>
                    </a:cubicBezTo>
                    <a:lnTo>
                      <a:pt x="9648" y="14412"/>
                    </a:lnTo>
                    <a:cubicBezTo>
                      <a:pt x="9648" y="14412"/>
                      <a:pt x="6461" y="4682"/>
                      <a:pt x="11757" y="1391"/>
                    </a:cubicBezTo>
                    <a:lnTo>
                      <a:pt x="11757" y="1391"/>
                    </a:lnTo>
                    <a:cubicBezTo>
                      <a:pt x="8039" y="2415"/>
                      <a:pt x="6825" y="5880"/>
                      <a:pt x="6691" y="11668"/>
                    </a:cubicBezTo>
                    <a:cubicBezTo>
                      <a:pt x="6018" y="3724"/>
                      <a:pt x="2648" y="673"/>
                      <a:pt x="0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44"/>
              <p:cNvSpPr/>
              <p:nvPr/>
            </p:nvSpPr>
            <p:spPr>
              <a:xfrm>
                <a:off x="1286413" y="3412664"/>
                <a:ext cx="192374" cy="23181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9896" extrusionOk="0">
                    <a:moveTo>
                      <a:pt x="8222" y="1"/>
                    </a:moveTo>
                    <a:lnTo>
                      <a:pt x="8222" y="1"/>
                    </a:lnTo>
                    <a:cubicBezTo>
                      <a:pt x="2825" y="2105"/>
                      <a:pt x="3247" y="8774"/>
                      <a:pt x="3247" y="8774"/>
                    </a:cubicBezTo>
                    <a:cubicBezTo>
                      <a:pt x="3247" y="8774"/>
                      <a:pt x="2235" y="3716"/>
                      <a:pt x="3963" y="1482"/>
                    </a:cubicBezTo>
                    <a:lnTo>
                      <a:pt x="3963" y="1482"/>
                    </a:lnTo>
                    <a:cubicBezTo>
                      <a:pt x="1" y="3758"/>
                      <a:pt x="1350" y="9895"/>
                      <a:pt x="1350" y="9895"/>
                    </a:cubicBezTo>
                    <a:lnTo>
                      <a:pt x="1350" y="9894"/>
                    </a:lnTo>
                    <a:lnTo>
                      <a:pt x="7041" y="9894"/>
                    </a:lnTo>
                    <a:cubicBezTo>
                      <a:pt x="7041" y="9894"/>
                      <a:pt x="4682" y="4138"/>
                      <a:pt x="8222" y="1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44"/>
              <p:cNvSpPr/>
              <p:nvPr/>
            </p:nvSpPr>
            <p:spPr>
              <a:xfrm>
                <a:off x="1529349" y="3323555"/>
                <a:ext cx="207583" cy="320946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13701" extrusionOk="0">
                    <a:moveTo>
                      <a:pt x="8872" y="0"/>
                    </a:moveTo>
                    <a:lnTo>
                      <a:pt x="8872" y="0"/>
                    </a:lnTo>
                    <a:cubicBezTo>
                      <a:pt x="4741" y="2510"/>
                      <a:pt x="3730" y="12147"/>
                      <a:pt x="3730" y="12147"/>
                    </a:cubicBezTo>
                    <a:cubicBezTo>
                      <a:pt x="3730" y="12147"/>
                      <a:pt x="2463" y="2651"/>
                      <a:pt x="1" y="1973"/>
                    </a:cubicBezTo>
                    <a:lnTo>
                      <a:pt x="1" y="1973"/>
                    </a:lnTo>
                    <a:cubicBezTo>
                      <a:pt x="3473" y="8392"/>
                      <a:pt x="1049" y="13699"/>
                      <a:pt x="1049" y="13699"/>
                    </a:cubicBezTo>
                    <a:lnTo>
                      <a:pt x="6905" y="13700"/>
                    </a:lnTo>
                    <a:cubicBezTo>
                      <a:pt x="6905" y="13700"/>
                      <a:pt x="3693" y="6494"/>
                      <a:pt x="8872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03" name="Google Shape;2303;p44"/>
          <p:cNvSpPr txBox="1">
            <a:spLocks noGrp="1"/>
          </p:cNvSpPr>
          <p:nvPr>
            <p:ph type="title"/>
          </p:nvPr>
        </p:nvSpPr>
        <p:spPr>
          <a:xfrm>
            <a:off x="2465287" y="1447619"/>
            <a:ext cx="2952000" cy="16264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Gelecek Planları</a:t>
            </a:r>
            <a:endParaRPr dirty="0"/>
          </a:p>
        </p:txBody>
      </p:sp>
      <p:sp>
        <p:nvSpPr>
          <p:cNvPr id="2304" name="Google Shape;2304;p44"/>
          <p:cNvSpPr txBox="1">
            <a:spLocks noGrp="1"/>
          </p:cNvSpPr>
          <p:nvPr>
            <p:ph type="title" idx="2"/>
          </p:nvPr>
        </p:nvSpPr>
        <p:spPr>
          <a:xfrm>
            <a:off x="1127571" y="1734150"/>
            <a:ext cx="1131604" cy="10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06</a:t>
            </a:r>
            <a:endParaRPr dirty="0"/>
          </a:p>
        </p:txBody>
      </p:sp>
      <p:grpSp>
        <p:nvGrpSpPr>
          <p:cNvPr id="2306" name="Google Shape;2306;p44"/>
          <p:cNvGrpSpPr/>
          <p:nvPr/>
        </p:nvGrpSpPr>
        <p:grpSpPr>
          <a:xfrm>
            <a:off x="6672234" y="614851"/>
            <a:ext cx="3423695" cy="3913780"/>
            <a:chOff x="1634550" y="-170011"/>
            <a:chExt cx="4580806" cy="5236526"/>
          </a:xfrm>
        </p:grpSpPr>
        <p:grpSp>
          <p:nvGrpSpPr>
            <p:cNvPr id="2307" name="Google Shape;2307;p44"/>
            <p:cNvGrpSpPr/>
            <p:nvPr/>
          </p:nvGrpSpPr>
          <p:grpSpPr>
            <a:xfrm>
              <a:off x="1634550" y="-170011"/>
              <a:ext cx="4580806" cy="5236526"/>
              <a:chOff x="5036915" y="454813"/>
              <a:chExt cx="1005180" cy="1149067"/>
            </a:xfrm>
          </p:grpSpPr>
          <p:sp>
            <p:nvSpPr>
              <p:cNvPr id="2308" name="Google Shape;2308;p44"/>
              <p:cNvSpPr/>
              <p:nvPr/>
            </p:nvSpPr>
            <p:spPr>
              <a:xfrm>
                <a:off x="5756552" y="515390"/>
                <a:ext cx="29996" cy="22137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945" extrusionOk="0">
                    <a:moveTo>
                      <a:pt x="491" y="0"/>
                    </a:moveTo>
                    <a:cubicBezTo>
                      <a:pt x="455" y="0"/>
                      <a:pt x="423" y="4"/>
                      <a:pt x="396" y="12"/>
                    </a:cubicBezTo>
                    <a:cubicBezTo>
                      <a:pt x="144" y="88"/>
                      <a:pt x="1" y="354"/>
                      <a:pt x="78" y="606"/>
                    </a:cubicBezTo>
                    <a:cubicBezTo>
                      <a:pt x="140" y="811"/>
                      <a:pt x="330" y="944"/>
                      <a:pt x="534" y="944"/>
                    </a:cubicBezTo>
                    <a:cubicBezTo>
                      <a:pt x="580" y="944"/>
                      <a:pt x="626" y="937"/>
                      <a:pt x="672" y="924"/>
                    </a:cubicBezTo>
                    <a:cubicBezTo>
                      <a:pt x="923" y="848"/>
                      <a:pt x="1282" y="242"/>
                      <a:pt x="1282" y="242"/>
                    </a:cubicBezTo>
                    <a:cubicBezTo>
                      <a:pt x="1282" y="242"/>
                      <a:pt x="778" y="0"/>
                      <a:pt x="491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4"/>
              <p:cNvSpPr/>
              <p:nvPr/>
            </p:nvSpPr>
            <p:spPr>
              <a:xfrm>
                <a:off x="5690360" y="460013"/>
                <a:ext cx="28545" cy="22090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943" extrusionOk="0">
                    <a:moveTo>
                      <a:pt x="610" y="0"/>
                    </a:moveTo>
                    <a:cubicBezTo>
                      <a:pt x="331" y="0"/>
                      <a:pt x="0" y="73"/>
                      <a:pt x="0" y="73"/>
                    </a:cubicBezTo>
                    <a:cubicBezTo>
                      <a:pt x="0" y="73"/>
                      <a:pt x="210" y="745"/>
                      <a:pt x="436" y="878"/>
                    </a:cubicBezTo>
                    <a:cubicBezTo>
                      <a:pt x="512" y="922"/>
                      <a:pt x="595" y="943"/>
                      <a:pt x="677" y="943"/>
                    </a:cubicBezTo>
                    <a:cubicBezTo>
                      <a:pt x="841" y="943"/>
                      <a:pt x="1000" y="858"/>
                      <a:pt x="1087" y="706"/>
                    </a:cubicBezTo>
                    <a:cubicBezTo>
                      <a:pt x="1220" y="479"/>
                      <a:pt x="1144" y="186"/>
                      <a:pt x="916" y="55"/>
                    </a:cubicBezTo>
                    <a:cubicBezTo>
                      <a:pt x="846" y="15"/>
                      <a:pt x="733" y="0"/>
                      <a:pt x="6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4"/>
              <p:cNvSpPr/>
              <p:nvPr/>
            </p:nvSpPr>
            <p:spPr>
              <a:xfrm>
                <a:off x="5129452" y="471046"/>
                <a:ext cx="788238" cy="666137"/>
              </a:xfrm>
              <a:custGeom>
                <a:avLst/>
                <a:gdLst/>
                <a:ahLst/>
                <a:cxnLst/>
                <a:rect l="l" t="t" r="r" b="b"/>
                <a:pathLst>
                  <a:path w="33689" h="28437" extrusionOk="0">
                    <a:moveTo>
                      <a:pt x="20645" y="0"/>
                    </a:moveTo>
                    <a:cubicBezTo>
                      <a:pt x="14931" y="0"/>
                      <a:pt x="10233" y="4352"/>
                      <a:pt x="9684" y="9924"/>
                    </a:cubicBezTo>
                    <a:cubicBezTo>
                      <a:pt x="9448" y="9906"/>
                      <a:pt x="9208" y="9896"/>
                      <a:pt x="8967" y="9896"/>
                    </a:cubicBezTo>
                    <a:cubicBezTo>
                      <a:pt x="4016" y="9896"/>
                      <a:pt x="4" y="13908"/>
                      <a:pt x="1" y="18856"/>
                    </a:cubicBezTo>
                    <a:cubicBezTo>
                      <a:pt x="1" y="23808"/>
                      <a:pt x="4015" y="27820"/>
                      <a:pt x="8964" y="27820"/>
                    </a:cubicBezTo>
                    <a:cubicBezTo>
                      <a:pt x="12967" y="27820"/>
                      <a:pt x="16357" y="25197"/>
                      <a:pt x="17507" y="21577"/>
                    </a:cubicBezTo>
                    <a:cubicBezTo>
                      <a:pt x="18253" y="21798"/>
                      <a:pt x="19029" y="21941"/>
                      <a:pt x="19830" y="22000"/>
                    </a:cubicBezTo>
                    <a:cubicBezTo>
                      <a:pt x="20089" y="25597"/>
                      <a:pt x="23086" y="28436"/>
                      <a:pt x="26751" y="28436"/>
                    </a:cubicBezTo>
                    <a:cubicBezTo>
                      <a:pt x="30582" y="28436"/>
                      <a:pt x="33688" y="25331"/>
                      <a:pt x="33688" y="21498"/>
                    </a:cubicBezTo>
                    <a:cubicBezTo>
                      <a:pt x="33688" y="19092"/>
                      <a:pt x="32463" y="16973"/>
                      <a:pt x="30603" y="15728"/>
                    </a:cubicBezTo>
                    <a:cubicBezTo>
                      <a:pt x="31280" y="14299"/>
                      <a:pt x="31660" y="12702"/>
                      <a:pt x="31660" y="11015"/>
                    </a:cubicBezTo>
                    <a:cubicBezTo>
                      <a:pt x="31660" y="4931"/>
                      <a:pt x="26729" y="0"/>
                      <a:pt x="206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4"/>
              <p:cNvSpPr/>
              <p:nvPr/>
            </p:nvSpPr>
            <p:spPr>
              <a:xfrm>
                <a:off x="5527677" y="470203"/>
                <a:ext cx="320452" cy="154136"/>
              </a:xfrm>
              <a:custGeom>
                <a:avLst/>
                <a:gdLst/>
                <a:ahLst/>
                <a:cxnLst/>
                <a:rect l="l" t="t" r="r" b="b"/>
                <a:pathLst>
                  <a:path w="13696" h="6580" extrusionOk="0">
                    <a:moveTo>
                      <a:pt x="3698" y="1"/>
                    </a:moveTo>
                    <a:cubicBezTo>
                      <a:pt x="3124" y="1"/>
                      <a:pt x="2550" y="43"/>
                      <a:pt x="1985" y="131"/>
                    </a:cubicBezTo>
                    <a:cubicBezTo>
                      <a:pt x="1308" y="246"/>
                      <a:pt x="643" y="415"/>
                      <a:pt x="0" y="648"/>
                    </a:cubicBezTo>
                    <a:cubicBezTo>
                      <a:pt x="1150" y="265"/>
                      <a:pt x="2359" y="69"/>
                      <a:pt x="3568" y="69"/>
                    </a:cubicBezTo>
                    <a:cubicBezTo>
                      <a:pt x="3722" y="69"/>
                      <a:pt x="3876" y="72"/>
                      <a:pt x="4029" y="79"/>
                    </a:cubicBezTo>
                    <a:cubicBezTo>
                      <a:pt x="4710" y="109"/>
                      <a:pt x="5387" y="197"/>
                      <a:pt x="6051" y="346"/>
                    </a:cubicBezTo>
                    <a:cubicBezTo>
                      <a:pt x="6714" y="500"/>
                      <a:pt x="7364" y="712"/>
                      <a:pt x="7988" y="984"/>
                    </a:cubicBezTo>
                    <a:cubicBezTo>
                      <a:pt x="9237" y="1525"/>
                      <a:pt x="10386" y="2298"/>
                      <a:pt x="11355" y="3254"/>
                    </a:cubicBezTo>
                    <a:cubicBezTo>
                      <a:pt x="11478" y="3371"/>
                      <a:pt x="11594" y="3497"/>
                      <a:pt x="11712" y="3620"/>
                    </a:cubicBezTo>
                    <a:cubicBezTo>
                      <a:pt x="11742" y="3651"/>
                      <a:pt x="11770" y="3681"/>
                      <a:pt x="11798" y="3713"/>
                    </a:cubicBezTo>
                    <a:lnTo>
                      <a:pt x="11883" y="3807"/>
                    </a:lnTo>
                    <a:lnTo>
                      <a:pt x="11967" y="3903"/>
                    </a:lnTo>
                    <a:lnTo>
                      <a:pt x="12009" y="3950"/>
                    </a:lnTo>
                    <a:lnTo>
                      <a:pt x="12050" y="3999"/>
                    </a:lnTo>
                    <a:cubicBezTo>
                      <a:pt x="12160" y="4129"/>
                      <a:pt x="12270" y="4261"/>
                      <a:pt x="12371" y="4396"/>
                    </a:cubicBezTo>
                    <a:lnTo>
                      <a:pt x="12449" y="4498"/>
                    </a:lnTo>
                    <a:cubicBezTo>
                      <a:pt x="12475" y="4530"/>
                      <a:pt x="12502" y="4565"/>
                      <a:pt x="12526" y="4600"/>
                    </a:cubicBezTo>
                    <a:lnTo>
                      <a:pt x="12675" y="4807"/>
                    </a:lnTo>
                    <a:cubicBezTo>
                      <a:pt x="13070" y="5364"/>
                      <a:pt x="13406" y="5961"/>
                      <a:pt x="13695" y="6580"/>
                    </a:cubicBezTo>
                    <a:cubicBezTo>
                      <a:pt x="13557" y="6268"/>
                      <a:pt x="13413" y="5956"/>
                      <a:pt x="13245" y="5659"/>
                    </a:cubicBezTo>
                    <a:cubicBezTo>
                      <a:pt x="13166" y="5508"/>
                      <a:pt x="13075" y="5363"/>
                      <a:pt x="12989" y="5215"/>
                    </a:cubicBezTo>
                    <a:cubicBezTo>
                      <a:pt x="12946" y="5141"/>
                      <a:pt x="12896" y="5069"/>
                      <a:pt x="12852" y="4997"/>
                    </a:cubicBezTo>
                    <a:cubicBezTo>
                      <a:pt x="12806" y="4925"/>
                      <a:pt x="12761" y="4852"/>
                      <a:pt x="12711" y="4784"/>
                    </a:cubicBezTo>
                    <a:cubicBezTo>
                      <a:pt x="12324" y="4220"/>
                      <a:pt x="11888" y="3686"/>
                      <a:pt x="11402" y="3202"/>
                    </a:cubicBezTo>
                    <a:cubicBezTo>
                      <a:pt x="11162" y="2958"/>
                      <a:pt x="10906" y="2730"/>
                      <a:pt x="10643" y="2509"/>
                    </a:cubicBezTo>
                    <a:cubicBezTo>
                      <a:pt x="10509" y="2402"/>
                      <a:pt x="10378" y="2293"/>
                      <a:pt x="10238" y="2191"/>
                    </a:cubicBezTo>
                    <a:cubicBezTo>
                      <a:pt x="10168" y="2140"/>
                      <a:pt x="10101" y="2089"/>
                      <a:pt x="10032" y="2038"/>
                    </a:cubicBezTo>
                    <a:lnTo>
                      <a:pt x="9820" y="1893"/>
                    </a:lnTo>
                    <a:cubicBezTo>
                      <a:pt x="9784" y="1868"/>
                      <a:pt x="9750" y="1843"/>
                      <a:pt x="9714" y="1820"/>
                    </a:cubicBezTo>
                    <a:lnTo>
                      <a:pt x="9606" y="1750"/>
                    </a:lnTo>
                    <a:lnTo>
                      <a:pt x="9389" y="1612"/>
                    </a:lnTo>
                    <a:lnTo>
                      <a:pt x="9168" y="1481"/>
                    </a:lnTo>
                    <a:lnTo>
                      <a:pt x="9058" y="1416"/>
                    </a:lnTo>
                    <a:lnTo>
                      <a:pt x="8945" y="1354"/>
                    </a:lnTo>
                    <a:lnTo>
                      <a:pt x="8719" y="1231"/>
                    </a:lnTo>
                    <a:lnTo>
                      <a:pt x="8490" y="1115"/>
                    </a:lnTo>
                    <a:lnTo>
                      <a:pt x="8374" y="1058"/>
                    </a:lnTo>
                    <a:cubicBezTo>
                      <a:pt x="8336" y="1038"/>
                      <a:pt x="8296" y="1022"/>
                      <a:pt x="8258" y="1005"/>
                    </a:cubicBezTo>
                    <a:lnTo>
                      <a:pt x="8023" y="898"/>
                    </a:lnTo>
                    <a:cubicBezTo>
                      <a:pt x="7392" y="627"/>
                      <a:pt x="6737" y="416"/>
                      <a:pt x="6069" y="263"/>
                    </a:cubicBezTo>
                    <a:cubicBezTo>
                      <a:pt x="5400" y="117"/>
                      <a:pt x="4717" y="26"/>
                      <a:pt x="4033" y="6"/>
                    </a:cubicBezTo>
                    <a:cubicBezTo>
                      <a:pt x="3921" y="3"/>
                      <a:pt x="3810" y="1"/>
                      <a:pt x="3698" y="1"/>
                    </a:cubicBezTo>
                    <a:close/>
                  </a:path>
                </a:pathLst>
              </a:custGeom>
              <a:solidFill>
                <a:srgbClr val="98A0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4"/>
              <p:cNvSpPr/>
              <p:nvPr/>
            </p:nvSpPr>
            <p:spPr>
              <a:xfrm>
                <a:off x="5143935" y="596604"/>
                <a:ext cx="844697" cy="1007275"/>
              </a:xfrm>
              <a:custGeom>
                <a:avLst/>
                <a:gdLst/>
                <a:ahLst/>
                <a:cxnLst/>
                <a:rect l="l" t="t" r="r" b="b"/>
                <a:pathLst>
                  <a:path w="36102" h="43000" extrusionOk="0">
                    <a:moveTo>
                      <a:pt x="19501" y="0"/>
                    </a:moveTo>
                    <a:lnTo>
                      <a:pt x="16128" y="2275"/>
                    </a:lnTo>
                    <a:lnTo>
                      <a:pt x="16127" y="2321"/>
                    </a:lnTo>
                    <a:lnTo>
                      <a:pt x="16009" y="6411"/>
                    </a:lnTo>
                    <a:lnTo>
                      <a:pt x="15982" y="7348"/>
                    </a:lnTo>
                    <a:lnTo>
                      <a:pt x="15975" y="7564"/>
                    </a:lnTo>
                    <a:lnTo>
                      <a:pt x="15795" y="7962"/>
                    </a:lnTo>
                    <a:lnTo>
                      <a:pt x="15765" y="9066"/>
                    </a:lnTo>
                    <a:lnTo>
                      <a:pt x="15515" y="18255"/>
                    </a:lnTo>
                    <a:cubicBezTo>
                      <a:pt x="15507" y="18595"/>
                      <a:pt x="15295" y="18843"/>
                      <a:pt x="15028" y="18943"/>
                    </a:cubicBezTo>
                    <a:lnTo>
                      <a:pt x="15017" y="18947"/>
                    </a:lnTo>
                    <a:cubicBezTo>
                      <a:pt x="14931" y="18978"/>
                      <a:pt x="14841" y="18994"/>
                      <a:pt x="14749" y="18994"/>
                    </a:cubicBezTo>
                    <a:cubicBezTo>
                      <a:pt x="14534" y="18994"/>
                      <a:pt x="14315" y="18904"/>
                      <a:pt x="14158" y="18701"/>
                    </a:cubicBezTo>
                    <a:lnTo>
                      <a:pt x="11418" y="15182"/>
                    </a:lnTo>
                    <a:lnTo>
                      <a:pt x="10898" y="14515"/>
                    </a:lnTo>
                    <a:lnTo>
                      <a:pt x="10693" y="14250"/>
                    </a:lnTo>
                    <a:lnTo>
                      <a:pt x="10099" y="14058"/>
                    </a:lnTo>
                    <a:lnTo>
                      <a:pt x="7826" y="13322"/>
                    </a:lnTo>
                    <a:lnTo>
                      <a:pt x="4669" y="12301"/>
                    </a:lnTo>
                    <a:lnTo>
                      <a:pt x="3129" y="11802"/>
                    </a:lnTo>
                    <a:lnTo>
                      <a:pt x="3618" y="11423"/>
                    </a:lnTo>
                    <a:lnTo>
                      <a:pt x="5467" y="9983"/>
                    </a:lnTo>
                    <a:lnTo>
                      <a:pt x="13731" y="3549"/>
                    </a:lnTo>
                    <a:lnTo>
                      <a:pt x="9218" y="6216"/>
                    </a:lnTo>
                    <a:lnTo>
                      <a:pt x="8257" y="4528"/>
                    </a:lnTo>
                    <a:lnTo>
                      <a:pt x="7321" y="2883"/>
                    </a:lnTo>
                    <a:lnTo>
                      <a:pt x="8043" y="4533"/>
                    </a:lnTo>
                    <a:lnTo>
                      <a:pt x="8882" y="6449"/>
                    </a:lnTo>
                    <a:lnTo>
                      <a:pt x="4531" y="9783"/>
                    </a:lnTo>
                    <a:lnTo>
                      <a:pt x="3375" y="10670"/>
                    </a:lnTo>
                    <a:lnTo>
                      <a:pt x="2962" y="10987"/>
                    </a:lnTo>
                    <a:lnTo>
                      <a:pt x="1590" y="7613"/>
                    </a:lnTo>
                    <a:lnTo>
                      <a:pt x="0" y="3732"/>
                    </a:lnTo>
                    <a:lnTo>
                      <a:pt x="1338" y="7915"/>
                    </a:lnTo>
                    <a:lnTo>
                      <a:pt x="2669" y="12081"/>
                    </a:lnTo>
                    <a:lnTo>
                      <a:pt x="4077" y="12555"/>
                    </a:lnTo>
                    <a:lnTo>
                      <a:pt x="7740" y="13792"/>
                    </a:lnTo>
                    <a:lnTo>
                      <a:pt x="9862" y="14507"/>
                    </a:lnTo>
                    <a:lnTo>
                      <a:pt x="10514" y="14727"/>
                    </a:lnTo>
                    <a:lnTo>
                      <a:pt x="10526" y="14747"/>
                    </a:lnTo>
                    <a:lnTo>
                      <a:pt x="12323" y="17896"/>
                    </a:lnTo>
                    <a:cubicBezTo>
                      <a:pt x="12897" y="18900"/>
                      <a:pt x="13133" y="20031"/>
                      <a:pt x="13038" y="21138"/>
                    </a:cubicBezTo>
                    <a:cubicBezTo>
                      <a:pt x="12971" y="21945"/>
                      <a:pt x="12728" y="22737"/>
                      <a:pt x="12313" y="23458"/>
                    </a:cubicBezTo>
                    <a:cubicBezTo>
                      <a:pt x="12221" y="23619"/>
                      <a:pt x="12119" y="23777"/>
                      <a:pt x="12010" y="23929"/>
                    </a:cubicBezTo>
                    <a:lnTo>
                      <a:pt x="11244" y="24996"/>
                    </a:lnTo>
                    <a:lnTo>
                      <a:pt x="6417" y="31718"/>
                    </a:lnTo>
                    <a:cubicBezTo>
                      <a:pt x="6349" y="31816"/>
                      <a:pt x="6282" y="31914"/>
                      <a:pt x="6217" y="32014"/>
                    </a:cubicBezTo>
                    <a:cubicBezTo>
                      <a:pt x="5263" y="33519"/>
                      <a:pt x="4993" y="35369"/>
                      <a:pt x="5493" y="37093"/>
                    </a:cubicBezTo>
                    <a:lnTo>
                      <a:pt x="6131" y="39295"/>
                    </a:lnTo>
                    <a:lnTo>
                      <a:pt x="6269" y="39770"/>
                    </a:lnTo>
                    <a:cubicBezTo>
                      <a:pt x="6379" y="40152"/>
                      <a:pt x="6467" y="40537"/>
                      <a:pt x="6528" y="40927"/>
                    </a:cubicBezTo>
                    <a:cubicBezTo>
                      <a:pt x="6600" y="41377"/>
                      <a:pt x="6639" y="41829"/>
                      <a:pt x="6647" y="42284"/>
                    </a:cubicBezTo>
                    <a:cubicBezTo>
                      <a:pt x="6649" y="42404"/>
                      <a:pt x="6649" y="42525"/>
                      <a:pt x="6647" y="42644"/>
                    </a:cubicBezTo>
                    <a:cubicBezTo>
                      <a:pt x="6644" y="42762"/>
                      <a:pt x="6641" y="42882"/>
                      <a:pt x="6634" y="43000"/>
                    </a:cubicBezTo>
                    <a:lnTo>
                      <a:pt x="17801" y="43000"/>
                    </a:lnTo>
                    <a:lnTo>
                      <a:pt x="17283" y="41900"/>
                    </a:lnTo>
                    <a:lnTo>
                      <a:pt x="15955" y="39087"/>
                    </a:lnTo>
                    <a:lnTo>
                      <a:pt x="14724" y="36479"/>
                    </a:lnTo>
                    <a:lnTo>
                      <a:pt x="14664" y="36352"/>
                    </a:lnTo>
                    <a:cubicBezTo>
                      <a:pt x="14292" y="35560"/>
                      <a:pt x="14189" y="34673"/>
                      <a:pt x="14363" y="33824"/>
                    </a:cubicBezTo>
                    <a:cubicBezTo>
                      <a:pt x="14397" y="33653"/>
                      <a:pt x="14445" y="33483"/>
                      <a:pt x="14503" y="33316"/>
                    </a:cubicBezTo>
                    <a:lnTo>
                      <a:pt x="16235" y="28337"/>
                    </a:lnTo>
                    <a:lnTo>
                      <a:pt x="18031" y="23767"/>
                    </a:lnTo>
                    <a:cubicBezTo>
                      <a:pt x="18576" y="22947"/>
                      <a:pt x="19318" y="22263"/>
                      <a:pt x="20196" y="21783"/>
                    </a:cubicBezTo>
                    <a:lnTo>
                      <a:pt x="20588" y="21569"/>
                    </a:lnTo>
                    <a:lnTo>
                      <a:pt x="21340" y="21158"/>
                    </a:lnTo>
                    <a:lnTo>
                      <a:pt x="23137" y="20177"/>
                    </a:lnTo>
                    <a:lnTo>
                      <a:pt x="27711" y="14018"/>
                    </a:lnTo>
                    <a:lnTo>
                      <a:pt x="30662" y="13353"/>
                    </a:lnTo>
                    <a:lnTo>
                      <a:pt x="31708" y="13117"/>
                    </a:lnTo>
                    <a:lnTo>
                      <a:pt x="32039" y="12500"/>
                    </a:lnTo>
                    <a:lnTo>
                      <a:pt x="34444" y="8004"/>
                    </a:lnTo>
                    <a:lnTo>
                      <a:pt x="35516" y="6000"/>
                    </a:lnTo>
                    <a:lnTo>
                      <a:pt x="36102" y="4905"/>
                    </a:lnTo>
                    <a:lnTo>
                      <a:pt x="35425" y="5985"/>
                    </a:lnTo>
                    <a:lnTo>
                      <a:pt x="34319" y="7751"/>
                    </a:lnTo>
                    <a:lnTo>
                      <a:pt x="31677" y="11966"/>
                    </a:lnTo>
                    <a:lnTo>
                      <a:pt x="31205" y="12718"/>
                    </a:lnTo>
                    <a:lnTo>
                      <a:pt x="29958" y="12797"/>
                    </a:lnTo>
                    <a:lnTo>
                      <a:pt x="28324" y="12897"/>
                    </a:lnTo>
                    <a:lnTo>
                      <a:pt x="28324" y="12897"/>
                    </a:lnTo>
                    <a:lnTo>
                      <a:pt x="28375" y="11003"/>
                    </a:lnTo>
                    <a:lnTo>
                      <a:pt x="28540" y="5011"/>
                    </a:lnTo>
                    <a:lnTo>
                      <a:pt x="27902" y="10541"/>
                    </a:lnTo>
                    <a:lnTo>
                      <a:pt x="27862" y="10887"/>
                    </a:lnTo>
                    <a:lnTo>
                      <a:pt x="27604" y="13113"/>
                    </a:lnTo>
                    <a:lnTo>
                      <a:pt x="22887" y="19127"/>
                    </a:lnTo>
                    <a:lnTo>
                      <a:pt x="23422" y="15479"/>
                    </a:lnTo>
                    <a:lnTo>
                      <a:pt x="23453" y="15274"/>
                    </a:lnTo>
                    <a:lnTo>
                      <a:pt x="23399" y="15472"/>
                    </a:lnTo>
                    <a:lnTo>
                      <a:pt x="22383" y="19235"/>
                    </a:lnTo>
                    <a:lnTo>
                      <a:pt x="20153" y="19653"/>
                    </a:lnTo>
                    <a:lnTo>
                      <a:pt x="19366" y="19798"/>
                    </a:lnTo>
                    <a:lnTo>
                      <a:pt x="19269" y="19817"/>
                    </a:lnTo>
                    <a:cubicBezTo>
                      <a:pt x="19155" y="19837"/>
                      <a:pt x="19042" y="19848"/>
                      <a:pt x="18932" y="19848"/>
                    </a:cubicBezTo>
                    <a:cubicBezTo>
                      <a:pt x="18814" y="19848"/>
                      <a:pt x="18698" y="19835"/>
                      <a:pt x="18586" y="19814"/>
                    </a:cubicBezTo>
                    <a:cubicBezTo>
                      <a:pt x="17776" y="19656"/>
                      <a:pt x="17137" y="18955"/>
                      <a:pt x="17113" y="18073"/>
                    </a:cubicBezTo>
                    <a:cubicBezTo>
                      <a:pt x="17096" y="17463"/>
                      <a:pt x="17284" y="16880"/>
                      <a:pt x="17628" y="16404"/>
                    </a:cubicBezTo>
                    <a:cubicBezTo>
                      <a:pt x="17892" y="16039"/>
                      <a:pt x="18246" y="15737"/>
                      <a:pt x="18671" y="15536"/>
                    </a:cubicBezTo>
                    <a:lnTo>
                      <a:pt x="21775" y="14061"/>
                    </a:lnTo>
                    <a:lnTo>
                      <a:pt x="21997" y="13957"/>
                    </a:lnTo>
                    <a:lnTo>
                      <a:pt x="22345" y="13792"/>
                    </a:lnTo>
                    <a:lnTo>
                      <a:pt x="23245" y="13364"/>
                    </a:lnTo>
                    <a:lnTo>
                      <a:pt x="23453" y="10153"/>
                    </a:lnTo>
                    <a:lnTo>
                      <a:pt x="22825" y="13120"/>
                    </a:lnTo>
                    <a:lnTo>
                      <a:pt x="22472" y="13279"/>
                    </a:lnTo>
                    <a:lnTo>
                      <a:pt x="21942" y="13518"/>
                    </a:lnTo>
                    <a:lnTo>
                      <a:pt x="16857" y="15808"/>
                    </a:lnTo>
                    <a:lnTo>
                      <a:pt x="16735" y="9175"/>
                    </a:lnTo>
                    <a:lnTo>
                      <a:pt x="16718" y="8199"/>
                    </a:lnTo>
                    <a:lnTo>
                      <a:pt x="16837" y="8059"/>
                    </a:lnTo>
                    <a:lnTo>
                      <a:pt x="17845" y="6872"/>
                    </a:lnTo>
                    <a:lnTo>
                      <a:pt x="18324" y="6308"/>
                    </a:lnTo>
                    <a:lnTo>
                      <a:pt x="19884" y="4472"/>
                    </a:lnTo>
                    <a:lnTo>
                      <a:pt x="20498" y="2466"/>
                    </a:lnTo>
                    <a:lnTo>
                      <a:pt x="20548" y="2301"/>
                    </a:lnTo>
                    <a:lnTo>
                      <a:pt x="20548" y="2301"/>
                    </a:lnTo>
                    <a:lnTo>
                      <a:pt x="20267" y="2353"/>
                    </a:lnTo>
                    <a:lnTo>
                      <a:pt x="20194" y="2562"/>
                    </a:lnTo>
                    <a:lnTo>
                      <a:pt x="19578" y="4295"/>
                    </a:lnTo>
                    <a:lnTo>
                      <a:pt x="17760" y="6362"/>
                    </a:lnTo>
                    <a:lnTo>
                      <a:pt x="17406" y="6764"/>
                    </a:lnTo>
                    <a:lnTo>
                      <a:pt x="16721" y="7543"/>
                    </a:lnTo>
                    <a:lnTo>
                      <a:pt x="16590" y="7692"/>
                    </a:lnTo>
                    <a:lnTo>
                      <a:pt x="16589" y="7485"/>
                    </a:lnTo>
                    <a:lnTo>
                      <a:pt x="16587" y="7259"/>
                    </a:lnTo>
                    <a:lnTo>
                      <a:pt x="16584" y="6557"/>
                    </a:lnTo>
                    <a:lnTo>
                      <a:pt x="16563" y="2249"/>
                    </a:lnTo>
                    <a:lnTo>
                      <a:pt x="16587" y="2232"/>
                    </a:lnTo>
                    <a:lnTo>
                      <a:pt x="19501" y="332"/>
                    </a:lnTo>
                    <a:lnTo>
                      <a:pt x="195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5723397" y="664537"/>
                <a:ext cx="317785" cy="258471"/>
              </a:xfrm>
              <a:custGeom>
                <a:avLst/>
                <a:gdLst/>
                <a:ahLst/>
                <a:cxnLst/>
                <a:rect l="l" t="t" r="r" b="b"/>
                <a:pathLst>
                  <a:path w="13582" h="11034" extrusionOk="0">
                    <a:moveTo>
                      <a:pt x="10390" y="0"/>
                    </a:moveTo>
                    <a:cubicBezTo>
                      <a:pt x="9179" y="0"/>
                      <a:pt x="8125" y="674"/>
                      <a:pt x="7585" y="1669"/>
                    </a:cubicBezTo>
                    <a:cubicBezTo>
                      <a:pt x="6779" y="1073"/>
                      <a:pt x="5714" y="709"/>
                      <a:pt x="4545" y="709"/>
                    </a:cubicBezTo>
                    <a:cubicBezTo>
                      <a:pt x="2034" y="709"/>
                      <a:pt x="1" y="2383"/>
                      <a:pt x="1" y="4447"/>
                    </a:cubicBezTo>
                    <a:cubicBezTo>
                      <a:pt x="1" y="6094"/>
                      <a:pt x="1295" y="7492"/>
                      <a:pt x="3094" y="7990"/>
                    </a:cubicBezTo>
                    <a:cubicBezTo>
                      <a:pt x="3207" y="8022"/>
                      <a:pt x="3324" y="8051"/>
                      <a:pt x="3442" y="8073"/>
                    </a:cubicBezTo>
                    <a:cubicBezTo>
                      <a:pt x="3675" y="8121"/>
                      <a:pt x="3915" y="8155"/>
                      <a:pt x="4160" y="8171"/>
                    </a:cubicBezTo>
                    <a:cubicBezTo>
                      <a:pt x="4636" y="9825"/>
                      <a:pt x="6160" y="11033"/>
                      <a:pt x="7966" y="11033"/>
                    </a:cubicBezTo>
                    <a:cubicBezTo>
                      <a:pt x="10154" y="11033"/>
                      <a:pt x="11928" y="9261"/>
                      <a:pt x="11928" y="7074"/>
                    </a:cubicBezTo>
                    <a:cubicBezTo>
                      <a:pt x="11928" y="6723"/>
                      <a:pt x="11882" y="6381"/>
                      <a:pt x="11795" y="6058"/>
                    </a:cubicBezTo>
                    <a:cubicBezTo>
                      <a:pt x="12854" y="5539"/>
                      <a:pt x="13582" y="4451"/>
                      <a:pt x="13582" y="3192"/>
                    </a:cubicBezTo>
                    <a:cubicBezTo>
                      <a:pt x="13582" y="1429"/>
                      <a:pt x="12153" y="0"/>
                      <a:pt x="103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5814624" y="663506"/>
                <a:ext cx="227470" cy="176625"/>
              </a:xfrm>
              <a:custGeom>
                <a:avLst/>
                <a:gdLst/>
                <a:ahLst/>
                <a:cxnLst/>
                <a:rect l="l" t="t" r="r" b="b"/>
                <a:pathLst>
                  <a:path w="9722" h="7540" extrusionOk="0">
                    <a:moveTo>
                      <a:pt x="6488" y="0"/>
                    </a:moveTo>
                    <a:lnTo>
                      <a:pt x="6441" y="1"/>
                    </a:lnTo>
                    <a:cubicBezTo>
                      <a:pt x="6379" y="4"/>
                      <a:pt x="6314" y="5"/>
                      <a:pt x="6251" y="9"/>
                    </a:cubicBezTo>
                    <a:lnTo>
                      <a:pt x="6063" y="30"/>
                    </a:lnTo>
                    <a:cubicBezTo>
                      <a:pt x="5561" y="101"/>
                      <a:pt x="5076" y="285"/>
                      <a:pt x="4661" y="575"/>
                    </a:cubicBezTo>
                    <a:cubicBezTo>
                      <a:pt x="4256" y="856"/>
                      <a:pt x="3918" y="1233"/>
                      <a:pt x="3677" y="1664"/>
                    </a:cubicBezTo>
                    <a:lnTo>
                      <a:pt x="3677" y="1664"/>
                    </a:lnTo>
                    <a:cubicBezTo>
                      <a:pt x="3421" y="1482"/>
                      <a:pt x="3148" y="1326"/>
                      <a:pt x="2862" y="1196"/>
                    </a:cubicBezTo>
                    <a:cubicBezTo>
                      <a:pt x="2565" y="1065"/>
                      <a:pt x="2255" y="959"/>
                      <a:pt x="1938" y="885"/>
                    </a:cubicBezTo>
                    <a:cubicBezTo>
                      <a:pt x="1621" y="810"/>
                      <a:pt x="1297" y="768"/>
                      <a:pt x="973" y="751"/>
                    </a:cubicBezTo>
                    <a:cubicBezTo>
                      <a:pt x="932" y="750"/>
                      <a:pt x="892" y="746"/>
                      <a:pt x="851" y="746"/>
                    </a:cubicBezTo>
                    <a:lnTo>
                      <a:pt x="729" y="745"/>
                    </a:lnTo>
                    <a:cubicBezTo>
                      <a:pt x="710" y="745"/>
                      <a:pt x="691" y="744"/>
                      <a:pt x="671" y="744"/>
                    </a:cubicBezTo>
                    <a:cubicBezTo>
                      <a:pt x="609" y="744"/>
                      <a:pt x="547" y="746"/>
                      <a:pt x="486" y="749"/>
                    </a:cubicBezTo>
                    <a:cubicBezTo>
                      <a:pt x="324" y="755"/>
                      <a:pt x="161" y="769"/>
                      <a:pt x="1" y="790"/>
                    </a:cubicBezTo>
                    <a:cubicBezTo>
                      <a:pt x="163" y="773"/>
                      <a:pt x="324" y="763"/>
                      <a:pt x="486" y="760"/>
                    </a:cubicBezTo>
                    <a:cubicBezTo>
                      <a:pt x="519" y="760"/>
                      <a:pt x="552" y="759"/>
                      <a:pt x="586" y="759"/>
                    </a:cubicBezTo>
                    <a:cubicBezTo>
                      <a:pt x="633" y="759"/>
                      <a:pt x="680" y="760"/>
                      <a:pt x="728" y="761"/>
                    </a:cubicBezTo>
                    <a:lnTo>
                      <a:pt x="850" y="765"/>
                    </a:lnTo>
                    <a:cubicBezTo>
                      <a:pt x="891" y="766"/>
                      <a:pt x="930" y="770"/>
                      <a:pt x="970" y="773"/>
                    </a:cubicBezTo>
                    <a:cubicBezTo>
                      <a:pt x="1293" y="795"/>
                      <a:pt x="1614" y="843"/>
                      <a:pt x="1927" y="923"/>
                    </a:cubicBezTo>
                    <a:cubicBezTo>
                      <a:pt x="2239" y="1004"/>
                      <a:pt x="2545" y="1109"/>
                      <a:pt x="2837" y="1243"/>
                    </a:cubicBezTo>
                    <a:cubicBezTo>
                      <a:pt x="3130" y="1380"/>
                      <a:pt x="3409" y="1545"/>
                      <a:pt x="3667" y="1737"/>
                    </a:cubicBezTo>
                    <a:lnTo>
                      <a:pt x="3697" y="1759"/>
                    </a:lnTo>
                    <a:lnTo>
                      <a:pt x="3714" y="1727"/>
                    </a:lnTo>
                    <a:cubicBezTo>
                      <a:pt x="3955" y="1293"/>
                      <a:pt x="4298" y="920"/>
                      <a:pt x="4703" y="638"/>
                    </a:cubicBezTo>
                    <a:cubicBezTo>
                      <a:pt x="5109" y="358"/>
                      <a:pt x="5584" y="179"/>
                      <a:pt x="6072" y="113"/>
                    </a:cubicBezTo>
                    <a:lnTo>
                      <a:pt x="6257" y="94"/>
                    </a:lnTo>
                    <a:cubicBezTo>
                      <a:pt x="6318" y="89"/>
                      <a:pt x="6380" y="88"/>
                      <a:pt x="6441" y="87"/>
                    </a:cubicBezTo>
                    <a:lnTo>
                      <a:pt x="6487" y="86"/>
                    </a:lnTo>
                    <a:cubicBezTo>
                      <a:pt x="6503" y="86"/>
                      <a:pt x="6518" y="87"/>
                      <a:pt x="6533" y="87"/>
                    </a:cubicBezTo>
                    <a:lnTo>
                      <a:pt x="6626" y="89"/>
                    </a:lnTo>
                    <a:cubicBezTo>
                      <a:pt x="6687" y="93"/>
                      <a:pt x="6749" y="99"/>
                      <a:pt x="6810" y="103"/>
                    </a:cubicBezTo>
                    <a:cubicBezTo>
                      <a:pt x="7056" y="128"/>
                      <a:pt x="7298" y="184"/>
                      <a:pt x="7531" y="264"/>
                    </a:cubicBezTo>
                    <a:cubicBezTo>
                      <a:pt x="7764" y="345"/>
                      <a:pt x="7986" y="456"/>
                      <a:pt x="8194" y="587"/>
                    </a:cubicBezTo>
                    <a:cubicBezTo>
                      <a:pt x="8298" y="652"/>
                      <a:pt x="8396" y="727"/>
                      <a:pt x="8493" y="804"/>
                    </a:cubicBezTo>
                    <a:cubicBezTo>
                      <a:pt x="8588" y="883"/>
                      <a:pt x="8680" y="965"/>
                      <a:pt x="8764" y="1056"/>
                    </a:cubicBezTo>
                    <a:cubicBezTo>
                      <a:pt x="9108" y="1409"/>
                      <a:pt x="9364" y="1847"/>
                      <a:pt x="9509" y="2319"/>
                    </a:cubicBezTo>
                    <a:cubicBezTo>
                      <a:pt x="9580" y="2555"/>
                      <a:pt x="9625" y="2800"/>
                      <a:pt x="9640" y="3046"/>
                    </a:cubicBezTo>
                    <a:cubicBezTo>
                      <a:pt x="9644" y="3108"/>
                      <a:pt x="9644" y="3169"/>
                      <a:pt x="9646" y="3231"/>
                    </a:cubicBezTo>
                    <a:lnTo>
                      <a:pt x="9641" y="3415"/>
                    </a:lnTo>
                    <a:lnTo>
                      <a:pt x="9640" y="3461"/>
                    </a:lnTo>
                    <a:cubicBezTo>
                      <a:pt x="9639" y="3477"/>
                      <a:pt x="9637" y="3492"/>
                      <a:pt x="9635" y="3508"/>
                    </a:cubicBezTo>
                    <a:lnTo>
                      <a:pt x="9626" y="3600"/>
                    </a:lnTo>
                    <a:lnTo>
                      <a:pt x="9616" y="3692"/>
                    </a:lnTo>
                    <a:lnTo>
                      <a:pt x="9600" y="3783"/>
                    </a:lnTo>
                    <a:cubicBezTo>
                      <a:pt x="9522" y="4272"/>
                      <a:pt x="9316" y="4737"/>
                      <a:pt x="9021" y="5135"/>
                    </a:cubicBezTo>
                    <a:cubicBezTo>
                      <a:pt x="8876" y="5335"/>
                      <a:pt x="8702" y="5515"/>
                      <a:pt x="8512" y="5676"/>
                    </a:cubicBezTo>
                    <a:cubicBezTo>
                      <a:pt x="8322" y="5836"/>
                      <a:pt x="8113" y="5973"/>
                      <a:pt x="7891" y="6087"/>
                    </a:cubicBezTo>
                    <a:lnTo>
                      <a:pt x="7880" y="6092"/>
                    </a:lnTo>
                    <a:lnTo>
                      <a:pt x="7883" y="6103"/>
                    </a:lnTo>
                    <a:cubicBezTo>
                      <a:pt x="7948" y="6335"/>
                      <a:pt x="7990" y="6574"/>
                      <a:pt x="8010" y="6814"/>
                    </a:cubicBezTo>
                    <a:cubicBezTo>
                      <a:pt x="8029" y="7057"/>
                      <a:pt x="8029" y="7300"/>
                      <a:pt x="8006" y="7539"/>
                    </a:cubicBezTo>
                    <a:cubicBezTo>
                      <a:pt x="8035" y="7300"/>
                      <a:pt x="8042" y="7056"/>
                      <a:pt x="8026" y="6815"/>
                    </a:cubicBezTo>
                    <a:cubicBezTo>
                      <a:pt x="8010" y="6578"/>
                      <a:pt x="7974" y="6342"/>
                      <a:pt x="7915" y="6111"/>
                    </a:cubicBezTo>
                    <a:lnTo>
                      <a:pt x="7915" y="6111"/>
                    </a:lnTo>
                    <a:cubicBezTo>
                      <a:pt x="8362" y="5891"/>
                      <a:pt x="8762" y="5570"/>
                      <a:pt x="9063" y="5170"/>
                    </a:cubicBezTo>
                    <a:cubicBezTo>
                      <a:pt x="9365" y="4769"/>
                      <a:pt x="9582" y="4296"/>
                      <a:pt x="9668" y="3798"/>
                    </a:cubicBezTo>
                    <a:lnTo>
                      <a:pt x="9686" y="3703"/>
                    </a:lnTo>
                    <a:lnTo>
                      <a:pt x="9696" y="3610"/>
                    </a:lnTo>
                    <a:lnTo>
                      <a:pt x="9707" y="3517"/>
                    </a:lnTo>
                    <a:cubicBezTo>
                      <a:pt x="9708" y="3501"/>
                      <a:pt x="9710" y="3486"/>
                      <a:pt x="9712" y="3470"/>
                    </a:cubicBezTo>
                    <a:lnTo>
                      <a:pt x="9714" y="3421"/>
                    </a:lnTo>
                    <a:lnTo>
                      <a:pt x="9722" y="3232"/>
                    </a:lnTo>
                    <a:cubicBezTo>
                      <a:pt x="9719" y="3169"/>
                      <a:pt x="9721" y="3106"/>
                      <a:pt x="9716" y="3042"/>
                    </a:cubicBezTo>
                    <a:cubicBezTo>
                      <a:pt x="9700" y="2790"/>
                      <a:pt x="9656" y="2538"/>
                      <a:pt x="9585" y="2296"/>
                    </a:cubicBezTo>
                    <a:cubicBezTo>
                      <a:pt x="9439" y="1811"/>
                      <a:pt x="9177" y="1362"/>
                      <a:pt x="8826" y="996"/>
                    </a:cubicBezTo>
                    <a:cubicBezTo>
                      <a:pt x="8738" y="904"/>
                      <a:pt x="8645" y="820"/>
                      <a:pt x="8549" y="738"/>
                    </a:cubicBezTo>
                    <a:cubicBezTo>
                      <a:pt x="8450" y="658"/>
                      <a:pt x="8349" y="581"/>
                      <a:pt x="8242" y="513"/>
                    </a:cubicBezTo>
                    <a:cubicBezTo>
                      <a:pt x="8030" y="376"/>
                      <a:pt x="7801" y="262"/>
                      <a:pt x="7561" y="180"/>
                    </a:cubicBezTo>
                    <a:cubicBezTo>
                      <a:pt x="7322" y="97"/>
                      <a:pt x="7073" y="41"/>
                      <a:pt x="6821" y="17"/>
                    </a:cubicBezTo>
                    <a:cubicBezTo>
                      <a:pt x="6758" y="14"/>
                      <a:pt x="6696" y="6"/>
                      <a:pt x="6631" y="4"/>
                    </a:cubicBezTo>
                    <a:lnTo>
                      <a:pt x="6537" y="1"/>
                    </a:lnTo>
                    <a:cubicBezTo>
                      <a:pt x="6521" y="1"/>
                      <a:pt x="6504" y="0"/>
                      <a:pt x="6488" y="0"/>
                    </a:cubicBezTo>
                    <a:close/>
                  </a:path>
                </a:pathLst>
              </a:custGeom>
              <a:solidFill>
                <a:srgbClr val="AA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5036915" y="516092"/>
                <a:ext cx="604732" cy="456108"/>
              </a:xfrm>
              <a:custGeom>
                <a:avLst/>
                <a:gdLst/>
                <a:ahLst/>
                <a:cxnLst/>
                <a:rect l="l" t="t" r="r" b="b"/>
                <a:pathLst>
                  <a:path w="25846" h="19471" extrusionOk="0">
                    <a:moveTo>
                      <a:pt x="13019" y="0"/>
                    </a:moveTo>
                    <a:cubicBezTo>
                      <a:pt x="11984" y="0"/>
                      <a:pt x="10886" y="283"/>
                      <a:pt x="9866" y="872"/>
                    </a:cubicBezTo>
                    <a:cubicBezTo>
                      <a:pt x="8038" y="1927"/>
                      <a:pt x="6938" y="3688"/>
                      <a:pt x="6848" y="5396"/>
                    </a:cubicBezTo>
                    <a:cubicBezTo>
                      <a:pt x="6585" y="5566"/>
                      <a:pt x="6338" y="5756"/>
                      <a:pt x="6109" y="5965"/>
                    </a:cubicBezTo>
                    <a:cubicBezTo>
                      <a:pt x="5525" y="5032"/>
                      <a:pt x="4488" y="4411"/>
                      <a:pt x="3307" y="4411"/>
                    </a:cubicBezTo>
                    <a:cubicBezTo>
                      <a:pt x="3305" y="4411"/>
                      <a:pt x="3303" y="4411"/>
                      <a:pt x="3301" y="4411"/>
                    </a:cubicBezTo>
                    <a:cubicBezTo>
                      <a:pt x="1476" y="4411"/>
                      <a:pt x="0" y="5890"/>
                      <a:pt x="0" y="7713"/>
                    </a:cubicBezTo>
                    <a:cubicBezTo>
                      <a:pt x="0" y="9537"/>
                      <a:pt x="1478" y="11016"/>
                      <a:pt x="3304" y="11016"/>
                    </a:cubicBezTo>
                    <a:cubicBezTo>
                      <a:pt x="3620" y="11016"/>
                      <a:pt x="3924" y="10971"/>
                      <a:pt x="4214" y="10889"/>
                    </a:cubicBezTo>
                    <a:cubicBezTo>
                      <a:pt x="4384" y="12554"/>
                      <a:pt x="5252" y="14014"/>
                      <a:pt x="6524" y="14965"/>
                    </a:cubicBezTo>
                    <a:cubicBezTo>
                      <a:pt x="5907" y="15678"/>
                      <a:pt x="5616" y="16463"/>
                      <a:pt x="5780" y="17208"/>
                    </a:cubicBezTo>
                    <a:cubicBezTo>
                      <a:pt x="6085" y="18611"/>
                      <a:pt x="7897" y="19471"/>
                      <a:pt x="10186" y="19471"/>
                    </a:cubicBezTo>
                    <a:cubicBezTo>
                      <a:pt x="10867" y="19471"/>
                      <a:pt x="11591" y="19394"/>
                      <a:pt x="12330" y="19234"/>
                    </a:cubicBezTo>
                    <a:cubicBezTo>
                      <a:pt x="13371" y="19006"/>
                      <a:pt x="14314" y="18640"/>
                      <a:pt x="15102" y="18185"/>
                    </a:cubicBezTo>
                    <a:cubicBezTo>
                      <a:pt x="15491" y="17960"/>
                      <a:pt x="15842" y="17713"/>
                      <a:pt x="16149" y="17451"/>
                    </a:cubicBezTo>
                    <a:cubicBezTo>
                      <a:pt x="17136" y="16606"/>
                      <a:pt x="17647" y="15606"/>
                      <a:pt x="17442" y="14666"/>
                    </a:cubicBezTo>
                    <a:cubicBezTo>
                      <a:pt x="17410" y="14518"/>
                      <a:pt x="17362" y="14378"/>
                      <a:pt x="17296" y="14241"/>
                    </a:cubicBezTo>
                    <a:cubicBezTo>
                      <a:pt x="18534" y="14099"/>
                      <a:pt x="19618" y="13452"/>
                      <a:pt x="20336" y="12511"/>
                    </a:cubicBezTo>
                    <a:cubicBezTo>
                      <a:pt x="20691" y="12045"/>
                      <a:pt x="20957" y="11507"/>
                      <a:pt x="21107" y="10923"/>
                    </a:cubicBezTo>
                    <a:cubicBezTo>
                      <a:pt x="21199" y="10566"/>
                      <a:pt x="21249" y="10191"/>
                      <a:pt x="21249" y="9807"/>
                    </a:cubicBezTo>
                    <a:cubicBezTo>
                      <a:pt x="21249" y="9776"/>
                      <a:pt x="21249" y="9745"/>
                      <a:pt x="21247" y="9714"/>
                    </a:cubicBezTo>
                    <a:lnTo>
                      <a:pt x="21247" y="9714"/>
                    </a:lnTo>
                    <a:cubicBezTo>
                      <a:pt x="21544" y="9775"/>
                      <a:pt x="21856" y="9807"/>
                      <a:pt x="22177" y="9807"/>
                    </a:cubicBezTo>
                    <a:cubicBezTo>
                      <a:pt x="24204" y="9807"/>
                      <a:pt x="25845" y="8530"/>
                      <a:pt x="25845" y="6956"/>
                    </a:cubicBezTo>
                    <a:cubicBezTo>
                      <a:pt x="25845" y="6173"/>
                      <a:pt x="25439" y="5464"/>
                      <a:pt x="24782" y="4949"/>
                    </a:cubicBezTo>
                    <a:cubicBezTo>
                      <a:pt x="24702" y="2515"/>
                      <a:pt x="22705" y="569"/>
                      <a:pt x="20254" y="569"/>
                    </a:cubicBezTo>
                    <a:cubicBezTo>
                      <a:pt x="18933" y="569"/>
                      <a:pt x="17745" y="1134"/>
                      <a:pt x="16917" y="2035"/>
                    </a:cubicBezTo>
                    <a:cubicBezTo>
                      <a:pt x="16142" y="709"/>
                      <a:pt x="14658" y="0"/>
                      <a:pt x="130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5070888" y="514617"/>
                <a:ext cx="545817" cy="142401"/>
              </a:xfrm>
              <a:custGeom>
                <a:avLst/>
                <a:gdLst/>
                <a:ahLst/>
                <a:cxnLst/>
                <a:rect l="l" t="t" r="r" b="b"/>
                <a:pathLst>
                  <a:path w="23328" h="6079" extrusionOk="0">
                    <a:moveTo>
                      <a:pt x="11563" y="0"/>
                    </a:moveTo>
                    <a:cubicBezTo>
                      <a:pt x="11399" y="0"/>
                      <a:pt x="11235" y="8"/>
                      <a:pt x="11071" y="22"/>
                    </a:cubicBezTo>
                    <a:cubicBezTo>
                      <a:pt x="10502" y="69"/>
                      <a:pt x="9942" y="202"/>
                      <a:pt x="9406" y="399"/>
                    </a:cubicBezTo>
                    <a:cubicBezTo>
                      <a:pt x="9139" y="500"/>
                      <a:pt x="8879" y="617"/>
                      <a:pt x="8626" y="747"/>
                    </a:cubicBezTo>
                    <a:cubicBezTo>
                      <a:pt x="8501" y="817"/>
                      <a:pt x="8374" y="884"/>
                      <a:pt x="8255" y="961"/>
                    </a:cubicBezTo>
                    <a:lnTo>
                      <a:pt x="8073" y="1074"/>
                    </a:lnTo>
                    <a:cubicBezTo>
                      <a:pt x="8042" y="1091"/>
                      <a:pt x="8014" y="1114"/>
                      <a:pt x="7985" y="1134"/>
                    </a:cubicBezTo>
                    <a:lnTo>
                      <a:pt x="7897" y="1196"/>
                    </a:lnTo>
                    <a:cubicBezTo>
                      <a:pt x="7430" y="1522"/>
                      <a:pt x="7004" y="1906"/>
                      <a:pt x="6635" y="2342"/>
                    </a:cubicBezTo>
                    <a:cubicBezTo>
                      <a:pt x="6270" y="2781"/>
                      <a:pt x="5964" y="3269"/>
                      <a:pt x="5742" y="3795"/>
                    </a:cubicBezTo>
                    <a:lnTo>
                      <a:pt x="5719" y="3844"/>
                    </a:lnTo>
                    <a:lnTo>
                      <a:pt x="5700" y="3894"/>
                    </a:lnTo>
                    <a:lnTo>
                      <a:pt x="5663" y="3993"/>
                    </a:lnTo>
                    <a:lnTo>
                      <a:pt x="5626" y="4094"/>
                    </a:lnTo>
                    <a:cubicBezTo>
                      <a:pt x="5614" y="4127"/>
                      <a:pt x="5600" y="4160"/>
                      <a:pt x="5590" y="4195"/>
                    </a:cubicBezTo>
                    <a:lnTo>
                      <a:pt x="5528" y="4400"/>
                    </a:lnTo>
                    <a:cubicBezTo>
                      <a:pt x="5518" y="4434"/>
                      <a:pt x="5507" y="4468"/>
                      <a:pt x="5499" y="4503"/>
                    </a:cubicBezTo>
                    <a:lnTo>
                      <a:pt x="5475" y="4607"/>
                    </a:lnTo>
                    <a:cubicBezTo>
                      <a:pt x="5460" y="4675"/>
                      <a:pt x="5442" y="4745"/>
                      <a:pt x="5427" y="4815"/>
                    </a:cubicBezTo>
                    <a:lnTo>
                      <a:pt x="5394" y="5027"/>
                    </a:lnTo>
                    <a:lnTo>
                      <a:pt x="5378" y="5132"/>
                    </a:lnTo>
                    <a:lnTo>
                      <a:pt x="5368" y="5238"/>
                    </a:lnTo>
                    <a:lnTo>
                      <a:pt x="5352" y="5430"/>
                    </a:lnTo>
                    <a:lnTo>
                      <a:pt x="5352" y="5430"/>
                    </a:lnTo>
                    <a:cubicBezTo>
                      <a:pt x="5107" y="5591"/>
                      <a:pt x="4875" y="5770"/>
                      <a:pt x="4658" y="5966"/>
                    </a:cubicBezTo>
                    <a:lnTo>
                      <a:pt x="4658" y="5966"/>
                    </a:lnTo>
                    <a:cubicBezTo>
                      <a:pt x="4420" y="5606"/>
                      <a:pt x="4117" y="5287"/>
                      <a:pt x="3760" y="5042"/>
                    </a:cubicBezTo>
                    <a:cubicBezTo>
                      <a:pt x="3671" y="4977"/>
                      <a:pt x="3574" y="4921"/>
                      <a:pt x="3477" y="4865"/>
                    </a:cubicBezTo>
                    <a:lnTo>
                      <a:pt x="3329" y="4788"/>
                    </a:lnTo>
                    <a:cubicBezTo>
                      <a:pt x="3304" y="4776"/>
                      <a:pt x="3278" y="4764"/>
                      <a:pt x="3253" y="4752"/>
                    </a:cubicBezTo>
                    <a:lnTo>
                      <a:pt x="3176" y="4719"/>
                    </a:lnTo>
                    <a:cubicBezTo>
                      <a:pt x="3150" y="4709"/>
                      <a:pt x="3124" y="4696"/>
                      <a:pt x="3099" y="4686"/>
                    </a:cubicBezTo>
                    <a:lnTo>
                      <a:pt x="3021" y="4658"/>
                    </a:lnTo>
                    <a:cubicBezTo>
                      <a:pt x="2969" y="4639"/>
                      <a:pt x="2917" y="4618"/>
                      <a:pt x="2863" y="4604"/>
                    </a:cubicBezTo>
                    <a:lnTo>
                      <a:pt x="2703" y="4557"/>
                    </a:lnTo>
                    <a:lnTo>
                      <a:pt x="2540" y="4520"/>
                    </a:lnTo>
                    <a:lnTo>
                      <a:pt x="2499" y="4511"/>
                    </a:lnTo>
                    <a:lnTo>
                      <a:pt x="2458" y="4505"/>
                    </a:lnTo>
                    <a:lnTo>
                      <a:pt x="2376" y="4492"/>
                    </a:lnTo>
                    <a:lnTo>
                      <a:pt x="2294" y="4479"/>
                    </a:lnTo>
                    <a:cubicBezTo>
                      <a:pt x="2266" y="4475"/>
                      <a:pt x="2239" y="4474"/>
                      <a:pt x="2211" y="4471"/>
                    </a:cubicBezTo>
                    <a:cubicBezTo>
                      <a:pt x="2155" y="4468"/>
                      <a:pt x="2101" y="4460"/>
                      <a:pt x="2045" y="4458"/>
                    </a:cubicBezTo>
                    <a:lnTo>
                      <a:pt x="1877" y="4454"/>
                    </a:lnTo>
                    <a:cubicBezTo>
                      <a:pt x="1868" y="4454"/>
                      <a:pt x="1860" y="4454"/>
                      <a:pt x="1851" y="4454"/>
                    </a:cubicBezTo>
                    <a:cubicBezTo>
                      <a:pt x="1638" y="4454"/>
                      <a:pt x="1426" y="4477"/>
                      <a:pt x="1216" y="4518"/>
                    </a:cubicBezTo>
                    <a:cubicBezTo>
                      <a:pt x="780" y="4606"/>
                      <a:pt x="366" y="4783"/>
                      <a:pt x="1" y="5033"/>
                    </a:cubicBezTo>
                    <a:cubicBezTo>
                      <a:pt x="370" y="4790"/>
                      <a:pt x="786" y="4622"/>
                      <a:pt x="1220" y="4541"/>
                    </a:cubicBezTo>
                    <a:cubicBezTo>
                      <a:pt x="1414" y="4507"/>
                      <a:pt x="1612" y="4487"/>
                      <a:pt x="1809" y="4487"/>
                    </a:cubicBezTo>
                    <a:cubicBezTo>
                      <a:pt x="1832" y="4487"/>
                      <a:pt x="1854" y="4487"/>
                      <a:pt x="1876" y="4488"/>
                    </a:cubicBezTo>
                    <a:lnTo>
                      <a:pt x="2041" y="4494"/>
                    </a:lnTo>
                    <a:cubicBezTo>
                      <a:pt x="2097" y="4496"/>
                      <a:pt x="2150" y="4504"/>
                      <a:pt x="2206" y="4509"/>
                    </a:cubicBezTo>
                    <a:cubicBezTo>
                      <a:pt x="2232" y="4511"/>
                      <a:pt x="2261" y="4514"/>
                      <a:pt x="2288" y="4518"/>
                    </a:cubicBezTo>
                    <a:lnTo>
                      <a:pt x="2369" y="4532"/>
                    </a:lnTo>
                    <a:lnTo>
                      <a:pt x="2449" y="4546"/>
                    </a:lnTo>
                    <a:lnTo>
                      <a:pt x="2491" y="4552"/>
                    </a:lnTo>
                    <a:lnTo>
                      <a:pt x="2530" y="4563"/>
                    </a:lnTo>
                    <a:lnTo>
                      <a:pt x="2691" y="4601"/>
                    </a:lnTo>
                    <a:lnTo>
                      <a:pt x="2848" y="4650"/>
                    </a:lnTo>
                    <a:cubicBezTo>
                      <a:pt x="2901" y="4664"/>
                      <a:pt x="2952" y="4687"/>
                      <a:pt x="3003" y="4705"/>
                    </a:cubicBezTo>
                    <a:lnTo>
                      <a:pt x="3080" y="4735"/>
                    </a:lnTo>
                    <a:cubicBezTo>
                      <a:pt x="3106" y="4745"/>
                      <a:pt x="3130" y="4756"/>
                      <a:pt x="3155" y="4768"/>
                    </a:cubicBezTo>
                    <a:lnTo>
                      <a:pt x="3230" y="4802"/>
                    </a:lnTo>
                    <a:cubicBezTo>
                      <a:pt x="3254" y="4814"/>
                      <a:pt x="3279" y="4824"/>
                      <a:pt x="3304" y="4838"/>
                    </a:cubicBezTo>
                    <a:lnTo>
                      <a:pt x="3449" y="4915"/>
                    </a:lnTo>
                    <a:cubicBezTo>
                      <a:pt x="3543" y="4972"/>
                      <a:pt x="3637" y="5028"/>
                      <a:pt x="3724" y="5094"/>
                    </a:cubicBezTo>
                    <a:cubicBezTo>
                      <a:pt x="4083" y="5345"/>
                      <a:pt x="4386" y="5673"/>
                      <a:pt x="4620" y="6042"/>
                    </a:cubicBezTo>
                    <a:lnTo>
                      <a:pt x="4642" y="6078"/>
                    </a:lnTo>
                    <a:lnTo>
                      <a:pt x="4674" y="6050"/>
                    </a:lnTo>
                    <a:cubicBezTo>
                      <a:pt x="4905" y="5843"/>
                      <a:pt x="5151" y="5655"/>
                      <a:pt x="5412" y="5487"/>
                    </a:cubicBezTo>
                    <a:lnTo>
                      <a:pt x="5430" y="5476"/>
                    </a:lnTo>
                    <a:lnTo>
                      <a:pt x="5432" y="5456"/>
                    </a:lnTo>
                    <a:lnTo>
                      <a:pt x="5451" y="5248"/>
                    </a:lnTo>
                    <a:lnTo>
                      <a:pt x="5462" y="5142"/>
                    </a:lnTo>
                    <a:lnTo>
                      <a:pt x="5478" y="5038"/>
                    </a:lnTo>
                    <a:lnTo>
                      <a:pt x="5513" y="4830"/>
                    </a:lnTo>
                    <a:cubicBezTo>
                      <a:pt x="5528" y="4762"/>
                      <a:pt x="5545" y="4695"/>
                      <a:pt x="5560" y="4625"/>
                    </a:cubicBezTo>
                    <a:lnTo>
                      <a:pt x="5585" y="4523"/>
                    </a:lnTo>
                    <a:cubicBezTo>
                      <a:pt x="5592" y="4489"/>
                      <a:pt x="5605" y="4456"/>
                      <a:pt x="5614" y="4422"/>
                    </a:cubicBezTo>
                    <a:lnTo>
                      <a:pt x="5677" y="4220"/>
                    </a:lnTo>
                    <a:cubicBezTo>
                      <a:pt x="5686" y="4187"/>
                      <a:pt x="5700" y="4155"/>
                      <a:pt x="5713" y="4122"/>
                    </a:cubicBezTo>
                    <a:lnTo>
                      <a:pt x="5750" y="4023"/>
                    </a:lnTo>
                    <a:lnTo>
                      <a:pt x="5787" y="3925"/>
                    </a:lnTo>
                    <a:lnTo>
                      <a:pt x="5806" y="3875"/>
                    </a:lnTo>
                    <a:lnTo>
                      <a:pt x="5828" y="3828"/>
                    </a:lnTo>
                    <a:cubicBezTo>
                      <a:pt x="6053" y="3315"/>
                      <a:pt x="6355" y="2835"/>
                      <a:pt x="6715" y="2405"/>
                    </a:cubicBezTo>
                    <a:cubicBezTo>
                      <a:pt x="7079" y="1978"/>
                      <a:pt x="7499" y="1600"/>
                      <a:pt x="7960" y="1280"/>
                    </a:cubicBezTo>
                    <a:lnTo>
                      <a:pt x="8046" y="1219"/>
                    </a:lnTo>
                    <a:cubicBezTo>
                      <a:pt x="8076" y="1200"/>
                      <a:pt x="8102" y="1178"/>
                      <a:pt x="8133" y="1161"/>
                    </a:cubicBezTo>
                    <a:lnTo>
                      <a:pt x="8313" y="1050"/>
                    </a:lnTo>
                    <a:cubicBezTo>
                      <a:pt x="8431" y="974"/>
                      <a:pt x="8555" y="909"/>
                      <a:pt x="8678" y="841"/>
                    </a:cubicBezTo>
                    <a:cubicBezTo>
                      <a:pt x="8928" y="713"/>
                      <a:pt x="9184" y="599"/>
                      <a:pt x="9446" y="500"/>
                    </a:cubicBezTo>
                    <a:cubicBezTo>
                      <a:pt x="9973" y="307"/>
                      <a:pt x="10523" y="178"/>
                      <a:pt x="11082" y="135"/>
                    </a:cubicBezTo>
                    <a:cubicBezTo>
                      <a:pt x="11243" y="121"/>
                      <a:pt x="11405" y="114"/>
                      <a:pt x="11567" y="114"/>
                    </a:cubicBezTo>
                    <a:cubicBezTo>
                      <a:pt x="11965" y="114"/>
                      <a:pt x="12362" y="157"/>
                      <a:pt x="12749" y="245"/>
                    </a:cubicBezTo>
                    <a:cubicBezTo>
                      <a:pt x="13021" y="307"/>
                      <a:pt x="13289" y="392"/>
                      <a:pt x="13545" y="501"/>
                    </a:cubicBezTo>
                    <a:cubicBezTo>
                      <a:pt x="13801" y="612"/>
                      <a:pt x="14048" y="746"/>
                      <a:pt x="14277" y="904"/>
                    </a:cubicBezTo>
                    <a:cubicBezTo>
                      <a:pt x="14738" y="1219"/>
                      <a:pt x="15130" y="1634"/>
                      <a:pt x="15412" y="2114"/>
                    </a:cubicBezTo>
                    <a:lnTo>
                      <a:pt x="15448" y="2176"/>
                    </a:lnTo>
                    <a:lnTo>
                      <a:pt x="15497" y="2123"/>
                    </a:lnTo>
                    <a:cubicBezTo>
                      <a:pt x="15648" y="1962"/>
                      <a:pt x="15806" y="1809"/>
                      <a:pt x="15979" y="1669"/>
                    </a:cubicBezTo>
                    <a:cubicBezTo>
                      <a:pt x="16021" y="1635"/>
                      <a:pt x="16066" y="1602"/>
                      <a:pt x="16109" y="1568"/>
                    </a:cubicBezTo>
                    <a:lnTo>
                      <a:pt x="16175" y="1518"/>
                    </a:lnTo>
                    <a:lnTo>
                      <a:pt x="16242" y="1470"/>
                    </a:lnTo>
                    <a:cubicBezTo>
                      <a:pt x="16288" y="1440"/>
                      <a:pt x="16333" y="1407"/>
                      <a:pt x="16380" y="1378"/>
                    </a:cubicBezTo>
                    <a:lnTo>
                      <a:pt x="16521" y="1291"/>
                    </a:lnTo>
                    <a:cubicBezTo>
                      <a:pt x="16544" y="1276"/>
                      <a:pt x="16568" y="1263"/>
                      <a:pt x="16593" y="1250"/>
                    </a:cubicBezTo>
                    <a:lnTo>
                      <a:pt x="16666" y="1210"/>
                    </a:lnTo>
                    <a:cubicBezTo>
                      <a:pt x="16714" y="1183"/>
                      <a:pt x="16762" y="1157"/>
                      <a:pt x="16814" y="1133"/>
                    </a:cubicBezTo>
                    <a:lnTo>
                      <a:pt x="16962" y="1061"/>
                    </a:lnTo>
                    <a:lnTo>
                      <a:pt x="17114" y="998"/>
                    </a:lnTo>
                    <a:cubicBezTo>
                      <a:pt x="17319" y="916"/>
                      <a:pt x="17528" y="844"/>
                      <a:pt x="17744" y="793"/>
                    </a:cubicBezTo>
                    <a:cubicBezTo>
                      <a:pt x="17850" y="763"/>
                      <a:pt x="17959" y="746"/>
                      <a:pt x="18068" y="725"/>
                    </a:cubicBezTo>
                    <a:lnTo>
                      <a:pt x="18232" y="701"/>
                    </a:lnTo>
                    <a:lnTo>
                      <a:pt x="18314" y="690"/>
                    </a:lnTo>
                    <a:lnTo>
                      <a:pt x="18396" y="684"/>
                    </a:lnTo>
                    <a:cubicBezTo>
                      <a:pt x="18451" y="680"/>
                      <a:pt x="18507" y="674"/>
                      <a:pt x="18562" y="671"/>
                    </a:cubicBezTo>
                    <a:lnTo>
                      <a:pt x="18727" y="665"/>
                    </a:lnTo>
                    <a:cubicBezTo>
                      <a:pt x="18751" y="665"/>
                      <a:pt x="18774" y="664"/>
                      <a:pt x="18797" y="664"/>
                    </a:cubicBezTo>
                    <a:cubicBezTo>
                      <a:pt x="18829" y="664"/>
                      <a:pt x="18860" y="665"/>
                      <a:pt x="18892" y="665"/>
                    </a:cubicBezTo>
                    <a:lnTo>
                      <a:pt x="18975" y="666"/>
                    </a:lnTo>
                    <a:cubicBezTo>
                      <a:pt x="19004" y="666"/>
                      <a:pt x="19031" y="668"/>
                      <a:pt x="19060" y="671"/>
                    </a:cubicBezTo>
                    <a:lnTo>
                      <a:pt x="19225" y="682"/>
                    </a:lnTo>
                    <a:cubicBezTo>
                      <a:pt x="19280" y="687"/>
                      <a:pt x="19334" y="695"/>
                      <a:pt x="19390" y="701"/>
                    </a:cubicBezTo>
                    <a:cubicBezTo>
                      <a:pt x="19416" y="705"/>
                      <a:pt x="19445" y="707"/>
                      <a:pt x="19472" y="712"/>
                    </a:cubicBezTo>
                    <a:lnTo>
                      <a:pt x="19554" y="726"/>
                    </a:lnTo>
                    <a:cubicBezTo>
                      <a:pt x="19608" y="736"/>
                      <a:pt x="19663" y="742"/>
                      <a:pt x="19717" y="756"/>
                    </a:cubicBezTo>
                    <a:cubicBezTo>
                      <a:pt x="19933" y="799"/>
                      <a:pt x="20147" y="861"/>
                      <a:pt x="20355" y="936"/>
                    </a:cubicBezTo>
                    <a:cubicBezTo>
                      <a:pt x="21188" y="1240"/>
                      <a:pt x="21926" y="1798"/>
                      <a:pt x="22451" y="2514"/>
                    </a:cubicBezTo>
                    <a:cubicBezTo>
                      <a:pt x="22582" y="2694"/>
                      <a:pt x="22701" y="2882"/>
                      <a:pt x="22805" y="3080"/>
                    </a:cubicBezTo>
                    <a:cubicBezTo>
                      <a:pt x="22907" y="3276"/>
                      <a:pt x="22998" y="3481"/>
                      <a:pt x="23072" y="3691"/>
                    </a:cubicBezTo>
                    <a:cubicBezTo>
                      <a:pt x="23143" y="3901"/>
                      <a:pt x="23201" y="4117"/>
                      <a:pt x="23245" y="4336"/>
                    </a:cubicBezTo>
                    <a:cubicBezTo>
                      <a:pt x="23291" y="4565"/>
                      <a:pt x="23317" y="4787"/>
                      <a:pt x="23328" y="5010"/>
                    </a:cubicBezTo>
                    <a:cubicBezTo>
                      <a:pt x="23321" y="4787"/>
                      <a:pt x="23300" y="4565"/>
                      <a:pt x="23263" y="4343"/>
                    </a:cubicBezTo>
                    <a:cubicBezTo>
                      <a:pt x="23223" y="4123"/>
                      <a:pt x="23169" y="3906"/>
                      <a:pt x="23099" y="3694"/>
                    </a:cubicBezTo>
                    <a:cubicBezTo>
                      <a:pt x="23027" y="3482"/>
                      <a:pt x="22940" y="3274"/>
                      <a:pt x="22840" y="3074"/>
                    </a:cubicBezTo>
                    <a:cubicBezTo>
                      <a:pt x="22738" y="2874"/>
                      <a:pt x="22620" y="2684"/>
                      <a:pt x="22491" y="2500"/>
                    </a:cubicBezTo>
                    <a:cubicBezTo>
                      <a:pt x="22363" y="2316"/>
                      <a:pt x="22217" y="2145"/>
                      <a:pt x="22061" y="1982"/>
                    </a:cubicBezTo>
                    <a:cubicBezTo>
                      <a:pt x="22022" y="1942"/>
                      <a:pt x="21984" y="1900"/>
                      <a:pt x="21942" y="1863"/>
                    </a:cubicBezTo>
                    <a:lnTo>
                      <a:pt x="21819" y="1747"/>
                    </a:lnTo>
                    <a:cubicBezTo>
                      <a:pt x="21733" y="1675"/>
                      <a:pt x="21650" y="1600"/>
                      <a:pt x="21559" y="1532"/>
                    </a:cubicBezTo>
                    <a:cubicBezTo>
                      <a:pt x="21381" y="1395"/>
                      <a:pt x="21194" y="1269"/>
                      <a:pt x="20997" y="1162"/>
                    </a:cubicBezTo>
                    <a:cubicBezTo>
                      <a:pt x="20972" y="1147"/>
                      <a:pt x="20948" y="1134"/>
                      <a:pt x="20923" y="1121"/>
                    </a:cubicBezTo>
                    <a:lnTo>
                      <a:pt x="20848" y="1083"/>
                    </a:lnTo>
                    <a:cubicBezTo>
                      <a:pt x="20798" y="1058"/>
                      <a:pt x="20748" y="1029"/>
                      <a:pt x="20696" y="1008"/>
                    </a:cubicBezTo>
                    <a:lnTo>
                      <a:pt x="20542" y="939"/>
                    </a:lnTo>
                    <a:lnTo>
                      <a:pt x="20385" y="878"/>
                    </a:lnTo>
                    <a:cubicBezTo>
                      <a:pt x="20173" y="801"/>
                      <a:pt x="19958" y="734"/>
                      <a:pt x="19737" y="688"/>
                    </a:cubicBezTo>
                    <a:cubicBezTo>
                      <a:pt x="19682" y="674"/>
                      <a:pt x="19628" y="667"/>
                      <a:pt x="19572" y="655"/>
                    </a:cubicBezTo>
                    <a:lnTo>
                      <a:pt x="19489" y="640"/>
                    </a:lnTo>
                    <a:cubicBezTo>
                      <a:pt x="19461" y="637"/>
                      <a:pt x="19433" y="633"/>
                      <a:pt x="19405" y="628"/>
                    </a:cubicBezTo>
                    <a:cubicBezTo>
                      <a:pt x="19349" y="622"/>
                      <a:pt x="19294" y="613"/>
                      <a:pt x="19238" y="608"/>
                    </a:cubicBezTo>
                    <a:lnTo>
                      <a:pt x="19070" y="596"/>
                    </a:lnTo>
                    <a:cubicBezTo>
                      <a:pt x="19041" y="593"/>
                      <a:pt x="19013" y="592"/>
                      <a:pt x="18985" y="592"/>
                    </a:cubicBezTo>
                    <a:lnTo>
                      <a:pt x="18901" y="588"/>
                    </a:lnTo>
                    <a:cubicBezTo>
                      <a:pt x="18862" y="588"/>
                      <a:pt x="18823" y="587"/>
                      <a:pt x="18784" y="587"/>
                    </a:cubicBezTo>
                    <a:cubicBezTo>
                      <a:pt x="18766" y="587"/>
                      <a:pt x="18749" y="587"/>
                      <a:pt x="18731" y="587"/>
                    </a:cubicBezTo>
                    <a:lnTo>
                      <a:pt x="18562" y="592"/>
                    </a:lnTo>
                    <a:cubicBezTo>
                      <a:pt x="18506" y="594"/>
                      <a:pt x="18449" y="599"/>
                      <a:pt x="18393" y="603"/>
                    </a:cubicBezTo>
                    <a:lnTo>
                      <a:pt x="18308" y="609"/>
                    </a:lnTo>
                    <a:lnTo>
                      <a:pt x="18225" y="619"/>
                    </a:lnTo>
                    <a:lnTo>
                      <a:pt x="18057" y="642"/>
                    </a:lnTo>
                    <a:cubicBezTo>
                      <a:pt x="17947" y="663"/>
                      <a:pt x="17834" y="679"/>
                      <a:pt x="17724" y="708"/>
                    </a:cubicBezTo>
                    <a:cubicBezTo>
                      <a:pt x="16868" y="906"/>
                      <a:pt x="16077" y="1368"/>
                      <a:pt x="15469" y="2006"/>
                    </a:cubicBezTo>
                    <a:lnTo>
                      <a:pt x="15469" y="2006"/>
                    </a:lnTo>
                    <a:cubicBezTo>
                      <a:pt x="15182" y="1536"/>
                      <a:pt x="14794" y="1131"/>
                      <a:pt x="14342" y="818"/>
                    </a:cubicBezTo>
                    <a:cubicBezTo>
                      <a:pt x="14106" y="655"/>
                      <a:pt x="13853" y="517"/>
                      <a:pt x="13590" y="403"/>
                    </a:cubicBezTo>
                    <a:cubicBezTo>
                      <a:pt x="13328" y="289"/>
                      <a:pt x="13054" y="202"/>
                      <a:pt x="12775" y="137"/>
                    </a:cubicBezTo>
                    <a:cubicBezTo>
                      <a:pt x="12377" y="46"/>
                      <a:pt x="11970" y="0"/>
                      <a:pt x="11563" y="0"/>
                    </a:cubicBezTo>
                    <a:close/>
                  </a:path>
                </a:pathLst>
              </a:custGeom>
              <a:solidFill>
                <a:srgbClr val="AA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5593027" y="785386"/>
                <a:ext cx="162355" cy="176039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7515" extrusionOk="0">
                    <a:moveTo>
                      <a:pt x="2625" y="1"/>
                    </a:moveTo>
                    <a:cubicBezTo>
                      <a:pt x="1602" y="1"/>
                      <a:pt x="772" y="830"/>
                      <a:pt x="772" y="1853"/>
                    </a:cubicBezTo>
                    <a:cubicBezTo>
                      <a:pt x="772" y="2009"/>
                      <a:pt x="791" y="2162"/>
                      <a:pt x="828" y="2308"/>
                    </a:cubicBezTo>
                    <a:cubicBezTo>
                      <a:pt x="333" y="2615"/>
                      <a:pt x="1" y="3164"/>
                      <a:pt x="1" y="3790"/>
                    </a:cubicBezTo>
                    <a:cubicBezTo>
                      <a:pt x="1" y="4750"/>
                      <a:pt x="780" y="5530"/>
                      <a:pt x="1740" y="5530"/>
                    </a:cubicBezTo>
                    <a:cubicBezTo>
                      <a:pt x="2118" y="5530"/>
                      <a:pt x="2468" y="5409"/>
                      <a:pt x="2754" y="5203"/>
                    </a:cubicBezTo>
                    <a:lnTo>
                      <a:pt x="2754" y="5203"/>
                    </a:lnTo>
                    <a:cubicBezTo>
                      <a:pt x="2747" y="5273"/>
                      <a:pt x="2744" y="5345"/>
                      <a:pt x="2744" y="5417"/>
                    </a:cubicBezTo>
                    <a:cubicBezTo>
                      <a:pt x="2744" y="5432"/>
                      <a:pt x="2744" y="5448"/>
                      <a:pt x="2745" y="5464"/>
                    </a:cubicBezTo>
                    <a:cubicBezTo>
                      <a:pt x="2749" y="5614"/>
                      <a:pt x="2768" y="5761"/>
                      <a:pt x="2801" y="5903"/>
                    </a:cubicBezTo>
                    <a:cubicBezTo>
                      <a:pt x="2971" y="6619"/>
                      <a:pt x="3509" y="7193"/>
                      <a:pt x="4204" y="7416"/>
                    </a:cubicBezTo>
                    <a:lnTo>
                      <a:pt x="4227" y="7423"/>
                    </a:lnTo>
                    <a:cubicBezTo>
                      <a:pt x="4422" y="7483"/>
                      <a:pt x="4629" y="7514"/>
                      <a:pt x="4841" y="7514"/>
                    </a:cubicBezTo>
                    <a:cubicBezTo>
                      <a:pt x="6000" y="7514"/>
                      <a:pt x="6939" y="6576"/>
                      <a:pt x="6939" y="5417"/>
                    </a:cubicBezTo>
                    <a:cubicBezTo>
                      <a:pt x="6939" y="4580"/>
                      <a:pt x="6447" y="3857"/>
                      <a:pt x="5739" y="3521"/>
                    </a:cubicBezTo>
                    <a:cubicBezTo>
                      <a:pt x="5829" y="3325"/>
                      <a:pt x="5880" y="3106"/>
                      <a:pt x="5880" y="2878"/>
                    </a:cubicBezTo>
                    <a:cubicBezTo>
                      <a:pt x="5880" y="2048"/>
                      <a:pt x="5225" y="1371"/>
                      <a:pt x="4403" y="1335"/>
                    </a:cubicBezTo>
                    <a:cubicBezTo>
                      <a:pt x="4179" y="565"/>
                      <a:pt x="3468" y="1"/>
                      <a:pt x="26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5680018" y="793796"/>
                <a:ext cx="75012" cy="112440"/>
              </a:xfrm>
              <a:custGeom>
                <a:avLst/>
                <a:gdLst/>
                <a:ahLst/>
                <a:cxnLst/>
                <a:rect l="l" t="t" r="r" b="b"/>
                <a:pathLst>
                  <a:path w="3206" h="480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59" y="126"/>
                      <a:pt x="299" y="275"/>
                      <a:pt x="411" y="443"/>
                    </a:cubicBezTo>
                    <a:cubicBezTo>
                      <a:pt x="521" y="611"/>
                      <a:pt x="606" y="795"/>
                      <a:pt x="658" y="987"/>
                    </a:cubicBezTo>
                    <a:lnTo>
                      <a:pt x="663" y="1008"/>
                    </a:lnTo>
                    <a:lnTo>
                      <a:pt x="685" y="1010"/>
                    </a:lnTo>
                    <a:cubicBezTo>
                      <a:pt x="932" y="1026"/>
                      <a:pt x="1173" y="1100"/>
                      <a:pt x="1384" y="1226"/>
                    </a:cubicBezTo>
                    <a:lnTo>
                      <a:pt x="1461" y="1277"/>
                    </a:lnTo>
                    <a:cubicBezTo>
                      <a:pt x="1473" y="1285"/>
                      <a:pt x="1486" y="1293"/>
                      <a:pt x="1499" y="1302"/>
                    </a:cubicBezTo>
                    <a:lnTo>
                      <a:pt x="1535" y="1330"/>
                    </a:lnTo>
                    <a:cubicBezTo>
                      <a:pt x="1558" y="1349"/>
                      <a:pt x="1584" y="1367"/>
                      <a:pt x="1606" y="1387"/>
                    </a:cubicBezTo>
                    <a:lnTo>
                      <a:pt x="1673" y="1452"/>
                    </a:lnTo>
                    <a:cubicBezTo>
                      <a:pt x="1685" y="1462"/>
                      <a:pt x="1696" y="1472"/>
                      <a:pt x="1707" y="1484"/>
                    </a:cubicBezTo>
                    <a:lnTo>
                      <a:pt x="1737" y="1519"/>
                    </a:lnTo>
                    <a:lnTo>
                      <a:pt x="1796" y="1587"/>
                    </a:lnTo>
                    <a:lnTo>
                      <a:pt x="1850" y="1662"/>
                    </a:lnTo>
                    <a:lnTo>
                      <a:pt x="1877" y="1699"/>
                    </a:lnTo>
                    <a:lnTo>
                      <a:pt x="1901" y="1739"/>
                    </a:lnTo>
                    <a:lnTo>
                      <a:pt x="1947" y="1818"/>
                    </a:lnTo>
                    <a:cubicBezTo>
                      <a:pt x="1960" y="1846"/>
                      <a:pt x="1972" y="1873"/>
                      <a:pt x="1985" y="1902"/>
                    </a:cubicBezTo>
                    <a:cubicBezTo>
                      <a:pt x="2013" y="1956"/>
                      <a:pt x="2030" y="2016"/>
                      <a:pt x="2050" y="2072"/>
                    </a:cubicBezTo>
                    <a:cubicBezTo>
                      <a:pt x="2061" y="2100"/>
                      <a:pt x="2066" y="2131"/>
                      <a:pt x="2073" y="2161"/>
                    </a:cubicBezTo>
                    <a:lnTo>
                      <a:pt x="2085" y="2206"/>
                    </a:lnTo>
                    <a:lnTo>
                      <a:pt x="2090" y="2227"/>
                    </a:lnTo>
                    <a:lnTo>
                      <a:pt x="2093" y="2251"/>
                    </a:lnTo>
                    <a:cubicBezTo>
                      <a:pt x="2102" y="2310"/>
                      <a:pt x="2114" y="2371"/>
                      <a:pt x="2116" y="2432"/>
                    </a:cubicBezTo>
                    <a:lnTo>
                      <a:pt x="2121" y="2524"/>
                    </a:lnTo>
                    <a:cubicBezTo>
                      <a:pt x="2121" y="2554"/>
                      <a:pt x="2119" y="2585"/>
                      <a:pt x="2118" y="2616"/>
                    </a:cubicBezTo>
                    <a:cubicBezTo>
                      <a:pt x="2114" y="2678"/>
                      <a:pt x="2107" y="2738"/>
                      <a:pt x="2097" y="2798"/>
                    </a:cubicBezTo>
                    <a:cubicBezTo>
                      <a:pt x="2074" y="2919"/>
                      <a:pt x="2038" y="3036"/>
                      <a:pt x="1989" y="3148"/>
                    </a:cubicBezTo>
                    <a:lnTo>
                      <a:pt x="1971" y="3184"/>
                    </a:lnTo>
                    <a:lnTo>
                      <a:pt x="2007" y="3201"/>
                    </a:lnTo>
                    <a:cubicBezTo>
                      <a:pt x="2164" y="3273"/>
                      <a:pt x="2310" y="3366"/>
                      <a:pt x="2445" y="3473"/>
                    </a:cubicBezTo>
                    <a:cubicBezTo>
                      <a:pt x="2580" y="3582"/>
                      <a:pt x="2700" y="3708"/>
                      <a:pt x="2804" y="3847"/>
                    </a:cubicBezTo>
                    <a:cubicBezTo>
                      <a:pt x="2908" y="3985"/>
                      <a:pt x="2996" y="4136"/>
                      <a:pt x="3064" y="4297"/>
                    </a:cubicBezTo>
                    <a:cubicBezTo>
                      <a:pt x="3128" y="4456"/>
                      <a:pt x="3178" y="4624"/>
                      <a:pt x="3205" y="4799"/>
                    </a:cubicBezTo>
                    <a:cubicBezTo>
                      <a:pt x="3190" y="4623"/>
                      <a:pt x="3150" y="4451"/>
                      <a:pt x="3090" y="4285"/>
                    </a:cubicBezTo>
                    <a:cubicBezTo>
                      <a:pt x="3030" y="4118"/>
                      <a:pt x="2948" y="3959"/>
                      <a:pt x="2845" y="3815"/>
                    </a:cubicBezTo>
                    <a:cubicBezTo>
                      <a:pt x="2650" y="3533"/>
                      <a:pt x="2382" y="3300"/>
                      <a:pt x="2075" y="3145"/>
                    </a:cubicBezTo>
                    <a:lnTo>
                      <a:pt x="2075" y="3145"/>
                    </a:lnTo>
                    <a:cubicBezTo>
                      <a:pt x="2173" y="2920"/>
                      <a:pt x="2220" y="2671"/>
                      <a:pt x="2203" y="2426"/>
                    </a:cubicBezTo>
                    <a:cubicBezTo>
                      <a:pt x="2203" y="2361"/>
                      <a:pt x="2190" y="2298"/>
                      <a:pt x="2181" y="2233"/>
                    </a:cubicBezTo>
                    <a:lnTo>
                      <a:pt x="2178" y="2210"/>
                    </a:lnTo>
                    <a:lnTo>
                      <a:pt x="2172" y="2186"/>
                    </a:lnTo>
                    <a:lnTo>
                      <a:pt x="2160" y="2139"/>
                    </a:lnTo>
                    <a:cubicBezTo>
                      <a:pt x="2152" y="2108"/>
                      <a:pt x="2147" y="2077"/>
                      <a:pt x="2135" y="2046"/>
                    </a:cubicBezTo>
                    <a:cubicBezTo>
                      <a:pt x="2112" y="1985"/>
                      <a:pt x="2093" y="1923"/>
                      <a:pt x="2065" y="1864"/>
                    </a:cubicBezTo>
                    <a:cubicBezTo>
                      <a:pt x="2050" y="1836"/>
                      <a:pt x="2037" y="1806"/>
                      <a:pt x="2022" y="1777"/>
                    </a:cubicBezTo>
                    <a:lnTo>
                      <a:pt x="1972" y="1694"/>
                    </a:lnTo>
                    <a:lnTo>
                      <a:pt x="1948" y="1653"/>
                    </a:lnTo>
                    <a:lnTo>
                      <a:pt x="1919" y="1613"/>
                    </a:lnTo>
                    <a:lnTo>
                      <a:pt x="1862" y="1535"/>
                    </a:lnTo>
                    <a:lnTo>
                      <a:pt x="1798" y="1462"/>
                    </a:lnTo>
                    <a:lnTo>
                      <a:pt x="1765" y="1426"/>
                    </a:lnTo>
                    <a:cubicBezTo>
                      <a:pt x="1754" y="1415"/>
                      <a:pt x="1743" y="1405"/>
                      <a:pt x="1731" y="1393"/>
                    </a:cubicBezTo>
                    <a:lnTo>
                      <a:pt x="1661" y="1326"/>
                    </a:lnTo>
                    <a:cubicBezTo>
                      <a:pt x="1636" y="1305"/>
                      <a:pt x="1609" y="1287"/>
                      <a:pt x="1585" y="1266"/>
                    </a:cubicBezTo>
                    <a:lnTo>
                      <a:pt x="1547" y="1237"/>
                    </a:lnTo>
                    <a:cubicBezTo>
                      <a:pt x="1534" y="1226"/>
                      <a:pt x="1519" y="1218"/>
                      <a:pt x="1506" y="1210"/>
                    </a:cubicBezTo>
                    <a:lnTo>
                      <a:pt x="1424" y="1159"/>
                    </a:lnTo>
                    <a:cubicBezTo>
                      <a:pt x="1311" y="1097"/>
                      <a:pt x="1193" y="1042"/>
                      <a:pt x="1068" y="1010"/>
                    </a:cubicBezTo>
                    <a:cubicBezTo>
                      <a:pt x="952" y="973"/>
                      <a:pt x="830" y="960"/>
                      <a:pt x="710" y="951"/>
                    </a:cubicBezTo>
                    <a:lnTo>
                      <a:pt x="710" y="951"/>
                    </a:lnTo>
                    <a:cubicBezTo>
                      <a:pt x="648" y="761"/>
                      <a:pt x="556" y="582"/>
                      <a:pt x="439" y="423"/>
                    </a:cubicBezTo>
                    <a:cubicBezTo>
                      <a:pt x="378" y="341"/>
                      <a:pt x="311" y="264"/>
                      <a:pt x="237" y="193"/>
                    </a:cubicBezTo>
                    <a:cubicBezTo>
                      <a:pt x="164" y="121"/>
                      <a:pt x="85" y="58"/>
                      <a:pt x="0" y="1"/>
                    </a:cubicBezTo>
                    <a:close/>
                  </a:path>
                </a:pathLst>
              </a:custGeom>
              <a:solidFill>
                <a:srgbClr val="AA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5476437" y="648701"/>
                <a:ext cx="211841" cy="174797"/>
              </a:xfrm>
              <a:custGeom>
                <a:avLst/>
                <a:gdLst/>
                <a:ahLst/>
                <a:cxnLst/>
                <a:rect l="l" t="t" r="r" b="b"/>
                <a:pathLst>
                  <a:path w="9054" h="7462" extrusionOk="0">
                    <a:moveTo>
                      <a:pt x="2640" y="0"/>
                    </a:moveTo>
                    <a:cubicBezTo>
                      <a:pt x="1183" y="1"/>
                      <a:pt x="1" y="1182"/>
                      <a:pt x="1" y="2640"/>
                    </a:cubicBezTo>
                    <a:cubicBezTo>
                      <a:pt x="1" y="3791"/>
                      <a:pt x="738" y="4770"/>
                      <a:pt x="1767" y="5130"/>
                    </a:cubicBezTo>
                    <a:cubicBezTo>
                      <a:pt x="1958" y="5199"/>
                      <a:pt x="2162" y="5245"/>
                      <a:pt x="2373" y="5266"/>
                    </a:cubicBezTo>
                    <a:cubicBezTo>
                      <a:pt x="2415" y="5269"/>
                      <a:pt x="2457" y="5273"/>
                      <a:pt x="2500" y="5276"/>
                    </a:cubicBezTo>
                    <a:cubicBezTo>
                      <a:pt x="2501" y="5292"/>
                      <a:pt x="2503" y="5309"/>
                      <a:pt x="2505" y="5324"/>
                    </a:cubicBezTo>
                    <a:cubicBezTo>
                      <a:pt x="2525" y="5503"/>
                      <a:pt x="2564" y="5674"/>
                      <a:pt x="2623" y="5840"/>
                    </a:cubicBezTo>
                    <a:cubicBezTo>
                      <a:pt x="2952" y="6785"/>
                      <a:pt x="3849" y="7461"/>
                      <a:pt x="4907" y="7461"/>
                    </a:cubicBezTo>
                    <a:cubicBezTo>
                      <a:pt x="6243" y="7461"/>
                      <a:pt x="7326" y="6378"/>
                      <a:pt x="7326" y="5042"/>
                    </a:cubicBezTo>
                    <a:cubicBezTo>
                      <a:pt x="7326" y="4903"/>
                      <a:pt x="7313" y="4766"/>
                      <a:pt x="7291" y="4633"/>
                    </a:cubicBezTo>
                    <a:cubicBezTo>
                      <a:pt x="8299" y="4410"/>
                      <a:pt x="9053" y="3511"/>
                      <a:pt x="9053" y="2437"/>
                    </a:cubicBezTo>
                    <a:cubicBezTo>
                      <a:pt x="9053" y="1195"/>
                      <a:pt x="8045" y="187"/>
                      <a:pt x="6803" y="187"/>
                    </a:cubicBezTo>
                    <a:cubicBezTo>
                      <a:pt x="5994" y="187"/>
                      <a:pt x="5285" y="614"/>
                      <a:pt x="4887" y="1255"/>
                    </a:cubicBezTo>
                    <a:cubicBezTo>
                      <a:pt x="4423" y="503"/>
                      <a:pt x="3590" y="0"/>
                      <a:pt x="26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5267404" y="716189"/>
                <a:ext cx="43824" cy="45117"/>
              </a:xfrm>
              <a:custGeom>
                <a:avLst/>
                <a:gdLst/>
                <a:ahLst/>
                <a:cxnLst/>
                <a:rect l="l" t="t" r="r" b="b"/>
                <a:pathLst>
                  <a:path w="1873" h="1926" extrusionOk="0">
                    <a:moveTo>
                      <a:pt x="936" y="0"/>
                    </a:moveTo>
                    <a:cubicBezTo>
                      <a:pt x="770" y="0"/>
                      <a:pt x="602" y="51"/>
                      <a:pt x="456" y="155"/>
                    </a:cubicBezTo>
                    <a:cubicBezTo>
                      <a:pt x="86" y="421"/>
                      <a:pt x="1" y="936"/>
                      <a:pt x="267" y="1306"/>
                    </a:cubicBezTo>
                    <a:cubicBezTo>
                      <a:pt x="532" y="1677"/>
                      <a:pt x="1727" y="1925"/>
                      <a:pt x="1727" y="1925"/>
                    </a:cubicBezTo>
                    <a:cubicBezTo>
                      <a:pt x="1727" y="1925"/>
                      <a:pt x="1873" y="715"/>
                      <a:pt x="1607" y="345"/>
                    </a:cubicBezTo>
                    <a:cubicBezTo>
                      <a:pt x="1446" y="120"/>
                      <a:pt x="1193" y="0"/>
                      <a:pt x="9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5106897" y="689836"/>
                <a:ext cx="37085" cy="48958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2090" extrusionOk="0">
                    <a:moveTo>
                      <a:pt x="793" y="0"/>
                    </a:moveTo>
                    <a:cubicBezTo>
                      <a:pt x="357" y="0"/>
                      <a:pt x="4" y="354"/>
                      <a:pt x="3" y="789"/>
                    </a:cubicBezTo>
                    <a:cubicBezTo>
                      <a:pt x="1" y="1226"/>
                      <a:pt x="790" y="2089"/>
                      <a:pt x="790" y="2089"/>
                    </a:cubicBezTo>
                    <a:cubicBezTo>
                      <a:pt x="790" y="2089"/>
                      <a:pt x="1582" y="1229"/>
                      <a:pt x="1583" y="793"/>
                    </a:cubicBezTo>
                    <a:cubicBezTo>
                      <a:pt x="1584" y="356"/>
                      <a:pt x="1231" y="2"/>
                      <a:pt x="795" y="0"/>
                    </a:cubicBezTo>
                    <a:cubicBezTo>
                      <a:pt x="794" y="0"/>
                      <a:pt x="793" y="0"/>
                      <a:pt x="7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5165063" y="578450"/>
                <a:ext cx="30042" cy="3659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562" extrusionOk="0">
                    <a:moveTo>
                      <a:pt x="804" y="1"/>
                    </a:moveTo>
                    <a:cubicBezTo>
                      <a:pt x="804" y="1"/>
                      <a:pt x="109" y="543"/>
                      <a:pt x="55" y="867"/>
                    </a:cubicBezTo>
                    <a:cubicBezTo>
                      <a:pt x="1" y="1191"/>
                      <a:pt x="220" y="1499"/>
                      <a:pt x="544" y="1553"/>
                    </a:cubicBezTo>
                    <a:cubicBezTo>
                      <a:pt x="577" y="1559"/>
                      <a:pt x="610" y="1561"/>
                      <a:pt x="642" y="1561"/>
                    </a:cubicBezTo>
                    <a:cubicBezTo>
                      <a:pt x="928" y="1561"/>
                      <a:pt x="1182" y="1355"/>
                      <a:pt x="1231" y="1063"/>
                    </a:cubicBezTo>
                    <a:cubicBezTo>
                      <a:pt x="1284" y="739"/>
                      <a:pt x="804" y="1"/>
                      <a:pt x="8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5219439" y="825677"/>
                <a:ext cx="62846" cy="46850"/>
              </a:xfrm>
              <a:custGeom>
                <a:avLst/>
                <a:gdLst/>
                <a:ahLst/>
                <a:cxnLst/>
                <a:rect l="l" t="t" r="r" b="b"/>
                <a:pathLst>
                  <a:path w="2686" h="2000" extrusionOk="0">
                    <a:moveTo>
                      <a:pt x="1094" y="0"/>
                    </a:moveTo>
                    <a:cubicBezTo>
                      <a:pt x="967" y="0"/>
                      <a:pt x="854" y="15"/>
                      <a:pt x="767" y="51"/>
                    </a:cubicBezTo>
                    <a:cubicBezTo>
                      <a:pt x="250" y="262"/>
                      <a:pt x="1" y="853"/>
                      <a:pt x="213" y="1370"/>
                    </a:cubicBezTo>
                    <a:cubicBezTo>
                      <a:pt x="373" y="1762"/>
                      <a:pt x="751" y="1999"/>
                      <a:pt x="1150" y="1999"/>
                    </a:cubicBezTo>
                    <a:cubicBezTo>
                      <a:pt x="1277" y="1999"/>
                      <a:pt x="1407" y="1975"/>
                      <a:pt x="1532" y="1924"/>
                    </a:cubicBezTo>
                    <a:cubicBezTo>
                      <a:pt x="2048" y="1712"/>
                      <a:pt x="2686" y="359"/>
                      <a:pt x="2686" y="359"/>
                    </a:cubicBezTo>
                    <a:cubicBezTo>
                      <a:pt x="2686" y="359"/>
                      <a:pt x="1717" y="0"/>
                      <a:pt x="109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5263894" y="553362"/>
                <a:ext cx="47520" cy="52261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2231" extrusionOk="0">
                    <a:moveTo>
                      <a:pt x="1014" y="0"/>
                    </a:moveTo>
                    <a:cubicBezTo>
                      <a:pt x="893" y="0"/>
                      <a:pt x="771" y="25"/>
                      <a:pt x="653" y="77"/>
                    </a:cubicBezTo>
                    <a:cubicBezTo>
                      <a:pt x="203" y="277"/>
                      <a:pt x="0" y="804"/>
                      <a:pt x="200" y="1253"/>
                    </a:cubicBezTo>
                    <a:cubicBezTo>
                      <a:pt x="400" y="1703"/>
                      <a:pt x="1608" y="2231"/>
                      <a:pt x="1608" y="2231"/>
                    </a:cubicBezTo>
                    <a:cubicBezTo>
                      <a:pt x="1608" y="2231"/>
                      <a:pt x="2031" y="980"/>
                      <a:pt x="1831" y="531"/>
                    </a:cubicBezTo>
                    <a:cubicBezTo>
                      <a:pt x="1683" y="198"/>
                      <a:pt x="1356" y="0"/>
                      <a:pt x="10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5412889" y="757721"/>
                <a:ext cx="73000" cy="53924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2302" extrusionOk="0">
                    <a:moveTo>
                      <a:pt x="1822" y="1"/>
                    </a:moveTo>
                    <a:cubicBezTo>
                      <a:pt x="1709" y="1"/>
                      <a:pt x="1594" y="18"/>
                      <a:pt x="1480" y="53"/>
                    </a:cubicBezTo>
                    <a:cubicBezTo>
                      <a:pt x="867" y="240"/>
                      <a:pt x="1" y="1722"/>
                      <a:pt x="1" y="1722"/>
                    </a:cubicBezTo>
                    <a:cubicBezTo>
                      <a:pt x="1" y="1722"/>
                      <a:pt x="1218" y="2302"/>
                      <a:pt x="1922" y="2302"/>
                    </a:cubicBezTo>
                    <a:cubicBezTo>
                      <a:pt x="2012" y="2302"/>
                      <a:pt x="2093" y="2292"/>
                      <a:pt x="2163" y="2271"/>
                    </a:cubicBezTo>
                    <a:cubicBezTo>
                      <a:pt x="2776" y="2083"/>
                      <a:pt x="3120" y="1433"/>
                      <a:pt x="2931" y="820"/>
                    </a:cubicBezTo>
                    <a:cubicBezTo>
                      <a:pt x="2777" y="321"/>
                      <a:pt x="2318" y="1"/>
                      <a:pt x="18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5458327" y="559241"/>
                <a:ext cx="59570" cy="65192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2783" extrusionOk="0">
                    <a:moveTo>
                      <a:pt x="1275" y="1"/>
                    </a:moveTo>
                    <a:cubicBezTo>
                      <a:pt x="852" y="1"/>
                      <a:pt x="447" y="242"/>
                      <a:pt x="260" y="649"/>
                    </a:cubicBezTo>
                    <a:cubicBezTo>
                      <a:pt x="0" y="1209"/>
                      <a:pt x="505" y="2783"/>
                      <a:pt x="505" y="2783"/>
                    </a:cubicBezTo>
                    <a:cubicBezTo>
                      <a:pt x="505" y="2783"/>
                      <a:pt x="2028" y="2145"/>
                      <a:pt x="2286" y="1586"/>
                    </a:cubicBezTo>
                    <a:cubicBezTo>
                      <a:pt x="2546" y="1026"/>
                      <a:pt x="2301" y="361"/>
                      <a:pt x="1742" y="104"/>
                    </a:cubicBezTo>
                    <a:cubicBezTo>
                      <a:pt x="1590" y="34"/>
                      <a:pt x="1431" y="1"/>
                      <a:pt x="12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5618085" y="506371"/>
                <a:ext cx="56926" cy="73133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3122" extrusionOk="0">
                    <a:moveTo>
                      <a:pt x="1215" y="0"/>
                    </a:moveTo>
                    <a:cubicBezTo>
                      <a:pt x="591" y="0"/>
                      <a:pt x="70" y="489"/>
                      <a:pt x="36" y="1119"/>
                    </a:cubicBezTo>
                    <a:cubicBezTo>
                      <a:pt x="0" y="1771"/>
                      <a:pt x="1111" y="3122"/>
                      <a:pt x="1111" y="3122"/>
                    </a:cubicBezTo>
                    <a:cubicBezTo>
                      <a:pt x="1111" y="3122"/>
                      <a:pt x="2361" y="1899"/>
                      <a:pt x="2397" y="1247"/>
                    </a:cubicBezTo>
                    <a:cubicBezTo>
                      <a:pt x="2433" y="595"/>
                      <a:pt x="1934" y="37"/>
                      <a:pt x="1281" y="2"/>
                    </a:cubicBezTo>
                    <a:cubicBezTo>
                      <a:pt x="1259" y="1"/>
                      <a:pt x="1237" y="0"/>
                      <a:pt x="12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5455239" y="454813"/>
                <a:ext cx="42934" cy="44906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1917" extrusionOk="0">
                    <a:moveTo>
                      <a:pt x="1632" y="0"/>
                    </a:moveTo>
                    <a:cubicBezTo>
                      <a:pt x="1631" y="0"/>
                      <a:pt x="480" y="304"/>
                      <a:pt x="240" y="678"/>
                    </a:cubicBezTo>
                    <a:cubicBezTo>
                      <a:pt x="1" y="1052"/>
                      <a:pt x="110" y="1550"/>
                      <a:pt x="484" y="1790"/>
                    </a:cubicBezTo>
                    <a:cubicBezTo>
                      <a:pt x="618" y="1876"/>
                      <a:pt x="768" y="1917"/>
                      <a:pt x="917" y="1917"/>
                    </a:cubicBezTo>
                    <a:cubicBezTo>
                      <a:pt x="1182" y="1917"/>
                      <a:pt x="1442" y="1786"/>
                      <a:pt x="1596" y="1546"/>
                    </a:cubicBezTo>
                    <a:cubicBezTo>
                      <a:pt x="1835" y="1171"/>
                      <a:pt x="1632" y="0"/>
                      <a:pt x="16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5780745" y="597143"/>
                <a:ext cx="48199" cy="5451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327" extrusionOk="0">
                    <a:moveTo>
                      <a:pt x="526" y="1"/>
                    </a:moveTo>
                    <a:cubicBezTo>
                      <a:pt x="526" y="1"/>
                      <a:pt x="1" y="1245"/>
                      <a:pt x="170" y="1719"/>
                    </a:cubicBezTo>
                    <a:cubicBezTo>
                      <a:pt x="303" y="2094"/>
                      <a:pt x="655" y="2327"/>
                      <a:pt x="1030" y="2327"/>
                    </a:cubicBezTo>
                    <a:cubicBezTo>
                      <a:pt x="1132" y="2327"/>
                      <a:pt x="1236" y="2309"/>
                      <a:pt x="1337" y="2273"/>
                    </a:cubicBezTo>
                    <a:cubicBezTo>
                      <a:pt x="1813" y="2104"/>
                      <a:pt x="2060" y="1581"/>
                      <a:pt x="1891" y="1105"/>
                    </a:cubicBezTo>
                    <a:cubicBezTo>
                      <a:pt x="1721" y="629"/>
                      <a:pt x="526" y="1"/>
                      <a:pt x="5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5673631" y="618671"/>
                <a:ext cx="61138" cy="45866"/>
              </a:xfrm>
              <a:custGeom>
                <a:avLst/>
                <a:gdLst/>
                <a:ahLst/>
                <a:cxnLst/>
                <a:rect l="l" t="t" r="r" b="b"/>
                <a:pathLst>
                  <a:path w="2613" h="1958" extrusionOk="0">
                    <a:moveTo>
                      <a:pt x="1605" y="0"/>
                    </a:moveTo>
                    <a:cubicBezTo>
                      <a:pt x="1587" y="0"/>
                      <a:pt x="1568" y="1"/>
                      <a:pt x="1550" y="2"/>
                    </a:cubicBezTo>
                    <a:cubicBezTo>
                      <a:pt x="1011" y="32"/>
                      <a:pt x="1" y="1069"/>
                      <a:pt x="1" y="1069"/>
                    </a:cubicBezTo>
                    <a:cubicBezTo>
                      <a:pt x="1" y="1069"/>
                      <a:pt x="1084" y="1957"/>
                      <a:pt x="1634" y="1957"/>
                    </a:cubicBezTo>
                    <a:cubicBezTo>
                      <a:pt x="1643" y="1957"/>
                      <a:pt x="1652" y="1957"/>
                      <a:pt x="1661" y="1956"/>
                    </a:cubicBezTo>
                    <a:cubicBezTo>
                      <a:pt x="2200" y="1925"/>
                      <a:pt x="2613" y="1464"/>
                      <a:pt x="2582" y="925"/>
                    </a:cubicBezTo>
                    <a:cubicBezTo>
                      <a:pt x="2552" y="403"/>
                      <a:pt x="2120" y="0"/>
                      <a:pt x="16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5742373" y="741722"/>
                <a:ext cx="58236" cy="42985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1835" extrusionOk="0">
                    <a:moveTo>
                      <a:pt x="1470" y="1"/>
                    </a:moveTo>
                    <a:cubicBezTo>
                      <a:pt x="1393" y="1"/>
                      <a:pt x="1316" y="10"/>
                      <a:pt x="1239" y="30"/>
                    </a:cubicBezTo>
                    <a:cubicBezTo>
                      <a:pt x="745" y="157"/>
                      <a:pt x="1" y="1301"/>
                      <a:pt x="1" y="1301"/>
                    </a:cubicBezTo>
                    <a:cubicBezTo>
                      <a:pt x="1" y="1301"/>
                      <a:pt x="999" y="1834"/>
                      <a:pt x="1550" y="1834"/>
                    </a:cubicBezTo>
                    <a:cubicBezTo>
                      <a:pt x="1604" y="1834"/>
                      <a:pt x="1654" y="1829"/>
                      <a:pt x="1698" y="1818"/>
                    </a:cubicBezTo>
                    <a:cubicBezTo>
                      <a:pt x="2191" y="1691"/>
                      <a:pt x="2489" y="1188"/>
                      <a:pt x="2362" y="695"/>
                    </a:cubicBezTo>
                    <a:cubicBezTo>
                      <a:pt x="2255" y="278"/>
                      <a:pt x="1881" y="1"/>
                      <a:pt x="14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5935987" y="735210"/>
                <a:ext cx="72579" cy="62521"/>
              </a:xfrm>
              <a:custGeom>
                <a:avLst/>
                <a:gdLst/>
                <a:ahLst/>
                <a:cxnLst/>
                <a:rect l="l" t="t" r="r" b="b"/>
                <a:pathLst>
                  <a:path w="3102" h="2669" extrusionOk="0">
                    <a:moveTo>
                      <a:pt x="433" y="1"/>
                    </a:moveTo>
                    <a:cubicBezTo>
                      <a:pt x="175" y="1"/>
                      <a:pt x="1" y="10"/>
                      <a:pt x="1" y="10"/>
                    </a:cubicBezTo>
                    <a:cubicBezTo>
                      <a:pt x="1" y="10"/>
                      <a:pt x="260" y="1912"/>
                      <a:pt x="814" y="2370"/>
                    </a:cubicBezTo>
                    <a:cubicBezTo>
                      <a:pt x="1057" y="2570"/>
                      <a:pt x="1351" y="2668"/>
                      <a:pt x="1643" y="2668"/>
                    </a:cubicBezTo>
                    <a:cubicBezTo>
                      <a:pt x="2016" y="2668"/>
                      <a:pt x="2387" y="2508"/>
                      <a:pt x="2644" y="2198"/>
                    </a:cubicBezTo>
                    <a:cubicBezTo>
                      <a:pt x="3101" y="1645"/>
                      <a:pt x="3024" y="826"/>
                      <a:pt x="2473" y="369"/>
                    </a:cubicBezTo>
                    <a:cubicBezTo>
                      <a:pt x="2086" y="49"/>
                      <a:pt x="1032" y="1"/>
                      <a:pt x="4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5861911" y="976534"/>
                <a:ext cx="38957" cy="38206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631" extrusionOk="0">
                    <a:moveTo>
                      <a:pt x="1665" y="0"/>
                    </a:moveTo>
                    <a:cubicBezTo>
                      <a:pt x="1664" y="0"/>
                      <a:pt x="565" y="75"/>
                      <a:pt x="283" y="374"/>
                    </a:cubicBezTo>
                    <a:cubicBezTo>
                      <a:pt x="0" y="671"/>
                      <a:pt x="13" y="1143"/>
                      <a:pt x="311" y="1426"/>
                    </a:cubicBezTo>
                    <a:cubicBezTo>
                      <a:pt x="455" y="1563"/>
                      <a:pt x="639" y="1630"/>
                      <a:pt x="823" y="1630"/>
                    </a:cubicBezTo>
                    <a:cubicBezTo>
                      <a:pt x="1020" y="1630"/>
                      <a:pt x="1217" y="1553"/>
                      <a:pt x="1363" y="1399"/>
                    </a:cubicBezTo>
                    <a:cubicBezTo>
                      <a:pt x="1646" y="1102"/>
                      <a:pt x="1665" y="0"/>
                      <a:pt x="16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5229921" y="1032637"/>
                <a:ext cx="76463" cy="56407"/>
              </a:xfrm>
              <a:custGeom>
                <a:avLst/>
                <a:gdLst/>
                <a:ahLst/>
                <a:cxnLst/>
                <a:rect l="l" t="t" r="r" b="b"/>
                <a:pathLst>
                  <a:path w="3268" h="2408" extrusionOk="0">
                    <a:moveTo>
                      <a:pt x="1928" y="1"/>
                    </a:moveTo>
                    <a:cubicBezTo>
                      <a:pt x="1828" y="1"/>
                      <a:pt x="1725" y="13"/>
                      <a:pt x="1623" y="40"/>
                    </a:cubicBezTo>
                    <a:cubicBezTo>
                      <a:pt x="976" y="206"/>
                      <a:pt x="1" y="1708"/>
                      <a:pt x="1" y="1708"/>
                    </a:cubicBezTo>
                    <a:cubicBezTo>
                      <a:pt x="1" y="1708"/>
                      <a:pt x="1309" y="2407"/>
                      <a:pt x="2033" y="2407"/>
                    </a:cubicBezTo>
                    <a:cubicBezTo>
                      <a:pt x="2104" y="2407"/>
                      <a:pt x="2170" y="2400"/>
                      <a:pt x="2228" y="2385"/>
                    </a:cubicBezTo>
                    <a:cubicBezTo>
                      <a:pt x="2876" y="2219"/>
                      <a:pt x="3267" y="1559"/>
                      <a:pt x="3099" y="911"/>
                    </a:cubicBezTo>
                    <a:cubicBezTo>
                      <a:pt x="2958" y="364"/>
                      <a:pt x="2468" y="1"/>
                      <a:pt x="192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5436544" y="936805"/>
                <a:ext cx="47918" cy="3539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511" extrusionOk="0">
                    <a:moveTo>
                      <a:pt x="1213" y="1"/>
                    </a:moveTo>
                    <a:cubicBezTo>
                      <a:pt x="1156" y="1"/>
                      <a:pt x="1098" y="7"/>
                      <a:pt x="1041" y="20"/>
                    </a:cubicBezTo>
                    <a:cubicBezTo>
                      <a:pt x="633" y="116"/>
                      <a:pt x="0" y="1044"/>
                      <a:pt x="0" y="1044"/>
                    </a:cubicBezTo>
                    <a:cubicBezTo>
                      <a:pt x="0" y="1044"/>
                      <a:pt x="828" y="1510"/>
                      <a:pt x="1279" y="1510"/>
                    </a:cubicBezTo>
                    <a:cubicBezTo>
                      <a:pt x="1317" y="1510"/>
                      <a:pt x="1353" y="1507"/>
                      <a:pt x="1386" y="1499"/>
                    </a:cubicBezTo>
                    <a:cubicBezTo>
                      <a:pt x="1793" y="1404"/>
                      <a:pt x="2047" y="995"/>
                      <a:pt x="1952" y="588"/>
                    </a:cubicBezTo>
                    <a:cubicBezTo>
                      <a:pt x="1871" y="237"/>
                      <a:pt x="1557" y="1"/>
                      <a:pt x="12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5322271" y="873441"/>
                <a:ext cx="61559" cy="73133"/>
              </a:xfrm>
              <a:custGeom>
                <a:avLst/>
                <a:gdLst/>
                <a:ahLst/>
                <a:cxnLst/>
                <a:rect l="l" t="t" r="r" b="b"/>
                <a:pathLst>
                  <a:path w="2631" h="3122" extrusionOk="0">
                    <a:moveTo>
                      <a:pt x="1744" y="1"/>
                    </a:moveTo>
                    <a:cubicBezTo>
                      <a:pt x="1744" y="1"/>
                      <a:pt x="291" y="1013"/>
                      <a:pt x="146" y="1660"/>
                    </a:cubicBezTo>
                    <a:cubicBezTo>
                      <a:pt x="0" y="2307"/>
                      <a:pt x="408" y="2949"/>
                      <a:pt x="1055" y="3093"/>
                    </a:cubicBezTo>
                    <a:cubicBezTo>
                      <a:pt x="1143" y="3112"/>
                      <a:pt x="1230" y="3122"/>
                      <a:pt x="1317" y="3122"/>
                    </a:cubicBezTo>
                    <a:cubicBezTo>
                      <a:pt x="1866" y="3122"/>
                      <a:pt x="2362" y="2741"/>
                      <a:pt x="2486" y="2183"/>
                    </a:cubicBezTo>
                    <a:cubicBezTo>
                      <a:pt x="2631" y="1537"/>
                      <a:pt x="1744" y="1"/>
                      <a:pt x="17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5096719" y="1003590"/>
                <a:ext cx="48105" cy="48818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2084" extrusionOk="0">
                    <a:moveTo>
                      <a:pt x="1029" y="0"/>
                    </a:moveTo>
                    <a:cubicBezTo>
                      <a:pt x="761" y="0"/>
                      <a:pt x="495" y="118"/>
                      <a:pt x="315" y="344"/>
                    </a:cubicBezTo>
                    <a:cubicBezTo>
                      <a:pt x="0" y="737"/>
                      <a:pt x="94" y="2084"/>
                      <a:pt x="94" y="2084"/>
                    </a:cubicBezTo>
                    <a:cubicBezTo>
                      <a:pt x="94" y="2084"/>
                      <a:pt x="1428" y="1876"/>
                      <a:pt x="1741" y="1481"/>
                    </a:cubicBezTo>
                    <a:cubicBezTo>
                      <a:pt x="2055" y="1087"/>
                      <a:pt x="1990" y="513"/>
                      <a:pt x="1597" y="199"/>
                    </a:cubicBezTo>
                    <a:cubicBezTo>
                      <a:pt x="1429" y="65"/>
                      <a:pt x="1228" y="0"/>
                      <a:pt x="1029" y="0"/>
                    </a:cubicBezTo>
                    <a:close/>
                  </a:path>
                </a:pathLst>
              </a:custGeom>
              <a:solidFill>
                <a:srgbClr val="AA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5605965" y="972177"/>
                <a:ext cx="50702" cy="40268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1719" extrusionOk="0">
                    <a:moveTo>
                      <a:pt x="917" y="0"/>
                    </a:moveTo>
                    <a:cubicBezTo>
                      <a:pt x="464" y="0"/>
                      <a:pt x="0" y="74"/>
                      <a:pt x="0" y="74"/>
                    </a:cubicBezTo>
                    <a:cubicBezTo>
                      <a:pt x="0" y="74"/>
                      <a:pt x="309" y="1313"/>
                      <a:pt x="708" y="1576"/>
                    </a:cubicBezTo>
                    <a:cubicBezTo>
                      <a:pt x="854" y="1673"/>
                      <a:pt x="1019" y="1719"/>
                      <a:pt x="1183" y="1719"/>
                    </a:cubicBezTo>
                    <a:cubicBezTo>
                      <a:pt x="1463" y="1719"/>
                      <a:pt x="1738" y="1583"/>
                      <a:pt x="1904" y="1331"/>
                    </a:cubicBezTo>
                    <a:cubicBezTo>
                      <a:pt x="2166" y="934"/>
                      <a:pt x="2058" y="397"/>
                      <a:pt x="1659" y="135"/>
                    </a:cubicBezTo>
                    <a:cubicBezTo>
                      <a:pt x="1502" y="32"/>
                      <a:pt x="1212" y="0"/>
                      <a:pt x="9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5620214" y="849055"/>
                <a:ext cx="55218" cy="51933"/>
              </a:xfrm>
              <a:custGeom>
                <a:avLst/>
                <a:gdLst/>
                <a:ahLst/>
                <a:cxnLst/>
                <a:rect l="l" t="t" r="r" b="b"/>
                <a:pathLst>
                  <a:path w="2360" h="2217" extrusionOk="0">
                    <a:moveTo>
                      <a:pt x="1219" y="1"/>
                    </a:moveTo>
                    <a:cubicBezTo>
                      <a:pt x="960" y="1"/>
                      <a:pt x="700" y="98"/>
                      <a:pt x="499" y="293"/>
                    </a:cubicBezTo>
                    <a:cubicBezTo>
                      <a:pt x="89" y="690"/>
                      <a:pt x="1" y="2217"/>
                      <a:pt x="1" y="2217"/>
                    </a:cubicBezTo>
                    <a:cubicBezTo>
                      <a:pt x="1" y="2217"/>
                      <a:pt x="1529" y="2177"/>
                      <a:pt x="1939" y="1778"/>
                    </a:cubicBezTo>
                    <a:cubicBezTo>
                      <a:pt x="2349" y="1381"/>
                      <a:pt x="2359" y="726"/>
                      <a:pt x="1962" y="315"/>
                    </a:cubicBezTo>
                    <a:cubicBezTo>
                      <a:pt x="1759" y="106"/>
                      <a:pt x="1489" y="1"/>
                      <a:pt x="12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5774685" y="995602"/>
                <a:ext cx="47848" cy="51441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2196" extrusionOk="0">
                    <a:moveTo>
                      <a:pt x="1020" y="0"/>
                    </a:moveTo>
                    <a:cubicBezTo>
                      <a:pt x="880" y="0"/>
                      <a:pt x="738" y="33"/>
                      <a:pt x="605" y="103"/>
                    </a:cubicBezTo>
                    <a:cubicBezTo>
                      <a:pt x="168" y="334"/>
                      <a:pt x="0" y="874"/>
                      <a:pt x="230" y="1312"/>
                    </a:cubicBezTo>
                    <a:cubicBezTo>
                      <a:pt x="461" y="1749"/>
                      <a:pt x="1706" y="2195"/>
                      <a:pt x="1706" y="2195"/>
                    </a:cubicBezTo>
                    <a:cubicBezTo>
                      <a:pt x="1706" y="2195"/>
                      <a:pt x="2044" y="915"/>
                      <a:pt x="1814" y="478"/>
                    </a:cubicBezTo>
                    <a:cubicBezTo>
                      <a:pt x="1654" y="174"/>
                      <a:pt x="1342" y="0"/>
                      <a:pt x="10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5815911" y="798223"/>
                <a:ext cx="56575" cy="58211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2485" extrusionOk="0">
                    <a:moveTo>
                      <a:pt x="1210" y="1"/>
                    </a:moveTo>
                    <a:cubicBezTo>
                      <a:pt x="880" y="1"/>
                      <a:pt x="555" y="153"/>
                      <a:pt x="346" y="439"/>
                    </a:cubicBezTo>
                    <a:cubicBezTo>
                      <a:pt x="0" y="916"/>
                      <a:pt x="177" y="2484"/>
                      <a:pt x="177" y="2484"/>
                    </a:cubicBezTo>
                    <a:cubicBezTo>
                      <a:pt x="177" y="2484"/>
                      <a:pt x="1725" y="2173"/>
                      <a:pt x="2072" y="1696"/>
                    </a:cubicBezTo>
                    <a:cubicBezTo>
                      <a:pt x="2417" y="1219"/>
                      <a:pt x="2313" y="552"/>
                      <a:pt x="1837" y="206"/>
                    </a:cubicBezTo>
                    <a:cubicBezTo>
                      <a:pt x="1647" y="67"/>
                      <a:pt x="1428" y="1"/>
                      <a:pt x="12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5260712" y="936782"/>
                <a:ext cx="203348" cy="667097"/>
              </a:xfrm>
              <a:custGeom>
                <a:avLst/>
                <a:gdLst/>
                <a:ahLst/>
                <a:cxnLst/>
                <a:rect l="l" t="t" r="r" b="b"/>
                <a:pathLst>
                  <a:path w="8691" h="28478" extrusionOk="0">
                    <a:moveTo>
                      <a:pt x="5902" y="1"/>
                    </a:moveTo>
                    <a:cubicBezTo>
                      <a:pt x="5875" y="19"/>
                      <a:pt x="5846" y="37"/>
                      <a:pt x="5819" y="55"/>
                    </a:cubicBezTo>
                    <a:cubicBezTo>
                      <a:pt x="5773" y="85"/>
                      <a:pt x="5725" y="114"/>
                      <a:pt x="5677" y="142"/>
                    </a:cubicBezTo>
                    <a:cubicBezTo>
                      <a:pt x="5654" y="158"/>
                      <a:pt x="5630" y="172"/>
                      <a:pt x="5605" y="186"/>
                    </a:cubicBezTo>
                    <a:cubicBezTo>
                      <a:pt x="5594" y="231"/>
                      <a:pt x="5586" y="256"/>
                      <a:pt x="5575" y="301"/>
                    </a:cubicBezTo>
                    <a:lnTo>
                      <a:pt x="7331" y="3379"/>
                    </a:lnTo>
                    <a:cubicBezTo>
                      <a:pt x="7905" y="4383"/>
                      <a:pt x="8141" y="5515"/>
                      <a:pt x="8046" y="6621"/>
                    </a:cubicBezTo>
                    <a:cubicBezTo>
                      <a:pt x="7979" y="7428"/>
                      <a:pt x="7736" y="8220"/>
                      <a:pt x="7321" y="8941"/>
                    </a:cubicBezTo>
                    <a:cubicBezTo>
                      <a:pt x="7229" y="9102"/>
                      <a:pt x="7127" y="9260"/>
                      <a:pt x="7017" y="9412"/>
                    </a:cubicBezTo>
                    <a:lnTo>
                      <a:pt x="6252" y="10479"/>
                    </a:lnTo>
                    <a:lnTo>
                      <a:pt x="1424" y="17202"/>
                    </a:lnTo>
                    <a:cubicBezTo>
                      <a:pt x="1354" y="17299"/>
                      <a:pt x="1288" y="17397"/>
                      <a:pt x="1224" y="17497"/>
                    </a:cubicBezTo>
                    <a:cubicBezTo>
                      <a:pt x="269" y="18996"/>
                      <a:pt x="1" y="20845"/>
                      <a:pt x="501" y="22570"/>
                    </a:cubicBezTo>
                    <a:lnTo>
                      <a:pt x="1139" y="24772"/>
                    </a:lnTo>
                    <a:lnTo>
                      <a:pt x="1277" y="25247"/>
                    </a:lnTo>
                    <a:cubicBezTo>
                      <a:pt x="1387" y="25629"/>
                      <a:pt x="1474" y="26014"/>
                      <a:pt x="1536" y="26404"/>
                    </a:cubicBezTo>
                    <a:cubicBezTo>
                      <a:pt x="1608" y="26854"/>
                      <a:pt x="1647" y="27306"/>
                      <a:pt x="1655" y="27761"/>
                    </a:cubicBezTo>
                    <a:cubicBezTo>
                      <a:pt x="1657" y="27881"/>
                      <a:pt x="1657" y="28002"/>
                      <a:pt x="1655" y="28122"/>
                    </a:cubicBezTo>
                    <a:cubicBezTo>
                      <a:pt x="1652" y="28240"/>
                      <a:pt x="1649" y="28360"/>
                      <a:pt x="1642" y="28478"/>
                    </a:cubicBezTo>
                    <a:lnTo>
                      <a:pt x="4882" y="28478"/>
                    </a:lnTo>
                    <a:cubicBezTo>
                      <a:pt x="4736" y="28206"/>
                      <a:pt x="4591" y="27932"/>
                      <a:pt x="4452" y="27660"/>
                    </a:cubicBezTo>
                    <a:cubicBezTo>
                      <a:pt x="3825" y="26447"/>
                      <a:pt x="3277" y="25249"/>
                      <a:pt x="2912" y="24193"/>
                    </a:cubicBezTo>
                    <a:cubicBezTo>
                      <a:pt x="2616" y="23335"/>
                      <a:pt x="2441" y="22568"/>
                      <a:pt x="2441" y="21958"/>
                    </a:cubicBezTo>
                    <a:cubicBezTo>
                      <a:pt x="2441" y="20773"/>
                      <a:pt x="2925" y="19437"/>
                      <a:pt x="3624" y="18027"/>
                    </a:cubicBezTo>
                    <a:cubicBezTo>
                      <a:pt x="4707" y="15841"/>
                      <a:pt x="6303" y="13482"/>
                      <a:pt x="7402" y="11246"/>
                    </a:cubicBezTo>
                    <a:cubicBezTo>
                      <a:pt x="7780" y="10476"/>
                      <a:pt x="8101" y="9720"/>
                      <a:pt x="8318" y="8992"/>
                    </a:cubicBezTo>
                    <a:cubicBezTo>
                      <a:pt x="8390" y="8754"/>
                      <a:pt x="8450" y="8518"/>
                      <a:pt x="8500" y="8287"/>
                    </a:cubicBezTo>
                    <a:cubicBezTo>
                      <a:pt x="8653" y="7553"/>
                      <a:pt x="8690" y="6861"/>
                      <a:pt x="8645" y="6216"/>
                    </a:cubicBezTo>
                    <a:cubicBezTo>
                      <a:pt x="8476" y="3760"/>
                      <a:pt x="7122" y="2004"/>
                      <a:pt x="6528" y="1343"/>
                    </a:cubicBezTo>
                    <a:cubicBezTo>
                      <a:pt x="6363" y="1159"/>
                      <a:pt x="6321" y="896"/>
                      <a:pt x="6421" y="670"/>
                    </a:cubicBezTo>
                    <a:lnTo>
                      <a:pt x="5902" y="1"/>
                    </a:ln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5495436" y="771870"/>
                <a:ext cx="42326" cy="268661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11469" extrusionOk="0">
                    <a:moveTo>
                      <a:pt x="1507" y="0"/>
                    </a:moveTo>
                    <a:cubicBezTo>
                      <a:pt x="1358" y="585"/>
                      <a:pt x="1091" y="1123"/>
                      <a:pt x="736" y="1589"/>
                    </a:cubicBezTo>
                    <a:lnTo>
                      <a:pt x="486" y="10778"/>
                    </a:lnTo>
                    <a:cubicBezTo>
                      <a:pt x="479" y="11121"/>
                      <a:pt x="267" y="11366"/>
                      <a:pt x="1" y="11468"/>
                    </a:cubicBezTo>
                    <a:lnTo>
                      <a:pt x="894" y="11133"/>
                    </a:lnTo>
                    <a:lnTo>
                      <a:pt x="1193" y="2195"/>
                    </a:lnTo>
                    <a:cubicBezTo>
                      <a:pt x="1203" y="1918"/>
                      <a:pt x="1431" y="1698"/>
                      <a:pt x="1708" y="1698"/>
                    </a:cubicBezTo>
                    <a:lnTo>
                      <a:pt x="1690" y="722"/>
                    </a:lnTo>
                    <a:lnTo>
                      <a:pt x="1809" y="582"/>
                    </a:lnTo>
                    <a:cubicBezTo>
                      <a:pt x="1751" y="418"/>
                      <a:pt x="1711" y="246"/>
                      <a:pt x="1691" y="66"/>
                    </a:cubicBezTo>
                    <a:lnTo>
                      <a:pt x="1561" y="215"/>
                    </a:lnTo>
                    <a:lnTo>
                      <a:pt x="1559" y="8"/>
                    </a:lnTo>
                    <a:cubicBezTo>
                      <a:pt x="1542" y="6"/>
                      <a:pt x="1525" y="4"/>
                      <a:pt x="1507" y="0"/>
                    </a:cubicBez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5495155" y="1040508"/>
                <a:ext cx="304" cy="94"/>
              </a:xfrm>
              <a:custGeom>
                <a:avLst/>
                <a:gdLst/>
                <a:ahLst/>
                <a:cxnLst/>
                <a:rect l="l" t="t" r="r" b="b"/>
                <a:pathLst>
                  <a:path w="13" h="4" extrusionOk="0">
                    <a:moveTo>
                      <a:pt x="0" y="3"/>
                    </a:moveTo>
                    <a:lnTo>
                      <a:pt x="0" y="3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753F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5596981" y="851749"/>
                <a:ext cx="206974" cy="208740"/>
              </a:xfrm>
              <a:custGeom>
                <a:avLst/>
                <a:gdLst/>
                <a:ahLst/>
                <a:cxnLst/>
                <a:rect l="l" t="t" r="r" b="b"/>
                <a:pathLst>
                  <a:path w="8846" h="8911" extrusionOk="0">
                    <a:moveTo>
                      <a:pt x="8497" y="0"/>
                    </a:moveTo>
                    <a:lnTo>
                      <a:pt x="8238" y="2226"/>
                    </a:lnTo>
                    <a:lnTo>
                      <a:pt x="3521" y="8240"/>
                    </a:lnTo>
                    <a:lnTo>
                      <a:pt x="4057" y="4589"/>
                    </a:lnTo>
                    <a:cubicBezTo>
                      <a:pt x="4042" y="4586"/>
                      <a:pt x="4048" y="4588"/>
                      <a:pt x="4033" y="4584"/>
                    </a:cubicBezTo>
                    <a:lnTo>
                      <a:pt x="3017" y="8347"/>
                    </a:lnTo>
                    <a:lnTo>
                      <a:pt x="1" y="8911"/>
                    </a:lnTo>
                    <a:lnTo>
                      <a:pt x="1" y="8911"/>
                    </a:lnTo>
                    <a:lnTo>
                      <a:pt x="3042" y="8848"/>
                    </a:lnTo>
                    <a:cubicBezTo>
                      <a:pt x="3425" y="8840"/>
                      <a:pt x="3784" y="8655"/>
                      <a:pt x="4014" y="8349"/>
                    </a:cubicBezTo>
                    <a:lnTo>
                      <a:pt x="8559" y="2280"/>
                    </a:lnTo>
                    <a:lnTo>
                      <a:pt x="8845" y="84"/>
                    </a:lnTo>
                    <a:cubicBezTo>
                      <a:pt x="8727" y="60"/>
                      <a:pt x="8610" y="31"/>
                      <a:pt x="8497" y="0"/>
                    </a:cubicBez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5538276" y="913334"/>
                <a:ext cx="120310" cy="53714"/>
              </a:xfrm>
              <a:custGeom>
                <a:avLst/>
                <a:gdLst/>
                <a:ahLst/>
                <a:cxnLst/>
                <a:rect l="l" t="t" r="r" b="b"/>
                <a:pathLst>
                  <a:path w="5142" h="2293" extrusionOk="0">
                    <a:moveTo>
                      <a:pt x="5085" y="1"/>
                    </a:moveTo>
                    <a:lnTo>
                      <a:pt x="0" y="2292"/>
                    </a:lnTo>
                    <a:lnTo>
                      <a:pt x="4684" y="366"/>
                    </a:lnTo>
                    <a:lnTo>
                      <a:pt x="4920" y="545"/>
                    </a:lnTo>
                    <a:lnTo>
                      <a:pt x="5141" y="440"/>
                    </a:lnTo>
                    <a:cubicBezTo>
                      <a:pt x="5109" y="298"/>
                      <a:pt x="5089" y="151"/>
                      <a:pt x="5085" y="1"/>
                    </a:cubicBez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5404794" y="1101788"/>
                <a:ext cx="220896" cy="502021"/>
              </a:xfrm>
              <a:custGeom>
                <a:avLst/>
                <a:gdLst/>
                <a:ahLst/>
                <a:cxnLst/>
                <a:rect l="l" t="t" r="r" b="b"/>
                <a:pathLst>
                  <a:path w="9441" h="21431" extrusionOk="0">
                    <a:moveTo>
                      <a:pt x="9440" y="0"/>
                    </a:moveTo>
                    <a:cubicBezTo>
                      <a:pt x="9440" y="0"/>
                      <a:pt x="6574" y="17"/>
                      <a:pt x="5247" y="2892"/>
                    </a:cubicBezTo>
                    <a:cubicBezTo>
                      <a:pt x="4348" y="4840"/>
                      <a:pt x="3663" y="6723"/>
                      <a:pt x="3318" y="7734"/>
                    </a:cubicBezTo>
                    <a:cubicBezTo>
                      <a:pt x="3155" y="8207"/>
                      <a:pt x="2753" y="8558"/>
                      <a:pt x="2262" y="8652"/>
                    </a:cubicBezTo>
                    <a:lnTo>
                      <a:pt x="0" y="9089"/>
                    </a:lnTo>
                    <a:lnTo>
                      <a:pt x="1367" y="9333"/>
                    </a:lnTo>
                    <a:cubicBezTo>
                      <a:pt x="2226" y="9486"/>
                      <a:pt x="2748" y="10364"/>
                      <a:pt x="2475" y="11191"/>
                    </a:cubicBezTo>
                    <a:cubicBezTo>
                      <a:pt x="2136" y="12215"/>
                      <a:pt x="1787" y="13557"/>
                      <a:pt x="1837" y="14626"/>
                    </a:cubicBezTo>
                    <a:cubicBezTo>
                      <a:pt x="1932" y="16639"/>
                      <a:pt x="4337" y="21431"/>
                      <a:pt x="4337" y="21431"/>
                    </a:cubicBezTo>
                    <a:lnTo>
                      <a:pt x="6654" y="21431"/>
                    </a:lnTo>
                    <a:lnTo>
                      <a:pt x="6136" y="20332"/>
                    </a:lnTo>
                    <a:lnTo>
                      <a:pt x="4808" y="17518"/>
                    </a:lnTo>
                    <a:lnTo>
                      <a:pt x="3577" y="14911"/>
                    </a:lnTo>
                    <a:lnTo>
                      <a:pt x="3517" y="14784"/>
                    </a:lnTo>
                    <a:cubicBezTo>
                      <a:pt x="3144" y="13991"/>
                      <a:pt x="3041" y="13104"/>
                      <a:pt x="3215" y="12256"/>
                    </a:cubicBezTo>
                    <a:cubicBezTo>
                      <a:pt x="3250" y="12084"/>
                      <a:pt x="3297" y="11914"/>
                      <a:pt x="3355" y="11748"/>
                    </a:cubicBezTo>
                    <a:lnTo>
                      <a:pt x="5087" y="6769"/>
                    </a:lnTo>
                    <a:lnTo>
                      <a:pt x="6883" y="2199"/>
                    </a:lnTo>
                    <a:cubicBezTo>
                      <a:pt x="7429" y="1379"/>
                      <a:pt x="8170" y="694"/>
                      <a:pt x="9048" y="215"/>
                    </a:cubicBezTo>
                    <a:lnTo>
                      <a:pt x="9440" y="0"/>
                    </a:ln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48" name="Google Shape;2348;p44"/>
            <p:cNvSpPr/>
            <p:nvPr/>
          </p:nvSpPr>
          <p:spPr>
            <a:xfrm>
              <a:off x="3637540" y="713579"/>
              <a:ext cx="965405" cy="796587"/>
            </a:xfrm>
            <a:custGeom>
              <a:avLst/>
              <a:gdLst/>
              <a:ahLst/>
              <a:cxnLst/>
              <a:rect l="l" t="t" r="r" b="b"/>
              <a:pathLst>
                <a:path w="9054" h="7462" extrusionOk="0">
                  <a:moveTo>
                    <a:pt x="2640" y="0"/>
                  </a:moveTo>
                  <a:cubicBezTo>
                    <a:pt x="1183" y="1"/>
                    <a:pt x="1" y="1182"/>
                    <a:pt x="1" y="2640"/>
                  </a:cubicBezTo>
                  <a:cubicBezTo>
                    <a:pt x="1" y="3791"/>
                    <a:pt x="738" y="4770"/>
                    <a:pt x="1767" y="5130"/>
                  </a:cubicBezTo>
                  <a:cubicBezTo>
                    <a:pt x="1958" y="5199"/>
                    <a:pt x="2162" y="5245"/>
                    <a:pt x="2373" y="5266"/>
                  </a:cubicBezTo>
                  <a:cubicBezTo>
                    <a:pt x="2415" y="5269"/>
                    <a:pt x="2457" y="5273"/>
                    <a:pt x="2500" y="5276"/>
                  </a:cubicBezTo>
                  <a:cubicBezTo>
                    <a:pt x="2501" y="5292"/>
                    <a:pt x="2503" y="5309"/>
                    <a:pt x="2505" y="5324"/>
                  </a:cubicBezTo>
                  <a:cubicBezTo>
                    <a:pt x="2525" y="5503"/>
                    <a:pt x="2564" y="5674"/>
                    <a:pt x="2623" y="5840"/>
                  </a:cubicBezTo>
                  <a:cubicBezTo>
                    <a:pt x="2952" y="6785"/>
                    <a:pt x="3849" y="7461"/>
                    <a:pt x="4907" y="7461"/>
                  </a:cubicBezTo>
                  <a:cubicBezTo>
                    <a:pt x="6243" y="7461"/>
                    <a:pt x="7326" y="6378"/>
                    <a:pt x="7326" y="5042"/>
                  </a:cubicBezTo>
                  <a:cubicBezTo>
                    <a:pt x="7326" y="4903"/>
                    <a:pt x="7313" y="4766"/>
                    <a:pt x="7291" y="4633"/>
                  </a:cubicBezTo>
                  <a:cubicBezTo>
                    <a:pt x="8299" y="4410"/>
                    <a:pt x="9053" y="3511"/>
                    <a:pt x="9053" y="2437"/>
                  </a:cubicBezTo>
                  <a:cubicBezTo>
                    <a:pt x="9053" y="1195"/>
                    <a:pt x="8045" y="187"/>
                    <a:pt x="6803" y="187"/>
                  </a:cubicBezTo>
                  <a:cubicBezTo>
                    <a:pt x="5994" y="187"/>
                    <a:pt x="5285" y="614"/>
                    <a:pt x="4887" y="1255"/>
                  </a:cubicBezTo>
                  <a:cubicBezTo>
                    <a:pt x="4423" y="503"/>
                    <a:pt x="3590" y="0"/>
                    <a:pt x="2640" y="0"/>
                  </a:cubicBezTo>
                  <a:close/>
                </a:path>
              </a:pathLst>
            </a:custGeom>
            <a:solidFill>
              <a:srgbClr val="FFFFFF">
                <a:alpha val="1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4"/>
            <p:cNvSpPr/>
            <p:nvPr/>
          </p:nvSpPr>
          <p:spPr>
            <a:xfrm>
              <a:off x="4090355" y="901036"/>
              <a:ext cx="231168" cy="254498"/>
            </a:xfrm>
            <a:custGeom>
              <a:avLst/>
              <a:gdLst/>
              <a:ahLst/>
              <a:cxnLst/>
              <a:rect l="l" t="t" r="r" b="b"/>
              <a:pathLst>
                <a:path w="2168" h="2384" extrusionOk="0">
                  <a:moveTo>
                    <a:pt x="1086" y="0"/>
                  </a:moveTo>
                  <a:cubicBezTo>
                    <a:pt x="720" y="0"/>
                    <a:pt x="370" y="212"/>
                    <a:pt x="213" y="568"/>
                  </a:cubicBezTo>
                  <a:cubicBezTo>
                    <a:pt x="1" y="1050"/>
                    <a:pt x="454" y="2384"/>
                    <a:pt x="454" y="2384"/>
                  </a:cubicBezTo>
                  <a:cubicBezTo>
                    <a:pt x="454" y="2384"/>
                    <a:pt x="1744" y="1819"/>
                    <a:pt x="1957" y="1338"/>
                  </a:cubicBezTo>
                  <a:cubicBezTo>
                    <a:pt x="2168" y="856"/>
                    <a:pt x="1950" y="294"/>
                    <a:pt x="1470" y="81"/>
                  </a:cubicBezTo>
                  <a:cubicBezTo>
                    <a:pt x="1345" y="26"/>
                    <a:pt x="1214" y="0"/>
                    <a:pt x="1086" y="0"/>
                  </a:cubicBezTo>
                  <a:close/>
                </a:path>
              </a:pathLst>
            </a:custGeom>
            <a:solidFill>
              <a:srgbClr val="B4B7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0" name="Google Shape;2350;p44"/>
          <p:cNvGrpSpPr/>
          <p:nvPr/>
        </p:nvGrpSpPr>
        <p:grpSpPr>
          <a:xfrm flipH="1">
            <a:off x="-12" y="3973194"/>
            <a:ext cx="10436575" cy="1197200"/>
            <a:chOff x="-646237" y="3946300"/>
            <a:chExt cx="10436575" cy="1197200"/>
          </a:xfrm>
        </p:grpSpPr>
        <p:grpSp>
          <p:nvGrpSpPr>
            <p:cNvPr id="2351" name="Google Shape;2351;p44"/>
            <p:cNvGrpSpPr/>
            <p:nvPr/>
          </p:nvGrpSpPr>
          <p:grpSpPr>
            <a:xfrm>
              <a:off x="-646237" y="4340034"/>
              <a:ext cx="10436575" cy="803466"/>
              <a:chOff x="0" y="4340034"/>
              <a:chExt cx="10436575" cy="803466"/>
            </a:xfrm>
          </p:grpSpPr>
          <p:sp>
            <p:nvSpPr>
              <p:cNvPr id="2352" name="Google Shape;2352;p44"/>
              <p:cNvSpPr/>
              <p:nvPr/>
            </p:nvSpPr>
            <p:spPr>
              <a:xfrm rot="10800000">
                <a:off x="2007684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 rot="10800000" flipH="1">
                <a:off x="0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 rot="10800000">
                <a:off x="5184834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 rot="10800000" flipH="1">
                <a:off x="3177150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 rot="10800000">
                <a:off x="8428909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 rot="10800000" flipH="1">
                <a:off x="6421225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8" name="Google Shape;2358;p44"/>
            <p:cNvGrpSpPr/>
            <p:nvPr/>
          </p:nvGrpSpPr>
          <p:grpSpPr>
            <a:xfrm>
              <a:off x="3964812" y="4033230"/>
              <a:ext cx="1307895" cy="575273"/>
              <a:chOff x="2161713" y="3315239"/>
              <a:chExt cx="607984" cy="267420"/>
            </a:xfrm>
          </p:grpSpPr>
          <p:sp>
            <p:nvSpPr>
              <p:cNvPr id="2359" name="Google Shape;2359;p44"/>
              <p:cNvSpPr/>
              <p:nvPr/>
            </p:nvSpPr>
            <p:spPr>
              <a:xfrm>
                <a:off x="2161713" y="3351361"/>
                <a:ext cx="191789" cy="231298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9874" extrusionOk="0">
                    <a:moveTo>
                      <a:pt x="7172" y="1"/>
                    </a:moveTo>
                    <a:lnTo>
                      <a:pt x="7172" y="1"/>
                    </a:lnTo>
                    <a:cubicBezTo>
                      <a:pt x="4099" y="1599"/>
                      <a:pt x="3892" y="4964"/>
                      <a:pt x="3523" y="7464"/>
                    </a:cubicBezTo>
                    <a:cubicBezTo>
                      <a:pt x="3359" y="5580"/>
                      <a:pt x="2090" y="985"/>
                      <a:pt x="0" y="616"/>
                    </a:cubicBezTo>
                    <a:lnTo>
                      <a:pt x="0" y="616"/>
                    </a:lnTo>
                    <a:cubicBezTo>
                      <a:pt x="2705" y="2746"/>
                      <a:pt x="1844" y="9874"/>
                      <a:pt x="1844" y="9874"/>
                    </a:cubicBezTo>
                    <a:lnTo>
                      <a:pt x="7909" y="9874"/>
                    </a:lnTo>
                    <a:cubicBezTo>
                      <a:pt x="8196" y="7044"/>
                      <a:pt x="7172" y="3279"/>
                      <a:pt x="7172" y="3278"/>
                    </a:cubicBezTo>
                    <a:lnTo>
                      <a:pt x="7172" y="3278"/>
                    </a:lnTo>
                    <a:cubicBezTo>
                      <a:pt x="7172" y="3279"/>
                      <a:pt x="7295" y="6966"/>
                      <a:pt x="5819" y="7704"/>
                    </a:cubicBezTo>
                    <a:cubicBezTo>
                      <a:pt x="5123" y="6351"/>
                      <a:pt x="5328" y="2131"/>
                      <a:pt x="7172" y="1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2378304" y="3315239"/>
                <a:ext cx="217878" cy="267420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1141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510" y="2559"/>
                      <a:pt x="2346" y="11416"/>
                      <a:pt x="2346" y="11416"/>
                    </a:cubicBezTo>
                    <a:lnTo>
                      <a:pt x="7642" y="11416"/>
                    </a:lnTo>
                    <a:cubicBezTo>
                      <a:pt x="7642" y="11416"/>
                      <a:pt x="5118" y="3709"/>
                      <a:pt x="9312" y="1102"/>
                    </a:cubicBezTo>
                    <a:lnTo>
                      <a:pt x="9312" y="1102"/>
                    </a:lnTo>
                    <a:cubicBezTo>
                      <a:pt x="6368" y="1913"/>
                      <a:pt x="5407" y="4656"/>
                      <a:pt x="5300" y="9241"/>
                    </a:cubicBezTo>
                    <a:cubicBezTo>
                      <a:pt x="4768" y="2950"/>
                      <a:pt x="2098" y="533"/>
                      <a:pt x="1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2587220" y="3358716"/>
                <a:ext cx="182477" cy="223943"/>
              </a:xfrm>
              <a:custGeom>
                <a:avLst/>
                <a:gdLst/>
                <a:ahLst/>
                <a:cxnLst/>
                <a:rect l="l" t="t" r="r" b="b"/>
                <a:pathLst>
                  <a:path w="7799" h="9560" extrusionOk="0">
                    <a:moveTo>
                      <a:pt x="7799" y="0"/>
                    </a:moveTo>
                    <a:lnTo>
                      <a:pt x="7799" y="0"/>
                    </a:lnTo>
                    <a:cubicBezTo>
                      <a:pt x="6042" y="447"/>
                      <a:pt x="3806" y="2471"/>
                      <a:pt x="3360" y="7739"/>
                    </a:cubicBezTo>
                    <a:cubicBezTo>
                      <a:pt x="3271" y="3901"/>
                      <a:pt x="2466" y="1603"/>
                      <a:pt x="0" y="923"/>
                    </a:cubicBezTo>
                    <a:lnTo>
                      <a:pt x="0" y="923"/>
                    </a:lnTo>
                    <a:cubicBezTo>
                      <a:pt x="3513" y="3107"/>
                      <a:pt x="1399" y="9560"/>
                      <a:pt x="1399" y="9560"/>
                    </a:cubicBezTo>
                    <a:lnTo>
                      <a:pt x="5835" y="9560"/>
                    </a:lnTo>
                    <a:cubicBezTo>
                      <a:pt x="5835" y="9560"/>
                      <a:pt x="3186" y="2144"/>
                      <a:pt x="7799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2321682" y="3399054"/>
                <a:ext cx="152388" cy="183605"/>
              </a:xfrm>
              <a:custGeom>
                <a:avLst/>
                <a:gdLst/>
                <a:ahLst/>
                <a:cxnLst/>
                <a:rect l="l" t="t" r="r" b="b"/>
                <a:pathLst>
                  <a:path w="6513" h="7838" extrusionOk="0">
                    <a:moveTo>
                      <a:pt x="6513" y="0"/>
                    </a:moveTo>
                    <a:lnTo>
                      <a:pt x="6513" y="0"/>
                    </a:lnTo>
                    <a:cubicBezTo>
                      <a:pt x="2237" y="1667"/>
                      <a:pt x="2572" y="6951"/>
                      <a:pt x="2572" y="6951"/>
                    </a:cubicBezTo>
                    <a:cubicBezTo>
                      <a:pt x="2572" y="6951"/>
                      <a:pt x="1771" y="2944"/>
                      <a:pt x="3140" y="1174"/>
                    </a:cubicBezTo>
                    <a:lnTo>
                      <a:pt x="3140" y="1174"/>
                    </a:lnTo>
                    <a:cubicBezTo>
                      <a:pt x="1" y="2977"/>
                      <a:pt x="1069" y="7838"/>
                      <a:pt x="1069" y="7838"/>
                    </a:cubicBezTo>
                    <a:lnTo>
                      <a:pt x="1069" y="7837"/>
                    </a:lnTo>
                    <a:lnTo>
                      <a:pt x="5578" y="7837"/>
                    </a:lnTo>
                    <a:cubicBezTo>
                      <a:pt x="5578" y="7837"/>
                      <a:pt x="3707" y="3277"/>
                      <a:pt x="6513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4"/>
              <p:cNvSpPr/>
              <p:nvPr/>
            </p:nvSpPr>
            <p:spPr>
              <a:xfrm>
                <a:off x="2514150" y="3328451"/>
                <a:ext cx="164414" cy="254208"/>
              </a:xfrm>
              <a:custGeom>
                <a:avLst/>
                <a:gdLst/>
                <a:ahLst/>
                <a:cxnLst/>
                <a:rect l="l" t="t" r="r" b="b"/>
                <a:pathLst>
                  <a:path w="7027" h="10852" extrusionOk="0">
                    <a:moveTo>
                      <a:pt x="7027" y="0"/>
                    </a:moveTo>
                    <a:lnTo>
                      <a:pt x="7027" y="0"/>
                    </a:lnTo>
                    <a:cubicBezTo>
                      <a:pt x="3755" y="1988"/>
                      <a:pt x="2954" y="9623"/>
                      <a:pt x="2954" y="9623"/>
                    </a:cubicBezTo>
                    <a:cubicBezTo>
                      <a:pt x="2954" y="9623"/>
                      <a:pt x="1950" y="2100"/>
                      <a:pt x="1" y="1563"/>
                    </a:cubicBezTo>
                    <a:lnTo>
                      <a:pt x="1" y="1563"/>
                    </a:lnTo>
                    <a:cubicBezTo>
                      <a:pt x="2751" y="6649"/>
                      <a:pt x="831" y="10852"/>
                      <a:pt x="831" y="10852"/>
                    </a:cubicBezTo>
                    <a:lnTo>
                      <a:pt x="5468" y="10852"/>
                    </a:lnTo>
                    <a:cubicBezTo>
                      <a:pt x="5468" y="10852"/>
                      <a:pt x="2924" y="5144"/>
                      <a:pt x="7027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4" name="Google Shape;2364;p44"/>
            <p:cNvGrpSpPr/>
            <p:nvPr/>
          </p:nvGrpSpPr>
          <p:grpSpPr>
            <a:xfrm>
              <a:off x="218815" y="3946300"/>
              <a:ext cx="767639" cy="575285"/>
              <a:chOff x="1286413" y="3306853"/>
              <a:chExt cx="450519" cy="337648"/>
            </a:xfrm>
          </p:grpSpPr>
          <p:sp>
            <p:nvSpPr>
              <p:cNvPr id="2365" name="Google Shape;2365;p44"/>
              <p:cNvSpPr/>
              <p:nvPr/>
            </p:nvSpPr>
            <p:spPr>
              <a:xfrm>
                <a:off x="1357869" y="3306853"/>
                <a:ext cx="275108" cy="337625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4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955" y="3231"/>
                      <a:pt x="2962" y="14412"/>
                      <a:pt x="2962" y="14412"/>
                    </a:cubicBezTo>
                    <a:lnTo>
                      <a:pt x="9648" y="14412"/>
                    </a:lnTo>
                    <a:cubicBezTo>
                      <a:pt x="9648" y="14412"/>
                      <a:pt x="6461" y="4682"/>
                      <a:pt x="11757" y="1391"/>
                    </a:cubicBezTo>
                    <a:lnTo>
                      <a:pt x="11757" y="1391"/>
                    </a:lnTo>
                    <a:cubicBezTo>
                      <a:pt x="8039" y="2415"/>
                      <a:pt x="6825" y="5880"/>
                      <a:pt x="6691" y="11668"/>
                    </a:cubicBezTo>
                    <a:cubicBezTo>
                      <a:pt x="6018" y="3724"/>
                      <a:pt x="2648" y="673"/>
                      <a:pt x="0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4"/>
              <p:cNvSpPr/>
              <p:nvPr/>
            </p:nvSpPr>
            <p:spPr>
              <a:xfrm>
                <a:off x="1286413" y="3412664"/>
                <a:ext cx="192374" cy="23181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9896" extrusionOk="0">
                    <a:moveTo>
                      <a:pt x="8222" y="1"/>
                    </a:moveTo>
                    <a:lnTo>
                      <a:pt x="8222" y="1"/>
                    </a:lnTo>
                    <a:cubicBezTo>
                      <a:pt x="2825" y="2105"/>
                      <a:pt x="3247" y="8774"/>
                      <a:pt x="3247" y="8774"/>
                    </a:cubicBezTo>
                    <a:cubicBezTo>
                      <a:pt x="3247" y="8774"/>
                      <a:pt x="2235" y="3716"/>
                      <a:pt x="3963" y="1482"/>
                    </a:cubicBezTo>
                    <a:lnTo>
                      <a:pt x="3963" y="1482"/>
                    </a:lnTo>
                    <a:cubicBezTo>
                      <a:pt x="1" y="3758"/>
                      <a:pt x="1350" y="9895"/>
                      <a:pt x="1350" y="9895"/>
                    </a:cubicBezTo>
                    <a:lnTo>
                      <a:pt x="1350" y="9894"/>
                    </a:lnTo>
                    <a:lnTo>
                      <a:pt x="7041" y="9894"/>
                    </a:lnTo>
                    <a:cubicBezTo>
                      <a:pt x="7041" y="9894"/>
                      <a:pt x="4682" y="4138"/>
                      <a:pt x="8222" y="1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1529349" y="3323555"/>
                <a:ext cx="207583" cy="320946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13701" extrusionOk="0">
                    <a:moveTo>
                      <a:pt x="8872" y="0"/>
                    </a:moveTo>
                    <a:lnTo>
                      <a:pt x="8872" y="0"/>
                    </a:lnTo>
                    <a:cubicBezTo>
                      <a:pt x="4741" y="2510"/>
                      <a:pt x="3730" y="12147"/>
                      <a:pt x="3730" y="12147"/>
                    </a:cubicBezTo>
                    <a:cubicBezTo>
                      <a:pt x="3730" y="12147"/>
                      <a:pt x="2463" y="2651"/>
                      <a:pt x="1" y="1973"/>
                    </a:cubicBezTo>
                    <a:lnTo>
                      <a:pt x="1" y="1973"/>
                    </a:lnTo>
                    <a:cubicBezTo>
                      <a:pt x="3473" y="8392"/>
                      <a:pt x="1049" y="13699"/>
                      <a:pt x="1049" y="13699"/>
                    </a:cubicBezTo>
                    <a:lnTo>
                      <a:pt x="6905" y="13700"/>
                    </a:lnTo>
                    <a:cubicBezTo>
                      <a:pt x="6905" y="13700"/>
                      <a:pt x="3693" y="6494"/>
                      <a:pt x="8872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8" name="Google Shape;2368;p44"/>
            <p:cNvGrpSpPr/>
            <p:nvPr/>
          </p:nvGrpSpPr>
          <p:grpSpPr>
            <a:xfrm>
              <a:off x="8251040" y="3946300"/>
              <a:ext cx="767639" cy="575285"/>
              <a:chOff x="1286413" y="3306853"/>
              <a:chExt cx="450519" cy="337648"/>
            </a:xfrm>
          </p:grpSpPr>
          <p:sp>
            <p:nvSpPr>
              <p:cNvPr id="2369" name="Google Shape;2369;p44"/>
              <p:cNvSpPr/>
              <p:nvPr/>
            </p:nvSpPr>
            <p:spPr>
              <a:xfrm>
                <a:off x="1357869" y="3306853"/>
                <a:ext cx="275108" cy="337625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4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955" y="3231"/>
                      <a:pt x="2962" y="14412"/>
                      <a:pt x="2962" y="14412"/>
                    </a:cubicBezTo>
                    <a:lnTo>
                      <a:pt x="9648" y="14412"/>
                    </a:lnTo>
                    <a:cubicBezTo>
                      <a:pt x="9648" y="14412"/>
                      <a:pt x="6461" y="4682"/>
                      <a:pt x="11757" y="1391"/>
                    </a:cubicBezTo>
                    <a:lnTo>
                      <a:pt x="11757" y="1391"/>
                    </a:lnTo>
                    <a:cubicBezTo>
                      <a:pt x="8039" y="2415"/>
                      <a:pt x="6825" y="5880"/>
                      <a:pt x="6691" y="11668"/>
                    </a:cubicBezTo>
                    <a:cubicBezTo>
                      <a:pt x="6018" y="3724"/>
                      <a:pt x="2648" y="673"/>
                      <a:pt x="0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1286413" y="3412664"/>
                <a:ext cx="192374" cy="23181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9896" extrusionOk="0">
                    <a:moveTo>
                      <a:pt x="8222" y="1"/>
                    </a:moveTo>
                    <a:lnTo>
                      <a:pt x="8222" y="1"/>
                    </a:lnTo>
                    <a:cubicBezTo>
                      <a:pt x="2825" y="2105"/>
                      <a:pt x="3247" y="8774"/>
                      <a:pt x="3247" y="8774"/>
                    </a:cubicBezTo>
                    <a:cubicBezTo>
                      <a:pt x="3247" y="8774"/>
                      <a:pt x="2235" y="3716"/>
                      <a:pt x="3963" y="1482"/>
                    </a:cubicBezTo>
                    <a:lnTo>
                      <a:pt x="3963" y="1482"/>
                    </a:lnTo>
                    <a:cubicBezTo>
                      <a:pt x="1" y="3758"/>
                      <a:pt x="1350" y="9895"/>
                      <a:pt x="1350" y="9895"/>
                    </a:cubicBezTo>
                    <a:lnTo>
                      <a:pt x="1350" y="9894"/>
                    </a:lnTo>
                    <a:lnTo>
                      <a:pt x="7041" y="9894"/>
                    </a:lnTo>
                    <a:cubicBezTo>
                      <a:pt x="7041" y="9894"/>
                      <a:pt x="4682" y="4138"/>
                      <a:pt x="8222" y="1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1529349" y="3323555"/>
                <a:ext cx="207583" cy="320946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13701" extrusionOk="0">
                    <a:moveTo>
                      <a:pt x="8872" y="0"/>
                    </a:moveTo>
                    <a:lnTo>
                      <a:pt x="8872" y="0"/>
                    </a:lnTo>
                    <a:cubicBezTo>
                      <a:pt x="4741" y="2510"/>
                      <a:pt x="3730" y="12147"/>
                      <a:pt x="3730" y="12147"/>
                    </a:cubicBezTo>
                    <a:cubicBezTo>
                      <a:pt x="3730" y="12147"/>
                      <a:pt x="2463" y="2651"/>
                      <a:pt x="1" y="1973"/>
                    </a:cubicBezTo>
                    <a:lnTo>
                      <a:pt x="1" y="1973"/>
                    </a:lnTo>
                    <a:cubicBezTo>
                      <a:pt x="3473" y="8392"/>
                      <a:pt x="1049" y="13699"/>
                      <a:pt x="1049" y="13699"/>
                    </a:cubicBezTo>
                    <a:lnTo>
                      <a:pt x="6905" y="13700"/>
                    </a:lnTo>
                    <a:cubicBezTo>
                      <a:pt x="6905" y="13700"/>
                      <a:pt x="3693" y="6494"/>
                      <a:pt x="8872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5054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9" name="Google Shape;2569;p48"/>
          <p:cNvSpPr txBox="1">
            <a:spLocks noGrp="1"/>
          </p:cNvSpPr>
          <p:nvPr>
            <p:ph type="subTitle" idx="1"/>
          </p:nvPr>
        </p:nvSpPr>
        <p:spPr>
          <a:xfrm>
            <a:off x="1678750" y="2483376"/>
            <a:ext cx="3856800" cy="4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SzPts val="1100"/>
            </a:pPr>
            <a:r>
              <a:rPr lang="tr-TR" dirty="0"/>
              <a:t>Şehir İçi Teslimat</a:t>
            </a:r>
            <a:endParaRPr dirty="0"/>
          </a:p>
        </p:txBody>
      </p:sp>
      <p:sp>
        <p:nvSpPr>
          <p:cNvPr id="2570" name="Google Shape;2570;p48"/>
          <p:cNvSpPr txBox="1">
            <a:spLocks noGrp="1"/>
          </p:cNvSpPr>
          <p:nvPr>
            <p:ph type="subTitle" idx="2"/>
          </p:nvPr>
        </p:nvSpPr>
        <p:spPr>
          <a:xfrm>
            <a:off x="1678750" y="2835727"/>
            <a:ext cx="385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tr-TR" dirty="0"/>
              <a:t>Başarılı testler sonucunda drone'lar, şehir içi teslimat için de kullanılabilir hale gelecektir</a:t>
            </a:r>
            <a:endParaRPr dirty="0"/>
          </a:p>
        </p:txBody>
      </p:sp>
      <p:sp>
        <p:nvSpPr>
          <p:cNvPr id="2571" name="Google Shape;2571;p48"/>
          <p:cNvSpPr txBox="1">
            <a:spLocks noGrp="1"/>
          </p:cNvSpPr>
          <p:nvPr>
            <p:ph type="subTitle" idx="3"/>
          </p:nvPr>
        </p:nvSpPr>
        <p:spPr>
          <a:xfrm>
            <a:off x="1678750" y="1721414"/>
            <a:ext cx="385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Drone’lara tam hakimiyet becerisi ile Türkiye’deki tüm sahillere yayılma potansiyeli</a:t>
            </a:r>
            <a:endParaRPr dirty="0"/>
          </a:p>
        </p:txBody>
      </p:sp>
      <p:sp>
        <p:nvSpPr>
          <p:cNvPr id="2572" name="Google Shape;2572;p48"/>
          <p:cNvSpPr txBox="1">
            <a:spLocks noGrp="1"/>
          </p:cNvSpPr>
          <p:nvPr>
            <p:ph type="subTitle" idx="4"/>
          </p:nvPr>
        </p:nvSpPr>
        <p:spPr>
          <a:xfrm>
            <a:off x="1678749" y="3950040"/>
            <a:ext cx="438223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tr-TR" dirty="0"/>
              <a:t>Global ölçekte büyüme için drone'lara yapay zeka entegre etmek projenin en önemli hedeflerinden biridir</a:t>
            </a:r>
            <a:endParaRPr dirty="0"/>
          </a:p>
        </p:txBody>
      </p:sp>
      <p:sp>
        <p:nvSpPr>
          <p:cNvPr id="2573" name="Google Shape;2573;p48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tr-TR" dirty="0"/>
              <a:t>Projenin Gelecekteki Seyri</a:t>
            </a:r>
            <a:endParaRPr dirty="0"/>
          </a:p>
        </p:txBody>
      </p:sp>
      <p:sp>
        <p:nvSpPr>
          <p:cNvPr id="2574" name="Google Shape;2574;p48"/>
          <p:cNvSpPr txBox="1">
            <a:spLocks noGrp="1"/>
          </p:cNvSpPr>
          <p:nvPr>
            <p:ph type="subTitle" idx="5"/>
          </p:nvPr>
        </p:nvSpPr>
        <p:spPr>
          <a:xfrm>
            <a:off x="1678750" y="1369065"/>
            <a:ext cx="5176660" cy="4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tr-TR" dirty="0"/>
              <a:t>Büyüme Fırsatları</a:t>
            </a:r>
            <a:endParaRPr dirty="0"/>
          </a:p>
        </p:txBody>
      </p:sp>
      <p:sp>
        <p:nvSpPr>
          <p:cNvPr id="2575" name="Google Shape;2575;p48"/>
          <p:cNvSpPr txBox="1">
            <a:spLocks noGrp="1"/>
          </p:cNvSpPr>
          <p:nvPr>
            <p:ph type="subTitle" idx="6"/>
          </p:nvPr>
        </p:nvSpPr>
        <p:spPr>
          <a:xfrm>
            <a:off x="1678750" y="3597688"/>
            <a:ext cx="3856800" cy="4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SzPts val="1100"/>
            </a:pPr>
            <a:r>
              <a:rPr lang="tr-TR" dirty="0"/>
              <a:t>Yapay Zeka Entegrasyonu</a:t>
            </a:r>
            <a:endParaRPr dirty="0"/>
          </a:p>
        </p:txBody>
      </p:sp>
      <p:grpSp>
        <p:nvGrpSpPr>
          <p:cNvPr id="2645" name="Google Shape;2645;p48"/>
          <p:cNvGrpSpPr/>
          <p:nvPr/>
        </p:nvGrpSpPr>
        <p:grpSpPr>
          <a:xfrm flipH="1">
            <a:off x="5439959" y="1229714"/>
            <a:ext cx="3423695" cy="3913780"/>
            <a:chOff x="1634550" y="-170011"/>
            <a:chExt cx="4580806" cy="5236526"/>
          </a:xfrm>
        </p:grpSpPr>
        <p:grpSp>
          <p:nvGrpSpPr>
            <p:cNvPr id="2646" name="Google Shape;2646;p48"/>
            <p:cNvGrpSpPr/>
            <p:nvPr/>
          </p:nvGrpSpPr>
          <p:grpSpPr>
            <a:xfrm>
              <a:off x="1634550" y="-170011"/>
              <a:ext cx="4580806" cy="5236526"/>
              <a:chOff x="5036915" y="454813"/>
              <a:chExt cx="1005180" cy="1149067"/>
            </a:xfrm>
          </p:grpSpPr>
          <p:sp>
            <p:nvSpPr>
              <p:cNvPr id="2647" name="Google Shape;2647;p48"/>
              <p:cNvSpPr/>
              <p:nvPr/>
            </p:nvSpPr>
            <p:spPr>
              <a:xfrm>
                <a:off x="5756552" y="515390"/>
                <a:ext cx="29996" cy="22137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945" extrusionOk="0">
                    <a:moveTo>
                      <a:pt x="491" y="0"/>
                    </a:moveTo>
                    <a:cubicBezTo>
                      <a:pt x="455" y="0"/>
                      <a:pt x="423" y="4"/>
                      <a:pt x="396" y="12"/>
                    </a:cubicBezTo>
                    <a:cubicBezTo>
                      <a:pt x="144" y="88"/>
                      <a:pt x="1" y="354"/>
                      <a:pt x="78" y="606"/>
                    </a:cubicBezTo>
                    <a:cubicBezTo>
                      <a:pt x="140" y="811"/>
                      <a:pt x="330" y="944"/>
                      <a:pt x="534" y="944"/>
                    </a:cubicBezTo>
                    <a:cubicBezTo>
                      <a:pt x="580" y="944"/>
                      <a:pt x="626" y="937"/>
                      <a:pt x="672" y="924"/>
                    </a:cubicBezTo>
                    <a:cubicBezTo>
                      <a:pt x="923" y="848"/>
                      <a:pt x="1282" y="242"/>
                      <a:pt x="1282" y="242"/>
                    </a:cubicBezTo>
                    <a:cubicBezTo>
                      <a:pt x="1282" y="242"/>
                      <a:pt x="778" y="0"/>
                      <a:pt x="491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8" name="Google Shape;2648;p48"/>
              <p:cNvSpPr/>
              <p:nvPr/>
            </p:nvSpPr>
            <p:spPr>
              <a:xfrm>
                <a:off x="5690360" y="460013"/>
                <a:ext cx="28545" cy="22090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943" extrusionOk="0">
                    <a:moveTo>
                      <a:pt x="610" y="0"/>
                    </a:moveTo>
                    <a:cubicBezTo>
                      <a:pt x="331" y="0"/>
                      <a:pt x="0" y="73"/>
                      <a:pt x="0" y="73"/>
                    </a:cubicBezTo>
                    <a:cubicBezTo>
                      <a:pt x="0" y="73"/>
                      <a:pt x="210" y="745"/>
                      <a:pt x="436" y="878"/>
                    </a:cubicBezTo>
                    <a:cubicBezTo>
                      <a:pt x="512" y="922"/>
                      <a:pt x="595" y="943"/>
                      <a:pt x="677" y="943"/>
                    </a:cubicBezTo>
                    <a:cubicBezTo>
                      <a:pt x="841" y="943"/>
                      <a:pt x="1000" y="858"/>
                      <a:pt x="1087" y="706"/>
                    </a:cubicBezTo>
                    <a:cubicBezTo>
                      <a:pt x="1220" y="479"/>
                      <a:pt x="1144" y="186"/>
                      <a:pt x="916" y="55"/>
                    </a:cubicBezTo>
                    <a:cubicBezTo>
                      <a:pt x="846" y="15"/>
                      <a:pt x="733" y="0"/>
                      <a:pt x="6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48"/>
              <p:cNvSpPr/>
              <p:nvPr/>
            </p:nvSpPr>
            <p:spPr>
              <a:xfrm>
                <a:off x="5129452" y="471046"/>
                <a:ext cx="788238" cy="666137"/>
              </a:xfrm>
              <a:custGeom>
                <a:avLst/>
                <a:gdLst/>
                <a:ahLst/>
                <a:cxnLst/>
                <a:rect l="l" t="t" r="r" b="b"/>
                <a:pathLst>
                  <a:path w="33689" h="28437" extrusionOk="0">
                    <a:moveTo>
                      <a:pt x="20645" y="0"/>
                    </a:moveTo>
                    <a:cubicBezTo>
                      <a:pt x="14931" y="0"/>
                      <a:pt x="10233" y="4352"/>
                      <a:pt x="9684" y="9924"/>
                    </a:cubicBezTo>
                    <a:cubicBezTo>
                      <a:pt x="9448" y="9906"/>
                      <a:pt x="9208" y="9896"/>
                      <a:pt x="8967" y="9896"/>
                    </a:cubicBezTo>
                    <a:cubicBezTo>
                      <a:pt x="4016" y="9896"/>
                      <a:pt x="4" y="13908"/>
                      <a:pt x="1" y="18856"/>
                    </a:cubicBezTo>
                    <a:cubicBezTo>
                      <a:pt x="1" y="23808"/>
                      <a:pt x="4015" y="27820"/>
                      <a:pt x="8964" y="27820"/>
                    </a:cubicBezTo>
                    <a:cubicBezTo>
                      <a:pt x="12967" y="27820"/>
                      <a:pt x="16357" y="25197"/>
                      <a:pt x="17507" y="21577"/>
                    </a:cubicBezTo>
                    <a:cubicBezTo>
                      <a:pt x="18253" y="21798"/>
                      <a:pt x="19029" y="21941"/>
                      <a:pt x="19830" y="22000"/>
                    </a:cubicBezTo>
                    <a:cubicBezTo>
                      <a:pt x="20089" y="25597"/>
                      <a:pt x="23086" y="28436"/>
                      <a:pt x="26751" y="28436"/>
                    </a:cubicBezTo>
                    <a:cubicBezTo>
                      <a:pt x="30582" y="28436"/>
                      <a:pt x="33688" y="25331"/>
                      <a:pt x="33688" y="21498"/>
                    </a:cubicBezTo>
                    <a:cubicBezTo>
                      <a:pt x="33688" y="19092"/>
                      <a:pt x="32463" y="16973"/>
                      <a:pt x="30603" y="15728"/>
                    </a:cubicBezTo>
                    <a:cubicBezTo>
                      <a:pt x="31280" y="14299"/>
                      <a:pt x="31660" y="12702"/>
                      <a:pt x="31660" y="11015"/>
                    </a:cubicBezTo>
                    <a:cubicBezTo>
                      <a:pt x="31660" y="4931"/>
                      <a:pt x="26729" y="0"/>
                      <a:pt x="206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48"/>
              <p:cNvSpPr/>
              <p:nvPr/>
            </p:nvSpPr>
            <p:spPr>
              <a:xfrm>
                <a:off x="5527677" y="470203"/>
                <a:ext cx="320452" cy="154136"/>
              </a:xfrm>
              <a:custGeom>
                <a:avLst/>
                <a:gdLst/>
                <a:ahLst/>
                <a:cxnLst/>
                <a:rect l="l" t="t" r="r" b="b"/>
                <a:pathLst>
                  <a:path w="13696" h="6580" extrusionOk="0">
                    <a:moveTo>
                      <a:pt x="3698" y="1"/>
                    </a:moveTo>
                    <a:cubicBezTo>
                      <a:pt x="3124" y="1"/>
                      <a:pt x="2550" y="43"/>
                      <a:pt x="1985" y="131"/>
                    </a:cubicBezTo>
                    <a:cubicBezTo>
                      <a:pt x="1308" y="246"/>
                      <a:pt x="643" y="415"/>
                      <a:pt x="0" y="648"/>
                    </a:cubicBezTo>
                    <a:cubicBezTo>
                      <a:pt x="1150" y="265"/>
                      <a:pt x="2359" y="69"/>
                      <a:pt x="3568" y="69"/>
                    </a:cubicBezTo>
                    <a:cubicBezTo>
                      <a:pt x="3722" y="69"/>
                      <a:pt x="3876" y="72"/>
                      <a:pt x="4029" y="79"/>
                    </a:cubicBezTo>
                    <a:cubicBezTo>
                      <a:pt x="4710" y="109"/>
                      <a:pt x="5387" y="197"/>
                      <a:pt x="6051" y="346"/>
                    </a:cubicBezTo>
                    <a:cubicBezTo>
                      <a:pt x="6714" y="500"/>
                      <a:pt x="7364" y="712"/>
                      <a:pt x="7988" y="984"/>
                    </a:cubicBezTo>
                    <a:cubicBezTo>
                      <a:pt x="9237" y="1525"/>
                      <a:pt x="10386" y="2298"/>
                      <a:pt x="11355" y="3254"/>
                    </a:cubicBezTo>
                    <a:cubicBezTo>
                      <a:pt x="11478" y="3371"/>
                      <a:pt x="11594" y="3497"/>
                      <a:pt x="11712" y="3620"/>
                    </a:cubicBezTo>
                    <a:cubicBezTo>
                      <a:pt x="11742" y="3651"/>
                      <a:pt x="11770" y="3681"/>
                      <a:pt x="11798" y="3713"/>
                    </a:cubicBezTo>
                    <a:lnTo>
                      <a:pt x="11883" y="3807"/>
                    </a:lnTo>
                    <a:lnTo>
                      <a:pt x="11967" y="3903"/>
                    </a:lnTo>
                    <a:lnTo>
                      <a:pt x="12009" y="3950"/>
                    </a:lnTo>
                    <a:lnTo>
                      <a:pt x="12050" y="3999"/>
                    </a:lnTo>
                    <a:cubicBezTo>
                      <a:pt x="12160" y="4129"/>
                      <a:pt x="12270" y="4261"/>
                      <a:pt x="12371" y="4396"/>
                    </a:cubicBezTo>
                    <a:lnTo>
                      <a:pt x="12449" y="4498"/>
                    </a:lnTo>
                    <a:cubicBezTo>
                      <a:pt x="12475" y="4530"/>
                      <a:pt x="12502" y="4565"/>
                      <a:pt x="12526" y="4600"/>
                    </a:cubicBezTo>
                    <a:lnTo>
                      <a:pt x="12675" y="4807"/>
                    </a:lnTo>
                    <a:cubicBezTo>
                      <a:pt x="13070" y="5364"/>
                      <a:pt x="13406" y="5961"/>
                      <a:pt x="13695" y="6580"/>
                    </a:cubicBezTo>
                    <a:cubicBezTo>
                      <a:pt x="13557" y="6268"/>
                      <a:pt x="13413" y="5956"/>
                      <a:pt x="13245" y="5659"/>
                    </a:cubicBezTo>
                    <a:cubicBezTo>
                      <a:pt x="13166" y="5508"/>
                      <a:pt x="13075" y="5363"/>
                      <a:pt x="12989" y="5215"/>
                    </a:cubicBezTo>
                    <a:cubicBezTo>
                      <a:pt x="12946" y="5141"/>
                      <a:pt x="12896" y="5069"/>
                      <a:pt x="12852" y="4997"/>
                    </a:cubicBezTo>
                    <a:cubicBezTo>
                      <a:pt x="12806" y="4925"/>
                      <a:pt x="12761" y="4852"/>
                      <a:pt x="12711" y="4784"/>
                    </a:cubicBezTo>
                    <a:cubicBezTo>
                      <a:pt x="12324" y="4220"/>
                      <a:pt x="11888" y="3686"/>
                      <a:pt x="11402" y="3202"/>
                    </a:cubicBezTo>
                    <a:cubicBezTo>
                      <a:pt x="11162" y="2958"/>
                      <a:pt x="10906" y="2730"/>
                      <a:pt x="10643" y="2509"/>
                    </a:cubicBezTo>
                    <a:cubicBezTo>
                      <a:pt x="10509" y="2402"/>
                      <a:pt x="10378" y="2293"/>
                      <a:pt x="10238" y="2191"/>
                    </a:cubicBezTo>
                    <a:cubicBezTo>
                      <a:pt x="10168" y="2140"/>
                      <a:pt x="10101" y="2089"/>
                      <a:pt x="10032" y="2038"/>
                    </a:cubicBezTo>
                    <a:lnTo>
                      <a:pt x="9820" y="1893"/>
                    </a:lnTo>
                    <a:cubicBezTo>
                      <a:pt x="9784" y="1868"/>
                      <a:pt x="9750" y="1843"/>
                      <a:pt x="9714" y="1820"/>
                    </a:cubicBezTo>
                    <a:lnTo>
                      <a:pt x="9606" y="1750"/>
                    </a:lnTo>
                    <a:lnTo>
                      <a:pt x="9389" y="1612"/>
                    </a:lnTo>
                    <a:lnTo>
                      <a:pt x="9168" y="1481"/>
                    </a:lnTo>
                    <a:lnTo>
                      <a:pt x="9058" y="1416"/>
                    </a:lnTo>
                    <a:lnTo>
                      <a:pt x="8945" y="1354"/>
                    </a:lnTo>
                    <a:lnTo>
                      <a:pt x="8719" y="1231"/>
                    </a:lnTo>
                    <a:lnTo>
                      <a:pt x="8490" y="1115"/>
                    </a:lnTo>
                    <a:lnTo>
                      <a:pt x="8374" y="1058"/>
                    </a:lnTo>
                    <a:cubicBezTo>
                      <a:pt x="8336" y="1038"/>
                      <a:pt x="8296" y="1022"/>
                      <a:pt x="8258" y="1005"/>
                    </a:cubicBezTo>
                    <a:lnTo>
                      <a:pt x="8023" y="898"/>
                    </a:lnTo>
                    <a:cubicBezTo>
                      <a:pt x="7392" y="627"/>
                      <a:pt x="6737" y="416"/>
                      <a:pt x="6069" y="263"/>
                    </a:cubicBezTo>
                    <a:cubicBezTo>
                      <a:pt x="5400" y="117"/>
                      <a:pt x="4717" y="26"/>
                      <a:pt x="4033" y="6"/>
                    </a:cubicBezTo>
                    <a:cubicBezTo>
                      <a:pt x="3921" y="3"/>
                      <a:pt x="3810" y="1"/>
                      <a:pt x="3698" y="1"/>
                    </a:cubicBezTo>
                    <a:close/>
                  </a:path>
                </a:pathLst>
              </a:custGeom>
              <a:solidFill>
                <a:srgbClr val="98A0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48"/>
              <p:cNvSpPr/>
              <p:nvPr/>
            </p:nvSpPr>
            <p:spPr>
              <a:xfrm>
                <a:off x="5143935" y="596604"/>
                <a:ext cx="844697" cy="1007275"/>
              </a:xfrm>
              <a:custGeom>
                <a:avLst/>
                <a:gdLst/>
                <a:ahLst/>
                <a:cxnLst/>
                <a:rect l="l" t="t" r="r" b="b"/>
                <a:pathLst>
                  <a:path w="36102" h="43000" extrusionOk="0">
                    <a:moveTo>
                      <a:pt x="19501" y="0"/>
                    </a:moveTo>
                    <a:lnTo>
                      <a:pt x="16128" y="2275"/>
                    </a:lnTo>
                    <a:lnTo>
                      <a:pt x="16127" y="2321"/>
                    </a:lnTo>
                    <a:lnTo>
                      <a:pt x="16009" y="6411"/>
                    </a:lnTo>
                    <a:lnTo>
                      <a:pt x="15982" y="7348"/>
                    </a:lnTo>
                    <a:lnTo>
                      <a:pt x="15975" y="7564"/>
                    </a:lnTo>
                    <a:lnTo>
                      <a:pt x="15795" y="7962"/>
                    </a:lnTo>
                    <a:lnTo>
                      <a:pt x="15765" y="9066"/>
                    </a:lnTo>
                    <a:lnTo>
                      <a:pt x="15515" y="18255"/>
                    </a:lnTo>
                    <a:cubicBezTo>
                      <a:pt x="15507" y="18595"/>
                      <a:pt x="15295" y="18843"/>
                      <a:pt x="15028" y="18943"/>
                    </a:cubicBezTo>
                    <a:lnTo>
                      <a:pt x="15017" y="18947"/>
                    </a:lnTo>
                    <a:cubicBezTo>
                      <a:pt x="14931" y="18978"/>
                      <a:pt x="14841" y="18994"/>
                      <a:pt x="14749" y="18994"/>
                    </a:cubicBezTo>
                    <a:cubicBezTo>
                      <a:pt x="14534" y="18994"/>
                      <a:pt x="14315" y="18904"/>
                      <a:pt x="14158" y="18701"/>
                    </a:cubicBezTo>
                    <a:lnTo>
                      <a:pt x="11418" y="15182"/>
                    </a:lnTo>
                    <a:lnTo>
                      <a:pt x="10898" y="14515"/>
                    </a:lnTo>
                    <a:lnTo>
                      <a:pt x="10693" y="14250"/>
                    </a:lnTo>
                    <a:lnTo>
                      <a:pt x="10099" y="14058"/>
                    </a:lnTo>
                    <a:lnTo>
                      <a:pt x="7826" y="13322"/>
                    </a:lnTo>
                    <a:lnTo>
                      <a:pt x="4669" y="12301"/>
                    </a:lnTo>
                    <a:lnTo>
                      <a:pt x="3129" y="11802"/>
                    </a:lnTo>
                    <a:lnTo>
                      <a:pt x="3618" y="11423"/>
                    </a:lnTo>
                    <a:lnTo>
                      <a:pt x="5467" y="9983"/>
                    </a:lnTo>
                    <a:lnTo>
                      <a:pt x="13731" y="3549"/>
                    </a:lnTo>
                    <a:lnTo>
                      <a:pt x="9218" y="6216"/>
                    </a:lnTo>
                    <a:lnTo>
                      <a:pt x="8257" y="4528"/>
                    </a:lnTo>
                    <a:lnTo>
                      <a:pt x="7321" y="2883"/>
                    </a:lnTo>
                    <a:lnTo>
                      <a:pt x="8043" y="4533"/>
                    </a:lnTo>
                    <a:lnTo>
                      <a:pt x="8882" y="6449"/>
                    </a:lnTo>
                    <a:lnTo>
                      <a:pt x="4531" y="9783"/>
                    </a:lnTo>
                    <a:lnTo>
                      <a:pt x="3375" y="10670"/>
                    </a:lnTo>
                    <a:lnTo>
                      <a:pt x="2962" y="10987"/>
                    </a:lnTo>
                    <a:lnTo>
                      <a:pt x="1590" y="7613"/>
                    </a:lnTo>
                    <a:lnTo>
                      <a:pt x="0" y="3732"/>
                    </a:lnTo>
                    <a:lnTo>
                      <a:pt x="1338" y="7915"/>
                    </a:lnTo>
                    <a:lnTo>
                      <a:pt x="2669" y="12081"/>
                    </a:lnTo>
                    <a:lnTo>
                      <a:pt x="4077" y="12555"/>
                    </a:lnTo>
                    <a:lnTo>
                      <a:pt x="7740" y="13792"/>
                    </a:lnTo>
                    <a:lnTo>
                      <a:pt x="9862" y="14507"/>
                    </a:lnTo>
                    <a:lnTo>
                      <a:pt x="10514" y="14727"/>
                    </a:lnTo>
                    <a:lnTo>
                      <a:pt x="10526" y="14747"/>
                    </a:lnTo>
                    <a:lnTo>
                      <a:pt x="12323" y="17896"/>
                    </a:lnTo>
                    <a:cubicBezTo>
                      <a:pt x="12897" y="18900"/>
                      <a:pt x="13133" y="20031"/>
                      <a:pt x="13038" y="21138"/>
                    </a:cubicBezTo>
                    <a:cubicBezTo>
                      <a:pt x="12971" y="21945"/>
                      <a:pt x="12728" y="22737"/>
                      <a:pt x="12313" y="23458"/>
                    </a:cubicBezTo>
                    <a:cubicBezTo>
                      <a:pt x="12221" y="23619"/>
                      <a:pt x="12119" y="23777"/>
                      <a:pt x="12010" y="23929"/>
                    </a:cubicBezTo>
                    <a:lnTo>
                      <a:pt x="11244" y="24996"/>
                    </a:lnTo>
                    <a:lnTo>
                      <a:pt x="6417" y="31718"/>
                    </a:lnTo>
                    <a:cubicBezTo>
                      <a:pt x="6349" y="31816"/>
                      <a:pt x="6282" y="31914"/>
                      <a:pt x="6217" y="32014"/>
                    </a:cubicBezTo>
                    <a:cubicBezTo>
                      <a:pt x="5263" y="33519"/>
                      <a:pt x="4993" y="35369"/>
                      <a:pt x="5493" y="37093"/>
                    </a:cubicBezTo>
                    <a:lnTo>
                      <a:pt x="6131" y="39295"/>
                    </a:lnTo>
                    <a:lnTo>
                      <a:pt x="6269" y="39770"/>
                    </a:lnTo>
                    <a:cubicBezTo>
                      <a:pt x="6379" y="40152"/>
                      <a:pt x="6467" y="40537"/>
                      <a:pt x="6528" y="40927"/>
                    </a:cubicBezTo>
                    <a:cubicBezTo>
                      <a:pt x="6600" y="41377"/>
                      <a:pt x="6639" y="41829"/>
                      <a:pt x="6647" y="42284"/>
                    </a:cubicBezTo>
                    <a:cubicBezTo>
                      <a:pt x="6649" y="42404"/>
                      <a:pt x="6649" y="42525"/>
                      <a:pt x="6647" y="42644"/>
                    </a:cubicBezTo>
                    <a:cubicBezTo>
                      <a:pt x="6644" y="42762"/>
                      <a:pt x="6641" y="42882"/>
                      <a:pt x="6634" y="43000"/>
                    </a:cubicBezTo>
                    <a:lnTo>
                      <a:pt x="17801" y="43000"/>
                    </a:lnTo>
                    <a:lnTo>
                      <a:pt x="17283" y="41900"/>
                    </a:lnTo>
                    <a:lnTo>
                      <a:pt x="15955" y="39087"/>
                    </a:lnTo>
                    <a:lnTo>
                      <a:pt x="14724" y="36479"/>
                    </a:lnTo>
                    <a:lnTo>
                      <a:pt x="14664" y="36352"/>
                    </a:lnTo>
                    <a:cubicBezTo>
                      <a:pt x="14292" y="35560"/>
                      <a:pt x="14189" y="34673"/>
                      <a:pt x="14363" y="33824"/>
                    </a:cubicBezTo>
                    <a:cubicBezTo>
                      <a:pt x="14397" y="33653"/>
                      <a:pt x="14445" y="33483"/>
                      <a:pt x="14503" y="33316"/>
                    </a:cubicBezTo>
                    <a:lnTo>
                      <a:pt x="16235" y="28337"/>
                    </a:lnTo>
                    <a:lnTo>
                      <a:pt x="18031" y="23767"/>
                    </a:lnTo>
                    <a:cubicBezTo>
                      <a:pt x="18576" y="22947"/>
                      <a:pt x="19318" y="22263"/>
                      <a:pt x="20196" y="21783"/>
                    </a:cubicBezTo>
                    <a:lnTo>
                      <a:pt x="20588" y="21569"/>
                    </a:lnTo>
                    <a:lnTo>
                      <a:pt x="21340" y="21158"/>
                    </a:lnTo>
                    <a:lnTo>
                      <a:pt x="23137" y="20177"/>
                    </a:lnTo>
                    <a:lnTo>
                      <a:pt x="27711" y="14018"/>
                    </a:lnTo>
                    <a:lnTo>
                      <a:pt x="30662" y="13353"/>
                    </a:lnTo>
                    <a:lnTo>
                      <a:pt x="31708" y="13117"/>
                    </a:lnTo>
                    <a:lnTo>
                      <a:pt x="32039" y="12500"/>
                    </a:lnTo>
                    <a:lnTo>
                      <a:pt x="34444" y="8004"/>
                    </a:lnTo>
                    <a:lnTo>
                      <a:pt x="35516" y="6000"/>
                    </a:lnTo>
                    <a:lnTo>
                      <a:pt x="36102" y="4905"/>
                    </a:lnTo>
                    <a:lnTo>
                      <a:pt x="35425" y="5985"/>
                    </a:lnTo>
                    <a:lnTo>
                      <a:pt x="34319" y="7751"/>
                    </a:lnTo>
                    <a:lnTo>
                      <a:pt x="31677" y="11966"/>
                    </a:lnTo>
                    <a:lnTo>
                      <a:pt x="31205" y="12718"/>
                    </a:lnTo>
                    <a:lnTo>
                      <a:pt x="29958" y="12797"/>
                    </a:lnTo>
                    <a:lnTo>
                      <a:pt x="28324" y="12897"/>
                    </a:lnTo>
                    <a:lnTo>
                      <a:pt x="28324" y="12897"/>
                    </a:lnTo>
                    <a:lnTo>
                      <a:pt x="28375" y="11003"/>
                    </a:lnTo>
                    <a:lnTo>
                      <a:pt x="28540" y="5011"/>
                    </a:lnTo>
                    <a:lnTo>
                      <a:pt x="27902" y="10541"/>
                    </a:lnTo>
                    <a:lnTo>
                      <a:pt x="27862" y="10887"/>
                    </a:lnTo>
                    <a:lnTo>
                      <a:pt x="27604" y="13113"/>
                    </a:lnTo>
                    <a:lnTo>
                      <a:pt x="22887" y="19127"/>
                    </a:lnTo>
                    <a:lnTo>
                      <a:pt x="23422" y="15479"/>
                    </a:lnTo>
                    <a:lnTo>
                      <a:pt x="23453" y="15274"/>
                    </a:lnTo>
                    <a:lnTo>
                      <a:pt x="23399" y="15472"/>
                    </a:lnTo>
                    <a:lnTo>
                      <a:pt x="22383" y="19235"/>
                    </a:lnTo>
                    <a:lnTo>
                      <a:pt x="20153" y="19653"/>
                    </a:lnTo>
                    <a:lnTo>
                      <a:pt x="19366" y="19798"/>
                    </a:lnTo>
                    <a:lnTo>
                      <a:pt x="19269" y="19817"/>
                    </a:lnTo>
                    <a:cubicBezTo>
                      <a:pt x="19155" y="19837"/>
                      <a:pt x="19042" y="19848"/>
                      <a:pt x="18932" y="19848"/>
                    </a:cubicBezTo>
                    <a:cubicBezTo>
                      <a:pt x="18814" y="19848"/>
                      <a:pt x="18698" y="19835"/>
                      <a:pt x="18586" y="19814"/>
                    </a:cubicBezTo>
                    <a:cubicBezTo>
                      <a:pt x="17776" y="19656"/>
                      <a:pt x="17137" y="18955"/>
                      <a:pt x="17113" y="18073"/>
                    </a:cubicBezTo>
                    <a:cubicBezTo>
                      <a:pt x="17096" y="17463"/>
                      <a:pt x="17284" y="16880"/>
                      <a:pt x="17628" y="16404"/>
                    </a:cubicBezTo>
                    <a:cubicBezTo>
                      <a:pt x="17892" y="16039"/>
                      <a:pt x="18246" y="15737"/>
                      <a:pt x="18671" y="15536"/>
                    </a:cubicBezTo>
                    <a:lnTo>
                      <a:pt x="21775" y="14061"/>
                    </a:lnTo>
                    <a:lnTo>
                      <a:pt x="21997" y="13957"/>
                    </a:lnTo>
                    <a:lnTo>
                      <a:pt x="22345" y="13792"/>
                    </a:lnTo>
                    <a:lnTo>
                      <a:pt x="23245" y="13364"/>
                    </a:lnTo>
                    <a:lnTo>
                      <a:pt x="23453" y="10153"/>
                    </a:lnTo>
                    <a:lnTo>
                      <a:pt x="22825" y="13120"/>
                    </a:lnTo>
                    <a:lnTo>
                      <a:pt x="22472" y="13279"/>
                    </a:lnTo>
                    <a:lnTo>
                      <a:pt x="21942" y="13518"/>
                    </a:lnTo>
                    <a:lnTo>
                      <a:pt x="16857" y="15808"/>
                    </a:lnTo>
                    <a:lnTo>
                      <a:pt x="16735" y="9175"/>
                    </a:lnTo>
                    <a:lnTo>
                      <a:pt x="16718" y="8199"/>
                    </a:lnTo>
                    <a:lnTo>
                      <a:pt x="16837" y="8059"/>
                    </a:lnTo>
                    <a:lnTo>
                      <a:pt x="17845" y="6872"/>
                    </a:lnTo>
                    <a:lnTo>
                      <a:pt x="18324" y="6308"/>
                    </a:lnTo>
                    <a:lnTo>
                      <a:pt x="19884" y="4472"/>
                    </a:lnTo>
                    <a:lnTo>
                      <a:pt x="20498" y="2466"/>
                    </a:lnTo>
                    <a:lnTo>
                      <a:pt x="20548" y="2301"/>
                    </a:lnTo>
                    <a:lnTo>
                      <a:pt x="20548" y="2301"/>
                    </a:lnTo>
                    <a:lnTo>
                      <a:pt x="20267" y="2353"/>
                    </a:lnTo>
                    <a:lnTo>
                      <a:pt x="20194" y="2562"/>
                    </a:lnTo>
                    <a:lnTo>
                      <a:pt x="19578" y="4295"/>
                    </a:lnTo>
                    <a:lnTo>
                      <a:pt x="17760" y="6362"/>
                    </a:lnTo>
                    <a:lnTo>
                      <a:pt x="17406" y="6764"/>
                    </a:lnTo>
                    <a:lnTo>
                      <a:pt x="16721" y="7543"/>
                    </a:lnTo>
                    <a:lnTo>
                      <a:pt x="16590" y="7692"/>
                    </a:lnTo>
                    <a:lnTo>
                      <a:pt x="16589" y="7485"/>
                    </a:lnTo>
                    <a:lnTo>
                      <a:pt x="16587" y="7259"/>
                    </a:lnTo>
                    <a:lnTo>
                      <a:pt x="16584" y="6557"/>
                    </a:lnTo>
                    <a:lnTo>
                      <a:pt x="16563" y="2249"/>
                    </a:lnTo>
                    <a:lnTo>
                      <a:pt x="16587" y="2232"/>
                    </a:lnTo>
                    <a:lnTo>
                      <a:pt x="19501" y="332"/>
                    </a:lnTo>
                    <a:lnTo>
                      <a:pt x="195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48"/>
              <p:cNvSpPr/>
              <p:nvPr/>
            </p:nvSpPr>
            <p:spPr>
              <a:xfrm>
                <a:off x="5723397" y="664537"/>
                <a:ext cx="317785" cy="258471"/>
              </a:xfrm>
              <a:custGeom>
                <a:avLst/>
                <a:gdLst/>
                <a:ahLst/>
                <a:cxnLst/>
                <a:rect l="l" t="t" r="r" b="b"/>
                <a:pathLst>
                  <a:path w="13582" h="11034" extrusionOk="0">
                    <a:moveTo>
                      <a:pt x="10390" y="0"/>
                    </a:moveTo>
                    <a:cubicBezTo>
                      <a:pt x="9179" y="0"/>
                      <a:pt x="8125" y="674"/>
                      <a:pt x="7585" y="1669"/>
                    </a:cubicBezTo>
                    <a:cubicBezTo>
                      <a:pt x="6779" y="1073"/>
                      <a:pt x="5714" y="709"/>
                      <a:pt x="4545" y="709"/>
                    </a:cubicBezTo>
                    <a:cubicBezTo>
                      <a:pt x="2034" y="709"/>
                      <a:pt x="1" y="2383"/>
                      <a:pt x="1" y="4447"/>
                    </a:cubicBezTo>
                    <a:cubicBezTo>
                      <a:pt x="1" y="6094"/>
                      <a:pt x="1295" y="7492"/>
                      <a:pt x="3094" y="7990"/>
                    </a:cubicBezTo>
                    <a:cubicBezTo>
                      <a:pt x="3207" y="8022"/>
                      <a:pt x="3324" y="8051"/>
                      <a:pt x="3442" y="8073"/>
                    </a:cubicBezTo>
                    <a:cubicBezTo>
                      <a:pt x="3675" y="8121"/>
                      <a:pt x="3915" y="8155"/>
                      <a:pt x="4160" y="8171"/>
                    </a:cubicBezTo>
                    <a:cubicBezTo>
                      <a:pt x="4636" y="9825"/>
                      <a:pt x="6160" y="11033"/>
                      <a:pt x="7966" y="11033"/>
                    </a:cubicBezTo>
                    <a:cubicBezTo>
                      <a:pt x="10154" y="11033"/>
                      <a:pt x="11928" y="9261"/>
                      <a:pt x="11928" y="7074"/>
                    </a:cubicBezTo>
                    <a:cubicBezTo>
                      <a:pt x="11928" y="6723"/>
                      <a:pt x="11882" y="6381"/>
                      <a:pt x="11795" y="6058"/>
                    </a:cubicBezTo>
                    <a:cubicBezTo>
                      <a:pt x="12854" y="5539"/>
                      <a:pt x="13582" y="4451"/>
                      <a:pt x="13582" y="3192"/>
                    </a:cubicBezTo>
                    <a:cubicBezTo>
                      <a:pt x="13582" y="1429"/>
                      <a:pt x="12153" y="0"/>
                      <a:pt x="103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48"/>
              <p:cNvSpPr/>
              <p:nvPr/>
            </p:nvSpPr>
            <p:spPr>
              <a:xfrm>
                <a:off x="5814624" y="663506"/>
                <a:ext cx="227470" cy="176625"/>
              </a:xfrm>
              <a:custGeom>
                <a:avLst/>
                <a:gdLst/>
                <a:ahLst/>
                <a:cxnLst/>
                <a:rect l="l" t="t" r="r" b="b"/>
                <a:pathLst>
                  <a:path w="9722" h="7540" extrusionOk="0">
                    <a:moveTo>
                      <a:pt x="6488" y="0"/>
                    </a:moveTo>
                    <a:lnTo>
                      <a:pt x="6441" y="1"/>
                    </a:lnTo>
                    <a:cubicBezTo>
                      <a:pt x="6379" y="4"/>
                      <a:pt x="6314" y="5"/>
                      <a:pt x="6251" y="9"/>
                    </a:cubicBezTo>
                    <a:lnTo>
                      <a:pt x="6063" y="30"/>
                    </a:lnTo>
                    <a:cubicBezTo>
                      <a:pt x="5561" y="101"/>
                      <a:pt x="5076" y="285"/>
                      <a:pt x="4661" y="575"/>
                    </a:cubicBezTo>
                    <a:cubicBezTo>
                      <a:pt x="4256" y="856"/>
                      <a:pt x="3918" y="1233"/>
                      <a:pt x="3677" y="1664"/>
                    </a:cubicBezTo>
                    <a:lnTo>
                      <a:pt x="3677" y="1664"/>
                    </a:lnTo>
                    <a:cubicBezTo>
                      <a:pt x="3421" y="1482"/>
                      <a:pt x="3148" y="1326"/>
                      <a:pt x="2862" y="1196"/>
                    </a:cubicBezTo>
                    <a:cubicBezTo>
                      <a:pt x="2565" y="1065"/>
                      <a:pt x="2255" y="959"/>
                      <a:pt x="1938" y="885"/>
                    </a:cubicBezTo>
                    <a:cubicBezTo>
                      <a:pt x="1621" y="810"/>
                      <a:pt x="1297" y="768"/>
                      <a:pt x="973" y="751"/>
                    </a:cubicBezTo>
                    <a:cubicBezTo>
                      <a:pt x="932" y="750"/>
                      <a:pt x="892" y="746"/>
                      <a:pt x="851" y="746"/>
                    </a:cubicBezTo>
                    <a:lnTo>
                      <a:pt x="729" y="745"/>
                    </a:lnTo>
                    <a:cubicBezTo>
                      <a:pt x="710" y="745"/>
                      <a:pt x="691" y="744"/>
                      <a:pt x="671" y="744"/>
                    </a:cubicBezTo>
                    <a:cubicBezTo>
                      <a:pt x="609" y="744"/>
                      <a:pt x="547" y="746"/>
                      <a:pt x="486" y="749"/>
                    </a:cubicBezTo>
                    <a:cubicBezTo>
                      <a:pt x="324" y="755"/>
                      <a:pt x="161" y="769"/>
                      <a:pt x="1" y="790"/>
                    </a:cubicBezTo>
                    <a:cubicBezTo>
                      <a:pt x="163" y="773"/>
                      <a:pt x="324" y="763"/>
                      <a:pt x="486" y="760"/>
                    </a:cubicBezTo>
                    <a:cubicBezTo>
                      <a:pt x="519" y="760"/>
                      <a:pt x="552" y="759"/>
                      <a:pt x="586" y="759"/>
                    </a:cubicBezTo>
                    <a:cubicBezTo>
                      <a:pt x="633" y="759"/>
                      <a:pt x="680" y="760"/>
                      <a:pt x="728" y="761"/>
                    </a:cubicBezTo>
                    <a:lnTo>
                      <a:pt x="850" y="765"/>
                    </a:lnTo>
                    <a:cubicBezTo>
                      <a:pt x="891" y="766"/>
                      <a:pt x="930" y="770"/>
                      <a:pt x="970" y="773"/>
                    </a:cubicBezTo>
                    <a:cubicBezTo>
                      <a:pt x="1293" y="795"/>
                      <a:pt x="1614" y="843"/>
                      <a:pt x="1927" y="923"/>
                    </a:cubicBezTo>
                    <a:cubicBezTo>
                      <a:pt x="2239" y="1004"/>
                      <a:pt x="2545" y="1109"/>
                      <a:pt x="2837" y="1243"/>
                    </a:cubicBezTo>
                    <a:cubicBezTo>
                      <a:pt x="3130" y="1380"/>
                      <a:pt x="3409" y="1545"/>
                      <a:pt x="3667" y="1737"/>
                    </a:cubicBezTo>
                    <a:lnTo>
                      <a:pt x="3697" y="1759"/>
                    </a:lnTo>
                    <a:lnTo>
                      <a:pt x="3714" y="1727"/>
                    </a:lnTo>
                    <a:cubicBezTo>
                      <a:pt x="3955" y="1293"/>
                      <a:pt x="4298" y="920"/>
                      <a:pt x="4703" y="638"/>
                    </a:cubicBezTo>
                    <a:cubicBezTo>
                      <a:pt x="5109" y="358"/>
                      <a:pt x="5584" y="179"/>
                      <a:pt x="6072" y="113"/>
                    </a:cubicBezTo>
                    <a:lnTo>
                      <a:pt x="6257" y="94"/>
                    </a:lnTo>
                    <a:cubicBezTo>
                      <a:pt x="6318" y="89"/>
                      <a:pt x="6380" y="88"/>
                      <a:pt x="6441" y="87"/>
                    </a:cubicBezTo>
                    <a:lnTo>
                      <a:pt x="6487" y="86"/>
                    </a:lnTo>
                    <a:cubicBezTo>
                      <a:pt x="6503" y="86"/>
                      <a:pt x="6518" y="87"/>
                      <a:pt x="6533" y="87"/>
                    </a:cubicBezTo>
                    <a:lnTo>
                      <a:pt x="6626" y="89"/>
                    </a:lnTo>
                    <a:cubicBezTo>
                      <a:pt x="6687" y="93"/>
                      <a:pt x="6749" y="99"/>
                      <a:pt x="6810" y="103"/>
                    </a:cubicBezTo>
                    <a:cubicBezTo>
                      <a:pt x="7056" y="128"/>
                      <a:pt x="7298" y="184"/>
                      <a:pt x="7531" y="264"/>
                    </a:cubicBezTo>
                    <a:cubicBezTo>
                      <a:pt x="7764" y="345"/>
                      <a:pt x="7986" y="456"/>
                      <a:pt x="8194" y="587"/>
                    </a:cubicBezTo>
                    <a:cubicBezTo>
                      <a:pt x="8298" y="652"/>
                      <a:pt x="8396" y="727"/>
                      <a:pt x="8493" y="804"/>
                    </a:cubicBezTo>
                    <a:cubicBezTo>
                      <a:pt x="8588" y="883"/>
                      <a:pt x="8680" y="965"/>
                      <a:pt x="8764" y="1056"/>
                    </a:cubicBezTo>
                    <a:cubicBezTo>
                      <a:pt x="9108" y="1409"/>
                      <a:pt x="9364" y="1847"/>
                      <a:pt x="9509" y="2319"/>
                    </a:cubicBezTo>
                    <a:cubicBezTo>
                      <a:pt x="9580" y="2555"/>
                      <a:pt x="9625" y="2800"/>
                      <a:pt x="9640" y="3046"/>
                    </a:cubicBezTo>
                    <a:cubicBezTo>
                      <a:pt x="9644" y="3108"/>
                      <a:pt x="9644" y="3169"/>
                      <a:pt x="9646" y="3231"/>
                    </a:cubicBezTo>
                    <a:lnTo>
                      <a:pt x="9641" y="3415"/>
                    </a:lnTo>
                    <a:lnTo>
                      <a:pt x="9640" y="3461"/>
                    </a:lnTo>
                    <a:cubicBezTo>
                      <a:pt x="9639" y="3477"/>
                      <a:pt x="9637" y="3492"/>
                      <a:pt x="9635" y="3508"/>
                    </a:cubicBezTo>
                    <a:lnTo>
                      <a:pt x="9626" y="3600"/>
                    </a:lnTo>
                    <a:lnTo>
                      <a:pt x="9616" y="3692"/>
                    </a:lnTo>
                    <a:lnTo>
                      <a:pt x="9600" y="3783"/>
                    </a:lnTo>
                    <a:cubicBezTo>
                      <a:pt x="9522" y="4272"/>
                      <a:pt x="9316" y="4737"/>
                      <a:pt x="9021" y="5135"/>
                    </a:cubicBezTo>
                    <a:cubicBezTo>
                      <a:pt x="8876" y="5335"/>
                      <a:pt x="8702" y="5515"/>
                      <a:pt x="8512" y="5676"/>
                    </a:cubicBezTo>
                    <a:cubicBezTo>
                      <a:pt x="8322" y="5836"/>
                      <a:pt x="8113" y="5973"/>
                      <a:pt x="7891" y="6087"/>
                    </a:cubicBezTo>
                    <a:lnTo>
                      <a:pt x="7880" y="6092"/>
                    </a:lnTo>
                    <a:lnTo>
                      <a:pt x="7883" y="6103"/>
                    </a:lnTo>
                    <a:cubicBezTo>
                      <a:pt x="7948" y="6335"/>
                      <a:pt x="7990" y="6574"/>
                      <a:pt x="8010" y="6814"/>
                    </a:cubicBezTo>
                    <a:cubicBezTo>
                      <a:pt x="8029" y="7057"/>
                      <a:pt x="8029" y="7300"/>
                      <a:pt x="8006" y="7539"/>
                    </a:cubicBezTo>
                    <a:cubicBezTo>
                      <a:pt x="8035" y="7300"/>
                      <a:pt x="8042" y="7056"/>
                      <a:pt x="8026" y="6815"/>
                    </a:cubicBezTo>
                    <a:cubicBezTo>
                      <a:pt x="8010" y="6578"/>
                      <a:pt x="7974" y="6342"/>
                      <a:pt x="7915" y="6111"/>
                    </a:cubicBezTo>
                    <a:lnTo>
                      <a:pt x="7915" y="6111"/>
                    </a:lnTo>
                    <a:cubicBezTo>
                      <a:pt x="8362" y="5891"/>
                      <a:pt x="8762" y="5570"/>
                      <a:pt x="9063" y="5170"/>
                    </a:cubicBezTo>
                    <a:cubicBezTo>
                      <a:pt x="9365" y="4769"/>
                      <a:pt x="9582" y="4296"/>
                      <a:pt x="9668" y="3798"/>
                    </a:cubicBezTo>
                    <a:lnTo>
                      <a:pt x="9686" y="3703"/>
                    </a:lnTo>
                    <a:lnTo>
                      <a:pt x="9696" y="3610"/>
                    </a:lnTo>
                    <a:lnTo>
                      <a:pt x="9707" y="3517"/>
                    </a:lnTo>
                    <a:cubicBezTo>
                      <a:pt x="9708" y="3501"/>
                      <a:pt x="9710" y="3486"/>
                      <a:pt x="9712" y="3470"/>
                    </a:cubicBezTo>
                    <a:lnTo>
                      <a:pt x="9714" y="3421"/>
                    </a:lnTo>
                    <a:lnTo>
                      <a:pt x="9722" y="3232"/>
                    </a:lnTo>
                    <a:cubicBezTo>
                      <a:pt x="9719" y="3169"/>
                      <a:pt x="9721" y="3106"/>
                      <a:pt x="9716" y="3042"/>
                    </a:cubicBezTo>
                    <a:cubicBezTo>
                      <a:pt x="9700" y="2790"/>
                      <a:pt x="9656" y="2538"/>
                      <a:pt x="9585" y="2296"/>
                    </a:cubicBezTo>
                    <a:cubicBezTo>
                      <a:pt x="9439" y="1811"/>
                      <a:pt x="9177" y="1362"/>
                      <a:pt x="8826" y="996"/>
                    </a:cubicBezTo>
                    <a:cubicBezTo>
                      <a:pt x="8738" y="904"/>
                      <a:pt x="8645" y="820"/>
                      <a:pt x="8549" y="738"/>
                    </a:cubicBezTo>
                    <a:cubicBezTo>
                      <a:pt x="8450" y="658"/>
                      <a:pt x="8349" y="581"/>
                      <a:pt x="8242" y="513"/>
                    </a:cubicBezTo>
                    <a:cubicBezTo>
                      <a:pt x="8030" y="376"/>
                      <a:pt x="7801" y="262"/>
                      <a:pt x="7561" y="180"/>
                    </a:cubicBezTo>
                    <a:cubicBezTo>
                      <a:pt x="7322" y="97"/>
                      <a:pt x="7073" y="41"/>
                      <a:pt x="6821" y="17"/>
                    </a:cubicBezTo>
                    <a:cubicBezTo>
                      <a:pt x="6758" y="14"/>
                      <a:pt x="6696" y="6"/>
                      <a:pt x="6631" y="4"/>
                    </a:cubicBezTo>
                    <a:lnTo>
                      <a:pt x="6537" y="1"/>
                    </a:lnTo>
                    <a:cubicBezTo>
                      <a:pt x="6521" y="1"/>
                      <a:pt x="6504" y="0"/>
                      <a:pt x="6488" y="0"/>
                    </a:cubicBezTo>
                    <a:close/>
                  </a:path>
                </a:pathLst>
              </a:custGeom>
              <a:solidFill>
                <a:srgbClr val="AA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48"/>
              <p:cNvSpPr/>
              <p:nvPr/>
            </p:nvSpPr>
            <p:spPr>
              <a:xfrm>
                <a:off x="5036915" y="516092"/>
                <a:ext cx="604732" cy="456108"/>
              </a:xfrm>
              <a:custGeom>
                <a:avLst/>
                <a:gdLst/>
                <a:ahLst/>
                <a:cxnLst/>
                <a:rect l="l" t="t" r="r" b="b"/>
                <a:pathLst>
                  <a:path w="25846" h="19471" extrusionOk="0">
                    <a:moveTo>
                      <a:pt x="13019" y="0"/>
                    </a:moveTo>
                    <a:cubicBezTo>
                      <a:pt x="11984" y="0"/>
                      <a:pt x="10886" y="283"/>
                      <a:pt x="9866" y="872"/>
                    </a:cubicBezTo>
                    <a:cubicBezTo>
                      <a:pt x="8038" y="1927"/>
                      <a:pt x="6938" y="3688"/>
                      <a:pt x="6848" y="5396"/>
                    </a:cubicBezTo>
                    <a:cubicBezTo>
                      <a:pt x="6585" y="5566"/>
                      <a:pt x="6338" y="5756"/>
                      <a:pt x="6109" y="5965"/>
                    </a:cubicBezTo>
                    <a:cubicBezTo>
                      <a:pt x="5525" y="5032"/>
                      <a:pt x="4488" y="4411"/>
                      <a:pt x="3307" y="4411"/>
                    </a:cubicBezTo>
                    <a:cubicBezTo>
                      <a:pt x="3305" y="4411"/>
                      <a:pt x="3303" y="4411"/>
                      <a:pt x="3301" y="4411"/>
                    </a:cubicBezTo>
                    <a:cubicBezTo>
                      <a:pt x="1476" y="4411"/>
                      <a:pt x="0" y="5890"/>
                      <a:pt x="0" y="7713"/>
                    </a:cubicBezTo>
                    <a:cubicBezTo>
                      <a:pt x="0" y="9537"/>
                      <a:pt x="1478" y="11016"/>
                      <a:pt x="3304" y="11016"/>
                    </a:cubicBezTo>
                    <a:cubicBezTo>
                      <a:pt x="3620" y="11016"/>
                      <a:pt x="3924" y="10971"/>
                      <a:pt x="4214" y="10889"/>
                    </a:cubicBezTo>
                    <a:cubicBezTo>
                      <a:pt x="4384" y="12554"/>
                      <a:pt x="5252" y="14014"/>
                      <a:pt x="6524" y="14965"/>
                    </a:cubicBezTo>
                    <a:cubicBezTo>
                      <a:pt x="5907" y="15678"/>
                      <a:pt x="5616" y="16463"/>
                      <a:pt x="5780" y="17208"/>
                    </a:cubicBezTo>
                    <a:cubicBezTo>
                      <a:pt x="6085" y="18611"/>
                      <a:pt x="7897" y="19471"/>
                      <a:pt x="10186" y="19471"/>
                    </a:cubicBezTo>
                    <a:cubicBezTo>
                      <a:pt x="10867" y="19471"/>
                      <a:pt x="11591" y="19394"/>
                      <a:pt x="12330" y="19234"/>
                    </a:cubicBezTo>
                    <a:cubicBezTo>
                      <a:pt x="13371" y="19006"/>
                      <a:pt x="14314" y="18640"/>
                      <a:pt x="15102" y="18185"/>
                    </a:cubicBezTo>
                    <a:cubicBezTo>
                      <a:pt x="15491" y="17960"/>
                      <a:pt x="15842" y="17713"/>
                      <a:pt x="16149" y="17451"/>
                    </a:cubicBezTo>
                    <a:cubicBezTo>
                      <a:pt x="17136" y="16606"/>
                      <a:pt x="17647" y="15606"/>
                      <a:pt x="17442" y="14666"/>
                    </a:cubicBezTo>
                    <a:cubicBezTo>
                      <a:pt x="17410" y="14518"/>
                      <a:pt x="17362" y="14378"/>
                      <a:pt x="17296" y="14241"/>
                    </a:cubicBezTo>
                    <a:cubicBezTo>
                      <a:pt x="18534" y="14099"/>
                      <a:pt x="19618" y="13452"/>
                      <a:pt x="20336" y="12511"/>
                    </a:cubicBezTo>
                    <a:cubicBezTo>
                      <a:pt x="20691" y="12045"/>
                      <a:pt x="20957" y="11507"/>
                      <a:pt x="21107" y="10923"/>
                    </a:cubicBezTo>
                    <a:cubicBezTo>
                      <a:pt x="21199" y="10566"/>
                      <a:pt x="21249" y="10191"/>
                      <a:pt x="21249" y="9807"/>
                    </a:cubicBezTo>
                    <a:cubicBezTo>
                      <a:pt x="21249" y="9776"/>
                      <a:pt x="21249" y="9745"/>
                      <a:pt x="21247" y="9714"/>
                    </a:cubicBezTo>
                    <a:lnTo>
                      <a:pt x="21247" y="9714"/>
                    </a:lnTo>
                    <a:cubicBezTo>
                      <a:pt x="21544" y="9775"/>
                      <a:pt x="21856" y="9807"/>
                      <a:pt x="22177" y="9807"/>
                    </a:cubicBezTo>
                    <a:cubicBezTo>
                      <a:pt x="24204" y="9807"/>
                      <a:pt x="25845" y="8530"/>
                      <a:pt x="25845" y="6956"/>
                    </a:cubicBezTo>
                    <a:cubicBezTo>
                      <a:pt x="25845" y="6173"/>
                      <a:pt x="25439" y="5464"/>
                      <a:pt x="24782" y="4949"/>
                    </a:cubicBezTo>
                    <a:cubicBezTo>
                      <a:pt x="24702" y="2515"/>
                      <a:pt x="22705" y="569"/>
                      <a:pt x="20254" y="569"/>
                    </a:cubicBezTo>
                    <a:cubicBezTo>
                      <a:pt x="18933" y="569"/>
                      <a:pt x="17745" y="1134"/>
                      <a:pt x="16917" y="2035"/>
                    </a:cubicBezTo>
                    <a:cubicBezTo>
                      <a:pt x="16142" y="709"/>
                      <a:pt x="14658" y="0"/>
                      <a:pt x="130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48"/>
              <p:cNvSpPr/>
              <p:nvPr/>
            </p:nvSpPr>
            <p:spPr>
              <a:xfrm>
                <a:off x="5070888" y="514617"/>
                <a:ext cx="545817" cy="142401"/>
              </a:xfrm>
              <a:custGeom>
                <a:avLst/>
                <a:gdLst/>
                <a:ahLst/>
                <a:cxnLst/>
                <a:rect l="l" t="t" r="r" b="b"/>
                <a:pathLst>
                  <a:path w="23328" h="6079" extrusionOk="0">
                    <a:moveTo>
                      <a:pt x="11563" y="0"/>
                    </a:moveTo>
                    <a:cubicBezTo>
                      <a:pt x="11399" y="0"/>
                      <a:pt x="11235" y="8"/>
                      <a:pt x="11071" y="22"/>
                    </a:cubicBezTo>
                    <a:cubicBezTo>
                      <a:pt x="10502" y="69"/>
                      <a:pt x="9942" y="202"/>
                      <a:pt x="9406" y="399"/>
                    </a:cubicBezTo>
                    <a:cubicBezTo>
                      <a:pt x="9139" y="500"/>
                      <a:pt x="8879" y="617"/>
                      <a:pt x="8626" y="747"/>
                    </a:cubicBezTo>
                    <a:cubicBezTo>
                      <a:pt x="8501" y="817"/>
                      <a:pt x="8374" y="884"/>
                      <a:pt x="8255" y="961"/>
                    </a:cubicBezTo>
                    <a:lnTo>
                      <a:pt x="8073" y="1074"/>
                    </a:lnTo>
                    <a:cubicBezTo>
                      <a:pt x="8042" y="1091"/>
                      <a:pt x="8014" y="1114"/>
                      <a:pt x="7985" y="1134"/>
                    </a:cubicBezTo>
                    <a:lnTo>
                      <a:pt x="7897" y="1196"/>
                    </a:lnTo>
                    <a:cubicBezTo>
                      <a:pt x="7430" y="1522"/>
                      <a:pt x="7004" y="1906"/>
                      <a:pt x="6635" y="2342"/>
                    </a:cubicBezTo>
                    <a:cubicBezTo>
                      <a:pt x="6270" y="2781"/>
                      <a:pt x="5964" y="3269"/>
                      <a:pt x="5742" y="3795"/>
                    </a:cubicBezTo>
                    <a:lnTo>
                      <a:pt x="5719" y="3844"/>
                    </a:lnTo>
                    <a:lnTo>
                      <a:pt x="5700" y="3894"/>
                    </a:lnTo>
                    <a:lnTo>
                      <a:pt x="5663" y="3993"/>
                    </a:lnTo>
                    <a:lnTo>
                      <a:pt x="5626" y="4094"/>
                    </a:lnTo>
                    <a:cubicBezTo>
                      <a:pt x="5614" y="4127"/>
                      <a:pt x="5600" y="4160"/>
                      <a:pt x="5590" y="4195"/>
                    </a:cubicBezTo>
                    <a:lnTo>
                      <a:pt x="5528" y="4400"/>
                    </a:lnTo>
                    <a:cubicBezTo>
                      <a:pt x="5518" y="4434"/>
                      <a:pt x="5507" y="4468"/>
                      <a:pt x="5499" y="4503"/>
                    </a:cubicBezTo>
                    <a:lnTo>
                      <a:pt x="5475" y="4607"/>
                    </a:lnTo>
                    <a:cubicBezTo>
                      <a:pt x="5460" y="4675"/>
                      <a:pt x="5442" y="4745"/>
                      <a:pt x="5427" y="4815"/>
                    </a:cubicBezTo>
                    <a:lnTo>
                      <a:pt x="5394" y="5027"/>
                    </a:lnTo>
                    <a:lnTo>
                      <a:pt x="5378" y="5132"/>
                    </a:lnTo>
                    <a:lnTo>
                      <a:pt x="5368" y="5238"/>
                    </a:lnTo>
                    <a:lnTo>
                      <a:pt x="5352" y="5430"/>
                    </a:lnTo>
                    <a:lnTo>
                      <a:pt x="5352" y="5430"/>
                    </a:lnTo>
                    <a:cubicBezTo>
                      <a:pt x="5107" y="5591"/>
                      <a:pt x="4875" y="5770"/>
                      <a:pt x="4658" y="5966"/>
                    </a:cubicBezTo>
                    <a:lnTo>
                      <a:pt x="4658" y="5966"/>
                    </a:lnTo>
                    <a:cubicBezTo>
                      <a:pt x="4420" y="5606"/>
                      <a:pt x="4117" y="5287"/>
                      <a:pt x="3760" y="5042"/>
                    </a:cubicBezTo>
                    <a:cubicBezTo>
                      <a:pt x="3671" y="4977"/>
                      <a:pt x="3574" y="4921"/>
                      <a:pt x="3477" y="4865"/>
                    </a:cubicBezTo>
                    <a:lnTo>
                      <a:pt x="3329" y="4788"/>
                    </a:lnTo>
                    <a:cubicBezTo>
                      <a:pt x="3304" y="4776"/>
                      <a:pt x="3278" y="4764"/>
                      <a:pt x="3253" y="4752"/>
                    </a:cubicBezTo>
                    <a:lnTo>
                      <a:pt x="3176" y="4719"/>
                    </a:lnTo>
                    <a:cubicBezTo>
                      <a:pt x="3150" y="4709"/>
                      <a:pt x="3124" y="4696"/>
                      <a:pt x="3099" y="4686"/>
                    </a:cubicBezTo>
                    <a:lnTo>
                      <a:pt x="3021" y="4658"/>
                    </a:lnTo>
                    <a:cubicBezTo>
                      <a:pt x="2969" y="4639"/>
                      <a:pt x="2917" y="4618"/>
                      <a:pt x="2863" y="4604"/>
                    </a:cubicBezTo>
                    <a:lnTo>
                      <a:pt x="2703" y="4557"/>
                    </a:lnTo>
                    <a:lnTo>
                      <a:pt x="2540" y="4520"/>
                    </a:lnTo>
                    <a:lnTo>
                      <a:pt x="2499" y="4511"/>
                    </a:lnTo>
                    <a:lnTo>
                      <a:pt x="2458" y="4505"/>
                    </a:lnTo>
                    <a:lnTo>
                      <a:pt x="2376" y="4492"/>
                    </a:lnTo>
                    <a:lnTo>
                      <a:pt x="2294" y="4479"/>
                    </a:lnTo>
                    <a:cubicBezTo>
                      <a:pt x="2266" y="4475"/>
                      <a:pt x="2239" y="4474"/>
                      <a:pt x="2211" y="4471"/>
                    </a:cubicBezTo>
                    <a:cubicBezTo>
                      <a:pt x="2155" y="4468"/>
                      <a:pt x="2101" y="4460"/>
                      <a:pt x="2045" y="4458"/>
                    </a:cubicBezTo>
                    <a:lnTo>
                      <a:pt x="1877" y="4454"/>
                    </a:lnTo>
                    <a:cubicBezTo>
                      <a:pt x="1868" y="4454"/>
                      <a:pt x="1860" y="4454"/>
                      <a:pt x="1851" y="4454"/>
                    </a:cubicBezTo>
                    <a:cubicBezTo>
                      <a:pt x="1638" y="4454"/>
                      <a:pt x="1426" y="4477"/>
                      <a:pt x="1216" y="4518"/>
                    </a:cubicBezTo>
                    <a:cubicBezTo>
                      <a:pt x="780" y="4606"/>
                      <a:pt x="366" y="4783"/>
                      <a:pt x="1" y="5033"/>
                    </a:cubicBezTo>
                    <a:cubicBezTo>
                      <a:pt x="370" y="4790"/>
                      <a:pt x="786" y="4622"/>
                      <a:pt x="1220" y="4541"/>
                    </a:cubicBezTo>
                    <a:cubicBezTo>
                      <a:pt x="1414" y="4507"/>
                      <a:pt x="1612" y="4487"/>
                      <a:pt x="1809" y="4487"/>
                    </a:cubicBezTo>
                    <a:cubicBezTo>
                      <a:pt x="1832" y="4487"/>
                      <a:pt x="1854" y="4487"/>
                      <a:pt x="1876" y="4488"/>
                    </a:cubicBezTo>
                    <a:lnTo>
                      <a:pt x="2041" y="4494"/>
                    </a:lnTo>
                    <a:cubicBezTo>
                      <a:pt x="2097" y="4496"/>
                      <a:pt x="2150" y="4504"/>
                      <a:pt x="2206" y="4509"/>
                    </a:cubicBezTo>
                    <a:cubicBezTo>
                      <a:pt x="2232" y="4511"/>
                      <a:pt x="2261" y="4514"/>
                      <a:pt x="2288" y="4518"/>
                    </a:cubicBezTo>
                    <a:lnTo>
                      <a:pt x="2369" y="4532"/>
                    </a:lnTo>
                    <a:lnTo>
                      <a:pt x="2449" y="4546"/>
                    </a:lnTo>
                    <a:lnTo>
                      <a:pt x="2491" y="4552"/>
                    </a:lnTo>
                    <a:lnTo>
                      <a:pt x="2530" y="4563"/>
                    </a:lnTo>
                    <a:lnTo>
                      <a:pt x="2691" y="4601"/>
                    </a:lnTo>
                    <a:lnTo>
                      <a:pt x="2848" y="4650"/>
                    </a:lnTo>
                    <a:cubicBezTo>
                      <a:pt x="2901" y="4664"/>
                      <a:pt x="2952" y="4687"/>
                      <a:pt x="3003" y="4705"/>
                    </a:cubicBezTo>
                    <a:lnTo>
                      <a:pt x="3080" y="4735"/>
                    </a:lnTo>
                    <a:cubicBezTo>
                      <a:pt x="3106" y="4745"/>
                      <a:pt x="3130" y="4756"/>
                      <a:pt x="3155" y="4768"/>
                    </a:cubicBezTo>
                    <a:lnTo>
                      <a:pt x="3230" y="4802"/>
                    </a:lnTo>
                    <a:cubicBezTo>
                      <a:pt x="3254" y="4814"/>
                      <a:pt x="3279" y="4824"/>
                      <a:pt x="3304" y="4838"/>
                    </a:cubicBezTo>
                    <a:lnTo>
                      <a:pt x="3449" y="4915"/>
                    </a:lnTo>
                    <a:cubicBezTo>
                      <a:pt x="3543" y="4972"/>
                      <a:pt x="3637" y="5028"/>
                      <a:pt x="3724" y="5094"/>
                    </a:cubicBezTo>
                    <a:cubicBezTo>
                      <a:pt x="4083" y="5345"/>
                      <a:pt x="4386" y="5673"/>
                      <a:pt x="4620" y="6042"/>
                    </a:cubicBezTo>
                    <a:lnTo>
                      <a:pt x="4642" y="6078"/>
                    </a:lnTo>
                    <a:lnTo>
                      <a:pt x="4674" y="6050"/>
                    </a:lnTo>
                    <a:cubicBezTo>
                      <a:pt x="4905" y="5843"/>
                      <a:pt x="5151" y="5655"/>
                      <a:pt x="5412" y="5487"/>
                    </a:cubicBezTo>
                    <a:lnTo>
                      <a:pt x="5430" y="5476"/>
                    </a:lnTo>
                    <a:lnTo>
                      <a:pt x="5432" y="5456"/>
                    </a:lnTo>
                    <a:lnTo>
                      <a:pt x="5451" y="5248"/>
                    </a:lnTo>
                    <a:lnTo>
                      <a:pt x="5462" y="5142"/>
                    </a:lnTo>
                    <a:lnTo>
                      <a:pt x="5478" y="5038"/>
                    </a:lnTo>
                    <a:lnTo>
                      <a:pt x="5513" y="4830"/>
                    </a:lnTo>
                    <a:cubicBezTo>
                      <a:pt x="5528" y="4762"/>
                      <a:pt x="5545" y="4695"/>
                      <a:pt x="5560" y="4625"/>
                    </a:cubicBezTo>
                    <a:lnTo>
                      <a:pt x="5585" y="4523"/>
                    </a:lnTo>
                    <a:cubicBezTo>
                      <a:pt x="5592" y="4489"/>
                      <a:pt x="5605" y="4456"/>
                      <a:pt x="5614" y="4422"/>
                    </a:cubicBezTo>
                    <a:lnTo>
                      <a:pt x="5677" y="4220"/>
                    </a:lnTo>
                    <a:cubicBezTo>
                      <a:pt x="5686" y="4187"/>
                      <a:pt x="5700" y="4155"/>
                      <a:pt x="5713" y="4122"/>
                    </a:cubicBezTo>
                    <a:lnTo>
                      <a:pt x="5750" y="4023"/>
                    </a:lnTo>
                    <a:lnTo>
                      <a:pt x="5787" y="3925"/>
                    </a:lnTo>
                    <a:lnTo>
                      <a:pt x="5806" y="3875"/>
                    </a:lnTo>
                    <a:lnTo>
                      <a:pt x="5828" y="3828"/>
                    </a:lnTo>
                    <a:cubicBezTo>
                      <a:pt x="6053" y="3315"/>
                      <a:pt x="6355" y="2835"/>
                      <a:pt x="6715" y="2405"/>
                    </a:cubicBezTo>
                    <a:cubicBezTo>
                      <a:pt x="7079" y="1978"/>
                      <a:pt x="7499" y="1600"/>
                      <a:pt x="7960" y="1280"/>
                    </a:cubicBezTo>
                    <a:lnTo>
                      <a:pt x="8046" y="1219"/>
                    </a:lnTo>
                    <a:cubicBezTo>
                      <a:pt x="8076" y="1200"/>
                      <a:pt x="8102" y="1178"/>
                      <a:pt x="8133" y="1161"/>
                    </a:cubicBezTo>
                    <a:lnTo>
                      <a:pt x="8313" y="1050"/>
                    </a:lnTo>
                    <a:cubicBezTo>
                      <a:pt x="8431" y="974"/>
                      <a:pt x="8555" y="909"/>
                      <a:pt x="8678" y="841"/>
                    </a:cubicBezTo>
                    <a:cubicBezTo>
                      <a:pt x="8928" y="713"/>
                      <a:pt x="9184" y="599"/>
                      <a:pt x="9446" y="500"/>
                    </a:cubicBezTo>
                    <a:cubicBezTo>
                      <a:pt x="9973" y="307"/>
                      <a:pt x="10523" y="178"/>
                      <a:pt x="11082" y="135"/>
                    </a:cubicBezTo>
                    <a:cubicBezTo>
                      <a:pt x="11243" y="121"/>
                      <a:pt x="11405" y="114"/>
                      <a:pt x="11567" y="114"/>
                    </a:cubicBezTo>
                    <a:cubicBezTo>
                      <a:pt x="11965" y="114"/>
                      <a:pt x="12362" y="157"/>
                      <a:pt x="12749" y="245"/>
                    </a:cubicBezTo>
                    <a:cubicBezTo>
                      <a:pt x="13021" y="307"/>
                      <a:pt x="13289" y="392"/>
                      <a:pt x="13545" y="501"/>
                    </a:cubicBezTo>
                    <a:cubicBezTo>
                      <a:pt x="13801" y="612"/>
                      <a:pt x="14048" y="746"/>
                      <a:pt x="14277" y="904"/>
                    </a:cubicBezTo>
                    <a:cubicBezTo>
                      <a:pt x="14738" y="1219"/>
                      <a:pt x="15130" y="1634"/>
                      <a:pt x="15412" y="2114"/>
                    </a:cubicBezTo>
                    <a:lnTo>
                      <a:pt x="15448" y="2176"/>
                    </a:lnTo>
                    <a:lnTo>
                      <a:pt x="15497" y="2123"/>
                    </a:lnTo>
                    <a:cubicBezTo>
                      <a:pt x="15648" y="1962"/>
                      <a:pt x="15806" y="1809"/>
                      <a:pt x="15979" y="1669"/>
                    </a:cubicBezTo>
                    <a:cubicBezTo>
                      <a:pt x="16021" y="1635"/>
                      <a:pt x="16066" y="1602"/>
                      <a:pt x="16109" y="1568"/>
                    </a:cubicBezTo>
                    <a:lnTo>
                      <a:pt x="16175" y="1518"/>
                    </a:lnTo>
                    <a:lnTo>
                      <a:pt x="16242" y="1470"/>
                    </a:lnTo>
                    <a:cubicBezTo>
                      <a:pt x="16288" y="1440"/>
                      <a:pt x="16333" y="1407"/>
                      <a:pt x="16380" y="1378"/>
                    </a:cubicBezTo>
                    <a:lnTo>
                      <a:pt x="16521" y="1291"/>
                    </a:lnTo>
                    <a:cubicBezTo>
                      <a:pt x="16544" y="1276"/>
                      <a:pt x="16568" y="1263"/>
                      <a:pt x="16593" y="1250"/>
                    </a:cubicBezTo>
                    <a:lnTo>
                      <a:pt x="16666" y="1210"/>
                    </a:lnTo>
                    <a:cubicBezTo>
                      <a:pt x="16714" y="1183"/>
                      <a:pt x="16762" y="1157"/>
                      <a:pt x="16814" y="1133"/>
                    </a:cubicBezTo>
                    <a:lnTo>
                      <a:pt x="16962" y="1061"/>
                    </a:lnTo>
                    <a:lnTo>
                      <a:pt x="17114" y="998"/>
                    </a:lnTo>
                    <a:cubicBezTo>
                      <a:pt x="17319" y="916"/>
                      <a:pt x="17528" y="844"/>
                      <a:pt x="17744" y="793"/>
                    </a:cubicBezTo>
                    <a:cubicBezTo>
                      <a:pt x="17850" y="763"/>
                      <a:pt x="17959" y="746"/>
                      <a:pt x="18068" y="725"/>
                    </a:cubicBezTo>
                    <a:lnTo>
                      <a:pt x="18232" y="701"/>
                    </a:lnTo>
                    <a:lnTo>
                      <a:pt x="18314" y="690"/>
                    </a:lnTo>
                    <a:lnTo>
                      <a:pt x="18396" y="684"/>
                    </a:lnTo>
                    <a:cubicBezTo>
                      <a:pt x="18451" y="680"/>
                      <a:pt x="18507" y="674"/>
                      <a:pt x="18562" y="671"/>
                    </a:cubicBezTo>
                    <a:lnTo>
                      <a:pt x="18727" y="665"/>
                    </a:lnTo>
                    <a:cubicBezTo>
                      <a:pt x="18751" y="665"/>
                      <a:pt x="18774" y="664"/>
                      <a:pt x="18797" y="664"/>
                    </a:cubicBezTo>
                    <a:cubicBezTo>
                      <a:pt x="18829" y="664"/>
                      <a:pt x="18860" y="665"/>
                      <a:pt x="18892" y="665"/>
                    </a:cubicBezTo>
                    <a:lnTo>
                      <a:pt x="18975" y="666"/>
                    </a:lnTo>
                    <a:cubicBezTo>
                      <a:pt x="19004" y="666"/>
                      <a:pt x="19031" y="668"/>
                      <a:pt x="19060" y="671"/>
                    </a:cubicBezTo>
                    <a:lnTo>
                      <a:pt x="19225" y="682"/>
                    </a:lnTo>
                    <a:cubicBezTo>
                      <a:pt x="19280" y="687"/>
                      <a:pt x="19334" y="695"/>
                      <a:pt x="19390" y="701"/>
                    </a:cubicBezTo>
                    <a:cubicBezTo>
                      <a:pt x="19416" y="705"/>
                      <a:pt x="19445" y="707"/>
                      <a:pt x="19472" y="712"/>
                    </a:cubicBezTo>
                    <a:lnTo>
                      <a:pt x="19554" y="726"/>
                    </a:lnTo>
                    <a:cubicBezTo>
                      <a:pt x="19608" y="736"/>
                      <a:pt x="19663" y="742"/>
                      <a:pt x="19717" y="756"/>
                    </a:cubicBezTo>
                    <a:cubicBezTo>
                      <a:pt x="19933" y="799"/>
                      <a:pt x="20147" y="861"/>
                      <a:pt x="20355" y="936"/>
                    </a:cubicBezTo>
                    <a:cubicBezTo>
                      <a:pt x="21188" y="1240"/>
                      <a:pt x="21926" y="1798"/>
                      <a:pt x="22451" y="2514"/>
                    </a:cubicBezTo>
                    <a:cubicBezTo>
                      <a:pt x="22582" y="2694"/>
                      <a:pt x="22701" y="2882"/>
                      <a:pt x="22805" y="3080"/>
                    </a:cubicBezTo>
                    <a:cubicBezTo>
                      <a:pt x="22907" y="3276"/>
                      <a:pt x="22998" y="3481"/>
                      <a:pt x="23072" y="3691"/>
                    </a:cubicBezTo>
                    <a:cubicBezTo>
                      <a:pt x="23143" y="3901"/>
                      <a:pt x="23201" y="4117"/>
                      <a:pt x="23245" y="4336"/>
                    </a:cubicBezTo>
                    <a:cubicBezTo>
                      <a:pt x="23291" y="4565"/>
                      <a:pt x="23317" y="4787"/>
                      <a:pt x="23328" y="5010"/>
                    </a:cubicBezTo>
                    <a:cubicBezTo>
                      <a:pt x="23321" y="4787"/>
                      <a:pt x="23300" y="4565"/>
                      <a:pt x="23263" y="4343"/>
                    </a:cubicBezTo>
                    <a:cubicBezTo>
                      <a:pt x="23223" y="4123"/>
                      <a:pt x="23169" y="3906"/>
                      <a:pt x="23099" y="3694"/>
                    </a:cubicBezTo>
                    <a:cubicBezTo>
                      <a:pt x="23027" y="3482"/>
                      <a:pt x="22940" y="3274"/>
                      <a:pt x="22840" y="3074"/>
                    </a:cubicBezTo>
                    <a:cubicBezTo>
                      <a:pt x="22738" y="2874"/>
                      <a:pt x="22620" y="2684"/>
                      <a:pt x="22491" y="2500"/>
                    </a:cubicBezTo>
                    <a:cubicBezTo>
                      <a:pt x="22363" y="2316"/>
                      <a:pt x="22217" y="2145"/>
                      <a:pt x="22061" y="1982"/>
                    </a:cubicBezTo>
                    <a:cubicBezTo>
                      <a:pt x="22022" y="1942"/>
                      <a:pt x="21984" y="1900"/>
                      <a:pt x="21942" y="1863"/>
                    </a:cubicBezTo>
                    <a:lnTo>
                      <a:pt x="21819" y="1747"/>
                    </a:lnTo>
                    <a:cubicBezTo>
                      <a:pt x="21733" y="1675"/>
                      <a:pt x="21650" y="1600"/>
                      <a:pt x="21559" y="1532"/>
                    </a:cubicBezTo>
                    <a:cubicBezTo>
                      <a:pt x="21381" y="1395"/>
                      <a:pt x="21194" y="1269"/>
                      <a:pt x="20997" y="1162"/>
                    </a:cubicBezTo>
                    <a:cubicBezTo>
                      <a:pt x="20972" y="1147"/>
                      <a:pt x="20948" y="1134"/>
                      <a:pt x="20923" y="1121"/>
                    </a:cubicBezTo>
                    <a:lnTo>
                      <a:pt x="20848" y="1083"/>
                    </a:lnTo>
                    <a:cubicBezTo>
                      <a:pt x="20798" y="1058"/>
                      <a:pt x="20748" y="1029"/>
                      <a:pt x="20696" y="1008"/>
                    </a:cubicBezTo>
                    <a:lnTo>
                      <a:pt x="20542" y="939"/>
                    </a:lnTo>
                    <a:lnTo>
                      <a:pt x="20385" y="878"/>
                    </a:lnTo>
                    <a:cubicBezTo>
                      <a:pt x="20173" y="801"/>
                      <a:pt x="19958" y="734"/>
                      <a:pt x="19737" y="688"/>
                    </a:cubicBezTo>
                    <a:cubicBezTo>
                      <a:pt x="19682" y="674"/>
                      <a:pt x="19628" y="667"/>
                      <a:pt x="19572" y="655"/>
                    </a:cubicBezTo>
                    <a:lnTo>
                      <a:pt x="19489" y="640"/>
                    </a:lnTo>
                    <a:cubicBezTo>
                      <a:pt x="19461" y="637"/>
                      <a:pt x="19433" y="633"/>
                      <a:pt x="19405" y="628"/>
                    </a:cubicBezTo>
                    <a:cubicBezTo>
                      <a:pt x="19349" y="622"/>
                      <a:pt x="19294" y="613"/>
                      <a:pt x="19238" y="608"/>
                    </a:cubicBezTo>
                    <a:lnTo>
                      <a:pt x="19070" y="596"/>
                    </a:lnTo>
                    <a:cubicBezTo>
                      <a:pt x="19041" y="593"/>
                      <a:pt x="19013" y="592"/>
                      <a:pt x="18985" y="592"/>
                    </a:cubicBezTo>
                    <a:lnTo>
                      <a:pt x="18901" y="588"/>
                    </a:lnTo>
                    <a:cubicBezTo>
                      <a:pt x="18862" y="588"/>
                      <a:pt x="18823" y="587"/>
                      <a:pt x="18784" y="587"/>
                    </a:cubicBezTo>
                    <a:cubicBezTo>
                      <a:pt x="18766" y="587"/>
                      <a:pt x="18749" y="587"/>
                      <a:pt x="18731" y="587"/>
                    </a:cubicBezTo>
                    <a:lnTo>
                      <a:pt x="18562" y="592"/>
                    </a:lnTo>
                    <a:cubicBezTo>
                      <a:pt x="18506" y="594"/>
                      <a:pt x="18449" y="599"/>
                      <a:pt x="18393" y="603"/>
                    </a:cubicBezTo>
                    <a:lnTo>
                      <a:pt x="18308" y="609"/>
                    </a:lnTo>
                    <a:lnTo>
                      <a:pt x="18225" y="619"/>
                    </a:lnTo>
                    <a:lnTo>
                      <a:pt x="18057" y="642"/>
                    </a:lnTo>
                    <a:cubicBezTo>
                      <a:pt x="17947" y="663"/>
                      <a:pt x="17834" y="679"/>
                      <a:pt x="17724" y="708"/>
                    </a:cubicBezTo>
                    <a:cubicBezTo>
                      <a:pt x="16868" y="906"/>
                      <a:pt x="16077" y="1368"/>
                      <a:pt x="15469" y="2006"/>
                    </a:cubicBezTo>
                    <a:lnTo>
                      <a:pt x="15469" y="2006"/>
                    </a:lnTo>
                    <a:cubicBezTo>
                      <a:pt x="15182" y="1536"/>
                      <a:pt x="14794" y="1131"/>
                      <a:pt x="14342" y="818"/>
                    </a:cubicBezTo>
                    <a:cubicBezTo>
                      <a:pt x="14106" y="655"/>
                      <a:pt x="13853" y="517"/>
                      <a:pt x="13590" y="403"/>
                    </a:cubicBezTo>
                    <a:cubicBezTo>
                      <a:pt x="13328" y="289"/>
                      <a:pt x="13054" y="202"/>
                      <a:pt x="12775" y="137"/>
                    </a:cubicBezTo>
                    <a:cubicBezTo>
                      <a:pt x="12377" y="46"/>
                      <a:pt x="11970" y="0"/>
                      <a:pt x="11563" y="0"/>
                    </a:cubicBezTo>
                    <a:close/>
                  </a:path>
                </a:pathLst>
              </a:custGeom>
              <a:solidFill>
                <a:srgbClr val="AA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48"/>
              <p:cNvSpPr/>
              <p:nvPr/>
            </p:nvSpPr>
            <p:spPr>
              <a:xfrm>
                <a:off x="5593027" y="785386"/>
                <a:ext cx="162355" cy="176039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7515" extrusionOk="0">
                    <a:moveTo>
                      <a:pt x="2625" y="1"/>
                    </a:moveTo>
                    <a:cubicBezTo>
                      <a:pt x="1602" y="1"/>
                      <a:pt x="772" y="830"/>
                      <a:pt x="772" y="1853"/>
                    </a:cubicBezTo>
                    <a:cubicBezTo>
                      <a:pt x="772" y="2009"/>
                      <a:pt x="791" y="2162"/>
                      <a:pt x="828" y="2308"/>
                    </a:cubicBezTo>
                    <a:cubicBezTo>
                      <a:pt x="333" y="2615"/>
                      <a:pt x="1" y="3164"/>
                      <a:pt x="1" y="3790"/>
                    </a:cubicBezTo>
                    <a:cubicBezTo>
                      <a:pt x="1" y="4750"/>
                      <a:pt x="780" y="5530"/>
                      <a:pt x="1740" y="5530"/>
                    </a:cubicBezTo>
                    <a:cubicBezTo>
                      <a:pt x="2118" y="5530"/>
                      <a:pt x="2468" y="5409"/>
                      <a:pt x="2754" y="5203"/>
                    </a:cubicBezTo>
                    <a:lnTo>
                      <a:pt x="2754" y="5203"/>
                    </a:lnTo>
                    <a:cubicBezTo>
                      <a:pt x="2747" y="5273"/>
                      <a:pt x="2744" y="5345"/>
                      <a:pt x="2744" y="5417"/>
                    </a:cubicBezTo>
                    <a:cubicBezTo>
                      <a:pt x="2744" y="5432"/>
                      <a:pt x="2744" y="5448"/>
                      <a:pt x="2745" y="5464"/>
                    </a:cubicBezTo>
                    <a:cubicBezTo>
                      <a:pt x="2749" y="5614"/>
                      <a:pt x="2768" y="5761"/>
                      <a:pt x="2801" y="5903"/>
                    </a:cubicBezTo>
                    <a:cubicBezTo>
                      <a:pt x="2971" y="6619"/>
                      <a:pt x="3509" y="7193"/>
                      <a:pt x="4204" y="7416"/>
                    </a:cubicBezTo>
                    <a:lnTo>
                      <a:pt x="4227" y="7423"/>
                    </a:lnTo>
                    <a:cubicBezTo>
                      <a:pt x="4422" y="7483"/>
                      <a:pt x="4629" y="7514"/>
                      <a:pt x="4841" y="7514"/>
                    </a:cubicBezTo>
                    <a:cubicBezTo>
                      <a:pt x="6000" y="7514"/>
                      <a:pt x="6939" y="6576"/>
                      <a:pt x="6939" y="5417"/>
                    </a:cubicBezTo>
                    <a:cubicBezTo>
                      <a:pt x="6939" y="4580"/>
                      <a:pt x="6447" y="3857"/>
                      <a:pt x="5739" y="3521"/>
                    </a:cubicBezTo>
                    <a:cubicBezTo>
                      <a:pt x="5829" y="3325"/>
                      <a:pt x="5880" y="3106"/>
                      <a:pt x="5880" y="2878"/>
                    </a:cubicBezTo>
                    <a:cubicBezTo>
                      <a:pt x="5880" y="2048"/>
                      <a:pt x="5225" y="1371"/>
                      <a:pt x="4403" y="1335"/>
                    </a:cubicBezTo>
                    <a:cubicBezTo>
                      <a:pt x="4179" y="565"/>
                      <a:pt x="3468" y="1"/>
                      <a:pt x="26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48"/>
              <p:cNvSpPr/>
              <p:nvPr/>
            </p:nvSpPr>
            <p:spPr>
              <a:xfrm>
                <a:off x="5680018" y="793796"/>
                <a:ext cx="75012" cy="112440"/>
              </a:xfrm>
              <a:custGeom>
                <a:avLst/>
                <a:gdLst/>
                <a:ahLst/>
                <a:cxnLst/>
                <a:rect l="l" t="t" r="r" b="b"/>
                <a:pathLst>
                  <a:path w="3206" h="480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59" y="126"/>
                      <a:pt x="299" y="275"/>
                      <a:pt x="411" y="443"/>
                    </a:cubicBezTo>
                    <a:cubicBezTo>
                      <a:pt x="521" y="611"/>
                      <a:pt x="606" y="795"/>
                      <a:pt x="658" y="987"/>
                    </a:cubicBezTo>
                    <a:lnTo>
                      <a:pt x="663" y="1008"/>
                    </a:lnTo>
                    <a:lnTo>
                      <a:pt x="685" y="1010"/>
                    </a:lnTo>
                    <a:cubicBezTo>
                      <a:pt x="932" y="1026"/>
                      <a:pt x="1173" y="1100"/>
                      <a:pt x="1384" y="1226"/>
                    </a:cubicBezTo>
                    <a:lnTo>
                      <a:pt x="1461" y="1277"/>
                    </a:lnTo>
                    <a:cubicBezTo>
                      <a:pt x="1473" y="1285"/>
                      <a:pt x="1486" y="1293"/>
                      <a:pt x="1499" y="1302"/>
                    </a:cubicBezTo>
                    <a:lnTo>
                      <a:pt x="1535" y="1330"/>
                    </a:lnTo>
                    <a:cubicBezTo>
                      <a:pt x="1558" y="1349"/>
                      <a:pt x="1584" y="1367"/>
                      <a:pt x="1606" y="1387"/>
                    </a:cubicBezTo>
                    <a:lnTo>
                      <a:pt x="1673" y="1452"/>
                    </a:lnTo>
                    <a:cubicBezTo>
                      <a:pt x="1685" y="1462"/>
                      <a:pt x="1696" y="1472"/>
                      <a:pt x="1707" y="1484"/>
                    </a:cubicBezTo>
                    <a:lnTo>
                      <a:pt x="1737" y="1519"/>
                    </a:lnTo>
                    <a:lnTo>
                      <a:pt x="1796" y="1587"/>
                    </a:lnTo>
                    <a:lnTo>
                      <a:pt x="1850" y="1662"/>
                    </a:lnTo>
                    <a:lnTo>
                      <a:pt x="1877" y="1699"/>
                    </a:lnTo>
                    <a:lnTo>
                      <a:pt x="1901" y="1739"/>
                    </a:lnTo>
                    <a:lnTo>
                      <a:pt x="1947" y="1818"/>
                    </a:lnTo>
                    <a:cubicBezTo>
                      <a:pt x="1960" y="1846"/>
                      <a:pt x="1972" y="1873"/>
                      <a:pt x="1985" y="1902"/>
                    </a:cubicBezTo>
                    <a:cubicBezTo>
                      <a:pt x="2013" y="1956"/>
                      <a:pt x="2030" y="2016"/>
                      <a:pt x="2050" y="2072"/>
                    </a:cubicBezTo>
                    <a:cubicBezTo>
                      <a:pt x="2061" y="2100"/>
                      <a:pt x="2066" y="2131"/>
                      <a:pt x="2073" y="2161"/>
                    </a:cubicBezTo>
                    <a:lnTo>
                      <a:pt x="2085" y="2206"/>
                    </a:lnTo>
                    <a:lnTo>
                      <a:pt x="2090" y="2227"/>
                    </a:lnTo>
                    <a:lnTo>
                      <a:pt x="2093" y="2251"/>
                    </a:lnTo>
                    <a:cubicBezTo>
                      <a:pt x="2102" y="2310"/>
                      <a:pt x="2114" y="2371"/>
                      <a:pt x="2116" y="2432"/>
                    </a:cubicBezTo>
                    <a:lnTo>
                      <a:pt x="2121" y="2524"/>
                    </a:lnTo>
                    <a:cubicBezTo>
                      <a:pt x="2121" y="2554"/>
                      <a:pt x="2119" y="2585"/>
                      <a:pt x="2118" y="2616"/>
                    </a:cubicBezTo>
                    <a:cubicBezTo>
                      <a:pt x="2114" y="2678"/>
                      <a:pt x="2107" y="2738"/>
                      <a:pt x="2097" y="2798"/>
                    </a:cubicBezTo>
                    <a:cubicBezTo>
                      <a:pt x="2074" y="2919"/>
                      <a:pt x="2038" y="3036"/>
                      <a:pt x="1989" y="3148"/>
                    </a:cubicBezTo>
                    <a:lnTo>
                      <a:pt x="1971" y="3184"/>
                    </a:lnTo>
                    <a:lnTo>
                      <a:pt x="2007" y="3201"/>
                    </a:lnTo>
                    <a:cubicBezTo>
                      <a:pt x="2164" y="3273"/>
                      <a:pt x="2310" y="3366"/>
                      <a:pt x="2445" y="3473"/>
                    </a:cubicBezTo>
                    <a:cubicBezTo>
                      <a:pt x="2580" y="3582"/>
                      <a:pt x="2700" y="3708"/>
                      <a:pt x="2804" y="3847"/>
                    </a:cubicBezTo>
                    <a:cubicBezTo>
                      <a:pt x="2908" y="3985"/>
                      <a:pt x="2996" y="4136"/>
                      <a:pt x="3064" y="4297"/>
                    </a:cubicBezTo>
                    <a:cubicBezTo>
                      <a:pt x="3128" y="4456"/>
                      <a:pt x="3178" y="4624"/>
                      <a:pt x="3205" y="4799"/>
                    </a:cubicBezTo>
                    <a:cubicBezTo>
                      <a:pt x="3190" y="4623"/>
                      <a:pt x="3150" y="4451"/>
                      <a:pt x="3090" y="4285"/>
                    </a:cubicBezTo>
                    <a:cubicBezTo>
                      <a:pt x="3030" y="4118"/>
                      <a:pt x="2948" y="3959"/>
                      <a:pt x="2845" y="3815"/>
                    </a:cubicBezTo>
                    <a:cubicBezTo>
                      <a:pt x="2650" y="3533"/>
                      <a:pt x="2382" y="3300"/>
                      <a:pt x="2075" y="3145"/>
                    </a:cubicBezTo>
                    <a:lnTo>
                      <a:pt x="2075" y="3145"/>
                    </a:lnTo>
                    <a:cubicBezTo>
                      <a:pt x="2173" y="2920"/>
                      <a:pt x="2220" y="2671"/>
                      <a:pt x="2203" y="2426"/>
                    </a:cubicBezTo>
                    <a:cubicBezTo>
                      <a:pt x="2203" y="2361"/>
                      <a:pt x="2190" y="2298"/>
                      <a:pt x="2181" y="2233"/>
                    </a:cubicBezTo>
                    <a:lnTo>
                      <a:pt x="2178" y="2210"/>
                    </a:lnTo>
                    <a:lnTo>
                      <a:pt x="2172" y="2186"/>
                    </a:lnTo>
                    <a:lnTo>
                      <a:pt x="2160" y="2139"/>
                    </a:lnTo>
                    <a:cubicBezTo>
                      <a:pt x="2152" y="2108"/>
                      <a:pt x="2147" y="2077"/>
                      <a:pt x="2135" y="2046"/>
                    </a:cubicBezTo>
                    <a:cubicBezTo>
                      <a:pt x="2112" y="1985"/>
                      <a:pt x="2093" y="1923"/>
                      <a:pt x="2065" y="1864"/>
                    </a:cubicBezTo>
                    <a:cubicBezTo>
                      <a:pt x="2050" y="1836"/>
                      <a:pt x="2037" y="1806"/>
                      <a:pt x="2022" y="1777"/>
                    </a:cubicBezTo>
                    <a:lnTo>
                      <a:pt x="1972" y="1694"/>
                    </a:lnTo>
                    <a:lnTo>
                      <a:pt x="1948" y="1653"/>
                    </a:lnTo>
                    <a:lnTo>
                      <a:pt x="1919" y="1613"/>
                    </a:lnTo>
                    <a:lnTo>
                      <a:pt x="1862" y="1535"/>
                    </a:lnTo>
                    <a:lnTo>
                      <a:pt x="1798" y="1462"/>
                    </a:lnTo>
                    <a:lnTo>
                      <a:pt x="1765" y="1426"/>
                    </a:lnTo>
                    <a:cubicBezTo>
                      <a:pt x="1754" y="1415"/>
                      <a:pt x="1743" y="1405"/>
                      <a:pt x="1731" y="1393"/>
                    </a:cubicBezTo>
                    <a:lnTo>
                      <a:pt x="1661" y="1326"/>
                    </a:lnTo>
                    <a:cubicBezTo>
                      <a:pt x="1636" y="1305"/>
                      <a:pt x="1609" y="1287"/>
                      <a:pt x="1585" y="1266"/>
                    </a:cubicBezTo>
                    <a:lnTo>
                      <a:pt x="1547" y="1237"/>
                    </a:lnTo>
                    <a:cubicBezTo>
                      <a:pt x="1534" y="1226"/>
                      <a:pt x="1519" y="1218"/>
                      <a:pt x="1506" y="1210"/>
                    </a:cubicBezTo>
                    <a:lnTo>
                      <a:pt x="1424" y="1159"/>
                    </a:lnTo>
                    <a:cubicBezTo>
                      <a:pt x="1311" y="1097"/>
                      <a:pt x="1193" y="1042"/>
                      <a:pt x="1068" y="1010"/>
                    </a:cubicBezTo>
                    <a:cubicBezTo>
                      <a:pt x="952" y="973"/>
                      <a:pt x="830" y="960"/>
                      <a:pt x="710" y="951"/>
                    </a:cubicBezTo>
                    <a:lnTo>
                      <a:pt x="710" y="951"/>
                    </a:lnTo>
                    <a:cubicBezTo>
                      <a:pt x="648" y="761"/>
                      <a:pt x="556" y="582"/>
                      <a:pt x="439" y="423"/>
                    </a:cubicBezTo>
                    <a:cubicBezTo>
                      <a:pt x="378" y="341"/>
                      <a:pt x="311" y="264"/>
                      <a:pt x="237" y="193"/>
                    </a:cubicBezTo>
                    <a:cubicBezTo>
                      <a:pt x="164" y="121"/>
                      <a:pt x="85" y="58"/>
                      <a:pt x="0" y="1"/>
                    </a:cubicBezTo>
                    <a:close/>
                  </a:path>
                </a:pathLst>
              </a:custGeom>
              <a:solidFill>
                <a:srgbClr val="AA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48"/>
              <p:cNvSpPr/>
              <p:nvPr/>
            </p:nvSpPr>
            <p:spPr>
              <a:xfrm>
                <a:off x="5476437" y="648701"/>
                <a:ext cx="211841" cy="174797"/>
              </a:xfrm>
              <a:custGeom>
                <a:avLst/>
                <a:gdLst/>
                <a:ahLst/>
                <a:cxnLst/>
                <a:rect l="l" t="t" r="r" b="b"/>
                <a:pathLst>
                  <a:path w="9054" h="7462" extrusionOk="0">
                    <a:moveTo>
                      <a:pt x="2640" y="0"/>
                    </a:moveTo>
                    <a:cubicBezTo>
                      <a:pt x="1183" y="1"/>
                      <a:pt x="1" y="1182"/>
                      <a:pt x="1" y="2640"/>
                    </a:cubicBezTo>
                    <a:cubicBezTo>
                      <a:pt x="1" y="3791"/>
                      <a:pt x="738" y="4770"/>
                      <a:pt x="1767" y="5130"/>
                    </a:cubicBezTo>
                    <a:cubicBezTo>
                      <a:pt x="1958" y="5199"/>
                      <a:pt x="2162" y="5245"/>
                      <a:pt x="2373" y="5266"/>
                    </a:cubicBezTo>
                    <a:cubicBezTo>
                      <a:pt x="2415" y="5269"/>
                      <a:pt x="2457" y="5273"/>
                      <a:pt x="2500" y="5276"/>
                    </a:cubicBezTo>
                    <a:cubicBezTo>
                      <a:pt x="2501" y="5292"/>
                      <a:pt x="2503" y="5309"/>
                      <a:pt x="2505" y="5324"/>
                    </a:cubicBezTo>
                    <a:cubicBezTo>
                      <a:pt x="2525" y="5503"/>
                      <a:pt x="2564" y="5674"/>
                      <a:pt x="2623" y="5840"/>
                    </a:cubicBezTo>
                    <a:cubicBezTo>
                      <a:pt x="2952" y="6785"/>
                      <a:pt x="3849" y="7461"/>
                      <a:pt x="4907" y="7461"/>
                    </a:cubicBezTo>
                    <a:cubicBezTo>
                      <a:pt x="6243" y="7461"/>
                      <a:pt x="7326" y="6378"/>
                      <a:pt x="7326" y="5042"/>
                    </a:cubicBezTo>
                    <a:cubicBezTo>
                      <a:pt x="7326" y="4903"/>
                      <a:pt x="7313" y="4766"/>
                      <a:pt x="7291" y="4633"/>
                    </a:cubicBezTo>
                    <a:cubicBezTo>
                      <a:pt x="8299" y="4410"/>
                      <a:pt x="9053" y="3511"/>
                      <a:pt x="9053" y="2437"/>
                    </a:cubicBezTo>
                    <a:cubicBezTo>
                      <a:pt x="9053" y="1195"/>
                      <a:pt x="8045" y="187"/>
                      <a:pt x="6803" y="187"/>
                    </a:cubicBezTo>
                    <a:cubicBezTo>
                      <a:pt x="5994" y="187"/>
                      <a:pt x="5285" y="614"/>
                      <a:pt x="4887" y="1255"/>
                    </a:cubicBezTo>
                    <a:cubicBezTo>
                      <a:pt x="4423" y="503"/>
                      <a:pt x="3590" y="0"/>
                      <a:pt x="26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48"/>
              <p:cNvSpPr/>
              <p:nvPr/>
            </p:nvSpPr>
            <p:spPr>
              <a:xfrm>
                <a:off x="5267404" y="716189"/>
                <a:ext cx="43824" cy="45117"/>
              </a:xfrm>
              <a:custGeom>
                <a:avLst/>
                <a:gdLst/>
                <a:ahLst/>
                <a:cxnLst/>
                <a:rect l="l" t="t" r="r" b="b"/>
                <a:pathLst>
                  <a:path w="1873" h="1926" extrusionOk="0">
                    <a:moveTo>
                      <a:pt x="936" y="0"/>
                    </a:moveTo>
                    <a:cubicBezTo>
                      <a:pt x="770" y="0"/>
                      <a:pt x="602" y="51"/>
                      <a:pt x="456" y="155"/>
                    </a:cubicBezTo>
                    <a:cubicBezTo>
                      <a:pt x="86" y="421"/>
                      <a:pt x="1" y="936"/>
                      <a:pt x="267" y="1306"/>
                    </a:cubicBezTo>
                    <a:cubicBezTo>
                      <a:pt x="532" y="1677"/>
                      <a:pt x="1727" y="1925"/>
                      <a:pt x="1727" y="1925"/>
                    </a:cubicBezTo>
                    <a:cubicBezTo>
                      <a:pt x="1727" y="1925"/>
                      <a:pt x="1873" y="715"/>
                      <a:pt x="1607" y="345"/>
                    </a:cubicBezTo>
                    <a:cubicBezTo>
                      <a:pt x="1446" y="120"/>
                      <a:pt x="1193" y="0"/>
                      <a:pt x="9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48"/>
              <p:cNvSpPr/>
              <p:nvPr/>
            </p:nvSpPr>
            <p:spPr>
              <a:xfrm>
                <a:off x="5106897" y="689836"/>
                <a:ext cx="37085" cy="48958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2090" extrusionOk="0">
                    <a:moveTo>
                      <a:pt x="793" y="0"/>
                    </a:moveTo>
                    <a:cubicBezTo>
                      <a:pt x="357" y="0"/>
                      <a:pt x="4" y="354"/>
                      <a:pt x="3" y="789"/>
                    </a:cubicBezTo>
                    <a:cubicBezTo>
                      <a:pt x="1" y="1226"/>
                      <a:pt x="790" y="2089"/>
                      <a:pt x="790" y="2089"/>
                    </a:cubicBezTo>
                    <a:cubicBezTo>
                      <a:pt x="790" y="2089"/>
                      <a:pt x="1582" y="1229"/>
                      <a:pt x="1583" y="793"/>
                    </a:cubicBezTo>
                    <a:cubicBezTo>
                      <a:pt x="1584" y="356"/>
                      <a:pt x="1231" y="2"/>
                      <a:pt x="795" y="0"/>
                    </a:cubicBezTo>
                    <a:cubicBezTo>
                      <a:pt x="794" y="0"/>
                      <a:pt x="793" y="0"/>
                      <a:pt x="7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48"/>
              <p:cNvSpPr/>
              <p:nvPr/>
            </p:nvSpPr>
            <p:spPr>
              <a:xfrm>
                <a:off x="5165063" y="578450"/>
                <a:ext cx="30042" cy="3659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562" extrusionOk="0">
                    <a:moveTo>
                      <a:pt x="804" y="1"/>
                    </a:moveTo>
                    <a:cubicBezTo>
                      <a:pt x="804" y="1"/>
                      <a:pt x="109" y="543"/>
                      <a:pt x="55" y="867"/>
                    </a:cubicBezTo>
                    <a:cubicBezTo>
                      <a:pt x="1" y="1191"/>
                      <a:pt x="220" y="1499"/>
                      <a:pt x="544" y="1553"/>
                    </a:cubicBezTo>
                    <a:cubicBezTo>
                      <a:pt x="577" y="1559"/>
                      <a:pt x="610" y="1561"/>
                      <a:pt x="642" y="1561"/>
                    </a:cubicBezTo>
                    <a:cubicBezTo>
                      <a:pt x="928" y="1561"/>
                      <a:pt x="1182" y="1355"/>
                      <a:pt x="1231" y="1063"/>
                    </a:cubicBezTo>
                    <a:cubicBezTo>
                      <a:pt x="1284" y="739"/>
                      <a:pt x="804" y="1"/>
                      <a:pt x="8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48"/>
              <p:cNvSpPr/>
              <p:nvPr/>
            </p:nvSpPr>
            <p:spPr>
              <a:xfrm>
                <a:off x="5219439" y="825677"/>
                <a:ext cx="62846" cy="46850"/>
              </a:xfrm>
              <a:custGeom>
                <a:avLst/>
                <a:gdLst/>
                <a:ahLst/>
                <a:cxnLst/>
                <a:rect l="l" t="t" r="r" b="b"/>
                <a:pathLst>
                  <a:path w="2686" h="2000" extrusionOk="0">
                    <a:moveTo>
                      <a:pt x="1094" y="0"/>
                    </a:moveTo>
                    <a:cubicBezTo>
                      <a:pt x="967" y="0"/>
                      <a:pt x="854" y="15"/>
                      <a:pt x="767" y="51"/>
                    </a:cubicBezTo>
                    <a:cubicBezTo>
                      <a:pt x="250" y="262"/>
                      <a:pt x="1" y="853"/>
                      <a:pt x="213" y="1370"/>
                    </a:cubicBezTo>
                    <a:cubicBezTo>
                      <a:pt x="373" y="1762"/>
                      <a:pt x="751" y="1999"/>
                      <a:pt x="1150" y="1999"/>
                    </a:cubicBezTo>
                    <a:cubicBezTo>
                      <a:pt x="1277" y="1999"/>
                      <a:pt x="1407" y="1975"/>
                      <a:pt x="1532" y="1924"/>
                    </a:cubicBezTo>
                    <a:cubicBezTo>
                      <a:pt x="2048" y="1712"/>
                      <a:pt x="2686" y="359"/>
                      <a:pt x="2686" y="359"/>
                    </a:cubicBezTo>
                    <a:cubicBezTo>
                      <a:pt x="2686" y="359"/>
                      <a:pt x="1717" y="0"/>
                      <a:pt x="109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48"/>
              <p:cNvSpPr/>
              <p:nvPr/>
            </p:nvSpPr>
            <p:spPr>
              <a:xfrm>
                <a:off x="5263894" y="553362"/>
                <a:ext cx="47520" cy="52261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2231" extrusionOk="0">
                    <a:moveTo>
                      <a:pt x="1014" y="0"/>
                    </a:moveTo>
                    <a:cubicBezTo>
                      <a:pt x="893" y="0"/>
                      <a:pt x="771" y="25"/>
                      <a:pt x="653" y="77"/>
                    </a:cubicBezTo>
                    <a:cubicBezTo>
                      <a:pt x="203" y="277"/>
                      <a:pt x="0" y="804"/>
                      <a:pt x="200" y="1253"/>
                    </a:cubicBezTo>
                    <a:cubicBezTo>
                      <a:pt x="400" y="1703"/>
                      <a:pt x="1608" y="2231"/>
                      <a:pt x="1608" y="2231"/>
                    </a:cubicBezTo>
                    <a:cubicBezTo>
                      <a:pt x="1608" y="2231"/>
                      <a:pt x="2031" y="980"/>
                      <a:pt x="1831" y="531"/>
                    </a:cubicBezTo>
                    <a:cubicBezTo>
                      <a:pt x="1683" y="198"/>
                      <a:pt x="1356" y="0"/>
                      <a:pt x="10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48"/>
              <p:cNvSpPr/>
              <p:nvPr/>
            </p:nvSpPr>
            <p:spPr>
              <a:xfrm>
                <a:off x="5412889" y="757721"/>
                <a:ext cx="73000" cy="53924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2302" extrusionOk="0">
                    <a:moveTo>
                      <a:pt x="1822" y="1"/>
                    </a:moveTo>
                    <a:cubicBezTo>
                      <a:pt x="1709" y="1"/>
                      <a:pt x="1594" y="18"/>
                      <a:pt x="1480" y="53"/>
                    </a:cubicBezTo>
                    <a:cubicBezTo>
                      <a:pt x="867" y="240"/>
                      <a:pt x="1" y="1722"/>
                      <a:pt x="1" y="1722"/>
                    </a:cubicBezTo>
                    <a:cubicBezTo>
                      <a:pt x="1" y="1722"/>
                      <a:pt x="1218" y="2302"/>
                      <a:pt x="1922" y="2302"/>
                    </a:cubicBezTo>
                    <a:cubicBezTo>
                      <a:pt x="2012" y="2302"/>
                      <a:pt x="2093" y="2292"/>
                      <a:pt x="2163" y="2271"/>
                    </a:cubicBezTo>
                    <a:cubicBezTo>
                      <a:pt x="2776" y="2083"/>
                      <a:pt x="3120" y="1433"/>
                      <a:pt x="2931" y="820"/>
                    </a:cubicBezTo>
                    <a:cubicBezTo>
                      <a:pt x="2777" y="321"/>
                      <a:pt x="2318" y="1"/>
                      <a:pt x="18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48"/>
              <p:cNvSpPr/>
              <p:nvPr/>
            </p:nvSpPr>
            <p:spPr>
              <a:xfrm>
                <a:off x="5458327" y="559241"/>
                <a:ext cx="59570" cy="65192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2783" extrusionOk="0">
                    <a:moveTo>
                      <a:pt x="1275" y="1"/>
                    </a:moveTo>
                    <a:cubicBezTo>
                      <a:pt x="852" y="1"/>
                      <a:pt x="447" y="242"/>
                      <a:pt x="260" y="649"/>
                    </a:cubicBezTo>
                    <a:cubicBezTo>
                      <a:pt x="0" y="1209"/>
                      <a:pt x="505" y="2783"/>
                      <a:pt x="505" y="2783"/>
                    </a:cubicBezTo>
                    <a:cubicBezTo>
                      <a:pt x="505" y="2783"/>
                      <a:pt x="2028" y="2145"/>
                      <a:pt x="2286" y="1586"/>
                    </a:cubicBezTo>
                    <a:cubicBezTo>
                      <a:pt x="2546" y="1026"/>
                      <a:pt x="2301" y="361"/>
                      <a:pt x="1742" y="104"/>
                    </a:cubicBezTo>
                    <a:cubicBezTo>
                      <a:pt x="1590" y="34"/>
                      <a:pt x="1431" y="1"/>
                      <a:pt x="12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48"/>
              <p:cNvSpPr/>
              <p:nvPr/>
            </p:nvSpPr>
            <p:spPr>
              <a:xfrm>
                <a:off x="5618085" y="506371"/>
                <a:ext cx="56926" cy="73133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3122" extrusionOk="0">
                    <a:moveTo>
                      <a:pt x="1215" y="0"/>
                    </a:moveTo>
                    <a:cubicBezTo>
                      <a:pt x="591" y="0"/>
                      <a:pt x="70" y="489"/>
                      <a:pt x="36" y="1119"/>
                    </a:cubicBezTo>
                    <a:cubicBezTo>
                      <a:pt x="0" y="1771"/>
                      <a:pt x="1111" y="3122"/>
                      <a:pt x="1111" y="3122"/>
                    </a:cubicBezTo>
                    <a:cubicBezTo>
                      <a:pt x="1111" y="3122"/>
                      <a:pt x="2361" y="1899"/>
                      <a:pt x="2397" y="1247"/>
                    </a:cubicBezTo>
                    <a:cubicBezTo>
                      <a:pt x="2433" y="595"/>
                      <a:pt x="1934" y="37"/>
                      <a:pt x="1281" y="2"/>
                    </a:cubicBezTo>
                    <a:cubicBezTo>
                      <a:pt x="1259" y="1"/>
                      <a:pt x="1237" y="0"/>
                      <a:pt x="12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48"/>
              <p:cNvSpPr/>
              <p:nvPr/>
            </p:nvSpPr>
            <p:spPr>
              <a:xfrm>
                <a:off x="5455239" y="454813"/>
                <a:ext cx="42934" cy="44906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1917" extrusionOk="0">
                    <a:moveTo>
                      <a:pt x="1632" y="0"/>
                    </a:moveTo>
                    <a:cubicBezTo>
                      <a:pt x="1631" y="0"/>
                      <a:pt x="480" y="304"/>
                      <a:pt x="240" y="678"/>
                    </a:cubicBezTo>
                    <a:cubicBezTo>
                      <a:pt x="1" y="1052"/>
                      <a:pt x="110" y="1550"/>
                      <a:pt x="484" y="1790"/>
                    </a:cubicBezTo>
                    <a:cubicBezTo>
                      <a:pt x="618" y="1876"/>
                      <a:pt x="768" y="1917"/>
                      <a:pt x="917" y="1917"/>
                    </a:cubicBezTo>
                    <a:cubicBezTo>
                      <a:pt x="1182" y="1917"/>
                      <a:pt x="1442" y="1786"/>
                      <a:pt x="1596" y="1546"/>
                    </a:cubicBezTo>
                    <a:cubicBezTo>
                      <a:pt x="1835" y="1171"/>
                      <a:pt x="1632" y="0"/>
                      <a:pt x="16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48"/>
              <p:cNvSpPr/>
              <p:nvPr/>
            </p:nvSpPr>
            <p:spPr>
              <a:xfrm>
                <a:off x="5780745" y="597143"/>
                <a:ext cx="48199" cy="5451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327" extrusionOk="0">
                    <a:moveTo>
                      <a:pt x="526" y="1"/>
                    </a:moveTo>
                    <a:cubicBezTo>
                      <a:pt x="526" y="1"/>
                      <a:pt x="1" y="1245"/>
                      <a:pt x="170" y="1719"/>
                    </a:cubicBezTo>
                    <a:cubicBezTo>
                      <a:pt x="303" y="2094"/>
                      <a:pt x="655" y="2327"/>
                      <a:pt x="1030" y="2327"/>
                    </a:cubicBezTo>
                    <a:cubicBezTo>
                      <a:pt x="1132" y="2327"/>
                      <a:pt x="1236" y="2309"/>
                      <a:pt x="1337" y="2273"/>
                    </a:cubicBezTo>
                    <a:cubicBezTo>
                      <a:pt x="1813" y="2104"/>
                      <a:pt x="2060" y="1581"/>
                      <a:pt x="1891" y="1105"/>
                    </a:cubicBezTo>
                    <a:cubicBezTo>
                      <a:pt x="1721" y="629"/>
                      <a:pt x="526" y="1"/>
                      <a:pt x="5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48"/>
              <p:cNvSpPr/>
              <p:nvPr/>
            </p:nvSpPr>
            <p:spPr>
              <a:xfrm>
                <a:off x="5673631" y="618671"/>
                <a:ext cx="61138" cy="45866"/>
              </a:xfrm>
              <a:custGeom>
                <a:avLst/>
                <a:gdLst/>
                <a:ahLst/>
                <a:cxnLst/>
                <a:rect l="l" t="t" r="r" b="b"/>
                <a:pathLst>
                  <a:path w="2613" h="1958" extrusionOk="0">
                    <a:moveTo>
                      <a:pt x="1605" y="0"/>
                    </a:moveTo>
                    <a:cubicBezTo>
                      <a:pt x="1587" y="0"/>
                      <a:pt x="1568" y="1"/>
                      <a:pt x="1550" y="2"/>
                    </a:cubicBezTo>
                    <a:cubicBezTo>
                      <a:pt x="1011" y="32"/>
                      <a:pt x="1" y="1069"/>
                      <a:pt x="1" y="1069"/>
                    </a:cubicBezTo>
                    <a:cubicBezTo>
                      <a:pt x="1" y="1069"/>
                      <a:pt x="1084" y="1957"/>
                      <a:pt x="1634" y="1957"/>
                    </a:cubicBezTo>
                    <a:cubicBezTo>
                      <a:pt x="1643" y="1957"/>
                      <a:pt x="1652" y="1957"/>
                      <a:pt x="1661" y="1956"/>
                    </a:cubicBezTo>
                    <a:cubicBezTo>
                      <a:pt x="2200" y="1925"/>
                      <a:pt x="2613" y="1464"/>
                      <a:pt x="2582" y="925"/>
                    </a:cubicBezTo>
                    <a:cubicBezTo>
                      <a:pt x="2552" y="403"/>
                      <a:pt x="2120" y="0"/>
                      <a:pt x="16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48"/>
              <p:cNvSpPr/>
              <p:nvPr/>
            </p:nvSpPr>
            <p:spPr>
              <a:xfrm>
                <a:off x="5742373" y="741722"/>
                <a:ext cx="58236" cy="42985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1835" extrusionOk="0">
                    <a:moveTo>
                      <a:pt x="1470" y="1"/>
                    </a:moveTo>
                    <a:cubicBezTo>
                      <a:pt x="1393" y="1"/>
                      <a:pt x="1316" y="10"/>
                      <a:pt x="1239" y="30"/>
                    </a:cubicBezTo>
                    <a:cubicBezTo>
                      <a:pt x="745" y="157"/>
                      <a:pt x="1" y="1301"/>
                      <a:pt x="1" y="1301"/>
                    </a:cubicBezTo>
                    <a:cubicBezTo>
                      <a:pt x="1" y="1301"/>
                      <a:pt x="999" y="1834"/>
                      <a:pt x="1550" y="1834"/>
                    </a:cubicBezTo>
                    <a:cubicBezTo>
                      <a:pt x="1604" y="1834"/>
                      <a:pt x="1654" y="1829"/>
                      <a:pt x="1698" y="1818"/>
                    </a:cubicBezTo>
                    <a:cubicBezTo>
                      <a:pt x="2191" y="1691"/>
                      <a:pt x="2489" y="1188"/>
                      <a:pt x="2362" y="695"/>
                    </a:cubicBezTo>
                    <a:cubicBezTo>
                      <a:pt x="2255" y="278"/>
                      <a:pt x="1881" y="1"/>
                      <a:pt x="14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48"/>
              <p:cNvSpPr/>
              <p:nvPr/>
            </p:nvSpPr>
            <p:spPr>
              <a:xfrm>
                <a:off x="5935987" y="735210"/>
                <a:ext cx="72579" cy="62521"/>
              </a:xfrm>
              <a:custGeom>
                <a:avLst/>
                <a:gdLst/>
                <a:ahLst/>
                <a:cxnLst/>
                <a:rect l="l" t="t" r="r" b="b"/>
                <a:pathLst>
                  <a:path w="3102" h="2669" extrusionOk="0">
                    <a:moveTo>
                      <a:pt x="433" y="1"/>
                    </a:moveTo>
                    <a:cubicBezTo>
                      <a:pt x="175" y="1"/>
                      <a:pt x="1" y="10"/>
                      <a:pt x="1" y="10"/>
                    </a:cubicBezTo>
                    <a:cubicBezTo>
                      <a:pt x="1" y="10"/>
                      <a:pt x="260" y="1912"/>
                      <a:pt x="814" y="2370"/>
                    </a:cubicBezTo>
                    <a:cubicBezTo>
                      <a:pt x="1057" y="2570"/>
                      <a:pt x="1351" y="2668"/>
                      <a:pt x="1643" y="2668"/>
                    </a:cubicBezTo>
                    <a:cubicBezTo>
                      <a:pt x="2016" y="2668"/>
                      <a:pt x="2387" y="2508"/>
                      <a:pt x="2644" y="2198"/>
                    </a:cubicBezTo>
                    <a:cubicBezTo>
                      <a:pt x="3101" y="1645"/>
                      <a:pt x="3024" y="826"/>
                      <a:pt x="2473" y="369"/>
                    </a:cubicBezTo>
                    <a:cubicBezTo>
                      <a:pt x="2086" y="49"/>
                      <a:pt x="1032" y="1"/>
                      <a:pt x="4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48"/>
              <p:cNvSpPr/>
              <p:nvPr/>
            </p:nvSpPr>
            <p:spPr>
              <a:xfrm>
                <a:off x="5861911" y="976534"/>
                <a:ext cx="38957" cy="38206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631" extrusionOk="0">
                    <a:moveTo>
                      <a:pt x="1665" y="0"/>
                    </a:moveTo>
                    <a:cubicBezTo>
                      <a:pt x="1664" y="0"/>
                      <a:pt x="565" y="75"/>
                      <a:pt x="283" y="374"/>
                    </a:cubicBezTo>
                    <a:cubicBezTo>
                      <a:pt x="0" y="671"/>
                      <a:pt x="13" y="1143"/>
                      <a:pt x="311" y="1426"/>
                    </a:cubicBezTo>
                    <a:cubicBezTo>
                      <a:pt x="455" y="1563"/>
                      <a:pt x="639" y="1630"/>
                      <a:pt x="823" y="1630"/>
                    </a:cubicBezTo>
                    <a:cubicBezTo>
                      <a:pt x="1020" y="1630"/>
                      <a:pt x="1217" y="1553"/>
                      <a:pt x="1363" y="1399"/>
                    </a:cubicBezTo>
                    <a:cubicBezTo>
                      <a:pt x="1646" y="1102"/>
                      <a:pt x="1665" y="0"/>
                      <a:pt x="16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48"/>
              <p:cNvSpPr/>
              <p:nvPr/>
            </p:nvSpPr>
            <p:spPr>
              <a:xfrm>
                <a:off x="5229921" y="1032637"/>
                <a:ext cx="76463" cy="56407"/>
              </a:xfrm>
              <a:custGeom>
                <a:avLst/>
                <a:gdLst/>
                <a:ahLst/>
                <a:cxnLst/>
                <a:rect l="l" t="t" r="r" b="b"/>
                <a:pathLst>
                  <a:path w="3268" h="2408" extrusionOk="0">
                    <a:moveTo>
                      <a:pt x="1928" y="1"/>
                    </a:moveTo>
                    <a:cubicBezTo>
                      <a:pt x="1828" y="1"/>
                      <a:pt x="1725" y="13"/>
                      <a:pt x="1623" y="40"/>
                    </a:cubicBezTo>
                    <a:cubicBezTo>
                      <a:pt x="976" y="206"/>
                      <a:pt x="1" y="1708"/>
                      <a:pt x="1" y="1708"/>
                    </a:cubicBezTo>
                    <a:cubicBezTo>
                      <a:pt x="1" y="1708"/>
                      <a:pt x="1309" y="2407"/>
                      <a:pt x="2033" y="2407"/>
                    </a:cubicBezTo>
                    <a:cubicBezTo>
                      <a:pt x="2104" y="2407"/>
                      <a:pt x="2170" y="2400"/>
                      <a:pt x="2228" y="2385"/>
                    </a:cubicBezTo>
                    <a:cubicBezTo>
                      <a:pt x="2876" y="2219"/>
                      <a:pt x="3267" y="1559"/>
                      <a:pt x="3099" y="911"/>
                    </a:cubicBezTo>
                    <a:cubicBezTo>
                      <a:pt x="2958" y="364"/>
                      <a:pt x="2468" y="1"/>
                      <a:pt x="192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48"/>
              <p:cNvSpPr/>
              <p:nvPr/>
            </p:nvSpPr>
            <p:spPr>
              <a:xfrm>
                <a:off x="5436544" y="936805"/>
                <a:ext cx="47918" cy="3539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511" extrusionOk="0">
                    <a:moveTo>
                      <a:pt x="1213" y="1"/>
                    </a:moveTo>
                    <a:cubicBezTo>
                      <a:pt x="1156" y="1"/>
                      <a:pt x="1098" y="7"/>
                      <a:pt x="1041" y="20"/>
                    </a:cubicBezTo>
                    <a:cubicBezTo>
                      <a:pt x="633" y="116"/>
                      <a:pt x="0" y="1044"/>
                      <a:pt x="0" y="1044"/>
                    </a:cubicBezTo>
                    <a:cubicBezTo>
                      <a:pt x="0" y="1044"/>
                      <a:pt x="828" y="1510"/>
                      <a:pt x="1279" y="1510"/>
                    </a:cubicBezTo>
                    <a:cubicBezTo>
                      <a:pt x="1317" y="1510"/>
                      <a:pt x="1353" y="1507"/>
                      <a:pt x="1386" y="1499"/>
                    </a:cubicBezTo>
                    <a:cubicBezTo>
                      <a:pt x="1793" y="1404"/>
                      <a:pt x="2047" y="995"/>
                      <a:pt x="1952" y="588"/>
                    </a:cubicBezTo>
                    <a:cubicBezTo>
                      <a:pt x="1871" y="237"/>
                      <a:pt x="1557" y="1"/>
                      <a:pt x="12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48"/>
              <p:cNvSpPr/>
              <p:nvPr/>
            </p:nvSpPr>
            <p:spPr>
              <a:xfrm>
                <a:off x="5322271" y="873441"/>
                <a:ext cx="61559" cy="73133"/>
              </a:xfrm>
              <a:custGeom>
                <a:avLst/>
                <a:gdLst/>
                <a:ahLst/>
                <a:cxnLst/>
                <a:rect l="l" t="t" r="r" b="b"/>
                <a:pathLst>
                  <a:path w="2631" h="3122" extrusionOk="0">
                    <a:moveTo>
                      <a:pt x="1744" y="1"/>
                    </a:moveTo>
                    <a:cubicBezTo>
                      <a:pt x="1744" y="1"/>
                      <a:pt x="291" y="1013"/>
                      <a:pt x="146" y="1660"/>
                    </a:cubicBezTo>
                    <a:cubicBezTo>
                      <a:pt x="0" y="2307"/>
                      <a:pt x="408" y="2949"/>
                      <a:pt x="1055" y="3093"/>
                    </a:cubicBezTo>
                    <a:cubicBezTo>
                      <a:pt x="1143" y="3112"/>
                      <a:pt x="1230" y="3122"/>
                      <a:pt x="1317" y="3122"/>
                    </a:cubicBezTo>
                    <a:cubicBezTo>
                      <a:pt x="1866" y="3122"/>
                      <a:pt x="2362" y="2741"/>
                      <a:pt x="2486" y="2183"/>
                    </a:cubicBezTo>
                    <a:cubicBezTo>
                      <a:pt x="2631" y="1537"/>
                      <a:pt x="1744" y="1"/>
                      <a:pt x="17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48"/>
              <p:cNvSpPr/>
              <p:nvPr/>
            </p:nvSpPr>
            <p:spPr>
              <a:xfrm>
                <a:off x="5096719" y="1003590"/>
                <a:ext cx="48105" cy="48818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2084" extrusionOk="0">
                    <a:moveTo>
                      <a:pt x="1029" y="0"/>
                    </a:moveTo>
                    <a:cubicBezTo>
                      <a:pt x="761" y="0"/>
                      <a:pt x="495" y="118"/>
                      <a:pt x="315" y="344"/>
                    </a:cubicBezTo>
                    <a:cubicBezTo>
                      <a:pt x="0" y="737"/>
                      <a:pt x="94" y="2084"/>
                      <a:pt x="94" y="2084"/>
                    </a:cubicBezTo>
                    <a:cubicBezTo>
                      <a:pt x="94" y="2084"/>
                      <a:pt x="1428" y="1876"/>
                      <a:pt x="1741" y="1481"/>
                    </a:cubicBezTo>
                    <a:cubicBezTo>
                      <a:pt x="2055" y="1087"/>
                      <a:pt x="1990" y="513"/>
                      <a:pt x="1597" y="199"/>
                    </a:cubicBezTo>
                    <a:cubicBezTo>
                      <a:pt x="1429" y="65"/>
                      <a:pt x="1228" y="0"/>
                      <a:pt x="1029" y="0"/>
                    </a:cubicBezTo>
                    <a:close/>
                  </a:path>
                </a:pathLst>
              </a:custGeom>
              <a:solidFill>
                <a:srgbClr val="AA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48"/>
              <p:cNvSpPr/>
              <p:nvPr/>
            </p:nvSpPr>
            <p:spPr>
              <a:xfrm>
                <a:off x="5605965" y="972177"/>
                <a:ext cx="50702" cy="40268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1719" extrusionOk="0">
                    <a:moveTo>
                      <a:pt x="917" y="0"/>
                    </a:moveTo>
                    <a:cubicBezTo>
                      <a:pt x="464" y="0"/>
                      <a:pt x="0" y="74"/>
                      <a:pt x="0" y="74"/>
                    </a:cubicBezTo>
                    <a:cubicBezTo>
                      <a:pt x="0" y="74"/>
                      <a:pt x="309" y="1313"/>
                      <a:pt x="708" y="1576"/>
                    </a:cubicBezTo>
                    <a:cubicBezTo>
                      <a:pt x="854" y="1673"/>
                      <a:pt x="1019" y="1719"/>
                      <a:pt x="1183" y="1719"/>
                    </a:cubicBezTo>
                    <a:cubicBezTo>
                      <a:pt x="1463" y="1719"/>
                      <a:pt x="1738" y="1583"/>
                      <a:pt x="1904" y="1331"/>
                    </a:cubicBezTo>
                    <a:cubicBezTo>
                      <a:pt x="2166" y="934"/>
                      <a:pt x="2058" y="397"/>
                      <a:pt x="1659" y="135"/>
                    </a:cubicBezTo>
                    <a:cubicBezTo>
                      <a:pt x="1502" y="32"/>
                      <a:pt x="1212" y="0"/>
                      <a:pt x="9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48"/>
              <p:cNvSpPr/>
              <p:nvPr/>
            </p:nvSpPr>
            <p:spPr>
              <a:xfrm>
                <a:off x="5620214" y="849055"/>
                <a:ext cx="55218" cy="51933"/>
              </a:xfrm>
              <a:custGeom>
                <a:avLst/>
                <a:gdLst/>
                <a:ahLst/>
                <a:cxnLst/>
                <a:rect l="l" t="t" r="r" b="b"/>
                <a:pathLst>
                  <a:path w="2360" h="2217" extrusionOk="0">
                    <a:moveTo>
                      <a:pt x="1219" y="1"/>
                    </a:moveTo>
                    <a:cubicBezTo>
                      <a:pt x="960" y="1"/>
                      <a:pt x="700" y="98"/>
                      <a:pt x="499" y="293"/>
                    </a:cubicBezTo>
                    <a:cubicBezTo>
                      <a:pt x="89" y="690"/>
                      <a:pt x="1" y="2217"/>
                      <a:pt x="1" y="2217"/>
                    </a:cubicBezTo>
                    <a:cubicBezTo>
                      <a:pt x="1" y="2217"/>
                      <a:pt x="1529" y="2177"/>
                      <a:pt x="1939" y="1778"/>
                    </a:cubicBezTo>
                    <a:cubicBezTo>
                      <a:pt x="2349" y="1381"/>
                      <a:pt x="2359" y="726"/>
                      <a:pt x="1962" y="315"/>
                    </a:cubicBezTo>
                    <a:cubicBezTo>
                      <a:pt x="1759" y="106"/>
                      <a:pt x="1489" y="1"/>
                      <a:pt x="12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48"/>
              <p:cNvSpPr/>
              <p:nvPr/>
            </p:nvSpPr>
            <p:spPr>
              <a:xfrm>
                <a:off x="5774685" y="995602"/>
                <a:ext cx="47848" cy="51441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2196" extrusionOk="0">
                    <a:moveTo>
                      <a:pt x="1020" y="0"/>
                    </a:moveTo>
                    <a:cubicBezTo>
                      <a:pt x="880" y="0"/>
                      <a:pt x="738" y="33"/>
                      <a:pt x="605" y="103"/>
                    </a:cubicBezTo>
                    <a:cubicBezTo>
                      <a:pt x="168" y="334"/>
                      <a:pt x="0" y="874"/>
                      <a:pt x="230" y="1312"/>
                    </a:cubicBezTo>
                    <a:cubicBezTo>
                      <a:pt x="461" y="1749"/>
                      <a:pt x="1706" y="2195"/>
                      <a:pt x="1706" y="2195"/>
                    </a:cubicBezTo>
                    <a:cubicBezTo>
                      <a:pt x="1706" y="2195"/>
                      <a:pt x="2044" y="915"/>
                      <a:pt x="1814" y="478"/>
                    </a:cubicBezTo>
                    <a:cubicBezTo>
                      <a:pt x="1654" y="174"/>
                      <a:pt x="1342" y="0"/>
                      <a:pt x="10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48"/>
              <p:cNvSpPr/>
              <p:nvPr/>
            </p:nvSpPr>
            <p:spPr>
              <a:xfrm>
                <a:off x="5815911" y="798223"/>
                <a:ext cx="56575" cy="58211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2485" extrusionOk="0">
                    <a:moveTo>
                      <a:pt x="1210" y="1"/>
                    </a:moveTo>
                    <a:cubicBezTo>
                      <a:pt x="880" y="1"/>
                      <a:pt x="555" y="153"/>
                      <a:pt x="346" y="439"/>
                    </a:cubicBezTo>
                    <a:cubicBezTo>
                      <a:pt x="0" y="916"/>
                      <a:pt x="177" y="2484"/>
                      <a:pt x="177" y="2484"/>
                    </a:cubicBezTo>
                    <a:cubicBezTo>
                      <a:pt x="177" y="2484"/>
                      <a:pt x="1725" y="2173"/>
                      <a:pt x="2072" y="1696"/>
                    </a:cubicBezTo>
                    <a:cubicBezTo>
                      <a:pt x="2417" y="1219"/>
                      <a:pt x="2313" y="552"/>
                      <a:pt x="1837" y="206"/>
                    </a:cubicBezTo>
                    <a:cubicBezTo>
                      <a:pt x="1647" y="67"/>
                      <a:pt x="1428" y="1"/>
                      <a:pt x="12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48"/>
              <p:cNvSpPr/>
              <p:nvPr/>
            </p:nvSpPr>
            <p:spPr>
              <a:xfrm>
                <a:off x="5260712" y="936782"/>
                <a:ext cx="203348" cy="667097"/>
              </a:xfrm>
              <a:custGeom>
                <a:avLst/>
                <a:gdLst/>
                <a:ahLst/>
                <a:cxnLst/>
                <a:rect l="l" t="t" r="r" b="b"/>
                <a:pathLst>
                  <a:path w="8691" h="28478" extrusionOk="0">
                    <a:moveTo>
                      <a:pt x="5902" y="1"/>
                    </a:moveTo>
                    <a:cubicBezTo>
                      <a:pt x="5875" y="19"/>
                      <a:pt x="5846" y="37"/>
                      <a:pt x="5819" y="55"/>
                    </a:cubicBezTo>
                    <a:cubicBezTo>
                      <a:pt x="5773" y="85"/>
                      <a:pt x="5725" y="114"/>
                      <a:pt x="5677" y="142"/>
                    </a:cubicBezTo>
                    <a:cubicBezTo>
                      <a:pt x="5654" y="158"/>
                      <a:pt x="5630" y="172"/>
                      <a:pt x="5605" y="186"/>
                    </a:cubicBezTo>
                    <a:cubicBezTo>
                      <a:pt x="5594" y="231"/>
                      <a:pt x="5586" y="256"/>
                      <a:pt x="5575" y="301"/>
                    </a:cubicBezTo>
                    <a:lnTo>
                      <a:pt x="7331" y="3379"/>
                    </a:lnTo>
                    <a:cubicBezTo>
                      <a:pt x="7905" y="4383"/>
                      <a:pt x="8141" y="5515"/>
                      <a:pt x="8046" y="6621"/>
                    </a:cubicBezTo>
                    <a:cubicBezTo>
                      <a:pt x="7979" y="7428"/>
                      <a:pt x="7736" y="8220"/>
                      <a:pt x="7321" y="8941"/>
                    </a:cubicBezTo>
                    <a:cubicBezTo>
                      <a:pt x="7229" y="9102"/>
                      <a:pt x="7127" y="9260"/>
                      <a:pt x="7017" y="9412"/>
                    </a:cubicBezTo>
                    <a:lnTo>
                      <a:pt x="6252" y="10479"/>
                    </a:lnTo>
                    <a:lnTo>
                      <a:pt x="1424" y="17202"/>
                    </a:lnTo>
                    <a:cubicBezTo>
                      <a:pt x="1354" y="17299"/>
                      <a:pt x="1288" y="17397"/>
                      <a:pt x="1224" y="17497"/>
                    </a:cubicBezTo>
                    <a:cubicBezTo>
                      <a:pt x="269" y="18996"/>
                      <a:pt x="1" y="20845"/>
                      <a:pt x="501" y="22570"/>
                    </a:cubicBezTo>
                    <a:lnTo>
                      <a:pt x="1139" y="24772"/>
                    </a:lnTo>
                    <a:lnTo>
                      <a:pt x="1277" y="25247"/>
                    </a:lnTo>
                    <a:cubicBezTo>
                      <a:pt x="1387" y="25629"/>
                      <a:pt x="1474" y="26014"/>
                      <a:pt x="1536" y="26404"/>
                    </a:cubicBezTo>
                    <a:cubicBezTo>
                      <a:pt x="1608" y="26854"/>
                      <a:pt x="1647" y="27306"/>
                      <a:pt x="1655" y="27761"/>
                    </a:cubicBezTo>
                    <a:cubicBezTo>
                      <a:pt x="1657" y="27881"/>
                      <a:pt x="1657" y="28002"/>
                      <a:pt x="1655" y="28122"/>
                    </a:cubicBezTo>
                    <a:cubicBezTo>
                      <a:pt x="1652" y="28240"/>
                      <a:pt x="1649" y="28360"/>
                      <a:pt x="1642" y="28478"/>
                    </a:cubicBezTo>
                    <a:lnTo>
                      <a:pt x="4882" y="28478"/>
                    </a:lnTo>
                    <a:cubicBezTo>
                      <a:pt x="4736" y="28206"/>
                      <a:pt x="4591" y="27932"/>
                      <a:pt x="4452" y="27660"/>
                    </a:cubicBezTo>
                    <a:cubicBezTo>
                      <a:pt x="3825" y="26447"/>
                      <a:pt x="3277" y="25249"/>
                      <a:pt x="2912" y="24193"/>
                    </a:cubicBezTo>
                    <a:cubicBezTo>
                      <a:pt x="2616" y="23335"/>
                      <a:pt x="2441" y="22568"/>
                      <a:pt x="2441" y="21958"/>
                    </a:cubicBezTo>
                    <a:cubicBezTo>
                      <a:pt x="2441" y="20773"/>
                      <a:pt x="2925" y="19437"/>
                      <a:pt x="3624" y="18027"/>
                    </a:cubicBezTo>
                    <a:cubicBezTo>
                      <a:pt x="4707" y="15841"/>
                      <a:pt x="6303" y="13482"/>
                      <a:pt x="7402" y="11246"/>
                    </a:cubicBezTo>
                    <a:cubicBezTo>
                      <a:pt x="7780" y="10476"/>
                      <a:pt x="8101" y="9720"/>
                      <a:pt x="8318" y="8992"/>
                    </a:cubicBezTo>
                    <a:cubicBezTo>
                      <a:pt x="8390" y="8754"/>
                      <a:pt x="8450" y="8518"/>
                      <a:pt x="8500" y="8287"/>
                    </a:cubicBezTo>
                    <a:cubicBezTo>
                      <a:pt x="8653" y="7553"/>
                      <a:pt x="8690" y="6861"/>
                      <a:pt x="8645" y="6216"/>
                    </a:cubicBezTo>
                    <a:cubicBezTo>
                      <a:pt x="8476" y="3760"/>
                      <a:pt x="7122" y="2004"/>
                      <a:pt x="6528" y="1343"/>
                    </a:cubicBezTo>
                    <a:cubicBezTo>
                      <a:pt x="6363" y="1159"/>
                      <a:pt x="6321" y="896"/>
                      <a:pt x="6421" y="670"/>
                    </a:cubicBezTo>
                    <a:lnTo>
                      <a:pt x="5902" y="1"/>
                    </a:ln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48"/>
              <p:cNvSpPr/>
              <p:nvPr/>
            </p:nvSpPr>
            <p:spPr>
              <a:xfrm>
                <a:off x="5495436" y="771870"/>
                <a:ext cx="42326" cy="268661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11469" extrusionOk="0">
                    <a:moveTo>
                      <a:pt x="1507" y="0"/>
                    </a:moveTo>
                    <a:cubicBezTo>
                      <a:pt x="1358" y="585"/>
                      <a:pt x="1091" y="1123"/>
                      <a:pt x="736" y="1589"/>
                    </a:cubicBezTo>
                    <a:lnTo>
                      <a:pt x="486" y="10778"/>
                    </a:lnTo>
                    <a:cubicBezTo>
                      <a:pt x="479" y="11121"/>
                      <a:pt x="267" y="11366"/>
                      <a:pt x="1" y="11468"/>
                    </a:cubicBezTo>
                    <a:lnTo>
                      <a:pt x="894" y="11133"/>
                    </a:lnTo>
                    <a:lnTo>
                      <a:pt x="1193" y="2195"/>
                    </a:lnTo>
                    <a:cubicBezTo>
                      <a:pt x="1203" y="1918"/>
                      <a:pt x="1431" y="1698"/>
                      <a:pt x="1708" y="1698"/>
                    </a:cubicBezTo>
                    <a:lnTo>
                      <a:pt x="1690" y="722"/>
                    </a:lnTo>
                    <a:lnTo>
                      <a:pt x="1809" y="582"/>
                    </a:lnTo>
                    <a:cubicBezTo>
                      <a:pt x="1751" y="418"/>
                      <a:pt x="1711" y="246"/>
                      <a:pt x="1691" y="66"/>
                    </a:cubicBezTo>
                    <a:lnTo>
                      <a:pt x="1561" y="215"/>
                    </a:lnTo>
                    <a:lnTo>
                      <a:pt x="1559" y="8"/>
                    </a:lnTo>
                    <a:cubicBezTo>
                      <a:pt x="1542" y="6"/>
                      <a:pt x="1525" y="4"/>
                      <a:pt x="1507" y="0"/>
                    </a:cubicBez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48"/>
              <p:cNvSpPr/>
              <p:nvPr/>
            </p:nvSpPr>
            <p:spPr>
              <a:xfrm>
                <a:off x="5495155" y="1040508"/>
                <a:ext cx="304" cy="94"/>
              </a:xfrm>
              <a:custGeom>
                <a:avLst/>
                <a:gdLst/>
                <a:ahLst/>
                <a:cxnLst/>
                <a:rect l="l" t="t" r="r" b="b"/>
                <a:pathLst>
                  <a:path w="13" h="4" extrusionOk="0">
                    <a:moveTo>
                      <a:pt x="0" y="3"/>
                    </a:moveTo>
                    <a:lnTo>
                      <a:pt x="0" y="3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753F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48"/>
              <p:cNvSpPr/>
              <p:nvPr/>
            </p:nvSpPr>
            <p:spPr>
              <a:xfrm>
                <a:off x="5596981" y="851749"/>
                <a:ext cx="206974" cy="208740"/>
              </a:xfrm>
              <a:custGeom>
                <a:avLst/>
                <a:gdLst/>
                <a:ahLst/>
                <a:cxnLst/>
                <a:rect l="l" t="t" r="r" b="b"/>
                <a:pathLst>
                  <a:path w="8846" h="8911" extrusionOk="0">
                    <a:moveTo>
                      <a:pt x="8497" y="0"/>
                    </a:moveTo>
                    <a:lnTo>
                      <a:pt x="8238" y="2226"/>
                    </a:lnTo>
                    <a:lnTo>
                      <a:pt x="3521" y="8240"/>
                    </a:lnTo>
                    <a:lnTo>
                      <a:pt x="4057" y="4589"/>
                    </a:lnTo>
                    <a:cubicBezTo>
                      <a:pt x="4042" y="4586"/>
                      <a:pt x="4048" y="4588"/>
                      <a:pt x="4033" y="4584"/>
                    </a:cubicBezTo>
                    <a:lnTo>
                      <a:pt x="3017" y="8347"/>
                    </a:lnTo>
                    <a:lnTo>
                      <a:pt x="1" y="8911"/>
                    </a:lnTo>
                    <a:lnTo>
                      <a:pt x="1" y="8911"/>
                    </a:lnTo>
                    <a:lnTo>
                      <a:pt x="3042" y="8848"/>
                    </a:lnTo>
                    <a:cubicBezTo>
                      <a:pt x="3425" y="8840"/>
                      <a:pt x="3784" y="8655"/>
                      <a:pt x="4014" y="8349"/>
                    </a:cubicBezTo>
                    <a:lnTo>
                      <a:pt x="8559" y="2280"/>
                    </a:lnTo>
                    <a:lnTo>
                      <a:pt x="8845" y="84"/>
                    </a:lnTo>
                    <a:cubicBezTo>
                      <a:pt x="8727" y="60"/>
                      <a:pt x="8610" y="31"/>
                      <a:pt x="8497" y="0"/>
                    </a:cubicBez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48"/>
              <p:cNvSpPr/>
              <p:nvPr/>
            </p:nvSpPr>
            <p:spPr>
              <a:xfrm>
                <a:off x="5538276" y="913334"/>
                <a:ext cx="120310" cy="53714"/>
              </a:xfrm>
              <a:custGeom>
                <a:avLst/>
                <a:gdLst/>
                <a:ahLst/>
                <a:cxnLst/>
                <a:rect l="l" t="t" r="r" b="b"/>
                <a:pathLst>
                  <a:path w="5142" h="2293" extrusionOk="0">
                    <a:moveTo>
                      <a:pt x="5085" y="1"/>
                    </a:moveTo>
                    <a:lnTo>
                      <a:pt x="0" y="2292"/>
                    </a:lnTo>
                    <a:lnTo>
                      <a:pt x="4684" y="366"/>
                    </a:lnTo>
                    <a:lnTo>
                      <a:pt x="4920" y="545"/>
                    </a:lnTo>
                    <a:lnTo>
                      <a:pt x="5141" y="440"/>
                    </a:lnTo>
                    <a:cubicBezTo>
                      <a:pt x="5109" y="298"/>
                      <a:pt x="5089" y="151"/>
                      <a:pt x="5085" y="1"/>
                    </a:cubicBez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48"/>
              <p:cNvSpPr/>
              <p:nvPr/>
            </p:nvSpPr>
            <p:spPr>
              <a:xfrm>
                <a:off x="5404794" y="1101788"/>
                <a:ext cx="220896" cy="502021"/>
              </a:xfrm>
              <a:custGeom>
                <a:avLst/>
                <a:gdLst/>
                <a:ahLst/>
                <a:cxnLst/>
                <a:rect l="l" t="t" r="r" b="b"/>
                <a:pathLst>
                  <a:path w="9441" h="21431" extrusionOk="0">
                    <a:moveTo>
                      <a:pt x="9440" y="0"/>
                    </a:moveTo>
                    <a:cubicBezTo>
                      <a:pt x="9440" y="0"/>
                      <a:pt x="6574" y="17"/>
                      <a:pt x="5247" y="2892"/>
                    </a:cubicBezTo>
                    <a:cubicBezTo>
                      <a:pt x="4348" y="4840"/>
                      <a:pt x="3663" y="6723"/>
                      <a:pt x="3318" y="7734"/>
                    </a:cubicBezTo>
                    <a:cubicBezTo>
                      <a:pt x="3155" y="8207"/>
                      <a:pt x="2753" y="8558"/>
                      <a:pt x="2262" y="8652"/>
                    </a:cubicBezTo>
                    <a:lnTo>
                      <a:pt x="0" y="9089"/>
                    </a:lnTo>
                    <a:lnTo>
                      <a:pt x="1367" y="9333"/>
                    </a:lnTo>
                    <a:cubicBezTo>
                      <a:pt x="2226" y="9486"/>
                      <a:pt x="2748" y="10364"/>
                      <a:pt x="2475" y="11191"/>
                    </a:cubicBezTo>
                    <a:cubicBezTo>
                      <a:pt x="2136" y="12215"/>
                      <a:pt x="1787" y="13557"/>
                      <a:pt x="1837" y="14626"/>
                    </a:cubicBezTo>
                    <a:cubicBezTo>
                      <a:pt x="1932" y="16639"/>
                      <a:pt x="4337" y="21431"/>
                      <a:pt x="4337" y="21431"/>
                    </a:cubicBezTo>
                    <a:lnTo>
                      <a:pt x="6654" y="21431"/>
                    </a:lnTo>
                    <a:lnTo>
                      <a:pt x="6136" y="20332"/>
                    </a:lnTo>
                    <a:lnTo>
                      <a:pt x="4808" y="17518"/>
                    </a:lnTo>
                    <a:lnTo>
                      <a:pt x="3577" y="14911"/>
                    </a:lnTo>
                    <a:lnTo>
                      <a:pt x="3517" y="14784"/>
                    </a:lnTo>
                    <a:cubicBezTo>
                      <a:pt x="3144" y="13991"/>
                      <a:pt x="3041" y="13104"/>
                      <a:pt x="3215" y="12256"/>
                    </a:cubicBezTo>
                    <a:cubicBezTo>
                      <a:pt x="3250" y="12084"/>
                      <a:pt x="3297" y="11914"/>
                      <a:pt x="3355" y="11748"/>
                    </a:cubicBezTo>
                    <a:lnTo>
                      <a:pt x="5087" y="6769"/>
                    </a:lnTo>
                    <a:lnTo>
                      <a:pt x="6883" y="2199"/>
                    </a:lnTo>
                    <a:cubicBezTo>
                      <a:pt x="7429" y="1379"/>
                      <a:pt x="8170" y="694"/>
                      <a:pt x="9048" y="215"/>
                    </a:cubicBezTo>
                    <a:lnTo>
                      <a:pt x="9440" y="0"/>
                    </a:ln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87" name="Google Shape;2687;p48"/>
            <p:cNvSpPr/>
            <p:nvPr/>
          </p:nvSpPr>
          <p:spPr>
            <a:xfrm>
              <a:off x="3637540" y="713579"/>
              <a:ext cx="965405" cy="796587"/>
            </a:xfrm>
            <a:custGeom>
              <a:avLst/>
              <a:gdLst/>
              <a:ahLst/>
              <a:cxnLst/>
              <a:rect l="l" t="t" r="r" b="b"/>
              <a:pathLst>
                <a:path w="9054" h="7462" extrusionOk="0">
                  <a:moveTo>
                    <a:pt x="2640" y="0"/>
                  </a:moveTo>
                  <a:cubicBezTo>
                    <a:pt x="1183" y="1"/>
                    <a:pt x="1" y="1182"/>
                    <a:pt x="1" y="2640"/>
                  </a:cubicBezTo>
                  <a:cubicBezTo>
                    <a:pt x="1" y="3791"/>
                    <a:pt x="738" y="4770"/>
                    <a:pt x="1767" y="5130"/>
                  </a:cubicBezTo>
                  <a:cubicBezTo>
                    <a:pt x="1958" y="5199"/>
                    <a:pt x="2162" y="5245"/>
                    <a:pt x="2373" y="5266"/>
                  </a:cubicBezTo>
                  <a:cubicBezTo>
                    <a:pt x="2415" y="5269"/>
                    <a:pt x="2457" y="5273"/>
                    <a:pt x="2500" y="5276"/>
                  </a:cubicBezTo>
                  <a:cubicBezTo>
                    <a:pt x="2501" y="5292"/>
                    <a:pt x="2503" y="5309"/>
                    <a:pt x="2505" y="5324"/>
                  </a:cubicBezTo>
                  <a:cubicBezTo>
                    <a:pt x="2525" y="5503"/>
                    <a:pt x="2564" y="5674"/>
                    <a:pt x="2623" y="5840"/>
                  </a:cubicBezTo>
                  <a:cubicBezTo>
                    <a:pt x="2952" y="6785"/>
                    <a:pt x="3849" y="7461"/>
                    <a:pt x="4907" y="7461"/>
                  </a:cubicBezTo>
                  <a:cubicBezTo>
                    <a:pt x="6243" y="7461"/>
                    <a:pt x="7326" y="6378"/>
                    <a:pt x="7326" y="5042"/>
                  </a:cubicBezTo>
                  <a:cubicBezTo>
                    <a:pt x="7326" y="4903"/>
                    <a:pt x="7313" y="4766"/>
                    <a:pt x="7291" y="4633"/>
                  </a:cubicBezTo>
                  <a:cubicBezTo>
                    <a:pt x="8299" y="4410"/>
                    <a:pt x="9053" y="3511"/>
                    <a:pt x="9053" y="2437"/>
                  </a:cubicBezTo>
                  <a:cubicBezTo>
                    <a:pt x="9053" y="1195"/>
                    <a:pt x="8045" y="187"/>
                    <a:pt x="6803" y="187"/>
                  </a:cubicBezTo>
                  <a:cubicBezTo>
                    <a:pt x="5994" y="187"/>
                    <a:pt x="5285" y="614"/>
                    <a:pt x="4887" y="1255"/>
                  </a:cubicBezTo>
                  <a:cubicBezTo>
                    <a:pt x="4423" y="503"/>
                    <a:pt x="3590" y="0"/>
                    <a:pt x="2640" y="0"/>
                  </a:cubicBezTo>
                  <a:close/>
                </a:path>
              </a:pathLst>
            </a:custGeom>
            <a:solidFill>
              <a:srgbClr val="FFFFFF">
                <a:alpha val="1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48"/>
            <p:cNvSpPr/>
            <p:nvPr/>
          </p:nvSpPr>
          <p:spPr>
            <a:xfrm>
              <a:off x="4090355" y="901036"/>
              <a:ext cx="231168" cy="254498"/>
            </a:xfrm>
            <a:custGeom>
              <a:avLst/>
              <a:gdLst/>
              <a:ahLst/>
              <a:cxnLst/>
              <a:rect l="l" t="t" r="r" b="b"/>
              <a:pathLst>
                <a:path w="2168" h="2384" extrusionOk="0">
                  <a:moveTo>
                    <a:pt x="1086" y="0"/>
                  </a:moveTo>
                  <a:cubicBezTo>
                    <a:pt x="720" y="0"/>
                    <a:pt x="370" y="212"/>
                    <a:pt x="213" y="568"/>
                  </a:cubicBezTo>
                  <a:cubicBezTo>
                    <a:pt x="1" y="1050"/>
                    <a:pt x="454" y="2384"/>
                    <a:pt x="454" y="2384"/>
                  </a:cubicBezTo>
                  <a:cubicBezTo>
                    <a:pt x="454" y="2384"/>
                    <a:pt x="1744" y="1819"/>
                    <a:pt x="1957" y="1338"/>
                  </a:cubicBezTo>
                  <a:cubicBezTo>
                    <a:pt x="2168" y="856"/>
                    <a:pt x="1950" y="294"/>
                    <a:pt x="1470" y="81"/>
                  </a:cubicBezTo>
                  <a:cubicBezTo>
                    <a:pt x="1345" y="26"/>
                    <a:pt x="1214" y="0"/>
                    <a:pt x="1086" y="0"/>
                  </a:cubicBezTo>
                  <a:close/>
                </a:path>
              </a:pathLst>
            </a:custGeom>
            <a:solidFill>
              <a:srgbClr val="B4B7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9" name="Google Shape;2689;p48"/>
          <p:cNvGrpSpPr/>
          <p:nvPr/>
        </p:nvGrpSpPr>
        <p:grpSpPr>
          <a:xfrm>
            <a:off x="-571362" y="4535219"/>
            <a:ext cx="10436575" cy="1197200"/>
            <a:chOff x="-646237" y="3946300"/>
            <a:chExt cx="10436575" cy="1197200"/>
          </a:xfrm>
        </p:grpSpPr>
        <p:grpSp>
          <p:nvGrpSpPr>
            <p:cNvPr id="2690" name="Google Shape;2690;p48"/>
            <p:cNvGrpSpPr/>
            <p:nvPr/>
          </p:nvGrpSpPr>
          <p:grpSpPr>
            <a:xfrm>
              <a:off x="-646237" y="4340034"/>
              <a:ext cx="10436575" cy="803466"/>
              <a:chOff x="0" y="4340034"/>
              <a:chExt cx="10436575" cy="803466"/>
            </a:xfrm>
          </p:grpSpPr>
          <p:sp>
            <p:nvSpPr>
              <p:cNvPr id="2691" name="Google Shape;2691;p48"/>
              <p:cNvSpPr/>
              <p:nvPr/>
            </p:nvSpPr>
            <p:spPr>
              <a:xfrm rot="10800000">
                <a:off x="2007684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48"/>
              <p:cNvSpPr/>
              <p:nvPr/>
            </p:nvSpPr>
            <p:spPr>
              <a:xfrm rot="10800000" flipH="1">
                <a:off x="0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48"/>
              <p:cNvSpPr/>
              <p:nvPr/>
            </p:nvSpPr>
            <p:spPr>
              <a:xfrm rot="10800000">
                <a:off x="5184834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48"/>
              <p:cNvSpPr/>
              <p:nvPr/>
            </p:nvSpPr>
            <p:spPr>
              <a:xfrm rot="10800000" flipH="1">
                <a:off x="3177150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48"/>
              <p:cNvSpPr/>
              <p:nvPr/>
            </p:nvSpPr>
            <p:spPr>
              <a:xfrm rot="10800000">
                <a:off x="8428909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48"/>
              <p:cNvSpPr/>
              <p:nvPr/>
            </p:nvSpPr>
            <p:spPr>
              <a:xfrm rot="10800000" flipH="1">
                <a:off x="6421225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7" name="Google Shape;2697;p48"/>
            <p:cNvGrpSpPr/>
            <p:nvPr/>
          </p:nvGrpSpPr>
          <p:grpSpPr>
            <a:xfrm>
              <a:off x="3964812" y="4033230"/>
              <a:ext cx="1307895" cy="575273"/>
              <a:chOff x="2161713" y="3315239"/>
              <a:chExt cx="607984" cy="267420"/>
            </a:xfrm>
          </p:grpSpPr>
          <p:sp>
            <p:nvSpPr>
              <p:cNvPr id="2698" name="Google Shape;2698;p48"/>
              <p:cNvSpPr/>
              <p:nvPr/>
            </p:nvSpPr>
            <p:spPr>
              <a:xfrm>
                <a:off x="2161713" y="3351361"/>
                <a:ext cx="191789" cy="231298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9874" extrusionOk="0">
                    <a:moveTo>
                      <a:pt x="7172" y="1"/>
                    </a:moveTo>
                    <a:lnTo>
                      <a:pt x="7172" y="1"/>
                    </a:lnTo>
                    <a:cubicBezTo>
                      <a:pt x="4099" y="1599"/>
                      <a:pt x="3892" y="4964"/>
                      <a:pt x="3523" y="7464"/>
                    </a:cubicBezTo>
                    <a:cubicBezTo>
                      <a:pt x="3359" y="5580"/>
                      <a:pt x="2090" y="985"/>
                      <a:pt x="0" y="616"/>
                    </a:cubicBezTo>
                    <a:lnTo>
                      <a:pt x="0" y="616"/>
                    </a:lnTo>
                    <a:cubicBezTo>
                      <a:pt x="2705" y="2746"/>
                      <a:pt x="1844" y="9874"/>
                      <a:pt x="1844" y="9874"/>
                    </a:cubicBezTo>
                    <a:lnTo>
                      <a:pt x="7909" y="9874"/>
                    </a:lnTo>
                    <a:cubicBezTo>
                      <a:pt x="8196" y="7044"/>
                      <a:pt x="7172" y="3279"/>
                      <a:pt x="7172" y="3278"/>
                    </a:cubicBezTo>
                    <a:lnTo>
                      <a:pt x="7172" y="3278"/>
                    </a:lnTo>
                    <a:cubicBezTo>
                      <a:pt x="7172" y="3279"/>
                      <a:pt x="7295" y="6966"/>
                      <a:pt x="5819" y="7704"/>
                    </a:cubicBezTo>
                    <a:cubicBezTo>
                      <a:pt x="5123" y="6351"/>
                      <a:pt x="5328" y="2131"/>
                      <a:pt x="7172" y="1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48"/>
              <p:cNvSpPr/>
              <p:nvPr/>
            </p:nvSpPr>
            <p:spPr>
              <a:xfrm>
                <a:off x="2378304" y="3315239"/>
                <a:ext cx="217878" cy="267420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1141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510" y="2559"/>
                      <a:pt x="2346" y="11416"/>
                      <a:pt x="2346" y="11416"/>
                    </a:cubicBezTo>
                    <a:lnTo>
                      <a:pt x="7642" y="11416"/>
                    </a:lnTo>
                    <a:cubicBezTo>
                      <a:pt x="7642" y="11416"/>
                      <a:pt x="5118" y="3709"/>
                      <a:pt x="9312" y="1102"/>
                    </a:cubicBezTo>
                    <a:lnTo>
                      <a:pt x="9312" y="1102"/>
                    </a:lnTo>
                    <a:cubicBezTo>
                      <a:pt x="6368" y="1913"/>
                      <a:pt x="5407" y="4656"/>
                      <a:pt x="5300" y="9241"/>
                    </a:cubicBezTo>
                    <a:cubicBezTo>
                      <a:pt x="4768" y="2950"/>
                      <a:pt x="2098" y="533"/>
                      <a:pt x="1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48"/>
              <p:cNvSpPr/>
              <p:nvPr/>
            </p:nvSpPr>
            <p:spPr>
              <a:xfrm>
                <a:off x="2587220" y="3358716"/>
                <a:ext cx="182477" cy="223943"/>
              </a:xfrm>
              <a:custGeom>
                <a:avLst/>
                <a:gdLst/>
                <a:ahLst/>
                <a:cxnLst/>
                <a:rect l="l" t="t" r="r" b="b"/>
                <a:pathLst>
                  <a:path w="7799" h="9560" extrusionOk="0">
                    <a:moveTo>
                      <a:pt x="7799" y="0"/>
                    </a:moveTo>
                    <a:lnTo>
                      <a:pt x="7799" y="0"/>
                    </a:lnTo>
                    <a:cubicBezTo>
                      <a:pt x="6042" y="447"/>
                      <a:pt x="3806" y="2471"/>
                      <a:pt x="3360" y="7739"/>
                    </a:cubicBezTo>
                    <a:cubicBezTo>
                      <a:pt x="3271" y="3901"/>
                      <a:pt x="2466" y="1603"/>
                      <a:pt x="0" y="923"/>
                    </a:cubicBezTo>
                    <a:lnTo>
                      <a:pt x="0" y="923"/>
                    </a:lnTo>
                    <a:cubicBezTo>
                      <a:pt x="3513" y="3107"/>
                      <a:pt x="1399" y="9560"/>
                      <a:pt x="1399" y="9560"/>
                    </a:cubicBezTo>
                    <a:lnTo>
                      <a:pt x="5835" y="9560"/>
                    </a:lnTo>
                    <a:cubicBezTo>
                      <a:pt x="5835" y="9560"/>
                      <a:pt x="3186" y="2144"/>
                      <a:pt x="7799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48"/>
              <p:cNvSpPr/>
              <p:nvPr/>
            </p:nvSpPr>
            <p:spPr>
              <a:xfrm>
                <a:off x="2321682" y="3399054"/>
                <a:ext cx="152388" cy="183605"/>
              </a:xfrm>
              <a:custGeom>
                <a:avLst/>
                <a:gdLst/>
                <a:ahLst/>
                <a:cxnLst/>
                <a:rect l="l" t="t" r="r" b="b"/>
                <a:pathLst>
                  <a:path w="6513" h="7838" extrusionOk="0">
                    <a:moveTo>
                      <a:pt x="6513" y="0"/>
                    </a:moveTo>
                    <a:lnTo>
                      <a:pt x="6513" y="0"/>
                    </a:lnTo>
                    <a:cubicBezTo>
                      <a:pt x="2237" y="1667"/>
                      <a:pt x="2572" y="6951"/>
                      <a:pt x="2572" y="6951"/>
                    </a:cubicBezTo>
                    <a:cubicBezTo>
                      <a:pt x="2572" y="6951"/>
                      <a:pt x="1771" y="2944"/>
                      <a:pt x="3140" y="1174"/>
                    </a:cubicBezTo>
                    <a:lnTo>
                      <a:pt x="3140" y="1174"/>
                    </a:lnTo>
                    <a:cubicBezTo>
                      <a:pt x="1" y="2977"/>
                      <a:pt x="1069" y="7838"/>
                      <a:pt x="1069" y="7838"/>
                    </a:cubicBezTo>
                    <a:lnTo>
                      <a:pt x="1069" y="7837"/>
                    </a:lnTo>
                    <a:lnTo>
                      <a:pt x="5578" y="7837"/>
                    </a:lnTo>
                    <a:cubicBezTo>
                      <a:pt x="5578" y="7837"/>
                      <a:pt x="3707" y="3277"/>
                      <a:pt x="6513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48"/>
              <p:cNvSpPr/>
              <p:nvPr/>
            </p:nvSpPr>
            <p:spPr>
              <a:xfrm>
                <a:off x="2514150" y="3328451"/>
                <a:ext cx="164414" cy="254208"/>
              </a:xfrm>
              <a:custGeom>
                <a:avLst/>
                <a:gdLst/>
                <a:ahLst/>
                <a:cxnLst/>
                <a:rect l="l" t="t" r="r" b="b"/>
                <a:pathLst>
                  <a:path w="7027" h="10852" extrusionOk="0">
                    <a:moveTo>
                      <a:pt x="7027" y="0"/>
                    </a:moveTo>
                    <a:lnTo>
                      <a:pt x="7027" y="0"/>
                    </a:lnTo>
                    <a:cubicBezTo>
                      <a:pt x="3755" y="1988"/>
                      <a:pt x="2954" y="9623"/>
                      <a:pt x="2954" y="9623"/>
                    </a:cubicBezTo>
                    <a:cubicBezTo>
                      <a:pt x="2954" y="9623"/>
                      <a:pt x="1950" y="2100"/>
                      <a:pt x="1" y="1563"/>
                    </a:cubicBezTo>
                    <a:lnTo>
                      <a:pt x="1" y="1563"/>
                    </a:lnTo>
                    <a:cubicBezTo>
                      <a:pt x="2751" y="6649"/>
                      <a:pt x="831" y="10852"/>
                      <a:pt x="831" y="10852"/>
                    </a:cubicBezTo>
                    <a:lnTo>
                      <a:pt x="5468" y="10852"/>
                    </a:lnTo>
                    <a:cubicBezTo>
                      <a:pt x="5468" y="10852"/>
                      <a:pt x="2924" y="5144"/>
                      <a:pt x="7027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3" name="Google Shape;2703;p48"/>
            <p:cNvGrpSpPr/>
            <p:nvPr/>
          </p:nvGrpSpPr>
          <p:grpSpPr>
            <a:xfrm>
              <a:off x="218815" y="3946300"/>
              <a:ext cx="767639" cy="575285"/>
              <a:chOff x="1286413" y="3306853"/>
              <a:chExt cx="450519" cy="337648"/>
            </a:xfrm>
          </p:grpSpPr>
          <p:sp>
            <p:nvSpPr>
              <p:cNvPr id="2704" name="Google Shape;2704;p48"/>
              <p:cNvSpPr/>
              <p:nvPr/>
            </p:nvSpPr>
            <p:spPr>
              <a:xfrm>
                <a:off x="1357869" y="3306853"/>
                <a:ext cx="275108" cy="337625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4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955" y="3231"/>
                      <a:pt x="2962" y="14412"/>
                      <a:pt x="2962" y="14412"/>
                    </a:cubicBezTo>
                    <a:lnTo>
                      <a:pt x="9648" y="14412"/>
                    </a:lnTo>
                    <a:cubicBezTo>
                      <a:pt x="9648" y="14412"/>
                      <a:pt x="6461" y="4682"/>
                      <a:pt x="11757" y="1391"/>
                    </a:cubicBezTo>
                    <a:lnTo>
                      <a:pt x="11757" y="1391"/>
                    </a:lnTo>
                    <a:cubicBezTo>
                      <a:pt x="8039" y="2415"/>
                      <a:pt x="6825" y="5880"/>
                      <a:pt x="6691" y="11668"/>
                    </a:cubicBezTo>
                    <a:cubicBezTo>
                      <a:pt x="6018" y="3724"/>
                      <a:pt x="2648" y="673"/>
                      <a:pt x="0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48"/>
              <p:cNvSpPr/>
              <p:nvPr/>
            </p:nvSpPr>
            <p:spPr>
              <a:xfrm>
                <a:off x="1286413" y="3412664"/>
                <a:ext cx="192374" cy="23181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9896" extrusionOk="0">
                    <a:moveTo>
                      <a:pt x="8222" y="1"/>
                    </a:moveTo>
                    <a:lnTo>
                      <a:pt x="8222" y="1"/>
                    </a:lnTo>
                    <a:cubicBezTo>
                      <a:pt x="2825" y="2105"/>
                      <a:pt x="3247" y="8774"/>
                      <a:pt x="3247" y="8774"/>
                    </a:cubicBezTo>
                    <a:cubicBezTo>
                      <a:pt x="3247" y="8774"/>
                      <a:pt x="2235" y="3716"/>
                      <a:pt x="3963" y="1482"/>
                    </a:cubicBezTo>
                    <a:lnTo>
                      <a:pt x="3963" y="1482"/>
                    </a:lnTo>
                    <a:cubicBezTo>
                      <a:pt x="1" y="3758"/>
                      <a:pt x="1350" y="9895"/>
                      <a:pt x="1350" y="9895"/>
                    </a:cubicBezTo>
                    <a:lnTo>
                      <a:pt x="1350" y="9894"/>
                    </a:lnTo>
                    <a:lnTo>
                      <a:pt x="7041" y="9894"/>
                    </a:lnTo>
                    <a:cubicBezTo>
                      <a:pt x="7041" y="9894"/>
                      <a:pt x="4682" y="4138"/>
                      <a:pt x="8222" y="1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48"/>
              <p:cNvSpPr/>
              <p:nvPr/>
            </p:nvSpPr>
            <p:spPr>
              <a:xfrm>
                <a:off x="1529349" y="3323555"/>
                <a:ext cx="207583" cy="320946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13701" extrusionOk="0">
                    <a:moveTo>
                      <a:pt x="8872" y="0"/>
                    </a:moveTo>
                    <a:lnTo>
                      <a:pt x="8872" y="0"/>
                    </a:lnTo>
                    <a:cubicBezTo>
                      <a:pt x="4741" y="2510"/>
                      <a:pt x="3730" y="12147"/>
                      <a:pt x="3730" y="12147"/>
                    </a:cubicBezTo>
                    <a:cubicBezTo>
                      <a:pt x="3730" y="12147"/>
                      <a:pt x="2463" y="2651"/>
                      <a:pt x="1" y="1973"/>
                    </a:cubicBezTo>
                    <a:lnTo>
                      <a:pt x="1" y="1973"/>
                    </a:lnTo>
                    <a:cubicBezTo>
                      <a:pt x="3473" y="8392"/>
                      <a:pt x="1049" y="13699"/>
                      <a:pt x="1049" y="13699"/>
                    </a:cubicBezTo>
                    <a:lnTo>
                      <a:pt x="6905" y="13700"/>
                    </a:lnTo>
                    <a:cubicBezTo>
                      <a:pt x="6905" y="13700"/>
                      <a:pt x="3693" y="6494"/>
                      <a:pt x="8872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7" name="Google Shape;2707;p48"/>
            <p:cNvGrpSpPr/>
            <p:nvPr/>
          </p:nvGrpSpPr>
          <p:grpSpPr>
            <a:xfrm>
              <a:off x="8251040" y="3946300"/>
              <a:ext cx="767639" cy="575285"/>
              <a:chOff x="1286413" y="3306853"/>
              <a:chExt cx="450519" cy="337648"/>
            </a:xfrm>
          </p:grpSpPr>
          <p:sp>
            <p:nvSpPr>
              <p:cNvPr id="2708" name="Google Shape;2708;p48"/>
              <p:cNvSpPr/>
              <p:nvPr/>
            </p:nvSpPr>
            <p:spPr>
              <a:xfrm>
                <a:off x="1357869" y="3306853"/>
                <a:ext cx="275108" cy="337625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4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955" y="3231"/>
                      <a:pt x="2962" y="14412"/>
                      <a:pt x="2962" y="14412"/>
                    </a:cubicBezTo>
                    <a:lnTo>
                      <a:pt x="9648" y="14412"/>
                    </a:lnTo>
                    <a:cubicBezTo>
                      <a:pt x="9648" y="14412"/>
                      <a:pt x="6461" y="4682"/>
                      <a:pt x="11757" y="1391"/>
                    </a:cubicBezTo>
                    <a:lnTo>
                      <a:pt x="11757" y="1391"/>
                    </a:lnTo>
                    <a:cubicBezTo>
                      <a:pt x="8039" y="2415"/>
                      <a:pt x="6825" y="5880"/>
                      <a:pt x="6691" y="11668"/>
                    </a:cubicBezTo>
                    <a:cubicBezTo>
                      <a:pt x="6018" y="3724"/>
                      <a:pt x="2648" y="673"/>
                      <a:pt x="0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48"/>
              <p:cNvSpPr/>
              <p:nvPr/>
            </p:nvSpPr>
            <p:spPr>
              <a:xfrm>
                <a:off x="1286413" y="3412664"/>
                <a:ext cx="192374" cy="23181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9896" extrusionOk="0">
                    <a:moveTo>
                      <a:pt x="8222" y="1"/>
                    </a:moveTo>
                    <a:lnTo>
                      <a:pt x="8222" y="1"/>
                    </a:lnTo>
                    <a:cubicBezTo>
                      <a:pt x="2825" y="2105"/>
                      <a:pt x="3247" y="8774"/>
                      <a:pt x="3247" y="8774"/>
                    </a:cubicBezTo>
                    <a:cubicBezTo>
                      <a:pt x="3247" y="8774"/>
                      <a:pt x="2235" y="3716"/>
                      <a:pt x="3963" y="1482"/>
                    </a:cubicBezTo>
                    <a:lnTo>
                      <a:pt x="3963" y="1482"/>
                    </a:lnTo>
                    <a:cubicBezTo>
                      <a:pt x="1" y="3758"/>
                      <a:pt x="1350" y="9895"/>
                      <a:pt x="1350" y="9895"/>
                    </a:cubicBezTo>
                    <a:lnTo>
                      <a:pt x="1350" y="9894"/>
                    </a:lnTo>
                    <a:lnTo>
                      <a:pt x="7041" y="9894"/>
                    </a:lnTo>
                    <a:cubicBezTo>
                      <a:pt x="7041" y="9894"/>
                      <a:pt x="4682" y="4138"/>
                      <a:pt x="8222" y="1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48"/>
              <p:cNvSpPr/>
              <p:nvPr/>
            </p:nvSpPr>
            <p:spPr>
              <a:xfrm>
                <a:off x="1529349" y="3323555"/>
                <a:ext cx="207583" cy="320946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13701" extrusionOk="0">
                    <a:moveTo>
                      <a:pt x="8872" y="0"/>
                    </a:moveTo>
                    <a:lnTo>
                      <a:pt x="8872" y="0"/>
                    </a:lnTo>
                    <a:cubicBezTo>
                      <a:pt x="4741" y="2510"/>
                      <a:pt x="3730" y="12147"/>
                      <a:pt x="3730" y="12147"/>
                    </a:cubicBezTo>
                    <a:cubicBezTo>
                      <a:pt x="3730" y="12147"/>
                      <a:pt x="2463" y="2651"/>
                      <a:pt x="1" y="1973"/>
                    </a:cubicBezTo>
                    <a:lnTo>
                      <a:pt x="1" y="1973"/>
                    </a:lnTo>
                    <a:cubicBezTo>
                      <a:pt x="3473" y="8392"/>
                      <a:pt x="1049" y="13699"/>
                      <a:pt x="1049" y="13699"/>
                    </a:cubicBezTo>
                    <a:lnTo>
                      <a:pt x="6905" y="13700"/>
                    </a:lnTo>
                    <a:cubicBezTo>
                      <a:pt x="6905" y="13700"/>
                      <a:pt x="3693" y="6494"/>
                      <a:pt x="8872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E630D7B-5E1F-4EEC-B26E-F61CA8F44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01" y="1476575"/>
            <a:ext cx="767954" cy="7679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C8D6D2-33F1-43B3-ADD6-D5618B459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99" y="3705825"/>
            <a:ext cx="748255" cy="748255"/>
          </a:xfrm>
          <a:prstGeom prst="rect">
            <a:avLst/>
          </a:prstGeom>
        </p:spPr>
      </p:pic>
      <p:grpSp>
        <p:nvGrpSpPr>
          <p:cNvPr id="211" name="Google Shape;3621;p55">
            <a:extLst>
              <a:ext uri="{FF2B5EF4-FFF2-40B4-BE49-F238E27FC236}">
                <a16:creationId xmlns:a16="http://schemas.microsoft.com/office/drawing/2014/main" id="{1645CFF1-1927-4A89-9C76-07E689ECE828}"/>
              </a:ext>
            </a:extLst>
          </p:cNvPr>
          <p:cNvGrpSpPr/>
          <p:nvPr/>
        </p:nvGrpSpPr>
        <p:grpSpPr>
          <a:xfrm rot="405992">
            <a:off x="419243" y="2625300"/>
            <a:ext cx="1108686" cy="733162"/>
            <a:chOff x="2074932" y="1753471"/>
            <a:chExt cx="1323269" cy="875064"/>
          </a:xfrm>
        </p:grpSpPr>
        <p:sp>
          <p:nvSpPr>
            <p:cNvPr id="212" name="Google Shape;3622;p55">
              <a:extLst>
                <a:ext uri="{FF2B5EF4-FFF2-40B4-BE49-F238E27FC236}">
                  <a16:creationId xmlns:a16="http://schemas.microsoft.com/office/drawing/2014/main" id="{3220768C-9326-4C4E-A199-E8F2A32AE0DE}"/>
                </a:ext>
              </a:extLst>
            </p:cNvPr>
            <p:cNvSpPr/>
            <p:nvPr/>
          </p:nvSpPr>
          <p:spPr>
            <a:xfrm>
              <a:off x="2309234" y="1784205"/>
              <a:ext cx="228874" cy="19724"/>
            </a:xfrm>
            <a:custGeom>
              <a:avLst/>
              <a:gdLst/>
              <a:ahLst/>
              <a:cxnLst/>
              <a:rect l="l" t="t" r="r" b="b"/>
              <a:pathLst>
                <a:path w="9782" h="842" extrusionOk="0">
                  <a:moveTo>
                    <a:pt x="212" y="0"/>
                  </a:moveTo>
                  <a:cubicBezTo>
                    <a:pt x="107" y="0"/>
                    <a:pt x="13" y="78"/>
                    <a:pt x="6" y="184"/>
                  </a:cubicBezTo>
                  <a:cubicBezTo>
                    <a:pt x="0" y="297"/>
                    <a:pt x="90" y="389"/>
                    <a:pt x="200" y="389"/>
                  </a:cubicBezTo>
                  <a:lnTo>
                    <a:pt x="1179" y="389"/>
                  </a:lnTo>
                  <a:cubicBezTo>
                    <a:pt x="1333" y="389"/>
                    <a:pt x="1482" y="441"/>
                    <a:pt x="1601" y="536"/>
                  </a:cubicBezTo>
                  <a:cubicBezTo>
                    <a:pt x="1631" y="559"/>
                    <a:pt x="1659" y="585"/>
                    <a:pt x="1684" y="615"/>
                  </a:cubicBezTo>
                  <a:cubicBezTo>
                    <a:pt x="1750" y="688"/>
                    <a:pt x="1828" y="744"/>
                    <a:pt x="1914" y="783"/>
                  </a:cubicBezTo>
                  <a:cubicBezTo>
                    <a:pt x="2001" y="821"/>
                    <a:pt x="2097" y="841"/>
                    <a:pt x="2192" y="841"/>
                  </a:cubicBezTo>
                  <a:lnTo>
                    <a:pt x="8759" y="841"/>
                  </a:lnTo>
                  <a:cubicBezTo>
                    <a:pt x="9122" y="841"/>
                    <a:pt x="9363" y="702"/>
                    <a:pt x="9522" y="537"/>
                  </a:cubicBezTo>
                  <a:cubicBezTo>
                    <a:pt x="9624" y="431"/>
                    <a:pt x="9691" y="316"/>
                    <a:pt x="9735" y="219"/>
                  </a:cubicBezTo>
                  <a:cubicBezTo>
                    <a:pt x="9781" y="117"/>
                    <a:pt x="9708" y="0"/>
                    <a:pt x="9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623;p55">
              <a:extLst>
                <a:ext uri="{FF2B5EF4-FFF2-40B4-BE49-F238E27FC236}">
                  <a16:creationId xmlns:a16="http://schemas.microsoft.com/office/drawing/2014/main" id="{B9F8B002-D138-44C9-95A3-693E2627C5EB}"/>
                </a:ext>
              </a:extLst>
            </p:cNvPr>
            <p:cNvSpPr/>
            <p:nvPr/>
          </p:nvSpPr>
          <p:spPr>
            <a:xfrm>
              <a:off x="2291359" y="1794980"/>
              <a:ext cx="45999" cy="23730"/>
            </a:xfrm>
            <a:custGeom>
              <a:avLst/>
              <a:gdLst/>
              <a:ahLst/>
              <a:cxnLst/>
              <a:rect l="l" t="t" r="r" b="b"/>
              <a:pathLst>
                <a:path w="1966" h="1013" extrusionOk="0">
                  <a:moveTo>
                    <a:pt x="11" y="1"/>
                  </a:moveTo>
                  <a:cubicBezTo>
                    <a:pt x="5" y="1"/>
                    <a:pt x="0" y="6"/>
                    <a:pt x="0" y="12"/>
                  </a:cubicBezTo>
                  <a:lnTo>
                    <a:pt x="0" y="1012"/>
                  </a:lnTo>
                  <a:lnTo>
                    <a:pt x="1965" y="1012"/>
                  </a:lnTo>
                  <a:lnTo>
                    <a:pt x="1965" y="12"/>
                  </a:lnTo>
                  <a:cubicBezTo>
                    <a:pt x="1965" y="6"/>
                    <a:pt x="1960" y="1"/>
                    <a:pt x="1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624;p55">
              <a:extLst>
                <a:ext uri="{FF2B5EF4-FFF2-40B4-BE49-F238E27FC236}">
                  <a16:creationId xmlns:a16="http://schemas.microsoft.com/office/drawing/2014/main" id="{CD10C0DF-0D22-46C6-8347-8C521CBF05E2}"/>
                </a:ext>
              </a:extLst>
            </p:cNvPr>
            <p:cNvSpPr/>
            <p:nvPr/>
          </p:nvSpPr>
          <p:spPr>
            <a:xfrm>
              <a:off x="2300624" y="1794980"/>
              <a:ext cx="27422" cy="23730"/>
            </a:xfrm>
            <a:custGeom>
              <a:avLst/>
              <a:gdLst/>
              <a:ahLst/>
              <a:cxnLst/>
              <a:rect l="l" t="t" r="r" b="b"/>
              <a:pathLst>
                <a:path w="1172" h="1013" extrusionOk="0">
                  <a:moveTo>
                    <a:pt x="9" y="1"/>
                  </a:moveTo>
                  <a:cubicBezTo>
                    <a:pt x="5" y="1"/>
                    <a:pt x="1" y="5"/>
                    <a:pt x="0" y="10"/>
                  </a:cubicBezTo>
                  <a:lnTo>
                    <a:pt x="0" y="1012"/>
                  </a:lnTo>
                  <a:lnTo>
                    <a:pt x="1171" y="1012"/>
                  </a:lnTo>
                  <a:lnTo>
                    <a:pt x="1171" y="10"/>
                  </a:lnTo>
                  <a:cubicBezTo>
                    <a:pt x="1171" y="5"/>
                    <a:pt x="1168" y="1"/>
                    <a:pt x="1163" y="1"/>
                  </a:cubicBezTo>
                  <a:close/>
                </a:path>
              </a:pathLst>
            </a:custGeom>
            <a:solidFill>
              <a:srgbClr val="FFFFFF">
                <a:alpha val="1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625;p55">
              <a:extLst>
                <a:ext uri="{FF2B5EF4-FFF2-40B4-BE49-F238E27FC236}">
                  <a16:creationId xmlns:a16="http://schemas.microsoft.com/office/drawing/2014/main" id="{85117F5C-58B5-442B-B969-AE1C6CD6BC3C}"/>
                </a:ext>
              </a:extLst>
            </p:cNvPr>
            <p:cNvSpPr/>
            <p:nvPr/>
          </p:nvSpPr>
          <p:spPr>
            <a:xfrm>
              <a:off x="2291359" y="1753471"/>
              <a:ext cx="46023" cy="29094"/>
            </a:xfrm>
            <a:custGeom>
              <a:avLst/>
              <a:gdLst/>
              <a:ahLst/>
              <a:cxnLst/>
              <a:rect l="l" t="t" r="r" b="b"/>
              <a:pathLst>
                <a:path w="1967" h="1242" extrusionOk="0">
                  <a:moveTo>
                    <a:pt x="984" y="1"/>
                  </a:moveTo>
                  <a:cubicBezTo>
                    <a:pt x="440" y="1"/>
                    <a:pt x="0" y="442"/>
                    <a:pt x="0" y="984"/>
                  </a:cubicBezTo>
                  <a:lnTo>
                    <a:pt x="0" y="1139"/>
                  </a:lnTo>
                  <a:cubicBezTo>
                    <a:pt x="0" y="1196"/>
                    <a:pt x="46" y="1242"/>
                    <a:pt x="103" y="1242"/>
                  </a:cubicBezTo>
                  <a:lnTo>
                    <a:pt x="1864" y="1242"/>
                  </a:lnTo>
                  <a:cubicBezTo>
                    <a:pt x="1920" y="1242"/>
                    <a:pt x="1966" y="1196"/>
                    <a:pt x="1966" y="1139"/>
                  </a:cubicBezTo>
                  <a:lnTo>
                    <a:pt x="1966" y="984"/>
                  </a:lnTo>
                  <a:cubicBezTo>
                    <a:pt x="1966" y="441"/>
                    <a:pt x="1525" y="1"/>
                    <a:pt x="9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626;p55">
              <a:extLst>
                <a:ext uri="{FF2B5EF4-FFF2-40B4-BE49-F238E27FC236}">
                  <a16:creationId xmlns:a16="http://schemas.microsoft.com/office/drawing/2014/main" id="{C3B1B947-1006-46AE-B0C8-4ABBB191E1B8}"/>
                </a:ext>
              </a:extLst>
            </p:cNvPr>
            <p:cNvSpPr/>
            <p:nvPr/>
          </p:nvSpPr>
          <p:spPr>
            <a:xfrm>
              <a:off x="2298799" y="1753471"/>
              <a:ext cx="31142" cy="29070"/>
            </a:xfrm>
            <a:custGeom>
              <a:avLst/>
              <a:gdLst/>
              <a:ahLst/>
              <a:cxnLst/>
              <a:rect l="l" t="t" r="r" b="b"/>
              <a:pathLst>
                <a:path w="1331" h="1241" extrusionOk="0">
                  <a:moveTo>
                    <a:pt x="666" y="1"/>
                  </a:moveTo>
                  <a:cubicBezTo>
                    <a:pt x="298" y="1"/>
                    <a:pt x="0" y="300"/>
                    <a:pt x="0" y="666"/>
                  </a:cubicBezTo>
                  <a:lnTo>
                    <a:pt x="0" y="1171"/>
                  </a:lnTo>
                  <a:cubicBezTo>
                    <a:pt x="0" y="1210"/>
                    <a:pt x="31" y="1241"/>
                    <a:pt x="69" y="1241"/>
                  </a:cubicBezTo>
                  <a:lnTo>
                    <a:pt x="1262" y="1241"/>
                  </a:lnTo>
                  <a:cubicBezTo>
                    <a:pt x="1300" y="1241"/>
                    <a:pt x="1330" y="1210"/>
                    <a:pt x="1330" y="1171"/>
                  </a:cubicBezTo>
                  <a:lnTo>
                    <a:pt x="1330" y="666"/>
                  </a:lnTo>
                  <a:cubicBezTo>
                    <a:pt x="1330" y="298"/>
                    <a:pt x="1032" y="1"/>
                    <a:pt x="666" y="1"/>
                  </a:cubicBezTo>
                  <a:close/>
                </a:path>
              </a:pathLst>
            </a:custGeom>
            <a:solidFill>
              <a:srgbClr val="FFFFFF">
                <a:alpha val="1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627;p55">
              <a:extLst>
                <a:ext uri="{FF2B5EF4-FFF2-40B4-BE49-F238E27FC236}">
                  <a16:creationId xmlns:a16="http://schemas.microsoft.com/office/drawing/2014/main" id="{57B85C83-F394-4CE4-8129-12AD14089A54}"/>
                </a:ext>
              </a:extLst>
            </p:cNvPr>
            <p:cNvSpPr/>
            <p:nvPr/>
          </p:nvSpPr>
          <p:spPr>
            <a:xfrm>
              <a:off x="2296529" y="1782542"/>
              <a:ext cx="35634" cy="12439"/>
            </a:xfrm>
            <a:custGeom>
              <a:avLst/>
              <a:gdLst/>
              <a:ahLst/>
              <a:cxnLst/>
              <a:rect l="l" t="t" r="r" b="b"/>
              <a:pathLst>
                <a:path w="1523" h="531" extrusionOk="0">
                  <a:moveTo>
                    <a:pt x="1" y="1"/>
                  </a:moveTo>
                  <a:lnTo>
                    <a:pt x="1" y="531"/>
                  </a:lnTo>
                  <a:lnTo>
                    <a:pt x="1523" y="531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628;p55">
              <a:extLst>
                <a:ext uri="{FF2B5EF4-FFF2-40B4-BE49-F238E27FC236}">
                  <a16:creationId xmlns:a16="http://schemas.microsoft.com/office/drawing/2014/main" id="{01133063-4773-4CA9-987F-FA8123F4C80C}"/>
                </a:ext>
              </a:extLst>
            </p:cNvPr>
            <p:cNvSpPr/>
            <p:nvPr/>
          </p:nvSpPr>
          <p:spPr>
            <a:xfrm>
              <a:off x="2074932" y="1784205"/>
              <a:ext cx="228921" cy="19724"/>
            </a:xfrm>
            <a:custGeom>
              <a:avLst/>
              <a:gdLst/>
              <a:ahLst/>
              <a:cxnLst/>
              <a:rect l="l" t="t" r="r" b="b"/>
              <a:pathLst>
                <a:path w="9784" h="842" extrusionOk="0">
                  <a:moveTo>
                    <a:pt x="188" y="0"/>
                  </a:moveTo>
                  <a:cubicBezTo>
                    <a:pt x="76" y="0"/>
                    <a:pt x="1" y="117"/>
                    <a:pt x="48" y="219"/>
                  </a:cubicBezTo>
                  <a:cubicBezTo>
                    <a:pt x="93" y="316"/>
                    <a:pt x="160" y="431"/>
                    <a:pt x="262" y="537"/>
                  </a:cubicBezTo>
                  <a:cubicBezTo>
                    <a:pt x="421" y="702"/>
                    <a:pt x="662" y="841"/>
                    <a:pt x="1025" y="841"/>
                  </a:cubicBezTo>
                  <a:lnTo>
                    <a:pt x="7591" y="841"/>
                  </a:lnTo>
                  <a:cubicBezTo>
                    <a:pt x="7687" y="841"/>
                    <a:pt x="7783" y="821"/>
                    <a:pt x="7869" y="783"/>
                  </a:cubicBezTo>
                  <a:cubicBezTo>
                    <a:pt x="7955" y="744"/>
                    <a:pt x="8034" y="688"/>
                    <a:pt x="8099" y="615"/>
                  </a:cubicBezTo>
                  <a:cubicBezTo>
                    <a:pt x="8124" y="585"/>
                    <a:pt x="8153" y="559"/>
                    <a:pt x="8183" y="536"/>
                  </a:cubicBezTo>
                  <a:cubicBezTo>
                    <a:pt x="8302" y="441"/>
                    <a:pt x="8451" y="389"/>
                    <a:pt x="8605" y="389"/>
                  </a:cubicBezTo>
                  <a:lnTo>
                    <a:pt x="9584" y="389"/>
                  </a:lnTo>
                  <a:cubicBezTo>
                    <a:pt x="9693" y="389"/>
                    <a:pt x="9784" y="297"/>
                    <a:pt x="9777" y="184"/>
                  </a:cubicBezTo>
                  <a:cubicBezTo>
                    <a:pt x="9772" y="78"/>
                    <a:pt x="9677" y="0"/>
                    <a:pt x="9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629;p55">
              <a:extLst>
                <a:ext uri="{FF2B5EF4-FFF2-40B4-BE49-F238E27FC236}">
                  <a16:creationId xmlns:a16="http://schemas.microsoft.com/office/drawing/2014/main" id="{2E49AA45-7A7F-4C16-9126-B6F868B7F32D}"/>
                </a:ext>
              </a:extLst>
            </p:cNvPr>
            <p:cNvSpPr/>
            <p:nvPr/>
          </p:nvSpPr>
          <p:spPr>
            <a:xfrm>
              <a:off x="2615531" y="1886666"/>
              <a:ext cx="230489" cy="250062"/>
            </a:xfrm>
            <a:custGeom>
              <a:avLst/>
              <a:gdLst/>
              <a:ahLst/>
              <a:cxnLst/>
              <a:rect l="l" t="t" r="r" b="b"/>
              <a:pathLst>
                <a:path w="9851" h="10675" extrusionOk="0">
                  <a:moveTo>
                    <a:pt x="6202" y="0"/>
                  </a:moveTo>
                  <a:cubicBezTo>
                    <a:pt x="5876" y="0"/>
                    <a:pt x="5565" y="121"/>
                    <a:pt x="5328" y="332"/>
                  </a:cubicBezTo>
                  <a:cubicBezTo>
                    <a:pt x="5222" y="426"/>
                    <a:pt x="5129" y="539"/>
                    <a:pt x="5057" y="667"/>
                  </a:cubicBezTo>
                  <a:lnTo>
                    <a:pt x="262" y="9323"/>
                  </a:lnTo>
                  <a:cubicBezTo>
                    <a:pt x="1" y="9787"/>
                    <a:pt x="196" y="10337"/>
                    <a:pt x="617" y="10565"/>
                  </a:cubicBezTo>
                  <a:cubicBezTo>
                    <a:pt x="743" y="10633"/>
                    <a:pt x="889" y="10674"/>
                    <a:pt x="1048" y="10674"/>
                  </a:cubicBezTo>
                  <a:cubicBezTo>
                    <a:pt x="1050" y="10674"/>
                    <a:pt x="1051" y="10674"/>
                    <a:pt x="1053" y="10674"/>
                  </a:cubicBezTo>
                  <a:cubicBezTo>
                    <a:pt x="1370" y="10674"/>
                    <a:pt x="1675" y="10588"/>
                    <a:pt x="1939" y="10435"/>
                  </a:cubicBezTo>
                  <a:cubicBezTo>
                    <a:pt x="2204" y="10281"/>
                    <a:pt x="2430" y="10056"/>
                    <a:pt x="2587" y="9779"/>
                  </a:cubicBezTo>
                  <a:lnTo>
                    <a:pt x="6487" y="2704"/>
                  </a:lnTo>
                  <a:cubicBezTo>
                    <a:pt x="6683" y="2358"/>
                    <a:pt x="7051" y="2144"/>
                    <a:pt x="7448" y="2144"/>
                  </a:cubicBezTo>
                  <a:cubicBezTo>
                    <a:pt x="7449" y="2144"/>
                    <a:pt x="7450" y="2144"/>
                    <a:pt x="7451" y="2144"/>
                  </a:cubicBezTo>
                  <a:lnTo>
                    <a:pt x="8133" y="2145"/>
                  </a:lnTo>
                  <a:cubicBezTo>
                    <a:pt x="8136" y="2145"/>
                    <a:pt x="8138" y="2145"/>
                    <a:pt x="8141" y="2145"/>
                  </a:cubicBezTo>
                  <a:cubicBezTo>
                    <a:pt x="8871" y="2145"/>
                    <a:pt x="9495" y="1685"/>
                    <a:pt x="9739" y="1040"/>
                  </a:cubicBezTo>
                  <a:cubicBezTo>
                    <a:pt x="9811" y="852"/>
                    <a:pt x="9851" y="647"/>
                    <a:pt x="9851" y="434"/>
                  </a:cubicBezTo>
                  <a:cubicBezTo>
                    <a:pt x="9851" y="403"/>
                    <a:pt x="9847" y="373"/>
                    <a:pt x="9840" y="342"/>
                  </a:cubicBezTo>
                  <a:cubicBezTo>
                    <a:pt x="9797" y="152"/>
                    <a:pt x="9627" y="9"/>
                    <a:pt x="9424" y="9"/>
                  </a:cubicBezTo>
                  <a:lnTo>
                    <a:pt x="6202" y="0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630;p55">
              <a:extLst>
                <a:ext uri="{FF2B5EF4-FFF2-40B4-BE49-F238E27FC236}">
                  <a16:creationId xmlns:a16="http://schemas.microsoft.com/office/drawing/2014/main" id="{D3C49130-BC57-4344-A8CE-CA7F62AAD54B}"/>
                </a:ext>
              </a:extLst>
            </p:cNvPr>
            <p:cNvSpPr/>
            <p:nvPr/>
          </p:nvSpPr>
          <p:spPr>
            <a:xfrm>
              <a:off x="2630459" y="1910817"/>
              <a:ext cx="206787" cy="225911"/>
            </a:xfrm>
            <a:custGeom>
              <a:avLst/>
              <a:gdLst/>
              <a:ahLst/>
              <a:cxnLst/>
              <a:rect l="l" t="t" r="r" b="b"/>
              <a:pathLst>
                <a:path w="8838" h="9644" extrusionOk="0">
                  <a:moveTo>
                    <a:pt x="6007" y="0"/>
                  </a:moveTo>
                  <a:cubicBezTo>
                    <a:pt x="5680" y="0"/>
                    <a:pt x="5369" y="121"/>
                    <a:pt x="5132" y="331"/>
                  </a:cubicBezTo>
                  <a:cubicBezTo>
                    <a:pt x="5026" y="426"/>
                    <a:pt x="4933" y="539"/>
                    <a:pt x="4861" y="667"/>
                  </a:cubicBezTo>
                  <a:cubicBezTo>
                    <a:pt x="4861" y="667"/>
                    <a:pt x="66" y="9322"/>
                    <a:pt x="65" y="9326"/>
                  </a:cubicBezTo>
                  <a:cubicBezTo>
                    <a:pt x="0" y="9439"/>
                    <a:pt x="67" y="9587"/>
                    <a:pt x="194" y="9618"/>
                  </a:cubicBezTo>
                  <a:cubicBezTo>
                    <a:pt x="264" y="9634"/>
                    <a:pt x="336" y="9643"/>
                    <a:pt x="410" y="9643"/>
                  </a:cubicBezTo>
                  <a:cubicBezTo>
                    <a:pt x="412" y="9643"/>
                    <a:pt x="413" y="9643"/>
                    <a:pt x="415" y="9643"/>
                  </a:cubicBezTo>
                  <a:cubicBezTo>
                    <a:pt x="732" y="9643"/>
                    <a:pt x="1037" y="9557"/>
                    <a:pt x="1301" y="9404"/>
                  </a:cubicBezTo>
                  <a:cubicBezTo>
                    <a:pt x="1566" y="9250"/>
                    <a:pt x="1792" y="9025"/>
                    <a:pt x="1949" y="8748"/>
                  </a:cubicBezTo>
                  <a:lnTo>
                    <a:pt x="5849" y="1673"/>
                  </a:lnTo>
                  <a:cubicBezTo>
                    <a:pt x="6045" y="1327"/>
                    <a:pt x="6413" y="1113"/>
                    <a:pt x="6810" y="1113"/>
                  </a:cubicBezTo>
                  <a:cubicBezTo>
                    <a:pt x="6811" y="1113"/>
                    <a:pt x="6812" y="1113"/>
                    <a:pt x="6813" y="1113"/>
                  </a:cubicBezTo>
                  <a:lnTo>
                    <a:pt x="7495" y="1114"/>
                  </a:lnTo>
                  <a:cubicBezTo>
                    <a:pt x="7498" y="1114"/>
                    <a:pt x="7502" y="1114"/>
                    <a:pt x="7505" y="1114"/>
                  </a:cubicBezTo>
                  <a:cubicBezTo>
                    <a:pt x="7872" y="1114"/>
                    <a:pt x="8214" y="996"/>
                    <a:pt x="8494" y="796"/>
                  </a:cubicBezTo>
                  <a:cubicBezTo>
                    <a:pt x="8838" y="552"/>
                    <a:pt x="8656" y="8"/>
                    <a:pt x="8235" y="6"/>
                  </a:cubicBezTo>
                  <a:lnTo>
                    <a:pt x="6007" y="0"/>
                  </a:ln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631;p55">
              <a:extLst>
                <a:ext uri="{FF2B5EF4-FFF2-40B4-BE49-F238E27FC236}">
                  <a16:creationId xmlns:a16="http://schemas.microsoft.com/office/drawing/2014/main" id="{717FDB77-C3CB-41BF-A195-0C316B15C1BD}"/>
                </a:ext>
              </a:extLst>
            </p:cNvPr>
            <p:cNvSpPr/>
            <p:nvPr/>
          </p:nvSpPr>
          <p:spPr>
            <a:xfrm>
              <a:off x="2550158" y="1848155"/>
              <a:ext cx="252459" cy="22230"/>
            </a:xfrm>
            <a:custGeom>
              <a:avLst/>
              <a:gdLst/>
              <a:ahLst/>
              <a:cxnLst/>
              <a:rect l="l" t="t" r="r" b="b"/>
              <a:pathLst>
                <a:path w="10790" h="949" extrusionOk="0">
                  <a:moveTo>
                    <a:pt x="204" y="0"/>
                  </a:moveTo>
                  <a:cubicBezTo>
                    <a:pt x="81" y="0"/>
                    <a:pt x="0" y="128"/>
                    <a:pt x="51" y="239"/>
                  </a:cubicBezTo>
                  <a:cubicBezTo>
                    <a:pt x="99" y="347"/>
                    <a:pt x="174" y="475"/>
                    <a:pt x="286" y="591"/>
                  </a:cubicBezTo>
                  <a:cubicBezTo>
                    <a:pt x="460" y="774"/>
                    <a:pt x="726" y="929"/>
                    <a:pt x="1127" y="931"/>
                  </a:cubicBezTo>
                  <a:lnTo>
                    <a:pt x="8369" y="948"/>
                  </a:lnTo>
                  <a:cubicBezTo>
                    <a:pt x="8476" y="948"/>
                    <a:pt x="8581" y="927"/>
                    <a:pt x="8676" y="885"/>
                  </a:cubicBezTo>
                  <a:cubicBezTo>
                    <a:pt x="8770" y="841"/>
                    <a:pt x="8858" y="779"/>
                    <a:pt x="8929" y="700"/>
                  </a:cubicBezTo>
                  <a:cubicBezTo>
                    <a:pt x="8958" y="668"/>
                    <a:pt x="8989" y="639"/>
                    <a:pt x="9022" y="614"/>
                  </a:cubicBezTo>
                  <a:cubicBezTo>
                    <a:pt x="9154" y="510"/>
                    <a:pt x="9319" y="452"/>
                    <a:pt x="9490" y="452"/>
                  </a:cubicBezTo>
                  <a:lnTo>
                    <a:pt x="10569" y="455"/>
                  </a:lnTo>
                  <a:cubicBezTo>
                    <a:pt x="10691" y="455"/>
                    <a:pt x="10790" y="353"/>
                    <a:pt x="10784" y="229"/>
                  </a:cubicBezTo>
                  <a:cubicBezTo>
                    <a:pt x="10777" y="113"/>
                    <a:pt x="10673" y="26"/>
                    <a:pt x="10558" y="26"/>
                  </a:cubicBezTo>
                  <a:lnTo>
                    <a:pt x="205" y="0"/>
                  </a:lnTo>
                  <a:cubicBezTo>
                    <a:pt x="205" y="0"/>
                    <a:pt x="204" y="0"/>
                    <a:pt x="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632;p55">
              <a:extLst>
                <a:ext uri="{FF2B5EF4-FFF2-40B4-BE49-F238E27FC236}">
                  <a16:creationId xmlns:a16="http://schemas.microsoft.com/office/drawing/2014/main" id="{7ED92A53-716D-4AFA-91C0-7B25F3A5CAA0}"/>
                </a:ext>
              </a:extLst>
            </p:cNvPr>
            <p:cNvSpPr/>
            <p:nvPr/>
          </p:nvSpPr>
          <p:spPr>
            <a:xfrm>
              <a:off x="2771545" y="1860570"/>
              <a:ext cx="50843" cy="26259"/>
            </a:xfrm>
            <a:custGeom>
              <a:avLst/>
              <a:gdLst/>
              <a:ahLst/>
              <a:cxnLst/>
              <a:rect l="l" t="t" r="r" b="b"/>
              <a:pathLst>
                <a:path w="2173" h="1121" extrusionOk="0">
                  <a:moveTo>
                    <a:pt x="15" y="1"/>
                  </a:moveTo>
                  <a:cubicBezTo>
                    <a:pt x="9" y="1"/>
                    <a:pt x="4" y="6"/>
                    <a:pt x="4" y="12"/>
                  </a:cubicBezTo>
                  <a:lnTo>
                    <a:pt x="1" y="1115"/>
                  </a:lnTo>
                  <a:lnTo>
                    <a:pt x="2170" y="1121"/>
                  </a:lnTo>
                  <a:lnTo>
                    <a:pt x="2173" y="17"/>
                  </a:lnTo>
                  <a:cubicBezTo>
                    <a:pt x="2172" y="12"/>
                    <a:pt x="2167" y="6"/>
                    <a:pt x="2159" y="6"/>
                  </a:cubicBezTo>
                  <a:lnTo>
                    <a:pt x="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633;p55">
              <a:extLst>
                <a:ext uri="{FF2B5EF4-FFF2-40B4-BE49-F238E27FC236}">
                  <a16:creationId xmlns:a16="http://schemas.microsoft.com/office/drawing/2014/main" id="{B4AB0299-AAA2-4592-A75A-219E3670C3E6}"/>
                </a:ext>
              </a:extLst>
            </p:cNvPr>
            <p:cNvSpPr/>
            <p:nvPr/>
          </p:nvSpPr>
          <p:spPr>
            <a:xfrm>
              <a:off x="2778822" y="1860594"/>
              <a:ext cx="36266" cy="26236"/>
            </a:xfrm>
            <a:custGeom>
              <a:avLst/>
              <a:gdLst/>
              <a:ahLst/>
              <a:cxnLst/>
              <a:rect l="l" t="t" r="r" b="b"/>
              <a:pathLst>
                <a:path w="1550" h="1120" extrusionOk="0">
                  <a:moveTo>
                    <a:pt x="13" y="1"/>
                  </a:moveTo>
                  <a:cubicBezTo>
                    <a:pt x="8" y="1"/>
                    <a:pt x="2" y="6"/>
                    <a:pt x="2" y="11"/>
                  </a:cubicBezTo>
                  <a:lnTo>
                    <a:pt x="0" y="1117"/>
                  </a:lnTo>
                  <a:lnTo>
                    <a:pt x="1546" y="1120"/>
                  </a:lnTo>
                  <a:lnTo>
                    <a:pt x="1549" y="15"/>
                  </a:lnTo>
                  <a:cubicBezTo>
                    <a:pt x="1549" y="10"/>
                    <a:pt x="1545" y="5"/>
                    <a:pt x="1539" y="5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rgbClr val="FFFFFF">
                <a:alpha val="1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634;p55">
              <a:extLst>
                <a:ext uri="{FF2B5EF4-FFF2-40B4-BE49-F238E27FC236}">
                  <a16:creationId xmlns:a16="http://schemas.microsoft.com/office/drawing/2014/main" id="{328B8184-2D5C-4CB8-BA71-38DFF56E8846}"/>
                </a:ext>
              </a:extLst>
            </p:cNvPr>
            <p:cNvSpPr/>
            <p:nvPr/>
          </p:nvSpPr>
          <p:spPr>
            <a:xfrm>
              <a:off x="2771639" y="1814868"/>
              <a:ext cx="50796" cy="32139"/>
            </a:xfrm>
            <a:custGeom>
              <a:avLst/>
              <a:gdLst/>
              <a:ahLst/>
              <a:cxnLst/>
              <a:rect l="l" t="t" r="r" b="b"/>
              <a:pathLst>
                <a:path w="2171" h="1372" extrusionOk="0">
                  <a:moveTo>
                    <a:pt x="1086" y="0"/>
                  </a:moveTo>
                  <a:cubicBezTo>
                    <a:pt x="488" y="0"/>
                    <a:pt x="2" y="485"/>
                    <a:pt x="1" y="1082"/>
                  </a:cubicBezTo>
                  <a:lnTo>
                    <a:pt x="1" y="1253"/>
                  </a:lnTo>
                  <a:cubicBezTo>
                    <a:pt x="1" y="1316"/>
                    <a:pt x="51" y="1366"/>
                    <a:pt x="114" y="1366"/>
                  </a:cubicBezTo>
                  <a:lnTo>
                    <a:pt x="2057" y="1371"/>
                  </a:lnTo>
                  <a:cubicBezTo>
                    <a:pt x="2120" y="1371"/>
                    <a:pt x="2170" y="1321"/>
                    <a:pt x="2170" y="1257"/>
                  </a:cubicBezTo>
                  <a:lnTo>
                    <a:pt x="2170" y="1087"/>
                  </a:lnTo>
                  <a:cubicBezTo>
                    <a:pt x="2171" y="489"/>
                    <a:pt x="1687" y="2"/>
                    <a:pt x="1088" y="0"/>
                  </a:cubicBezTo>
                  <a:cubicBezTo>
                    <a:pt x="1087" y="0"/>
                    <a:pt x="1087" y="0"/>
                    <a:pt x="10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635;p55">
              <a:extLst>
                <a:ext uri="{FF2B5EF4-FFF2-40B4-BE49-F238E27FC236}">
                  <a16:creationId xmlns:a16="http://schemas.microsoft.com/office/drawing/2014/main" id="{662EFE36-71AA-432E-907C-FBDBD47043B6}"/>
                </a:ext>
              </a:extLst>
            </p:cNvPr>
            <p:cNvSpPr/>
            <p:nvPr/>
          </p:nvSpPr>
          <p:spPr>
            <a:xfrm>
              <a:off x="2779009" y="1814868"/>
              <a:ext cx="36079" cy="32092"/>
            </a:xfrm>
            <a:custGeom>
              <a:avLst/>
              <a:gdLst/>
              <a:ahLst/>
              <a:cxnLst/>
              <a:rect l="l" t="t" r="r" b="b"/>
              <a:pathLst>
                <a:path w="1542" h="1370" extrusionOk="0">
                  <a:moveTo>
                    <a:pt x="771" y="0"/>
                  </a:moveTo>
                  <a:cubicBezTo>
                    <a:pt x="347" y="0"/>
                    <a:pt x="4" y="343"/>
                    <a:pt x="3" y="767"/>
                  </a:cubicBezTo>
                  <a:lnTo>
                    <a:pt x="1" y="1286"/>
                  </a:lnTo>
                  <a:cubicBezTo>
                    <a:pt x="1" y="1330"/>
                    <a:pt x="37" y="1366"/>
                    <a:pt x="81" y="1366"/>
                  </a:cubicBezTo>
                  <a:lnTo>
                    <a:pt x="1457" y="1369"/>
                  </a:lnTo>
                  <a:cubicBezTo>
                    <a:pt x="1501" y="1369"/>
                    <a:pt x="1537" y="1333"/>
                    <a:pt x="1538" y="1290"/>
                  </a:cubicBezTo>
                  <a:lnTo>
                    <a:pt x="1539" y="771"/>
                  </a:lnTo>
                  <a:cubicBezTo>
                    <a:pt x="1541" y="347"/>
                    <a:pt x="1197" y="2"/>
                    <a:pt x="773" y="0"/>
                  </a:cubicBezTo>
                  <a:cubicBezTo>
                    <a:pt x="772" y="0"/>
                    <a:pt x="772" y="0"/>
                    <a:pt x="771" y="0"/>
                  </a:cubicBezTo>
                  <a:close/>
                </a:path>
              </a:pathLst>
            </a:custGeom>
            <a:solidFill>
              <a:srgbClr val="FFFFFF">
                <a:alpha val="1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636;p55">
              <a:extLst>
                <a:ext uri="{FF2B5EF4-FFF2-40B4-BE49-F238E27FC236}">
                  <a16:creationId xmlns:a16="http://schemas.microsoft.com/office/drawing/2014/main" id="{F372EE77-2D31-4217-8911-4989C2EC57EF}"/>
                </a:ext>
              </a:extLst>
            </p:cNvPr>
            <p:cNvSpPr/>
            <p:nvPr/>
          </p:nvSpPr>
          <p:spPr>
            <a:xfrm>
              <a:off x="2777325" y="1846867"/>
              <a:ext cx="39355" cy="13821"/>
            </a:xfrm>
            <a:custGeom>
              <a:avLst/>
              <a:gdLst/>
              <a:ahLst/>
              <a:cxnLst/>
              <a:rect l="l" t="t" r="r" b="b"/>
              <a:pathLst>
                <a:path w="1682" h="590" extrusionOk="0">
                  <a:moveTo>
                    <a:pt x="2" y="0"/>
                  </a:moveTo>
                  <a:lnTo>
                    <a:pt x="1" y="586"/>
                  </a:lnTo>
                  <a:lnTo>
                    <a:pt x="1680" y="590"/>
                  </a:lnTo>
                  <a:lnTo>
                    <a:pt x="1682" y="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637;p55">
              <a:extLst>
                <a:ext uri="{FF2B5EF4-FFF2-40B4-BE49-F238E27FC236}">
                  <a16:creationId xmlns:a16="http://schemas.microsoft.com/office/drawing/2014/main" id="{A8357F9A-1F21-40BE-8DA3-D48586FB6622}"/>
                </a:ext>
              </a:extLst>
            </p:cNvPr>
            <p:cNvSpPr/>
            <p:nvPr/>
          </p:nvSpPr>
          <p:spPr>
            <a:xfrm>
              <a:off x="2808630" y="1848741"/>
              <a:ext cx="252506" cy="22347"/>
            </a:xfrm>
            <a:custGeom>
              <a:avLst/>
              <a:gdLst/>
              <a:ahLst/>
              <a:cxnLst/>
              <a:rect l="l" t="t" r="r" b="b"/>
              <a:pathLst>
                <a:path w="10792" h="954" extrusionOk="0">
                  <a:moveTo>
                    <a:pt x="235" y="0"/>
                  </a:moveTo>
                  <a:cubicBezTo>
                    <a:pt x="118" y="0"/>
                    <a:pt x="15" y="87"/>
                    <a:pt x="8" y="203"/>
                  </a:cubicBezTo>
                  <a:cubicBezTo>
                    <a:pt x="0" y="327"/>
                    <a:pt x="100" y="430"/>
                    <a:pt x="221" y="430"/>
                  </a:cubicBezTo>
                  <a:lnTo>
                    <a:pt x="1301" y="433"/>
                  </a:lnTo>
                  <a:cubicBezTo>
                    <a:pt x="1471" y="433"/>
                    <a:pt x="1636" y="491"/>
                    <a:pt x="1767" y="597"/>
                  </a:cubicBezTo>
                  <a:cubicBezTo>
                    <a:pt x="1799" y="624"/>
                    <a:pt x="1830" y="651"/>
                    <a:pt x="1858" y="684"/>
                  </a:cubicBezTo>
                  <a:cubicBezTo>
                    <a:pt x="1930" y="764"/>
                    <a:pt x="2015" y="828"/>
                    <a:pt x="2111" y="870"/>
                  </a:cubicBezTo>
                  <a:cubicBezTo>
                    <a:pt x="2205" y="913"/>
                    <a:pt x="2311" y="936"/>
                    <a:pt x="2417" y="936"/>
                  </a:cubicBezTo>
                  <a:lnTo>
                    <a:pt x="9660" y="954"/>
                  </a:lnTo>
                  <a:cubicBezTo>
                    <a:pt x="9663" y="954"/>
                    <a:pt x="9665" y="954"/>
                    <a:pt x="9668" y="954"/>
                  </a:cubicBezTo>
                  <a:cubicBezTo>
                    <a:pt x="10063" y="954"/>
                    <a:pt x="10328" y="801"/>
                    <a:pt x="10502" y="620"/>
                  </a:cubicBezTo>
                  <a:cubicBezTo>
                    <a:pt x="10615" y="505"/>
                    <a:pt x="10691" y="377"/>
                    <a:pt x="10740" y="270"/>
                  </a:cubicBezTo>
                  <a:cubicBezTo>
                    <a:pt x="10791" y="158"/>
                    <a:pt x="10710" y="30"/>
                    <a:pt x="10588" y="26"/>
                  </a:cubicBezTo>
                  <a:lnTo>
                    <a:pt x="2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638;p55">
              <a:extLst>
                <a:ext uri="{FF2B5EF4-FFF2-40B4-BE49-F238E27FC236}">
                  <a16:creationId xmlns:a16="http://schemas.microsoft.com/office/drawing/2014/main" id="{D3F13482-2410-4AA2-A944-C084E1343EA6}"/>
                </a:ext>
              </a:extLst>
            </p:cNvPr>
            <p:cNvSpPr/>
            <p:nvPr/>
          </p:nvSpPr>
          <p:spPr>
            <a:xfrm>
              <a:off x="2740216" y="1886666"/>
              <a:ext cx="105570" cy="8035"/>
            </a:xfrm>
            <a:custGeom>
              <a:avLst/>
              <a:gdLst/>
              <a:ahLst/>
              <a:cxnLst/>
              <a:rect l="l" t="t" r="r" b="b"/>
              <a:pathLst>
                <a:path w="4512" h="343" extrusionOk="0">
                  <a:moveTo>
                    <a:pt x="875" y="0"/>
                  </a:moveTo>
                  <a:cubicBezTo>
                    <a:pt x="548" y="0"/>
                    <a:pt x="237" y="121"/>
                    <a:pt x="0" y="332"/>
                  </a:cubicBezTo>
                  <a:lnTo>
                    <a:pt x="4512" y="343"/>
                  </a:lnTo>
                  <a:cubicBezTo>
                    <a:pt x="4471" y="152"/>
                    <a:pt x="4300" y="10"/>
                    <a:pt x="4096" y="9"/>
                  </a:cubicBezTo>
                  <a:lnTo>
                    <a:pt x="8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639;p55">
              <a:extLst>
                <a:ext uri="{FF2B5EF4-FFF2-40B4-BE49-F238E27FC236}">
                  <a16:creationId xmlns:a16="http://schemas.microsoft.com/office/drawing/2014/main" id="{E137B45A-8D59-4BB0-B409-8745746AF498}"/>
                </a:ext>
              </a:extLst>
            </p:cNvPr>
            <p:cNvSpPr/>
            <p:nvPr/>
          </p:nvSpPr>
          <p:spPr>
            <a:xfrm>
              <a:off x="2269809" y="1818663"/>
              <a:ext cx="261654" cy="317713"/>
            </a:xfrm>
            <a:custGeom>
              <a:avLst/>
              <a:gdLst/>
              <a:ahLst/>
              <a:cxnLst/>
              <a:rect l="l" t="t" r="r" b="b"/>
              <a:pathLst>
                <a:path w="11183" h="13563" extrusionOk="0">
                  <a:moveTo>
                    <a:pt x="385" y="0"/>
                  </a:moveTo>
                  <a:cubicBezTo>
                    <a:pt x="200" y="0"/>
                    <a:pt x="46" y="129"/>
                    <a:pt x="9" y="301"/>
                  </a:cubicBezTo>
                  <a:cubicBezTo>
                    <a:pt x="4" y="328"/>
                    <a:pt x="0" y="356"/>
                    <a:pt x="0" y="385"/>
                  </a:cubicBezTo>
                  <a:cubicBezTo>
                    <a:pt x="0" y="579"/>
                    <a:pt x="35" y="764"/>
                    <a:pt x="100" y="934"/>
                  </a:cubicBezTo>
                  <a:cubicBezTo>
                    <a:pt x="320" y="1522"/>
                    <a:pt x="887" y="1939"/>
                    <a:pt x="1553" y="1939"/>
                  </a:cubicBezTo>
                  <a:lnTo>
                    <a:pt x="2171" y="1939"/>
                  </a:lnTo>
                  <a:cubicBezTo>
                    <a:pt x="2532" y="1939"/>
                    <a:pt x="2867" y="2134"/>
                    <a:pt x="3044" y="2450"/>
                  </a:cubicBezTo>
                  <a:lnTo>
                    <a:pt x="8840" y="12748"/>
                  </a:lnTo>
                  <a:cubicBezTo>
                    <a:pt x="8982" y="12999"/>
                    <a:pt x="9186" y="13203"/>
                    <a:pt x="9425" y="13344"/>
                  </a:cubicBezTo>
                  <a:cubicBezTo>
                    <a:pt x="9666" y="13483"/>
                    <a:pt x="9943" y="13562"/>
                    <a:pt x="10231" y="13562"/>
                  </a:cubicBezTo>
                  <a:cubicBezTo>
                    <a:pt x="10377" y="13562"/>
                    <a:pt x="10509" y="13526"/>
                    <a:pt x="10621" y="13465"/>
                  </a:cubicBezTo>
                  <a:cubicBezTo>
                    <a:pt x="11004" y="13257"/>
                    <a:pt x="11183" y="12760"/>
                    <a:pt x="10946" y="12340"/>
                  </a:cubicBezTo>
                  <a:lnTo>
                    <a:pt x="4343" y="606"/>
                  </a:lnTo>
                  <a:cubicBezTo>
                    <a:pt x="4277" y="491"/>
                    <a:pt x="4194" y="389"/>
                    <a:pt x="4097" y="301"/>
                  </a:cubicBezTo>
                  <a:cubicBezTo>
                    <a:pt x="3884" y="110"/>
                    <a:pt x="3603" y="0"/>
                    <a:pt x="3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640;p55">
              <a:extLst>
                <a:ext uri="{FF2B5EF4-FFF2-40B4-BE49-F238E27FC236}">
                  <a16:creationId xmlns:a16="http://schemas.microsoft.com/office/drawing/2014/main" id="{28ADC541-F31D-4E36-91CD-BB8807027BC8}"/>
                </a:ext>
              </a:extLst>
            </p:cNvPr>
            <p:cNvSpPr/>
            <p:nvPr/>
          </p:nvSpPr>
          <p:spPr>
            <a:xfrm>
              <a:off x="2277694" y="1840542"/>
              <a:ext cx="240152" cy="295858"/>
            </a:xfrm>
            <a:custGeom>
              <a:avLst/>
              <a:gdLst/>
              <a:ahLst/>
              <a:cxnLst/>
              <a:rect l="l" t="t" r="r" b="b"/>
              <a:pathLst>
                <a:path w="10264" h="12630" extrusionOk="0">
                  <a:moveTo>
                    <a:pt x="548" y="0"/>
                  </a:moveTo>
                  <a:cubicBezTo>
                    <a:pt x="166" y="0"/>
                    <a:pt x="1" y="493"/>
                    <a:pt x="311" y="716"/>
                  </a:cubicBezTo>
                  <a:cubicBezTo>
                    <a:pt x="566" y="899"/>
                    <a:pt x="878" y="1006"/>
                    <a:pt x="1215" y="1006"/>
                  </a:cubicBezTo>
                  <a:lnTo>
                    <a:pt x="1832" y="1006"/>
                  </a:lnTo>
                  <a:cubicBezTo>
                    <a:pt x="2194" y="1006"/>
                    <a:pt x="2529" y="1201"/>
                    <a:pt x="2706" y="1517"/>
                  </a:cubicBezTo>
                  <a:lnTo>
                    <a:pt x="8502" y="11815"/>
                  </a:lnTo>
                  <a:cubicBezTo>
                    <a:pt x="8644" y="12066"/>
                    <a:pt x="8847" y="12270"/>
                    <a:pt x="9087" y="12411"/>
                  </a:cubicBezTo>
                  <a:cubicBezTo>
                    <a:pt x="9328" y="12551"/>
                    <a:pt x="9605" y="12629"/>
                    <a:pt x="9893" y="12629"/>
                  </a:cubicBezTo>
                  <a:cubicBezTo>
                    <a:pt x="9961" y="12629"/>
                    <a:pt x="10027" y="12621"/>
                    <a:pt x="10088" y="12605"/>
                  </a:cubicBezTo>
                  <a:cubicBezTo>
                    <a:pt x="10204" y="12578"/>
                    <a:pt x="10263" y="12446"/>
                    <a:pt x="10206" y="12342"/>
                  </a:cubicBezTo>
                  <a:cubicBezTo>
                    <a:pt x="10205" y="12340"/>
                    <a:pt x="3601" y="606"/>
                    <a:pt x="3601" y="606"/>
                  </a:cubicBezTo>
                  <a:cubicBezTo>
                    <a:pt x="3536" y="492"/>
                    <a:pt x="3453" y="389"/>
                    <a:pt x="3355" y="302"/>
                  </a:cubicBezTo>
                  <a:cubicBezTo>
                    <a:pt x="3141" y="111"/>
                    <a:pt x="2861" y="0"/>
                    <a:pt x="2564" y="0"/>
                  </a:cubicBez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641;p55">
              <a:extLst>
                <a:ext uri="{FF2B5EF4-FFF2-40B4-BE49-F238E27FC236}">
                  <a16:creationId xmlns:a16="http://schemas.microsoft.com/office/drawing/2014/main" id="{E533DD8F-66F6-4E01-A6BA-4B3FB5DFB173}"/>
                </a:ext>
              </a:extLst>
            </p:cNvPr>
            <p:cNvSpPr/>
            <p:nvPr/>
          </p:nvSpPr>
          <p:spPr>
            <a:xfrm>
              <a:off x="2270043" y="1818686"/>
              <a:ext cx="95719" cy="7074"/>
            </a:xfrm>
            <a:custGeom>
              <a:avLst/>
              <a:gdLst/>
              <a:ahLst/>
              <a:cxnLst/>
              <a:rect l="l" t="t" r="r" b="b"/>
              <a:pathLst>
                <a:path w="4091" h="302" extrusionOk="0">
                  <a:moveTo>
                    <a:pt x="378" y="0"/>
                  </a:moveTo>
                  <a:cubicBezTo>
                    <a:pt x="193" y="0"/>
                    <a:pt x="39" y="128"/>
                    <a:pt x="1" y="302"/>
                  </a:cubicBezTo>
                  <a:lnTo>
                    <a:pt x="4090" y="302"/>
                  </a:lnTo>
                  <a:cubicBezTo>
                    <a:pt x="3876" y="111"/>
                    <a:pt x="3595" y="0"/>
                    <a:pt x="32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642;p55">
              <a:extLst>
                <a:ext uri="{FF2B5EF4-FFF2-40B4-BE49-F238E27FC236}">
                  <a16:creationId xmlns:a16="http://schemas.microsoft.com/office/drawing/2014/main" id="{D87BA18B-141C-4596-B53E-3E3C72FFC6E0}"/>
                </a:ext>
              </a:extLst>
            </p:cNvPr>
            <p:cNvSpPr/>
            <p:nvPr/>
          </p:nvSpPr>
          <p:spPr>
            <a:xfrm>
              <a:off x="2414476" y="1950663"/>
              <a:ext cx="584984" cy="277071"/>
            </a:xfrm>
            <a:custGeom>
              <a:avLst/>
              <a:gdLst/>
              <a:ahLst/>
              <a:cxnLst/>
              <a:rect l="l" t="t" r="r" b="b"/>
              <a:pathLst>
                <a:path w="25002" h="11828" extrusionOk="0">
                  <a:moveTo>
                    <a:pt x="5847" y="1"/>
                  </a:moveTo>
                  <a:cubicBezTo>
                    <a:pt x="2619" y="1"/>
                    <a:pt x="0" y="2617"/>
                    <a:pt x="0" y="5846"/>
                  </a:cubicBezTo>
                  <a:lnTo>
                    <a:pt x="0" y="10938"/>
                  </a:lnTo>
                  <a:cubicBezTo>
                    <a:pt x="0" y="11429"/>
                    <a:pt x="398" y="11827"/>
                    <a:pt x="891" y="11827"/>
                  </a:cubicBezTo>
                  <a:lnTo>
                    <a:pt x="23974" y="11827"/>
                  </a:lnTo>
                  <a:cubicBezTo>
                    <a:pt x="24541" y="11827"/>
                    <a:pt x="25001" y="11368"/>
                    <a:pt x="25001" y="10801"/>
                  </a:cubicBezTo>
                  <a:lnTo>
                    <a:pt x="25001" y="5425"/>
                  </a:lnTo>
                  <a:cubicBezTo>
                    <a:pt x="25001" y="2878"/>
                    <a:pt x="23246" y="741"/>
                    <a:pt x="20880" y="158"/>
                  </a:cubicBezTo>
                  <a:cubicBezTo>
                    <a:pt x="20463" y="56"/>
                    <a:pt x="20025" y="1"/>
                    <a:pt x="19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643;p55">
              <a:extLst>
                <a:ext uri="{FF2B5EF4-FFF2-40B4-BE49-F238E27FC236}">
                  <a16:creationId xmlns:a16="http://schemas.microsoft.com/office/drawing/2014/main" id="{12A66757-94EB-46B9-88D2-30323B571F10}"/>
                </a:ext>
              </a:extLst>
            </p:cNvPr>
            <p:cNvSpPr/>
            <p:nvPr/>
          </p:nvSpPr>
          <p:spPr>
            <a:xfrm>
              <a:off x="2414476" y="1950663"/>
              <a:ext cx="519869" cy="237248"/>
            </a:xfrm>
            <a:custGeom>
              <a:avLst/>
              <a:gdLst/>
              <a:ahLst/>
              <a:cxnLst/>
              <a:rect l="l" t="t" r="r" b="b"/>
              <a:pathLst>
                <a:path w="22219" h="10128" extrusionOk="0">
                  <a:moveTo>
                    <a:pt x="5847" y="1"/>
                  </a:moveTo>
                  <a:cubicBezTo>
                    <a:pt x="2618" y="1"/>
                    <a:pt x="0" y="2617"/>
                    <a:pt x="0" y="5846"/>
                  </a:cubicBezTo>
                  <a:lnTo>
                    <a:pt x="0" y="10128"/>
                  </a:lnTo>
                  <a:lnTo>
                    <a:pt x="21191" y="10128"/>
                  </a:lnTo>
                  <a:cubicBezTo>
                    <a:pt x="21758" y="10128"/>
                    <a:pt x="22218" y="9667"/>
                    <a:pt x="22218" y="9100"/>
                  </a:cubicBezTo>
                  <a:lnTo>
                    <a:pt x="22218" y="3724"/>
                  </a:lnTo>
                  <a:cubicBezTo>
                    <a:pt x="22218" y="2359"/>
                    <a:pt x="21712" y="1112"/>
                    <a:pt x="20880" y="158"/>
                  </a:cubicBezTo>
                  <a:cubicBezTo>
                    <a:pt x="20463" y="56"/>
                    <a:pt x="20025" y="1"/>
                    <a:pt x="19576" y="1"/>
                  </a:cubicBezTo>
                  <a:close/>
                </a:path>
              </a:pathLst>
            </a:custGeom>
            <a:solidFill>
              <a:srgbClr val="7A9CC4">
                <a:alpha val="136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644;p55">
              <a:extLst>
                <a:ext uri="{FF2B5EF4-FFF2-40B4-BE49-F238E27FC236}">
                  <a16:creationId xmlns:a16="http://schemas.microsoft.com/office/drawing/2014/main" id="{B5AC85B7-7462-420B-A12B-F07D83D49A38}"/>
                </a:ext>
              </a:extLst>
            </p:cNvPr>
            <p:cNvSpPr/>
            <p:nvPr/>
          </p:nvSpPr>
          <p:spPr>
            <a:xfrm>
              <a:off x="2418313" y="1959002"/>
              <a:ext cx="285286" cy="257160"/>
            </a:xfrm>
            <a:custGeom>
              <a:avLst/>
              <a:gdLst/>
              <a:ahLst/>
              <a:cxnLst/>
              <a:rect l="l" t="t" r="r" b="b"/>
              <a:pathLst>
                <a:path w="12193" h="10978" extrusionOk="0">
                  <a:moveTo>
                    <a:pt x="6096" y="0"/>
                  </a:moveTo>
                  <a:cubicBezTo>
                    <a:pt x="2735" y="0"/>
                    <a:pt x="0" y="2736"/>
                    <a:pt x="0" y="6096"/>
                  </a:cubicBezTo>
                  <a:lnTo>
                    <a:pt x="0" y="9956"/>
                  </a:lnTo>
                  <a:cubicBezTo>
                    <a:pt x="0" y="10520"/>
                    <a:pt x="458" y="10978"/>
                    <a:pt x="1022" y="10978"/>
                  </a:cubicBezTo>
                  <a:lnTo>
                    <a:pt x="11169" y="10978"/>
                  </a:lnTo>
                  <a:cubicBezTo>
                    <a:pt x="11733" y="10978"/>
                    <a:pt x="12192" y="10521"/>
                    <a:pt x="12192" y="9956"/>
                  </a:cubicBezTo>
                  <a:lnTo>
                    <a:pt x="12192" y="6096"/>
                  </a:lnTo>
                  <a:cubicBezTo>
                    <a:pt x="12192" y="2910"/>
                    <a:pt x="9705" y="239"/>
                    <a:pt x="6528" y="16"/>
                  </a:cubicBezTo>
                  <a:cubicBezTo>
                    <a:pt x="6384" y="6"/>
                    <a:pt x="6239" y="0"/>
                    <a:pt x="6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645;p55">
              <a:extLst>
                <a:ext uri="{FF2B5EF4-FFF2-40B4-BE49-F238E27FC236}">
                  <a16:creationId xmlns:a16="http://schemas.microsoft.com/office/drawing/2014/main" id="{3DA0A364-CF86-426D-A9F9-DEC8B60ABA5E}"/>
                </a:ext>
              </a:extLst>
            </p:cNvPr>
            <p:cNvSpPr/>
            <p:nvPr/>
          </p:nvSpPr>
          <p:spPr>
            <a:xfrm>
              <a:off x="2420817" y="1963266"/>
              <a:ext cx="276722" cy="248656"/>
            </a:xfrm>
            <a:custGeom>
              <a:avLst/>
              <a:gdLst/>
              <a:ahLst/>
              <a:cxnLst/>
              <a:rect l="l" t="t" r="r" b="b"/>
              <a:pathLst>
                <a:path w="11827" h="10615" extrusionOk="0">
                  <a:moveTo>
                    <a:pt x="5914" y="1"/>
                  </a:moveTo>
                  <a:cubicBezTo>
                    <a:pt x="2647" y="1"/>
                    <a:pt x="0" y="2648"/>
                    <a:pt x="0" y="5914"/>
                  </a:cubicBezTo>
                  <a:lnTo>
                    <a:pt x="0" y="9774"/>
                  </a:lnTo>
                  <a:cubicBezTo>
                    <a:pt x="0" y="10238"/>
                    <a:pt x="376" y="10614"/>
                    <a:pt x="840" y="10614"/>
                  </a:cubicBezTo>
                  <a:lnTo>
                    <a:pt x="10988" y="10614"/>
                  </a:lnTo>
                  <a:cubicBezTo>
                    <a:pt x="11452" y="10614"/>
                    <a:pt x="11827" y="10238"/>
                    <a:pt x="11827" y="9774"/>
                  </a:cubicBezTo>
                  <a:lnTo>
                    <a:pt x="11827" y="5914"/>
                  </a:lnTo>
                  <a:cubicBezTo>
                    <a:pt x="11827" y="2789"/>
                    <a:pt x="9403" y="231"/>
                    <a:pt x="6333" y="16"/>
                  </a:cubicBezTo>
                  <a:cubicBezTo>
                    <a:pt x="6195" y="6"/>
                    <a:pt x="6055" y="1"/>
                    <a:pt x="59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646;p55">
              <a:extLst>
                <a:ext uri="{FF2B5EF4-FFF2-40B4-BE49-F238E27FC236}">
                  <a16:creationId xmlns:a16="http://schemas.microsoft.com/office/drawing/2014/main" id="{B44B0FCB-CD26-4A94-888B-4131D1CBE100}"/>
                </a:ext>
              </a:extLst>
            </p:cNvPr>
            <p:cNvSpPr/>
            <p:nvPr/>
          </p:nvSpPr>
          <p:spPr>
            <a:xfrm>
              <a:off x="2440424" y="1963640"/>
              <a:ext cx="257115" cy="248282"/>
            </a:xfrm>
            <a:custGeom>
              <a:avLst/>
              <a:gdLst/>
              <a:ahLst/>
              <a:cxnLst/>
              <a:rect l="l" t="t" r="r" b="b"/>
              <a:pathLst>
                <a:path w="10989" h="10599" extrusionOk="0">
                  <a:moveTo>
                    <a:pt x="5495" y="0"/>
                  </a:moveTo>
                  <a:cubicBezTo>
                    <a:pt x="2424" y="215"/>
                    <a:pt x="0" y="2773"/>
                    <a:pt x="0" y="5898"/>
                  </a:cubicBezTo>
                  <a:lnTo>
                    <a:pt x="0" y="9758"/>
                  </a:lnTo>
                  <a:cubicBezTo>
                    <a:pt x="0" y="10222"/>
                    <a:pt x="376" y="10598"/>
                    <a:pt x="840" y="10598"/>
                  </a:cubicBezTo>
                  <a:lnTo>
                    <a:pt x="10150" y="10598"/>
                  </a:lnTo>
                  <a:cubicBezTo>
                    <a:pt x="10614" y="10598"/>
                    <a:pt x="10989" y="10222"/>
                    <a:pt x="10989" y="9758"/>
                  </a:cubicBezTo>
                  <a:lnTo>
                    <a:pt x="10989" y="5898"/>
                  </a:lnTo>
                  <a:cubicBezTo>
                    <a:pt x="10989" y="2773"/>
                    <a:pt x="8565" y="215"/>
                    <a:pt x="54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647;p55">
              <a:extLst>
                <a:ext uri="{FF2B5EF4-FFF2-40B4-BE49-F238E27FC236}">
                  <a16:creationId xmlns:a16="http://schemas.microsoft.com/office/drawing/2014/main" id="{3BA40A79-DDBA-4E0D-879A-2ECE177772B2}"/>
                </a:ext>
              </a:extLst>
            </p:cNvPr>
            <p:cNvSpPr/>
            <p:nvPr/>
          </p:nvSpPr>
          <p:spPr>
            <a:xfrm>
              <a:off x="2520560" y="2037780"/>
              <a:ext cx="60459" cy="138465"/>
            </a:xfrm>
            <a:custGeom>
              <a:avLst/>
              <a:gdLst/>
              <a:ahLst/>
              <a:cxnLst/>
              <a:rect l="l" t="t" r="r" b="b"/>
              <a:pathLst>
                <a:path w="2584" h="5911" extrusionOk="0">
                  <a:moveTo>
                    <a:pt x="0" y="0"/>
                  </a:moveTo>
                  <a:cubicBezTo>
                    <a:pt x="1281" y="0"/>
                    <a:pt x="2320" y="1323"/>
                    <a:pt x="2320" y="2955"/>
                  </a:cubicBezTo>
                  <a:cubicBezTo>
                    <a:pt x="2320" y="4588"/>
                    <a:pt x="1281" y="5910"/>
                    <a:pt x="0" y="5910"/>
                  </a:cubicBezTo>
                  <a:lnTo>
                    <a:pt x="265" y="5910"/>
                  </a:lnTo>
                  <a:cubicBezTo>
                    <a:pt x="1546" y="5910"/>
                    <a:pt x="2584" y="4588"/>
                    <a:pt x="2584" y="2955"/>
                  </a:cubicBezTo>
                  <a:cubicBezTo>
                    <a:pt x="2584" y="1322"/>
                    <a:pt x="1546" y="0"/>
                    <a:pt x="2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648;p55">
              <a:extLst>
                <a:ext uri="{FF2B5EF4-FFF2-40B4-BE49-F238E27FC236}">
                  <a16:creationId xmlns:a16="http://schemas.microsoft.com/office/drawing/2014/main" id="{693DEC07-8C8B-4768-A8A9-85901A2134DD}"/>
                </a:ext>
              </a:extLst>
            </p:cNvPr>
            <p:cNvSpPr/>
            <p:nvPr/>
          </p:nvSpPr>
          <p:spPr>
            <a:xfrm>
              <a:off x="2523368" y="2037780"/>
              <a:ext cx="57651" cy="138465"/>
            </a:xfrm>
            <a:custGeom>
              <a:avLst/>
              <a:gdLst/>
              <a:ahLst/>
              <a:cxnLst/>
              <a:rect l="l" t="t" r="r" b="b"/>
              <a:pathLst>
                <a:path w="2464" h="5911" extrusionOk="0">
                  <a:moveTo>
                    <a:pt x="0" y="0"/>
                  </a:moveTo>
                  <a:cubicBezTo>
                    <a:pt x="1280" y="0"/>
                    <a:pt x="2319" y="1323"/>
                    <a:pt x="2319" y="2955"/>
                  </a:cubicBezTo>
                  <a:cubicBezTo>
                    <a:pt x="2319" y="4588"/>
                    <a:pt x="1280" y="5910"/>
                    <a:pt x="0" y="5910"/>
                  </a:cubicBezTo>
                  <a:lnTo>
                    <a:pt x="145" y="5910"/>
                  </a:lnTo>
                  <a:cubicBezTo>
                    <a:pt x="1426" y="5910"/>
                    <a:pt x="2464" y="4588"/>
                    <a:pt x="2464" y="2955"/>
                  </a:cubicBezTo>
                  <a:cubicBezTo>
                    <a:pt x="2464" y="1322"/>
                    <a:pt x="1426" y="0"/>
                    <a:pt x="145" y="0"/>
                  </a:cubicBezTo>
                  <a:close/>
                </a:path>
              </a:pathLst>
            </a:custGeom>
            <a:solidFill>
              <a:srgbClr val="66555E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649;p55">
              <a:extLst>
                <a:ext uri="{FF2B5EF4-FFF2-40B4-BE49-F238E27FC236}">
                  <a16:creationId xmlns:a16="http://schemas.microsoft.com/office/drawing/2014/main" id="{5DD38F3E-946D-45C3-A721-50124E862279}"/>
                </a:ext>
              </a:extLst>
            </p:cNvPr>
            <p:cNvSpPr/>
            <p:nvPr/>
          </p:nvSpPr>
          <p:spPr>
            <a:xfrm>
              <a:off x="2526691" y="2037780"/>
              <a:ext cx="78358" cy="138465"/>
            </a:xfrm>
            <a:custGeom>
              <a:avLst/>
              <a:gdLst/>
              <a:ahLst/>
              <a:cxnLst/>
              <a:rect l="l" t="t" r="r" b="b"/>
              <a:pathLst>
                <a:path w="3349" h="5911" extrusionOk="0">
                  <a:moveTo>
                    <a:pt x="1" y="0"/>
                  </a:moveTo>
                  <a:cubicBezTo>
                    <a:pt x="1282" y="0"/>
                    <a:pt x="2321" y="1323"/>
                    <a:pt x="2321" y="2955"/>
                  </a:cubicBezTo>
                  <a:cubicBezTo>
                    <a:pt x="2321" y="4588"/>
                    <a:pt x="1282" y="5910"/>
                    <a:pt x="1" y="5910"/>
                  </a:cubicBezTo>
                  <a:lnTo>
                    <a:pt x="1029" y="5910"/>
                  </a:lnTo>
                  <a:cubicBezTo>
                    <a:pt x="2310" y="5910"/>
                    <a:pt x="3348" y="4588"/>
                    <a:pt x="3348" y="2955"/>
                  </a:cubicBezTo>
                  <a:cubicBezTo>
                    <a:pt x="3348" y="1322"/>
                    <a:pt x="2310" y="0"/>
                    <a:pt x="1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650;p55">
              <a:extLst>
                <a:ext uri="{FF2B5EF4-FFF2-40B4-BE49-F238E27FC236}">
                  <a16:creationId xmlns:a16="http://schemas.microsoft.com/office/drawing/2014/main" id="{D932D1C1-DED7-4B66-9EB8-EE65FC0951E5}"/>
                </a:ext>
              </a:extLst>
            </p:cNvPr>
            <p:cNvSpPr/>
            <p:nvPr/>
          </p:nvSpPr>
          <p:spPr>
            <a:xfrm>
              <a:off x="2481861" y="2037757"/>
              <a:ext cx="93005" cy="138489"/>
            </a:xfrm>
            <a:custGeom>
              <a:avLst/>
              <a:gdLst/>
              <a:ahLst/>
              <a:cxnLst/>
              <a:rect l="l" t="t" r="r" b="b"/>
              <a:pathLst>
                <a:path w="3975" h="5912" extrusionOk="0">
                  <a:moveTo>
                    <a:pt x="0" y="0"/>
                  </a:moveTo>
                  <a:lnTo>
                    <a:pt x="0" y="5911"/>
                  </a:lnTo>
                  <a:lnTo>
                    <a:pt x="1654" y="5911"/>
                  </a:lnTo>
                  <a:cubicBezTo>
                    <a:pt x="2935" y="5911"/>
                    <a:pt x="3974" y="4589"/>
                    <a:pt x="3974" y="2956"/>
                  </a:cubicBezTo>
                  <a:cubicBezTo>
                    <a:pt x="3974" y="1324"/>
                    <a:pt x="2935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651;p55">
              <a:extLst>
                <a:ext uri="{FF2B5EF4-FFF2-40B4-BE49-F238E27FC236}">
                  <a16:creationId xmlns:a16="http://schemas.microsoft.com/office/drawing/2014/main" id="{8A8ED3F8-9283-484A-951C-2EBAA4CD98D8}"/>
                </a:ext>
              </a:extLst>
            </p:cNvPr>
            <p:cNvSpPr/>
            <p:nvPr/>
          </p:nvSpPr>
          <p:spPr>
            <a:xfrm>
              <a:off x="2427579" y="2037780"/>
              <a:ext cx="108541" cy="138465"/>
            </a:xfrm>
            <a:custGeom>
              <a:avLst/>
              <a:gdLst/>
              <a:ahLst/>
              <a:cxnLst/>
              <a:rect l="l" t="t" r="r" b="b"/>
              <a:pathLst>
                <a:path w="4639" h="5911" extrusionOk="0">
                  <a:moveTo>
                    <a:pt x="2320" y="0"/>
                  </a:moveTo>
                  <a:cubicBezTo>
                    <a:pt x="1039" y="0"/>
                    <a:pt x="0" y="1323"/>
                    <a:pt x="0" y="2955"/>
                  </a:cubicBezTo>
                  <a:cubicBezTo>
                    <a:pt x="0" y="4588"/>
                    <a:pt x="1039" y="5910"/>
                    <a:pt x="2320" y="5910"/>
                  </a:cubicBezTo>
                  <a:cubicBezTo>
                    <a:pt x="3600" y="5910"/>
                    <a:pt x="4639" y="4588"/>
                    <a:pt x="4639" y="2955"/>
                  </a:cubicBezTo>
                  <a:cubicBezTo>
                    <a:pt x="4639" y="1323"/>
                    <a:pt x="3600" y="0"/>
                    <a:pt x="2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652;p55">
              <a:extLst>
                <a:ext uri="{FF2B5EF4-FFF2-40B4-BE49-F238E27FC236}">
                  <a16:creationId xmlns:a16="http://schemas.microsoft.com/office/drawing/2014/main" id="{3A599CF2-3984-4662-8F34-F01C0E00BF03}"/>
                </a:ext>
              </a:extLst>
            </p:cNvPr>
            <p:cNvSpPr/>
            <p:nvPr/>
          </p:nvSpPr>
          <p:spPr>
            <a:xfrm>
              <a:off x="2436002" y="2052163"/>
              <a:ext cx="87366" cy="109699"/>
            </a:xfrm>
            <a:custGeom>
              <a:avLst/>
              <a:gdLst/>
              <a:ahLst/>
              <a:cxnLst/>
              <a:rect l="l" t="t" r="r" b="b"/>
              <a:pathLst>
                <a:path w="3734" h="4683" extrusionOk="0">
                  <a:moveTo>
                    <a:pt x="1868" y="0"/>
                  </a:moveTo>
                  <a:cubicBezTo>
                    <a:pt x="838" y="0"/>
                    <a:pt x="0" y="1051"/>
                    <a:pt x="0" y="2341"/>
                  </a:cubicBezTo>
                  <a:cubicBezTo>
                    <a:pt x="0" y="3632"/>
                    <a:pt x="838" y="4682"/>
                    <a:pt x="1868" y="4682"/>
                  </a:cubicBezTo>
                  <a:cubicBezTo>
                    <a:pt x="1949" y="4682"/>
                    <a:pt x="2033" y="4676"/>
                    <a:pt x="2114" y="4664"/>
                  </a:cubicBezTo>
                  <a:cubicBezTo>
                    <a:pt x="3038" y="4512"/>
                    <a:pt x="3733" y="3514"/>
                    <a:pt x="3733" y="2343"/>
                  </a:cubicBezTo>
                  <a:cubicBezTo>
                    <a:pt x="3733" y="1171"/>
                    <a:pt x="3038" y="174"/>
                    <a:pt x="2114" y="21"/>
                  </a:cubicBezTo>
                  <a:cubicBezTo>
                    <a:pt x="2032" y="7"/>
                    <a:pt x="1949" y="0"/>
                    <a:pt x="1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653;p55">
              <a:extLst>
                <a:ext uri="{FF2B5EF4-FFF2-40B4-BE49-F238E27FC236}">
                  <a16:creationId xmlns:a16="http://schemas.microsoft.com/office/drawing/2014/main" id="{B3942F4B-F38A-4ACC-A5EA-D19044D5B781}"/>
                </a:ext>
              </a:extLst>
            </p:cNvPr>
            <p:cNvSpPr/>
            <p:nvPr/>
          </p:nvSpPr>
          <p:spPr>
            <a:xfrm>
              <a:off x="2436985" y="2055302"/>
              <a:ext cx="81002" cy="103398"/>
            </a:xfrm>
            <a:custGeom>
              <a:avLst/>
              <a:gdLst/>
              <a:ahLst/>
              <a:cxnLst/>
              <a:rect l="l" t="t" r="r" b="b"/>
              <a:pathLst>
                <a:path w="3462" h="4414" extrusionOk="0">
                  <a:moveTo>
                    <a:pt x="1730" y="1"/>
                  </a:moveTo>
                  <a:cubicBezTo>
                    <a:pt x="775" y="1"/>
                    <a:pt x="0" y="989"/>
                    <a:pt x="0" y="2207"/>
                  </a:cubicBezTo>
                  <a:cubicBezTo>
                    <a:pt x="0" y="3426"/>
                    <a:pt x="775" y="4414"/>
                    <a:pt x="1730" y="4414"/>
                  </a:cubicBezTo>
                  <a:cubicBezTo>
                    <a:pt x="1806" y="4414"/>
                    <a:pt x="1882" y="4407"/>
                    <a:pt x="1955" y="4395"/>
                  </a:cubicBezTo>
                  <a:cubicBezTo>
                    <a:pt x="2805" y="4255"/>
                    <a:pt x="3462" y="3329"/>
                    <a:pt x="3462" y="2207"/>
                  </a:cubicBezTo>
                  <a:cubicBezTo>
                    <a:pt x="3462" y="1086"/>
                    <a:pt x="2804" y="160"/>
                    <a:pt x="1955" y="18"/>
                  </a:cubicBezTo>
                  <a:cubicBezTo>
                    <a:pt x="1882" y="7"/>
                    <a:pt x="1806" y="1"/>
                    <a:pt x="1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654;p55">
              <a:extLst>
                <a:ext uri="{FF2B5EF4-FFF2-40B4-BE49-F238E27FC236}">
                  <a16:creationId xmlns:a16="http://schemas.microsoft.com/office/drawing/2014/main" id="{ECAD07C7-3F74-4E8D-80CB-1AC99C76BF3A}"/>
                </a:ext>
              </a:extLst>
            </p:cNvPr>
            <p:cNvSpPr/>
            <p:nvPr/>
          </p:nvSpPr>
          <p:spPr>
            <a:xfrm>
              <a:off x="2447467" y="2055701"/>
              <a:ext cx="70520" cy="102555"/>
            </a:xfrm>
            <a:custGeom>
              <a:avLst/>
              <a:gdLst/>
              <a:ahLst/>
              <a:cxnLst/>
              <a:rect l="l" t="t" r="r" b="b"/>
              <a:pathLst>
                <a:path w="3014" h="4378" extrusionOk="0">
                  <a:moveTo>
                    <a:pt x="1508" y="0"/>
                  </a:moveTo>
                  <a:cubicBezTo>
                    <a:pt x="1451" y="9"/>
                    <a:pt x="1393" y="23"/>
                    <a:pt x="1337" y="40"/>
                  </a:cubicBezTo>
                  <a:cubicBezTo>
                    <a:pt x="1058" y="122"/>
                    <a:pt x="807" y="290"/>
                    <a:pt x="598" y="521"/>
                  </a:cubicBezTo>
                  <a:cubicBezTo>
                    <a:pt x="232" y="926"/>
                    <a:pt x="1" y="1523"/>
                    <a:pt x="1" y="2189"/>
                  </a:cubicBezTo>
                  <a:cubicBezTo>
                    <a:pt x="1" y="2231"/>
                    <a:pt x="2" y="2275"/>
                    <a:pt x="5" y="2316"/>
                  </a:cubicBezTo>
                  <a:cubicBezTo>
                    <a:pt x="5" y="2323"/>
                    <a:pt x="5" y="2332"/>
                    <a:pt x="6" y="2341"/>
                  </a:cubicBezTo>
                  <a:cubicBezTo>
                    <a:pt x="24" y="2701"/>
                    <a:pt x="109" y="3036"/>
                    <a:pt x="248" y="3327"/>
                  </a:cubicBezTo>
                  <a:cubicBezTo>
                    <a:pt x="338" y="3518"/>
                    <a:pt x="451" y="3690"/>
                    <a:pt x="580" y="3838"/>
                  </a:cubicBezTo>
                  <a:cubicBezTo>
                    <a:pt x="834" y="4125"/>
                    <a:pt x="1153" y="4320"/>
                    <a:pt x="1507" y="4377"/>
                  </a:cubicBezTo>
                  <a:cubicBezTo>
                    <a:pt x="1625" y="4358"/>
                    <a:pt x="1739" y="4323"/>
                    <a:pt x="1850" y="4275"/>
                  </a:cubicBezTo>
                  <a:cubicBezTo>
                    <a:pt x="2365" y="4046"/>
                    <a:pt x="2773" y="3513"/>
                    <a:pt x="2935" y="2844"/>
                  </a:cubicBezTo>
                  <a:cubicBezTo>
                    <a:pt x="2986" y="2638"/>
                    <a:pt x="3014" y="2419"/>
                    <a:pt x="3014" y="2190"/>
                  </a:cubicBezTo>
                  <a:cubicBezTo>
                    <a:pt x="3014" y="1855"/>
                    <a:pt x="2955" y="1538"/>
                    <a:pt x="2852" y="1251"/>
                  </a:cubicBezTo>
                  <a:cubicBezTo>
                    <a:pt x="2651" y="706"/>
                    <a:pt x="2277" y="280"/>
                    <a:pt x="1822" y="91"/>
                  </a:cubicBezTo>
                  <a:cubicBezTo>
                    <a:pt x="1721" y="49"/>
                    <a:pt x="1616" y="19"/>
                    <a:pt x="1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655;p55">
              <a:extLst>
                <a:ext uri="{FF2B5EF4-FFF2-40B4-BE49-F238E27FC236}">
                  <a16:creationId xmlns:a16="http://schemas.microsoft.com/office/drawing/2014/main" id="{09596381-4441-4866-B72B-FC854E2789E7}"/>
                </a:ext>
              </a:extLst>
            </p:cNvPr>
            <p:cNvSpPr/>
            <p:nvPr/>
          </p:nvSpPr>
          <p:spPr>
            <a:xfrm>
              <a:off x="2718527" y="2087746"/>
              <a:ext cx="304214" cy="57813"/>
            </a:xfrm>
            <a:custGeom>
              <a:avLst/>
              <a:gdLst/>
              <a:ahLst/>
              <a:cxnLst/>
              <a:rect l="l" t="t" r="r" b="b"/>
              <a:pathLst>
                <a:path w="13002" h="2468" extrusionOk="0">
                  <a:moveTo>
                    <a:pt x="667" y="0"/>
                  </a:moveTo>
                  <a:cubicBezTo>
                    <a:pt x="299" y="0"/>
                    <a:pt x="0" y="298"/>
                    <a:pt x="0" y="667"/>
                  </a:cubicBezTo>
                  <a:lnTo>
                    <a:pt x="0" y="1801"/>
                  </a:lnTo>
                  <a:cubicBezTo>
                    <a:pt x="0" y="2170"/>
                    <a:pt x="299" y="2468"/>
                    <a:pt x="667" y="2468"/>
                  </a:cubicBezTo>
                  <a:lnTo>
                    <a:pt x="12335" y="2468"/>
                  </a:lnTo>
                  <a:cubicBezTo>
                    <a:pt x="12702" y="2468"/>
                    <a:pt x="13001" y="2170"/>
                    <a:pt x="13001" y="1801"/>
                  </a:cubicBezTo>
                  <a:lnTo>
                    <a:pt x="13001" y="667"/>
                  </a:lnTo>
                  <a:cubicBezTo>
                    <a:pt x="13001" y="298"/>
                    <a:pt x="12702" y="0"/>
                    <a:pt x="12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656;p55">
              <a:extLst>
                <a:ext uri="{FF2B5EF4-FFF2-40B4-BE49-F238E27FC236}">
                  <a16:creationId xmlns:a16="http://schemas.microsoft.com/office/drawing/2014/main" id="{D5BA8F00-ABF4-4649-A0B9-81A29529685B}"/>
                </a:ext>
              </a:extLst>
            </p:cNvPr>
            <p:cNvSpPr/>
            <p:nvPr/>
          </p:nvSpPr>
          <p:spPr>
            <a:xfrm>
              <a:off x="2718527" y="2087746"/>
              <a:ext cx="204588" cy="25440"/>
            </a:xfrm>
            <a:custGeom>
              <a:avLst/>
              <a:gdLst/>
              <a:ahLst/>
              <a:cxnLst/>
              <a:rect l="l" t="t" r="r" b="b"/>
              <a:pathLst>
                <a:path w="8744" h="1086" extrusionOk="0">
                  <a:moveTo>
                    <a:pt x="667" y="0"/>
                  </a:moveTo>
                  <a:cubicBezTo>
                    <a:pt x="300" y="0"/>
                    <a:pt x="0" y="298"/>
                    <a:pt x="0" y="667"/>
                  </a:cubicBezTo>
                  <a:cubicBezTo>
                    <a:pt x="0" y="898"/>
                    <a:pt x="188" y="1085"/>
                    <a:pt x="419" y="1085"/>
                  </a:cubicBezTo>
                  <a:lnTo>
                    <a:pt x="8076" y="1085"/>
                  </a:lnTo>
                  <a:cubicBezTo>
                    <a:pt x="8445" y="1085"/>
                    <a:pt x="8743" y="786"/>
                    <a:pt x="8743" y="419"/>
                  </a:cubicBezTo>
                  <a:cubicBezTo>
                    <a:pt x="8743" y="188"/>
                    <a:pt x="8556" y="0"/>
                    <a:pt x="8326" y="0"/>
                  </a:cubicBezTo>
                  <a:close/>
                </a:path>
              </a:pathLst>
            </a:custGeom>
            <a:solidFill>
              <a:srgbClr val="EC9836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657;p55">
              <a:extLst>
                <a:ext uri="{FF2B5EF4-FFF2-40B4-BE49-F238E27FC236}">
                  <a16:creationId xmlns:a16="http://schemas.microsoft.com/office/drawing/2014/main" id="{7BA79FB8-61F7-4F38-8A24-6804E15F20D3}"/>
                </a:ext>
              </a:extLst>
            </p:cNvPr>
            <p:cNvSpPr/>
            <p:nvPr/>
          </p:nvSpPr>
          <p:spPr>
            <a:xfrm>
              <a:off x="2718503" y="2129981"/>
              <a:ext cx="289544" cy="28297"/>
            </a:xfrm>
            <a:custGeom>
              <a:avLst/>
              <a:gdLst/>
              <a:ahLst/>
              <a:cxnLst/>
              <a:rect l="l" t="t" r="r" b="b"/>
              <a:pathLst>
                <a:path w="12375" h="1208" extrusionOk="0">
                  <a:moveTo>
                    <a:pt x="0" y="0"/>
                  </a:moveTo>
                  <a:lnTo>
                    <a:pt x="0" y="541"/>
                  </a:lnTo>
                  <a:cubicBezTo>
                    <a:pt x="0" y="909"/>
                    <a:pt x="299" y="1207"/>
                    <a:pt x="667" y="1207"/>
                  </a:cubicBezTo>
                  <a:lnTo>
                    <a:pt x="11844" y="1207"/>
                  </a:lnTo>
                  <a:cubicBezTo>
                    <a:pt x="12138" y="1207"/>
                    <a:pt x="12375" y="969"/>
                    <a:pt x="12375" y="677"/>
                  </a:cubicBezTo>
                  <a:lnTo>
                    <a:pt x="12375" y="667"/>
                  </a:lnTo>
                  <a:lnTo>
                    <a:pt x="667" y="667"/>
                  </a:lnTo>
                  <a:cubicBezTo>
                    <a:pt x="299" y="667"/>
                    <a:pt x="0" y="36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658;p55">
              <a:extLst>
                <a:ext uri="{FF2B5EF4-FFF2-40B4-BE49-F238E27FC236}">
                  <a16:creationId xmlns:a16="http://schemas.microsoft.com/office/drawing/2014/main" id="{5E0AAB9E-895F-4E01-9144-C685ECF7A6B9}"/>
                </a:ext>
              </a:extLst>
            </p:cNvPr>
            <p:cNvSpPr/>
            <p:nvPr/>
          </p:nvSpPr>
          <p:spPr>
            <a:xfrm>
              <a:off x="2538132" y="1818663"/>
              <a:ext cx="261631" cy="317713"/>
            </a:xfrm>
            <a:custGeom>
              <a:avLst/>
              <a:gdLst/>
              <a:ahLst/>
              <a:cxnLst/>
              <a:rect l="l" t="t" r="r" b="b"/>
              <a:pathLst>
                <a:path w="11182" h="13563" extrusionOk="0">
                  <a:moveTo>
                    <a:pt x="383" y="0"/>
                  </a:moveTo>
                  <a:cubicBezTo>
                    <a:pt x="198" y="0"/>
                    <a:pt x="44" y="129"/>
                    <a:pt x="6" y="301"/>
                  </a:cubicBezTo>
                  <a:cubicBezTo>
                    <a:pt x="2" y="328"/>
                    <a:pt x="0" y="356"/>
                    <a:pt x="0" y="385"/>
                  </a:cubicBezTo>
                  <a:cubicBezTo>
                    <a:pt x="0" y="579"/>
                    <a:pt x="34" y="764"/>
                    <a:pt x="99" y="934"/>
                  </a:cubicBezTo>
                  <a:cubicBezTo>
                    <a:pt x="319" y="1522"/>
                    <a:pt x="887" y="1939"/>
                    <a:pt x="1552" y="1939"/>
                  </a:cubicBezTo>
                  <a:lnTo>
                    <a:pt x="2170" y="1939"/>
                  </a:lnTo>
                  <a:cubicBezTo>
                    <a:pt x="2531" y="1939"/>
                    <a:pt x="2865" y="2134"/>
                    <a:pt x="3043" y="2450"/>
                  </a:cubicBezTo>
                  <a:lnTo>
                    <a:pt x="8837" y="12748"/>
                  </a:lnTo>
                  <a:cubicBezTo>
                    <a:pt x="8980" y="12999"/>
                    <a:pt x="9184" y="13203"/>
                    <a:pt x="9423" y="13344"/>
                  </a:cubicBezTo>
                  <a:cubicBezTo>
                    <a:pt x="9663" y="13483"/>
                    <a:pt x="9941" y="13562"/>
                    <a:pt x="10229" y="13562"/>
                  </a:cubicBezTo>
                  <a:cubicBezTo>
                    <a:pt x="10375" y="13562"/>
                    <a:pt x="10507" y="13526"/>
                    <a:pt x="10621" y="13465"/>
                  </a:cubicBezTo>
                  <a:cubicBezTo>
                    <a:pt x="11001" y="13257"/>
                    <a:pt x="11182" y="12760"/>
                    <a:pt x="10945" y="12340"/>
                  </a:cubicBezTo>
                  <a:lnTo>
                    <a:pt x="4341" y="606"/>
                  </a:lnTo>
                  <a:cubicBezTo>
                    <a:pt x="4276" y="491"/>
                    <a:pt x="4193" y="389"/>
                    <a:pt x="4095" y="301"/>
                  </a:cubicBezTo>
                  <a:cubicBezTo>
                    <a:pt x="3881" y="110"/>
                    <a:pt x="3601" y="0"/>
                    <a:pt x="33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659;p55">
              <a:extLst>
                <a:ext uri="{FF2B5EF4-FFF2-40B4-BE49-F238E27FC236}">
                  <a16:creationId xmlns:a16="http://schemas.microsoft.com/office/drawing/2014/main" id="{D83C27BE-1D5A-4A11-AD3D-2B266E0034DB}"/>
                </a:ext>
              </a:extLst>
            </p:cNvPr>
            <p:cNvSpPr/>
            <p:nvPr/>
          </p:nvSpPr>
          <p:spPr>
            <a:xfrm>
              <a:off x="2545994" y="1840542"/>
              <a:ext cx="240175" cy="295858"/>
            </a:xfrm>
            <a:custGeom>
              <a:avLst/>
              <a:gdLst/>
              <a:ahLst/>
              <a:cxnLst/>
              <a:rect l="l" t="t" r="r" b="b"/>
              <a:pathLst>
                <a:path w="10265" h="12630" extrusionOk="0">
                  <a:moveTo>
                    <a:pt x="548" y="0"/>
                  </a:moveTo>
                  <a:cubicBezTo>
                    <a:pt x="167" y="0"/>
                    <a:pt x="0" y="493"/>
                    <a:pt x="312" y="716"/>
                  </a:cubicBezTo>
                  <a:cubicBezTo>
                    <a:pt x="568" y="899"/>
                    <a:pt x="879" y="1006"/>
                    <a:pt x="1216" y="1006"/>
                  </a:cubicBezTo>
                  <a:lnTo>
                    <a:pt x="1834" y="1006"/>
                  </a:lnTo>
                  <a:cubicBezTo>
                    <a:pt x="2195" y="1006"/>
                    <a:pt x="2531" y="1201"/>
                    <a:pt x="2707" y="1517"/>
                  </a:cubicBezTo>
                  <a:lnTo>
                    <a:pt x="8501" y="11815"/>
                  </a:lnTo>
                  <a:cubicBezTo>
                    <a:pt x="8644" y="12066"/>
                    <a:pt x="8848" y="12270"/>
                    <a:pt x="9087" y="12411"/>
                  </a:cubicBezTo>
                  <a:cubicBezTo>
                    <a:pt x="9327" y="12551"/>
                    <a:pt x="9605" y="12629"/>
                    <a:pt x="9894" y="12629"/>
                  </a:cubicBezTo>
                  <a:cubicBezTo>
                    <a:pt x="9962" y="12629"/>
                    <a:pt x="10027" y="12621"/>
                    <a:pt x="10089" y="12605"/>
                  </a:cubicBezTo>
                  <a:cubicBezTo>
                    <a:pt x="10204" y="12578"/>
                    <a:pt x="10264" y="12446"/>
                    <a:pt x="10207" y="12342"/>
                  </a:cubicBezTo>
                  <a:cubicBezTo>
                    <a:pt x="10205" y="12340"/>
                    <a:pt x="3602" y="606"/>
                    <a:pt x="3602" y="606"/>
                  </a:cubicBezTo>
                  <a:cubicBezTo>
                    <a:pt x="3537" y="492"/>
                    <a:pt x="3452" y="389"/>
                    <a:pt x="3357" y="302"/>
                  </a:cubicBezTo>
                  <a:cubicBezTo>
                    <a:pt x="3143" y="111"/>
                    <a:pt x="2862" y="0"/>
                    <a:pt x="2564" y="0"/>
                  </a:cubicBez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660;p55">
              <a:extLst>
                <a:ext uri="{FF2B5EF4-FFF2-40B4-BE49-F238E27FC236}">
                  <a16:creationId xmlns:a16="http://schemas.microsoft.com/office/drawing/2014/main" id="{9F76B961-ECD7-4372-85E0-C710A6365C4E}"/>
                </a:ext>
              </a:extLst>
            </p:cNvPr>
            <p:cNvSpPr/>
            <p:nvPr/>
          </p:nvSpPr>
          <p:spPr>
            <a:xfrm>
              <a:off x="2577510" y="1784205"/>
              <a:ext cx="228898" cy="19724"/>
            </a:xfrm>
            <a:custGeom>
              <a:avLst/>
              <a:gdLst/>
              <a:ahLst/>
              <a:cxnLst/>
              <a:rect l="l" t="t" r="r" b="b"/>
              <a:pathLst>
                <a:path w="9783" h="842" extrusionOk="0">
                  <a:moveTo>
                    <a:pt x="211" y="0"/>
                  </a:moveTo>
                  <a:cubicBezTo>
                    <a:pt x="107" y="0"/>
                    <a:pt x="12" y="78"/>
                    <a:pt x="6" y="184"/>
                  </a:cubicBezTo>
                  <a:cubicBezTo>
                    <a:pt x="0" y="297"/>
                    <a:pt x="89" y="389"/>
                    <a:pt x="200" y="389"/>
                  </a:cubicBezTo>
                  <a:lnTo>
                    <a:pt x="1178" y="389"/>
                  </a:lnTo>
                  <a:cubicBezTo>
                    <a:pt x="1332" y="389"/>
                    <a:pt x="1482" y="441"/>
                    <a:pt x="1601" y="536"/>
                  </a:cubicBezTo>
                  <a:cubicBezTo>
                    <a:pt x="1631" y="559"/>
                    <a:pt x="1658" y="585"/>
                    <a:pt x="1684" y="615"/>
                  </a:cubicBezTo>
                  <a:cubicBezTo>
                    <a:pt x="1750" y="688"/>
                    <a:pt x="1828" y="744"/>
                    <a:pt x="1914" y="783"/>
                  </a:cubicBezTo>
                  <a:cubicBezTo>
                    <a:pt x="2001" y="821"/>
                    <a:pt x="2096" y="841"/>
                    <a:pt x="2192" y="841"/>
                  </a:cubicBezTo>
                  <a:lnTo>
                    <a:pt x="8758" y="841"/>
                  </a:lnTo>
                  <a:cubicBezTo>
                    <a:pt x="9121" y="841"/>
                    <a:pt x="9362" y="702"/>
                    <a:pt x="9521" y="537"/>
                  </a:cubicBezTo>
                  <a:cubicBezTo>
                    <a:pt x="9624" y="431"/>
                    <a:pt x="9691" y="316"/>
                    <a:pt x="9735" y="219"/>
                  </a:cubicBezTo>
                  <a:cubicBezTo>
                    <a:pt x="9783" y="117"/>
                    <a:pt x="9708" y="0"/>
                    <a:pt x="9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661;p55">
              <a:extLst>
                <a:ext uri="{FF2B5EF4-FFF2-40B4-BE49-F238E27FC236}">
                  <a16:creationId xmlns:a16="http://schemas.microsoft.com/office/drawing/2014/main" id="{6E6CFA69-D9D2-4250-B773-53A3D428357D}"/>
                </a:ext>
              </a:extLst>
            </p:cNvPr>
            <p:cNvSpPr/>
            <p:nvPr/>
          </p:nvSpPr>
          <p:spPr>
            <a:xfrm>
              <a:off x="2614969" y="1796737"/>
              <a:ext cx="185355" cy="7191"/>
            </a:xfrm>
            <a:custGeom>
              <a:avLst/>
              <a:gdLst/>
              <a:ahLst/>
              <a:cxnLst/>
              <a:rect l="l" t="t" r="r" b="b"/>
              <a:pathLst>
                <a:path w="7922" h="307" extrusionOk="0">
                  <a:moveTo>
                    <a:pt x="1" y="1"/>
                  </a:moveTo>
                  <a:cubicBezTo>
                    <a:pt x="31" y="24"/>
                    <a:pt x="59" y="50"/>
                    <a:pt x="85" y="80"/>
                  </a:cubicBezTo>
                  <a:cubicBezTo>
                    <a:pt x="150" y="153"/>
                    <a:pt x="229" y="209"/>
                    <a:pt x="314" y="247"/>
                  </a:cubicBezTo>
                  <a:cubicBezTo>
                    <a:pt x="401" y="286"/>
                    <a:pt x="496" y="306"/>
                    <a:pt x="593" y="306"/>
                  </a:cubicBezTo>
                  <a:lnTo>
                    <a:pt x="7158" y="306"/>
                  </a:lnTo>
                  <a:cubicBezTo>
                    <a:pt x="7521" y="306"/>
                    <a:pt x="7762" y="167"/>
                    <a:pt x="7921" y="1"/>
                  </a:cubicBezTo>
                  <a:close/>
                </a:path>
              </a:pathLst>
            </a:custGeom>
            <a:solidFill>
              <a:srgbClr val="FFFFFF">
                <a:alpha val="48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662;p55">
              <a:extLst>
                <a:ext uri="{FF2B5EF4-FFF2-40B4-BE49-F238E27FC236}">
                  <a16:creationId xmlns:a16="http://schemas.microsoft.com/office/drawing/2014/main" id="{70978EAB-9CD1-4BB8-B26F-A844040914A6}"/>
                </a:ext>
              </a:extLst>
            </p:cNvPr>
            <p:cNvSpPr/>
            <p:nvPr/>
          </p:nvSpPr>
          <p:spPr>
            <a:xfrm>
              <a:off x="2559611" y="1794980"/>
              <a:ext cx="46023" cy="23730"/>
            </a:xfrm>
            <a:custGeom>
              <a:avLst/>
              <a:gdLst/>
              <a:ahLst/>
              <a:cxnLst/>
              <a:rect l="l" t="t" r="r" b="b"/>
              <a:pathLst>
                <a:path w="1967" h="1013" extrusionOk="0">
                  <a:moveTo>
                    <a:pt x="12" y="1"/>
                  </a:moveTo>
                  <a:cubicBezTo>
                    <a:pt x="6" y="1"/>
                    <a:pt x="1" y="6"/>
                    <a:pt x="2" y="12"/>
                  </a:cubicBezTo>
                  <a:lnTo>
                    <a:pt x="2" y="1012"/>
                  </a:lnTo>
                  <a:lnTo>
                    <a:pt x="1967" y="1012"/>
                  </a:lnTo>
                  <a:lnTo>
                    <a:pt x="1967" y="12"/>
                  </a:lnTo>
                  <a:cubicBezTo>
                    <a:pt x="1967" y="6"/>
                    <a:pt x="1962" y="1"/>
                    <a:pt x="19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663;p55">
              <a:extLst>
                <a:ext uri="{FF2B5EF4-FFF2-40B4-BE49-F238E27FC236}">
                  <a16:creationId xmlns:a16="http://schemas.microsoft.com/office/drawing/2014/main" id="{341A9087-7576-4C50-A475-F33005B69DD1}"/>
                </a:ext>
              </a:extLst>
            </p:cNvPr>
            <p:cNvSpPr/>
            <p:nvPr/>
          </p:nvSpPr>
          <p:spPr>
            <a:xfrm>
              <a:off x="2568900" y="1794980"/>
              <a:ext cx="27469" cy="23730"/>
            </a:xfrm>
            <a:custGeom>
              <a:avLst/>
              <a:gdLst/>
              <a:ahLst/>
              <a:cxnLst/>
              <a:rect l="l" t="t" r="r" b="b"/>
              <a:pathLst>
                <a:path w="1174" h="1013" extrusionOk="0">
                  <a:moveTo>
                    <a:pt x="10" y="1"/>
                  </a:moveTo>
                  <a:cubicBezTo>
                    <a:pt x="5" y="1"/>
                    <a:pt x="1" y="5"/>
                    <a:pt x="1" y="10"/>
                  </a:cubicBezTo>
                  <a:lnTo>
                    <a:pt x="1" y="1012"/>
                  </a:lnTo>
                  <a:lnTo>
                    <a:pt x="1173" y="1012"/>
                  </a:lnTo>
                  <a:lnTo>
                    <a:pt x="1173" y="10"/>
                  </a:lnTo>
                  <a:cubicBezTo>
                    <a:pt x="1173" y="5"/>
                    <a:pt x="1169" y="1"/>
                    <a:pt x="1164" y="1"/>
                  </a:cubicBezTo>
                  <a:close/>
                </a:path>
              </a:pathLst>
            </a:custGeom>
            <a:solidFill>
              <a:srgbClr val="FFFFFF">
                <a:alpha val="1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664;p55">
              <a:extLst>
                <a:ext uri="{FF2B5EF4-FFF2-40B4-BE49-F238E27FC236}">
                  <a16:creationId xmlns:a16="http://schemas.microsoft.com/office/drawing/2014/main" id="{45013736-3BA1-4BD8-B85E-9DFC00A7DD49}"/>
                </a:ext>
              </a:extLst>
            </p:cNvPr>
            <p:cNvSpPr/>
            <p:nvPr/>
          </p:nvSpPr>
          <p:spPr>
            <a:xfrm>
              <a:off x="2559611" y="1753471"/>
              <a:ext cx="46023" cy="29094"/>
            </a:xfrm>
            <a:custGeom>
              <a:avLst/>
              <a:gdLst/>
              <a:ahLst/>
              <a:cxnLst/>
              <a:rect l="l" t="t" r="r" b="b"/>
              <a:pathLst>
                <a:path w="1967" h="1242" extrusionOk="0">
                  <a:moveTo>
                    <a:pt x="984" y="1"/>
                  </a:moveTo>
                  <a:cubicBezTo>
                    <a:pt x="442" y="1"/>
                    <a:pt x="1" y="442"/>
                    <a:pt x="1" y="984"/>
                  </a:cubicBezTo>
                  <a:lnTo>
                    <a:pt x="1" y="1139"/>
                  </a:lnTo>
                  <a:cubicBezTo>
                    <a:pt x="1" y="1196"/>
                    <a:pt x="47" y="1242"/>
                    <a:pt x="104" y="1242"/>
                  </a:cubicBezTo>
                  <a:lnTo>
                    <a:pt x="1864" y="1242"/>
                  </a:lnTo>
                  <a:cubicBezTo>
                    <a:pt x="1921" y="1242"/>
                    <a:pt x="1967" y="1196"/>
                    <a:pt x="1967" y="1139"/>
                  </a:cubicBezTo>
                  <a:lnTo>
                    <a:pt x="1967" y="984"/>
                  </a:lnTo>
                  <a:cubicBezTo>
                    <a:pt x="1967" y="441"/>
                    <a:pt x="1526" y="1"/>
                    <a:pt x="9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665;p55">
              <a:extLst>
                <a:ext uri="{FF2B5EF4-FFF2-40B4-BE49-F238E27FC236}">
                  <a16:creationId xmlns:a16="http://schemas.microsoft.com/office/drawing/2014/main" id="{4EE6AE0B-A2CC-473A-8AA0-DB662FB5713B}"/>
                </a:ext>
              </a:extLst>
            </p:cNvPr>
            <p:cNvSpPr/>
            <p:nvPr/>
          </p:nvSpPr>
          <p:spPr>
            <a:xfrm>
              <a:off x="2567051" y="1753471"/>
              <a:ext cx="31165" cy="29070"/>
            </a:xfrm>
            <a:custGeom>
              <a:avLst/>
              <a:gdLst/>
              <a:ahLst/>
              <a:cxnLst/>
              <a:rect l="l" t="t" r="r" b="b"/>
              <a:pathLst>
                <a:path w="1332" h="1241" extrusionOk="0">
                  <a:moveTo>
                    <a:pt x="666" y="1"/>
                  </a:moveTo>
                  <a:cubicBezTo>
                    <a:pt x="299" y="1"/>
                    <a:pt x="1" y="300"/>
                    <a:pt x="1" y="666"/>
                  </a:cubicBezTo>
                  <a:lnTo>
                    <a:pt x="1" y="1171"/>
                  </a:lnTo>
                  <a:cubicBezTo>
                    <a:pt x="1" y="1210"/>
                    <a:pt x="32" y="1241"/>
                    <a:pt x="70" y="1241"/>
                  </a:cubicBezTo>
                  <a:lnTo>
                    <a:pt x="1262" y="1241"/>
                  </a:lnTo>
                  <a:cubicBezTo>
                    <a:pt x="1300" y="1241"/>
                    <a:pt x="1331" y="1210"/>
                    <a:pt x="1331" y="1171"/>
                  </a:cubicBezTo>
                  <a:lnTo>
                    <a:pt x="1331" y="666"/>
                  </a:lnTo>
                  <a:cubicBezTo>
                    <a:pt x="1331" y="298"/>
                    <a:pt x="1034" y="1"/>
                    <a:pt x="666" y="1"/>
                  </a:cubicBezTo>
                  <a:close/>
                </a:path>
              </a:pathLst>
            </a:custGeom>
            <a:solidFill>
              <a:srgbClr val="FFFFFF">
                <a:alpha val="1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666;p55">
              <a:extLst>
                <a:ext uri="{FF2B5EF4-FFF2-40B4-BE49-F238E27FC236}">
                  <a16:creationId xmlns:a16="http://schemas.microsoft.com/office/drawing/2014/main" id="{E0E3C915-0B2C-453A-8431-278C48C4DB42}"/>
                </a:ext>
              </a:extLst>
            </p:cNvPr>
            <p:cNvSpPr/>
            <p:nvPr/>
          </p:nvSpPr>
          <p:spPr>
            <a:xfrm>
              <a:off x="2564852" y="1782542"/>
              <a:ext cx="35611" cy="12439"/>
            </a:xfrm>
            <a:custGeom>
              <a:avLst/>
              <a:gdLst/>
              <a:ahLst/>
              <a:cxnLst/>
              <a:rect l="l" t="t" r="r" b="b"/>
              <a:pathLst>
                <a:path w="1522" h="531" extrusionOk="0">
                  <a:moveTo>
                    <a:pt x="1" y="1"/>
                  </a:moveTo>
                  <a:lnTo>
                    <a:pt x="1" y="531"/>
                  </a:lnTo>
                  <a:lnTo>
                    <a:pt x="1521" y="531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667;p55">
              <a:extLst>
                <a:ext uri="{FF2B5EF4-FFF2-40B4-BE49-F238E27FC236}">
                  <a16:creationId xmlns:a16="http://schemas.microsoft.com/office/drawing/2014/main" id="{57AEA9E6-BE0A-4ECB-AFC1-6A6CE982E741}"/>
                </a:ext>
              </a:extLst>
            </p:cNvPr>
            <p:cNvSpPr/>
            <p:nvPr/>
          </p:nvSpPr>
          <p:spPr>
            <a:xfrm>
              <a:off x="2343231" y="1784205"/>
              <a:ext cx="228921" cy="19724"/>
            </a:xfrm>
            <a:custGeom>
              <a:avLst/>
              <a:gdLst/>
              <a:ahLst/>
              <a:cxnLst/>
              <a:rect l="l" t="t" r="r" b="b"/>
              <a:pathLst>
                <a:path w="9784" h="842" extrusionOk="0">
                  <a:moveTo>
                    <a:pt x="188" y="0"/>
                  </a:moveTo>
                  <a:cubicBezTo>
                    <a:pt x="75" y="0"/>
                    <a:pt x="1" y="117"/>
                    <a:pt x="49" y="219"/>
                  </a:cubicBezTo>
                  <a:cubicBezTo>
                    <a:pt x="93" y="316"/>
                    <a:pt x="162" y="431"/>
                    <a:pt x="262" y="537"/>
                  </a:cubicBezTo>
                  <a:cubicBezTo>
                    <a:pt x="421" y="702"/>
                    <a:pt x="662" y="841"/>
                    <a:pt x="1025" y="841"/>
                  </a:cubicBezTo>
                  <a:lnTo>
                    <a:pt x="7592" y="841"/>
                  </a:lnTo>
                  <a:cubicBezTo>
                    <a:pt x="7687" y="841"/>
                    <a:pt x="7782" y="821"/>
                    <a:pt x="7870" y="783"/>
                  </a:cubicBezTo>
                  <a:cubicBezTo>
                    <a:pt x="7955" y="744"/>
                    <a:pt x="8034" y="688"/>
                    <a:pt x="8098" y="615"/>
                  </a:cubicBezTo>
                  <a:cubicBezTo>
                    <a:pt x="8124" y="585"/>
                    <a:pt x="8153" y="559"/>
                    <a:pt x="8182" y="536"/>
                  </a:cubicBezTo>
                  <a:cubicBezTo>
                    <a:pt x="8301" y="441"/>
                    <a:pt x="8451" y="389"/>
                    <a:pt x="8605" y="389"/>
                  </a:cubicBezTo>
                  <a:lnTo>
                    <a:pt x="9583" y="389"/>
                  </a:lnTo>
                  <a:cubicBezTo>
                    <a:pt x="9694" y="389"/>
                    <a:pt x="9783" y="297"/>
                    <a:pt x="9777" y="184"/>
                  </a:cubicBezTo>
                  <a:cubicBezTo>
                    <a:pt x="9771" y="78"/>
                    <a:pt x="9677" y="0"/>
                    <a:pt x="9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668;p55">
              <a:extLst>
                <a:ext uri="{FF2B5EF4-FFF2-40B4-BE49-F238E27FC236}">
                  <a16:creationId xmlns:a16="http://schemas.microsoft.com/office/drawing/2014/main" id="{C706C291-1EA7-48D7-8E61-893AC146C8AA}"/>
                </a:ext>
              </a:extLst>
            </p:cNvPr>
            <p:cNvSpPr/>
            <p:nvPr/>
          </p:nvSpPr>
          <p:spPr>
            <a:xfrm>
              <a:off x="2349361" y="1796737"/>
              <a:ext cx="185332" cy="7191"/>
            </a:xfrm>
            <a:custGeom>
              <a:avLst/>
              <a:gdLst/>
              <a:ahLst/>
              <a:cxnLst/>
              <a:rect l="l" t="t" r="r" b="b"/>
              <a:pathLst>
                <a:path w="7921" h="307" extrusionOk="0">
                  <a:moveTo>
                    <a:pt x="0" y="1"/>
                  </a:moveTo>
                  <a:cubicBezTo>
                    <a:pt x="159" y="167"/>
                    <a:pt x="400" y="306"/>
                    <a:pt x="763" y="306"/>
                  </a:cubicBezTo>
                  <a:lnTo>
                    <a:pt x="7330" y="306"/>
                  </a:lnTo>
                  <a:cubicBezTo>
                    <a:pt x="7425" y="306"/>
                    <a:pt x="7520" y="286"/>
                    <a:pt x="7608" y="247"/>
                  </a:cubicBezTo>
                  <a:cubicBezTo>
                    <a:pt x="7693" y="209"/>
                    <a:pt x="7772" y="153"/>
                    <a:pt x="7836" y="80"/>
                  </a:cubicBezTo>
                  <a:cubicBezTo>
                    <a:pt x="7862" y="50"/>
                    <a:pt x="7891" y="24"/>
                    <a:pt x="7920" y="1"/>
                  </a:cubicBezTo>
                  <a:close/>
                </a:path>
              </a:pathLst>
            </a:custGeom>
            <a:solidFill>
              <a:srgbClr val="FFFFFF">
                <a:alpha val="1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669;p55">
              <a:extLst>
                <a:ext uri="{FF2B5EF4-FFF2-40B4-BE49-F238E27FC236}">
                  <a16:creationId xmlns:a16="http://schemas.microsoft.com/office/drawing/2014/main" id="{23BAA6DB-8292-49AB-A360-D4DB039B179D}"/>
                </a:ext>
              </a:extLst>
            </p:cNvPr>
            <p:cNvSpPr/>
            <p:nvPr/>
          </p:nvSpPr>
          <p:spPr>
            <a:xfrm>
              <a:off x="2538319" y="1818686"/>
              <a:ext cx="95719" cy="7074"/>
            </a:xfrm>
            <a:custGeom>
              <a:avLst/>
              <a:gdLst/>
              <a:ahLst/>
              <a:cxnLst/>
              <a:rect l="l" t="t" r="r" b="b"/>
              <a:pathLst>
                <a:path w="4091" h="302" extrusionOk="0">
                  <a:moveTo>
                    <a:pt x="378" y="0"/>
                  </a:moveTo>
                  <a:cubicBezTo>
                    <a:pt x="193" y="0"/>
                    <a:pt x="39" y="128"/>
                    <a:pt x="0" y="302"/>
                  </a:cubicBezTo>
                  <a:lnTo>
                    <a:pt x="4090" y="302"/>
                  </a:lnTo>
                  <a:cubicBezTo>
                    <a:pt x="3876" y="111"/>
                    <a:pt x="3595" y="0"/>
                    <a:pt x="3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670;p55">
              <a:extLst>
                <a:ext uri="{FF2B5EF4-FFF2-40B4-BE49-F238E27FC236}">
                  <a16:creationId xmlns:a16="http://schemas.microsoft.com/office/drawing/2014/main" id="{AB8ACD0A-BD2A-4337-9A19-E5FAE5A393DD}"/>
                </a:ext>
              </a:extLst>
            </p:cNvPr>
            <p:cNvSpPr/>
            <p:nvPr/>
          </p:nvSpPr>
          <p:spPr>
            <a:xfrm>
              <a:off x="2952572" y="1886666"/>
              <a:ext cx="230489" cy="250062"/>
            </a:xfrm>
            <a:custGeom>
              <a:avLst/>
              <a:gdLst/>
              <a:ahLst/>
              <a:cxnLst/>
              <a:rect l="l" t="t" r="r" b="b"/>
              <a:pathLst>
                <a:path w="9851" h="10675" extrusionOk="0">
                  <a:moveTo>
                    <a:pt x="6203" y="0"/>
                  </a:moveTo>
                  <a:cubicBezTo>
                    <a:pt x="5875" y="0"/>
                    <a:pt x="5565" y="121"/>
                    <a:pt x="5328" y="332"/>
                  </a:cubicBezTo>
                  <a:cubicBezTo>
                    <a:pt x="5222" y="426"/>
                    <a:pt x="5129" y="539"/>
                    <a:pt x="5056" y="667"/>
                  </a:cubicBezTo>
                  <a:lnTo>
                    <a:pt x="262" y="9323"/>
                  </a:lnTo>
                  <a:cubicBezTo>
                    <a:pt x="0" y="9787"/>
                    <a:pt x="196" y="10337"/>
                    <a:pt x="617" y="10565"/>
                  </a:cubicBezTo>
                  <a:cubicBezTo>
                    <a:pt x="743" y="10633"/>
                    <a:pt x="889" y="10674"/>
                    <a:pt x="1048" y="10674"/>
                  </a:cubicBezTo>
                  <a:cubicBezTo>
                    <a:pt x="1049" y="10674"/>
                    <a:pt x="1051" y="10674"/>
                    <a:pt x="1053" y="10674"/>
                  </a:cubicBezTo>
                  <a:cubicBezTo>
                    <a:pt x="1371" y="10674"/>
                    <a:pt x="1675" y="10588"/>
                    <a:pt x="1939" y="10435"/>
                  </a:cubicBezTo>
                  <a:cubicBezTo>
                    <a:pt x="2204" y="10281"/>
                    <a:pt x="2430" y="10056"/>
                    <a:pt x="2588" y="9779"/>
                  </a:cubicBezTo>
                  <a:lnTo>
                    <a:pt x="6487" y="2704"/>
                  </a:lnTo>
                  <a:cubicBezTo>
                    <a:pt x="6683" y="2358"/>
                    <a:pt x="7050" y="2144"/>
                    <a:pt x="7448" y="2144"/>
                  </a:cubicBezTo>
                  <a:cubicBezTo>
                    <a:pt x="7449" y="2144"/>
                    <a:pt x="7450" y="2144"/>
                    <a:pt x="7451" y="2144"/>
                  </a:cubicBezTo>
                  <a:lnTo>
                    <a:pt x="8133" y="2145"/>
                  </a:lnTo>
                  <a:cubicBezTo>
                    <a:pt x="8136" y="2145"/>
                    <a:pt x="8138" y="2145"/>
                    <a:pt x="8140" y="2145"/>
                  </a:cubicBezTo>
                  <a:cubicBezTo>
                    <a:pt x="8871" y="2145"/>
                    <a:pt x="9496" y="1685"/>
                    <a:pt x="9739" y="1040"/>
                  </a:cubicBezTo>
                  <a:cubicBezTo>
                    <a:pt x="9811" y="852"/>
                    <a:pt x="9851" y="647"/>
                    <a:pt x="9851" y="434"/>
                  </a:cubicBezTo>
                  <a:cubicBezTo>
                    <a:pt x="9851" y="403"/>
                    <a:pt x="9849" y="373"/>
                    <a:pt x="9840" y="342"/>
                  </a:cubicBezTo>
                  <a:cubicBezTo>
                    <a:pt x="9798" y="152"/>
                    <a:pt x="9628" y="9"/>
                    <a:pt x="9424" y="9"/>
                  </a:cubicBezTo>
                  <a:lnTo>
                    <a:pt x="6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671;p55">
              <a:extLst>
                <a:ext uri="{FF2B5EF4-FFF2-40B4-BE49-F238E27FC236}">
                  <a16:creationId xmlns:a16="http://schemas.microsoft.com/office/drawing/2014/main" id="{759CD2E7-0992-4D3E-9558-2297EABAF78D}"/>
                </a:ext>
              </a:extLst>
            </p:cNvPr>
            <p:cNvSpPr/>
            <p:nvPr/>
          </p:nvSpPr>
          <p:spPr>
            <a:xfrm>
              <a:off x="2967546" y="1910817"/>
              <a:ext cx="206764" cy="225911"/>
            </a:xfrm>
            <a:custGeom>
              <a:avLst/>
              <a:gdLst/>
              <a:ahLst/>
              <a:cxnLst/>
              <a:rect l="l" t="t" r="r" b="b"/>
              <a:pathLst>
                <a:path w="8837" h="9644" extrusionOk="0">
                  <a:moveTo>
                    <a:pt x="6006" y="0"/>
                  </a:moveTo>
                  <a:cubicBezTo>
                    <a:pt x="5678" y="0"/>
                    <a:pt x="5369" y="121"/>
                    <a:pt x="5132" y="331"/>
                  </a:cubicBezTo>
                  <a:cubicBezTo>
                    <a:pt x="5026" y="426"/>
                    <a:pt x="4933" y="539"/>
                    <a:pt x="4861" y="667"/>
                  </a:cubicBezTo>
                  <a:cubicBezTo>
                    <a:pt x="4861" y="667"/>
                    <a:pt x="66" y="9322"/>
                    <a:pt x="64" y="9326"/>
                  </a:cubicBezTo>
                  <a:cubicBezTo>
                    <a:pt x="0" y="9439"/>
                    <a:pt x="67" y="9587"/>
                    <a:pt x="194" y="9618"/>
                  </a:cubicBezTo>
                  <a:cubicBezTo>
                    <a:pt x="263" y="9634"/>
                    <a:pt x="335" y="9643"/>
                    <a:pt x="410" y="9643"/>
                  </a:cubicBezTo>
                  <a:cubicBezTo>
                    <a:pt x="412" y="9643"/>
                    <a:pt x="413" y="9643"/>
                    <a:pt x="415" y="9643"/>
                  </a:cubicBezTo>
                  <a:cubicBezTo>
                    <a:pt x="732" y="9643"/>
                    <a:pt x="1037" y="9557"/>
                    <a:pt x="1300" y="9404"/>
                  </a:cubicBezTo>
                  <a:cubicBezTo>
                    <a:pt x="1565" y="9250"/>
                    <a:pt x="1791" y="9025"/>
                    <a:pt x="1949" y="8748"/>
                  </a:cubicBezTo>
                  <a:lnTo>
                    <a:pt x="5848" y="1673"/>
                  </a:lnTo>
                  <a:cubicBezTo>
                    <a:pt x="6045" y="1327"/>
                    <a:pt x="6413" y="1113"/>
                    <a:pt x="6809" y="1113"/>
                  </a:cubicBezTo>
                  <a:cubicBezTo>
                    <a:pt x="6810" y="1113"/>
                    <a:pt x="6811" y="1113"/>
                    <a:pt x="6812" y="1113"/>
                  </a:cubicBezTo>
                  <a:lnTo>
                    <a:pt x="7494" y="1114"/>
                  </a:lnTo>
                  <a:cubicBezTo>
                    <a:pt x="7497" y="1114"/>
                    <a:pt x="7501" y="1114"/>
                    <a:pt x="7504" y="1114"/>
                  </a:cubicBezTo>
                  <a:cubicBezTo>
                    <a:pt x="7872" y="1114"/>
                    <a:pt x="8213" y="996"/>
                    <a:pt x="8493" y="796"/>
                  </a:cubicBezTo>
                  <a:cubicBezTo>
                    <a:pt x="8837" y="552"/>
                    <a:pt x="8656" y="8"/>
                    <a:pt x="8235" y="6"/>
                  </a:cubicBezTo>
                  <a:lnTo>
                    <a:pt x="6006" y="0"/>
                  </a:ln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672;p55">
              <a:extLst>
                <a:ext uri="{FF2B5EF4-FFF2-40B4-BE49-F238E27FC236}">
                  <a16:creationId xmlns:a16="http://schemas.microsoft.com/office/drawing/2014/main" id="{E3E686F9-AD32-4FA5-8CD7-4C43DA117904}"/>
                </a:ext>
              </a:extLst>
            </p:cNvPr>
            <p:cNvSpPr/>
            <p:nvPr/>
          </p:nvSpPr>
          <p:spPr>
            <a:xfrm>
              <a:off x="2887199" y="1848155"/>
              <a:ext cx="252459" cy="22230"/>
            </a:xfrm>
            <a:custGeom>
              <a:avLst/>
              <a:gdLst/>
              <a:ahLst/>
              <a:cxnLst/>
              <a:rect l="l" t="t" r="r" b="b"/>
              <a:pathLst>
                <a:path w="10790" h="949" extrusionOk="0">
                  <a:moveTo>
                    <a:pt x="204" y="0"/>
                  </a:moveTo>
                  <a:cubicBezTo>
                    <a:pt x="81" y="0"/>
                    <a:pt x="0" y="128"/>
                    <a:pt x="51" y="239"/>
                  </a:cubicBezTo>
                  <a:cubicBezTo>
                    <a:pt x="100" y="347"/>
                    <a:pt x="174" y="475"/>
                    <a:pt x="286" y="591"/>
                  </a:cubicBezTo>
                  <a:cubicBezTo>
                    <a:pt x="460" y="774"/>
                    <a:pt x="727" y="929"/>
                    <a:pt x="1127" y="931"/>
                  </a:cubicBezTo>
                  <a:lnTo>
                    <a:pt x="8369" y="948"/>
                  </a:lnTo>
                  <a:cubicBezTo>
                    <a:pt x="8476" y="948"/>
                    <a:pt x="8582" y="927"/>
                    <a:pt x="8676" y="885"/>
                  </a:cubicBezTo>
                  <a:cubicBezTo>
                    <a:pt x="8771" y="841"/>
                    <a:pt x="8859" y="779"/>
                    <a:pt x="8930" y="700"/>
                  </a:cubicBezTo>
                  <a:cubicBezTo>
                    <a:pt x="8958" y="668"/>
                    <a:pt x="8989" y="639"/>
                    <a:pt x="9023" y="614"/>
                  </a:cubicBezTo>
                  <a:cubicBezTo>
                    <a:pt x="9154" y="510"/>
                    <a:pt x="9320" y="452"/>
                    <a:pt x="9490" y="452"/>
                  </a:cubicBezTo>
                  <a:lnTo>
                    <a:pt x="10569" y="455"/>
                  </a:lnTo>
                  <a:cubicBezTo>
                    <a:pt x="10691" y="455"/>
                    <a:pt x="10790" y="353"/>
                    <a:pt x="10784" y="229"/>
                  </a:cubicBezTo>
                  <a:cubicBezTo>
                    <a:pt x="10777" y="113"/>
                    <a:pt x="10674" y="26"/>
                    <a:pt x="10558" y="26"/>
                  </a:cubicBezTo>
                  <a:lnTo>
                    <a:pt x="205" y="0"/>
                  </a:lnTo>
                  <a:cubicBezTo>
                    <a:pt x="204" y="0"/>
                    <a:pt x="204" y="0"/>
                    <a:pt x="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3673;p55">
              <a:extLst>
                <a:ext uri="{FF2B5EF4-FFF2-40B4-BE49-F238E27FC236}">
                  <a16:creationId xmlns:a16="http://schemas.microsoft.com/office/drawing/2014/main" id="{07354EEC-7C24-4828-9609-55E7DB9E762D}"/>
                </a:ext>
              </a:extLst>
            </p:cNvPr>
            <p:cNvSpPr/>
            <p:nvPr/>
          </p:nvSpPr>
          <p:spPr>
            <a:xfrm>
              <a:off x="3108610" y="1860570"/>
              <a:ext cx="50819" cy="26259"/>
            </a:xfrm>
            <a:custGeom>
              <a:avLst/>
              <a:gdLst/>
              <a:ahLst/>
              <a:cxnLst/>
              <a:rect l="l" t="t" r="r" b="b"/>
              <a:pathLst>
                <a:path w="2172" h="1121" extrusionOk="0">
                  <a:moveTo>
                    <a:pt x="14" y="1"/>
                  </a:moveTo>
                  <a:cubicBezTo>
                    <a:pt x="8" y="1"/>
                    <a:pt x="3" y="6"/>
                    <a:pt x="3" y="12"/>
                  </a:cubicBezTo>
                  <a:lnTo>
                    <a:pt x="1" y="1115"/>
                  </a:lnTo>
                  <a:lnTo>
                    <a:pt x="2170" y="1121"/>
                  </a:lnTo>
                  <a:lnTo>
                    <a:pt x="2172" y="17"/>
                  </a:lnTo>
                  <a:cubicBezTo>
                    <a:pt x="2171" y="12"/>
                    <a:pt x="2166" y="6"/>
                    <a:pt x="2159" y="6"/>
                  </a:cubicBezTo>
                  <a:lnTo>
                    <a:pt x="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3674;p55">
              <a:extLst>
                <a:ext uri="{FF2B5EF4-FFF2-40B4-BE49-F238E27FC236}">
                  <a16:creationId xmlns:a16="http://schemas.microsoft.com/office/drawing/2014/main" id="{863FB9A3-8B12-41F2-BF4D-19ABBF6B57A3}"/>
                </a:ext>
              </a:extLst>
            </p:cNvPr>
            <p:cNvSpPr/>
            <p:nvPr/>
          </p:nvSpPr>
          <p:spPr>
            <a:xfrm>
              <a:off x="3116799" y="1860617"/>
              <a:ext cx="34441" cy="26259"/>
            </a:xfrm>
            <a:custGeom>
              <a:avLst/>
              <a:gdLst/>
              <a:ahLst/>
              <a:cxnLst/>
              <a:rect l="l" t="t" r="r" b="b"/>
              <a:pathLst>
                <a:path w="1472" h="1121" extrusionOk="0">
                  <a:moveTo>
                    <a:pt x="154" y="1"/>
                  </a:moveTo>
                  <a:cubicBezTo>
                    <a:pt x="71" y="1"/>
                    <a:pt x="2" y="67"/>
                    <a:pt x="2" y="151"/>
                  </a:cubicBezTo>
                  <a:lnTo>
                    <a:pt x="0" y="1117"/>
                  </a:lnTo>
                  <a:lnTo>
                    <a:pt x="1468" y="1121"/>
                  </a:lnTo>
                  <a:lnTo>
                    <a:pt x="1471" y="155"/>
                  </a:lnTo>
                  <a:cubicBezTo>
                    <a:pt x="1471" y="71"/>
                    <a:pt x="1404" y="4"/>
                    <a:pt x="1320" y="4"/>
                  </a:cubicBezTo>
                  <a:lnTo>
                    <a:pt x="154" y="1"/>
                  </a:lnTo>
                  <a:close/>
                </a:path>
              </a:pathLst>
            </a:custGeom>
            <a:solidFill>
              <a:srgbClr val="EC9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3675;p55">
              <a:extLst>
                <a:ext uri="{FF2B5EF4-FFF2-40B4-BE49-F238E27FC236}">
                  <a16:creationId xmlns:a16="http://schemas.microsoft.com/office/drawing/2014/main" id="{84B4D681-65D0-4395-A2CE-F19FB93054F6}"/>
                </a:ext>
              </a:extLst>
            </p:cNvPr>
            <p:cNvSpPr/>
            <p:nvPr/>
          </p:nvSpPr>
          <p:spPr>
            <a:xfrm>
              <a:off x="3108680" y="1814868"/>
              <a:ext cx="50819" cy="32139"/>
            </a:xfrm>
            <a:custGeom>
              <a:avLst/>
              <a:gdLst/>
              <a:ahLst/>
              <a:cxnLst/>
              <a:rect l="l" t="t" r="r" b="b"/>
              <a:pathLst>
                <a:path w="2172" h="1372" extrusionOk="0">
                  <a:moveTo>
                    <a:pt x="1086" y="0"/>
                  </a:moveTo>
                  <a:cubicBezTo>
                    <a:pt x="489" y="0"/>
                    <a:pt x="3" y="485"/>
                    <a:pt x="1" y="1082"/>
                  </a:cubicBezTo>
                  <a:lnTo>
                    <a:pt x="1" y="1253"/>
                  </a:lnTo>
                  <a:cubicBezTo>
                    <a:pt x="1" y="1316"/>
                    <a:pt x="51" y="1366"/>
                    <a:pt x="114" y="1366"/>
                  </a:cubicBezTo>
                  <a:lnTo>
                    <a:pt x="2057" y="1371"/>
                  </a:lnTo>
                  <a:cubicBezTo>
                    <a:pt x="2121" y="1371"/>
                    <a:pt x="2170" y="1321"/>
                    <a:pt x="2170" y="1257"/>
                  </a:cubicBezTo>
                  <a:lnTo>
                    <a:pt x="2170" y="1087"/>
                  </a:lnTo>
                  <a:cubicBezTo>
                    <a:pt x="2172" y="489"/>
                    <a:pt x="1688" y="2"/>
                    <a:pt x="1088" y="0"/>
                  </a:cubicBezTo>
                  <a:cubicBezTo>
                    <a:pt x="1087" y="0"/>
                    <a:pt x="1087" y="0"/>
                    <a:pt x="10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3676;p55">
              <a:extLst>
                <a:ext uri="{FF2B5EF4-FFF2-40B4-BE49-F238E27FC236}">
                  <a16:creationId xmlns:a16="http://schemas.microsoft.com/office/drawing/2014/main" id="{3377D9DD-833F-4D70-9FE2-88A9A9BF30DF}"/>
                </a:ext>
              </a:extLst>
            </p:cNvPr>
            <p:cNvSpPr/>
            <p:nvPr/>
          </p:nvSpPr>
          <p:spPr>
            <a:xfrm>
              <a:off x="3116471" y="1814868"/>
              <a:ext cx="35260" cy="32092"/>
            </a:xfrm>
            <a:custGeom>
              <a:avLst/>
              <a:gdLst/>
              <a:ahLst/>
              <a:cxnLst/>
              <a:rect l="l" t="t" r="r" b="b"/>
              <a:pathLst>
                <a:path w="1507" h="1370" extrusionOk="0">
                  <a:moveTo>
                    <a:pt x="753" y="0"/>
                  </a:moveTo>
                  <a:cubicBezTo>
                    <a:pt x="338" y="0"/>
                    <a:pt x="3" y="336"/>
                    <a:pt x="1" y="751"/>
                  </a:cubicBezTo>
                  <a:lnTo>
                    <a:pt x="0" y="1287"/>
                  </a:lnTo>
                  <a:cubicBezTo>
                    <a:pt x="0" y="1331"/>
                    <a:pt x="35" y="1366"/>
                    <a:pt x="78" y="1366"/>
                  </a:cubicBezTo>
                  <a:lnTo>
                    <a:pt x="1426" y="1369"/>
                  </a:lnTo>
                  <a:cubicBezTo>
                    <a:pt x="1470" y="1369"/>
                    <a:pt x="1504" y="1335"/>
                    <a:pt x="1504" y="1291"/>
                  </a:cubicBezTo>
                  <a:lnTo>
                    <a:pt x="1506" y="754"/>
                  </a:lnTo>
                  <a:cubicBezTo>
                    <a:pt x="1507" y="338"/>
                    <a:pt x="1170" y="2"/>
                    <a:pt x="755" y="0"/>
                  </a:cubicBezTo>
                  <a:cubicBezTo>
                    <a:pt x="754" y="0"/>
                    <a:pt x="754" y="0"/>
                    <a:pt x="753" y="0"/>
                  </a:cubicBezTo>
                  <a:close/>
                </a:path>
              </a:pathLst>
            </a:custGeom>
            <a:solidFill>
              <a:srgbClr val="EC9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677;p55">
              <a:extLst>
                <a:ext uri="{FF2B5EF4-FFF2-40B4-BE49-F238E27FC236}">
                  <a16:creationId xmlns:a16="http://schemas.microsoft.com/office/drawing/2014/main" id="{3BF971B1-4F70-4021-93DF-58F3A9570953}"/>
                </a:ext>
              </a:extLst>
            </p:cNvPr>
            <p:cNvSpPr/>
            <p:nvPr/>
          </p:nvSpPr>
          <p:spPr>
            <a:xfrm>
              <a:off x="3114366" y="1846867"/>
              <a:ext cx="39355" cy="13821"/>
            </a:xfrm>
            <a:custGeom>
              <a:avLst/>
              <a:gdLst/>
              <a:ahLst/>
              <a:cxnLst/>
              <a:rect l="l" t="t" r="r" b="b"/>
              <a:pathLst>
                <a:path w="1682" h="590" extrusionOk="0">
                  <a:moveTo>
                    <a:pt x="3" y="0"/>
                  </a:moveTo>
                  <a:lnTo>
                    <a:pt x="1" y="586"/>
                  </a:lnTo>
                  <a:lnTo>
                    <a:pt x="1681" y="590"/>
                  </a:lnTo>
                  <a:lnTo>
                    <a:pt x="1682" y="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3678;p55">
              <a:extLst>
                <a:ext uri="{FF2B5EF4-FFF2-40B4-BE49-F238E27FC236}">
                  <a16:creationId xmlns:a16="http://schemas.microsoft.com/office/drawing/2014/main" id="{5E4A75D3-303C-4294-AA62-797D2BF83D82}"/>
                </a:ext>
              </a:extLst>
            </p:cNvPr>
            <p:cNvSpPr/>
            <p:nvPr/>
          </p:nvSpPr>
          <p:spPr>
            <a:xfrm>
              <a:off x="3145695" y="1848741"/>
              <a:ext cx="252506" cy="22347"/>
            </a:xfrm>
            <a:custGeom>
              <a:avLst/>
              <a:gdLst/>
              <a:ahLst/>
              <a:cxnLst/>
              <a:rect l="l" t="t" r="r" b="b"/>
              <a:pathLst>
                <a:path w="10792" h="954" extrusionOk="0">
                  <a:moveTo>
                    <a:pt x="234" y="0"/>
                  </a:moveTo>
                  <a:cubicBezTo>
                    <a:pt x="118" y="0"/>
                    <a:pt x="14" y="87"/>
                    <a:pt x="7" y="203"/>
                  </a:cubicBezTo>
                  <a:cubicBezTo>
                    <a:pt x="0" y="327"/>
                    <a:pt x="99" y="430"/>
                    <a:pt x="221" y="430"/>
                  </a:cubicBezTo>
                  <a:lnTo>
                    <a:pt x="1300" y="433"/>
                  </a:lnTo>
                  <a:cubicBezTo>
                    <a:pt x="1470" y="433"/>
                    <a:pt x="1636" y="491"/>
                    <a:pt x="1766" y="597"/>
                  </a:cubicBezTo>
                  <a:cubicBezTo>
                    <a:pt x="1798" y="624"/>
                    <a:pt x="1829" y="651"/>
                    <a:pt x="1857" y="684"/>
                  </a:cubicBezTo>
                  <a:cubicBezTo>
                    <a:pt x="1929" y="764"/>
                    <a:pt x="2015" y="828"/>
                    <a:pt x="2110" y="870"/>
                  </a:cubicBezTo>
                  <a:cubicBezTo>
                    <a:pt x="2205" y="913"/>
                    <a:pt x="2310" y="936"/>
                    <a:pt x="2416" y="936"/>
                  </a:cubicBezTo>
                  <a:lnTo>
                    <a:pt x="9659" y="954"/>
                  </a:lnTo>
                  <a:cubicBezTo>
                    <a:pt x="9662" y="954"/>
                    <a:pt x="9664" y="954"/>
                    <a:pt x="9667" y="954"/>
                  </a:cubicBezTo>
                  <a:cubicBezTo>
                    <a:pt x="10062" y="954"/>
                    <a:pt x="10327" y="801"/>
                    <a:pt x="10502" y="620"/>
                  </a:cubicBezTo>
                  <a:cubicBezTo>
                    <a:pt x="10615" y="505"/>
                    <a:pt x="10690" y="377"/>
                    <a:pt x="10739" y="270"/>
                  </a:cubicBezTo>
                  <a:cubicBezTo>
                    <a:pt x="10791" y="158"/>
                    <a:pt x="10709" y="30"/>
                    <a:pt x="10587" y="26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3679;p55">
              <a:extLst>
                <a:ext uri="{FF2B5EF4-FFF2-40B4-BE49-F238E27FC236}">
                  <a16:creationId xmlns:a16="http://schemas.microsoft.com/office/drawing/2014/main" id="{623F242D-2A47-4402-8D05-76A14A86EF03}"/>
                </a:ext>
              </a:extLst>
            </p:cNvPr>
            <p:cNvSpPr/>
            <p:nvPr/>
          </p:nvSpPr>
          <p:spPr>
            <a:xfrm>
              <a:off x="3187015" y="1862725"/>
              <a:ext cx="204401" cy="8410"/>
            </a:xfrm>
            <a:custGeom>
              <a:avLst/>
              <a:gdLst/>
              <a:ahLst/>
              <a:cxnLst/>
              <a:rect l="l" t="t" r="r" b="b"/>
              <a:pathLst>
                <a:path w="8736" h="359" extrusionOk="0">
                  <a:moveTo>
                    <a:pt x="0" y="1"/>
                  </a:moveTo>
                  <a:lnTo>
                    <a:pt x="0" y="1"/>
                  </a:lnTo>
                  <a:cubicBezTo>
                    <a:pt x="32" y="28"/>
                    <a:pt x="63" y="56"/>
                    <a:pt x="91" y="88"/>
                  </a:cubicBezTo>
                  <a:cubicBezTo>
                    <a:pt x="163" y="169"/>
                    <a:pt x="249" y="232"/>
                    <a:pt x="344" y="274"/>
                  </a:cubicBezTo>
                  <a:cubicBezTo>
                    <a:pt x="439" y="318"/>
                    <a:pt x="544" y="340"/>
                    <a:pt x="650" y="340"/>
                  </a:cubicBezTo>
                  <a:lnTo>
                    <a:pt x="7893" y="359"/>
                  </a:lnTo>
                  <a:cubicBezTo>
                    <a:pt x="7894" y="359"/>
                    <a:pt x="7896" y="359"/>
                    <a:pt x="7897" y="359"/>
                  </a:cubicBezTo>
                  <a:cubicBezTo>
                    <a:pt x="8295" y="359"/>
                    <a:pt x="8560" y="205"/>
                    <a:pt x="8736" y="2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8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3680;p55">
              <a:extLst>
                <a:ext uri="{FF2B5EF4-FFF2-40B4-BE49-F238E27FC236}">
                  <a16:creationId xmlns:a16="http://schemas.microsoft.com/office/drawing/2014/main" id="{C702C1A4-B6C2-453C-9F29-E0EBEF37DF92}"/>
                </a:ext>
              </a:extLst>
            </p:cNvPr>
            <p:cNvSpPr/>
            <p:nvPr/>
          </p:nvSpPr>
          <p:spPr>
            <a:xfrm>
              <a:off x="3077257" y="1886666"/>
              <a:ext cx="105570" cy="8035"/>
            </a:xfrm>
            <a:custGeom>
              <a:avLst/>
              <a:gdLst/>
              <a:ahLst/>
              <a:cxnLst/>
              <a:rect l="l" t="t" r="r" b="b"/>
              <a:pathLst>
                <a:path w="4512" h="343" extrusionOk="0">
                  <a:moveTo>
                    <a:pt x="875" y="0"/>
                  </a:moveTo>
                  <a:cubicBezTo>
                    <a:pt x="547" y="0"/>
                    <a:pt x="238" y="121"/>
                    <a:pt x="0" y="332"/>
                  </a:cubicBezTo>
                  <a:lnTo>
                    <a:pt x="4512" y="343"/>
                  </a:lnTo>
                  <a:cubicBezTo>
                    <a:pt x="4471" y="152"/>
                    <a:pt x="4300" y="10"/>
                    <a:pt x="4096" y="9"/>
                  </a:cubicBezTo>
                  <a:lnTo>
                    <a:pt x="8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3681;p55">
              <a:extLst>
                <a:ext uri="{FF2B5EF4-FFF2-40B4-BE49-F238E27FC236}">
                  <a16:creationId xmlns:a16="http://schemas.microsoft.com/office/drawing/2014/main" id="{2CAD221D-F9DA-459B-BCE2-D5BC6D78B64A}"/>
                </a:ext>
              </a:extLst>
            </p:cNvPr>
            <p:cNvSpPr/>
            <p:nvPr/>
          </p:nvSpPr>
          <p:spPr>
            <a:xfrm>
              <a:off x="2447537" y="2056661"/>
              <a:ext cx="31165" cy="76998"/>
            </a:xfrm>
            <a:custGeom>
              <a:avLst/>
              <a:gdLst/>
              <a:ahLst/>
              <a:cxnLst/>
              <a:rect l="l" t="t" r="r" b="b"/>
              <a:pathLst>
                <a:path w="1332" h="3287" extrusionOk="0">
                  <a:moveTo>
                    <a:pt x="1332" y="0"/>
                  </a:moveTo>
                  <a:lnTo>
                    <a:pt x="1332" y="0"/>
                  </a:lnTo>
                  <a:cubicBezTo>
                    <a:pt x="1054" y="82"/>
                    <a:pt x="803" y="252"/>
                    <a:pt x="593" y="481"/>
                  </a:cubicBezTo>
                  <a:lnTo>
                    <a:pt x="1" y="2275"/>
                  </a:lnTo>
                  <a:cubicBezTo>
                    <a:pt x="16" y="2644"/>
                    <a:pt x="103" y="2989"/>
                    <a:pt x="244" y="3286"/>
                  </a:cubicBezTo>
                  <a:lnTo>
                    <a:pt x="1332" y="0"/>
                  </a:lnTo>
                  <a:close/>
                </a:path>
              </a:pathLst>
            </a:custGeom>
            <a:solidFill>
              <a:srgbClr val="FFFFFF">
                <a:alpha val="48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682;p55">
              <a:extLst>
                <a:ext uri="{FF2B5EF4-FFF2-40B4-BE49-F238E27FC236}">
                  <a16:creationId xmlns:a16="http://schemas.microsoft.com/office/drawing/2014/main" id="{E1558036-A7B7-4764-AF3D-B6378B900B39}"/>
                </a:ext>
              </a:extLst>
            </p:cNvPr>
            <p:cNvSpPr/>
            <p:nvPr/>
          </p:nvSpPr>
          <p:spPr>
            <a:xfrm>
              <a:off x="2461061" y="2057832"/>
              <a:ext cx="53112" cy="100423"/>
            </a:xfrm>
            <a:custGeom>
              <a:avLst/>
              <a:gdLst/>
              <a:ahLst/>
              <a:cxnLst/>
              <a:rect l="l" t="t" r="r" b="b"/>
              <a:pathLst>
                <a:path w="2270" h="4287" extrusionOk="0">
                  <a:moveTo>
                    <a:pt x="1241" y="1"/>
                  </a:moveTo>
                  <a:lnTo>
                    <a:pt x="0" y="3747"/>
                  </a:lnTo>
                  <a:cubicBezTo>
                    <a:pt x="254" y="4034"/>
                    <a:pt x="573" y="4229"/>
                    <a:pt x="927" y="4286"/>
                  </a:cubicBezTo>
                  <a:cubicBezTo>
                    <a:pt x="1045" y="4267"/>
                    <a:pt x="1159" y="4232"/>
                    <a:pt x="1270" y="4184"/>
                  </a:cubicBezTo>
                  <a:lnTo>
                    <a:pt x="2270" y="1164"/>
                  </a:lnTo>
                  <a:cubicBezTo>
                    <a:pt x="2069" y="616"/>
                    <a:pt x="1695" y="191"/>
                    <a:pt x="1241" y="1"/>
                  </a:cubicBezTo>
                  <a:close/>
                </a:path>
              </a:pathLst>
            </a:custGeom>
            <a:solidFill>
              <a:srgbClr val="FFFFFF">
                <a:alpha val="48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3683;p55">
              <a:extLst>
                <a:ext uri="{FF2B5EF4-FFF2-40B4-BE49-F238E27FC236}">
                  <a16:creationId xmlns:a16="http://schemas.microsoft.com/office/drawing/2014/main" id="{22338E1D-7876-47C1-BE18-7C8FFB542AAF}"/>
                </a:ext>
              </a:extLst>
            </p:cNvPr>
            <p:cNvSpPr/>
            <p:nvPr/>
          </p:nvSpPr>
          <p:spPr>
            <a:xfrm>
              <a:off x="2447584" y="2108032"/>
              <a:ext cx="68555" cy="50223"/>
            </a:xfrm>
            <a:custGeom>
              <a:avLst/>
              <a:gdLst/>
              <a:ahLst/>
              <a:cxnLst/>
              <a:rect l="l" t="t" r="r" b="b"/>
              <a:pathLst>
                <a:path w="2930" h="2144" extrusionOk="0">
                  <a:moveTo>
                    <a:pt x="1718" y="1"/>
                  </a:moveTo>
                  <a:cubicBezTo>
                    <a:pt x="1715" y="1"/>
                    <a:pt x="1713" y="1"/>
                    <a:pt x="1711" y="1"/>
                  </a:cubicBezTo>
                  <a:cubicBezTo>
                    <a:pt x="1645" y="7"/>
                    <a:pt x="1243" y="396"/>
                    <a:pt x="1243" y="396"/>
                  </a:cubicBezTo>
                  <a:lnTo>
                    <a:pt x="1" y="107"/>
                  </a:lnTo>
                  <a:lnTo>
                    <a:pt x="1" y="107"/>
                  </a:lnTo>
                  <a:cubicBezTo>
                    <a:pt x="19" y="467"/>
                    <a:pt x="104" y="802"/>
                    <a:pt x="243" y="1093"/>
                  </a:cubicBezTo>
                  <a:cubicBezTo>
                    <a:pt x="333" y="1284"/>
                    <a:pt x="446" y="1456"/>
                    <a:pt x="575" y="1604"/>
                  </a:cubicBezTo>
                  <a:cubicBezTo>
                    <a:pt x="829" y="1891"/>
                    <a:pt x="1148" y="2086"/>
                    <a:pt x="1502" y="2143"/>
                  </a:cubicBezTo>
                  <a:cubicBezTo>
                    <a:pt x="1620" y="2124"/>
                    <a:pt x="1734" y="2089"/>
                    <a:pt x="1845" y="2041"/>
                  </a:cubicBezTo>
                  <a:cubicBezTo>
                    <a:pt x="2360" y="1812"/>
                    <a:pt x="2768" y="1279"/>
                    <a:pt x="2930" y="610"/>
                  </a:cubicBezTo>
                  <a:lnTo>
                    <a:pt x="2930" y="610"/>
                  </a:lnTo>
                  <a:lnTo>
                    <a:pt x="2734" y="739"/>
                  </a:lnTo>
                  <a:lnTo>
                    <a:pt x="2488" y="104"/>
                  </a:lnTo>
                  <a:cubicBezTo>
                    <a:pt x="2488" y="104"/>
                    <a:pt x="1816" y="1"/>
                    <a:pt x="17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684;p55">
              <a:extLst>
                <a:ext uri="{FF2B5EF4-FFF2-40B4-BE49-F238E27FC236}">
                  <a16:creationId xmlns:a16="http://schemas.microsoft.com/office/drawing/2014/main" id="{1AD98EC7-3322-4497-9862-705BB67A23CD}"/>
                </a:ext>
              </a:extLst>
            </p:cNvPr>
            <p:cNvSpPr/>
            <p:nvPr/>
          </p:nvSpPr>
          <p:spPr>
            <a:xfrm>
              <a:off x="2672785" y="2607008"/>
              <a:ext cx="61793" cy="21528"/>
            </a:xfrm>
            <a:custGeom>
              <a:avLst/>
              <a:gdLst/>
              <a:ahLst/>
              <a:cxnLst/>
              <a:rect l="l" t="t" r="r" b="b"/>
              <a:pathLst>
                <a:path w="2641" h="919" extrusionOk="0">
                  <a:moveTo>
                    <a:pt x="2639" y="1"/>
                  </a:moveTo>
                  <a:lnTo>
                    <a:pt x="1" y="5"/>
                  </a:lnTo>
                  <a:lnTo>
                    <a:pt x="2" y="433"/>
                  </a:lnTo>
                  <a:cubicBezTo>
                    <a:pt x="2" y="702"/>
                    <a:pt x="221" y="919"/>
                    <a:pt x="489" y="919"/>
                  </a:cubicBezTo>
                  <a:lnTo>
                    <a:pt x="2154" y="917"/>
                  </a:lnTo>
                  <a:cubicBezTo>
                    <a:pt x="2424" y="917"/>
                    <a:pt x="2640" y="697"/>
                    <a:pt x="2640" y="429"/>
                  </a:cubicBezTo>
                  <a:lnTo>
                    <a:pt x="2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685;p55">
              <a:extLst>
                <a:ext uri="{FF2B5EF4-FFF2-40B4-BE49-F238E27FC236}">
                  <a16:creationId xmlns:a16="http://schemas.microsoft.com/office/drawing/2014/main" id="{4AA4E468-BB43-4CF2-B670-B24BF82DD72B}"/>
                </a:ext>
              </a:extLst>
            </p:cNvPr>
            <p:cNvSpPr/>
            <p:nvPr/>
          </p:nvSpPr>
          <p:spPr>
            <a:xfrm>
              <a:off x="2668807" y="2253056"/>
              <a:ext cx="23210" cy="68940"/>
            </a:xfrm>
            <a:custGeom>
              <a:avLst/>
              <a:gdLst/>
              <a:ahLst/>
              <a:cxnLst/>
              <a:rect l="l" t="t" r="r" b="b"/>
              <a:pathLst>
                <a:path w="992" h="2943" extrusionOk="0">
                  <a:moveTo>
                    <a:pt x="142" y="1"/>
                  </a:moveTo>
                  <a:cubicBezTo>
                    <a:pt x="68" y="1"/>
                    <a:pt x="0" y="60"/>
                    <a:pt x="0" y="143"/>
                  </a:cubicBezTo>
                  <a:lnTo>
                    <a:pt x="4" y="2382"/>
                  </a:lnTo>
                  <a:cubicBezTo>
                    <a:pt x="4" y="2428"/>
                    <a:pt x="26" y="2470"/>
                    <a:pt x="64" y="2496"/>
                  </a:cubicBezTo>
                  <a:lnTo>
                    <a:pt x="662" y="2916"/>
                  </a:lnTo>
                  <a:cubicBezTo>
                    <a:pt x="687" y="2934"/>
                    <a:pt x="715" y="2942"/>
                    <a:pt x="743" y="2942"/>
                  </a:cubicBezTo>
                  <a:cubicBezTo>
                    <a:pt x="811" y="2942"/>
                    <a:pt x="876" y="2892"/>
                    <a:pt x="885" y="2814"/>
                  </a:cubicBezTo>
                  <a:lnTo>
                    <a:pt x="991" y="1860"/>
                  </a:lnTo>
                  <a:cubicBezTo>
                    <a:pt x="992" y="1854"/>
                    <a:pt x="992" y="1849"/>
                    <a:pt x="992" y="1844"/>
                  </a:cubicBezTo>
                  <a:lnTo>
                    <a:pt x="990" y="526"/>
                  </a:lnTo>
                  <a:cubicBezTo>
                    <a:pt x="990" y="475"/>
                    <a:pt x="960" y="426"/>
                    <a:pt x="915" y="402"/>
                  </a:cubicBezTo>
                  <a:lnTo>
                    <a:pt x="211" y="19"/>
                  </a:lnTo>
                  <a:cubicBezTo>
                    <a:pt x="188" y="6"/>
                    <a:pt x="165" y="1"/>
                    <a:pt x="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3686;p55">
              <a:extLst>
                <a:ext uri="{FF2B5EF4-FFF2-40B4-BE49-F238E27FC236}">
                  <a16:creationId xmlns:a16="http://schemas.microsoft.com/office/drawing/2014/main" id="{50079446-E890-4D97-8796-E1933B4FDB91}"/>
                </a:ext>
              </a:extLst>
            </p:cNvPr>
            <p:cNvSpPr/>
            <p:nvPr/>
          </p:nvSpPr>
          <p:spPr>
            <a:xfrm>
              <a:off x="2714198" y="2252963"/>
              <a:ext cx="23187" cy="68963"/>
            </a:xfrm>
            <a:custGeom>
              <a:avLst/>
              <a:gdLst/>
              <a:ahLst/>
              <a:cxnLst/>
              <a:rect l="l" t="t" r="r" b="b"/>
              <a:pathLst>
                <a:path w="991" h="2944" extrusionOk="0">
                  <a:moveTo>
                    <a:pt x="844" y="0"/>
                  </a:moveTo>
                  <a:cubicBezTo>
                    <a:pt x="822" y="0"/>
                    <a:pt x="798" y="6"/>
                    <a:pt x="776" y="18"/>
                  </a:cubicBezTo>
                  <a:lnTo>
                    <a:pt x="73" y="403"/>
                  </a:lnTo>
                  <a:cubicBezTo>
                    <a:pt x="29" y="428"/>
                    <a:pt x="1" y="476"/>
                    <a:pt x="1" y="527"/>
                  </a:cubicBezTo>
                  <a:lnTo>
                    <a:pt x="4" y="1845"/>
                  </a:lnTo>
                  <a:cubicBezTo>
                    <a:pt x="4" y="1850"/>
                    <a:pt x="4" y="1855"/>
                    <a:pt x="5" y="1860"/>
                  </a:cubicBezTo>
                  <a:lnTo>
                    <a:pt x="113" y="2816"/>
                  </a:lnTo>
                  <a:cubicBezTo>
                    <a:pt x="121" y="2893"/>
                    <a:pt x="184" y="2944"/>
                    <a:pt x="252" y="2944"/>
                  </a:cubicBezTo>
                  <a:cubicBezTo>
                    <a:pt x="280" y="2944"/>
                    <a:pt x="308" y="2935"/>
                    <a:pt x="334" y="2917"/>
                  </a:cubicBezTo>
                  <a:lnTo>
                    <a:pt x="930" y="2496"/>
                  </a:lnTo>
                  <a:cubicBezTo>
                    <a:pt x="969" y="2470"/>
                    <a:pt x="990" y="2427"/>
                    <a:pt x="990" y="2380"/>
                  </a:cubicBezTo>
                  <a:lnTo>
                    <a:pt x="986" y="142"/>
                  </a:lnTo>
                  <a:cubicBezTo>
                    <a:pt x="986" y="59"/>
                    <a:pt x="919" y="0"/>
                    <a:pt x="8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3687;p55">
              <a:extLst>
                <a:ext uri="{FF2B5EF4-FFF2-40B4-BE49-F238E27FC236}">
                  <a16:creationId xmlns:a16="http://schemas.microsoft.com/office/drawing/2014/main" id="{9647BB3B-BD11-4356-933B-6B508BE6CDB2}"/>
                </a:ext>
              </a:extLst>
            </p:cNvPr>
            <p:cNvSpPr/>
            <p:nvPr/>
          </p:nvSpPr>
          <p:spPr>
            <a:xfrm>
              <a:off x="2636916" y="2275029"/>
              <a:ext cx="133342" cy="349571"/>
            </a:xfrm>
            <a:custGeom>
              <a:avLst/>
              <a:gdLst/>
              <a:ahLst/>
              <a:cxnLst/>
              <a:rect l="l" t="t" r="r" b="b"/>
              <a:pathLst>
                <a:path w="5699" h="14923" extrusionOk="0">
                  <a:moveTo>
                    <a:pt x="3303" y="1"/>
                  </a:moveTo>
                  <a:lnTo>
                    <a:pt x="2851" y="3"/>
                  </a:lnTo>
                  <a:lnTo>
                    <a:pt x="2352" y="4"/>
                  </a:lnTo>
                  <a:cubicBezTo>
                    <a:pt x="2241" y="1005"/>
                    <a:pt x="2098" y="2000"/>
                    <a:pt x="1922" y="2990"/>
                  </a:cubicBezTo>
                  <a:cubicBezTo>
                    <a:pt x="1915" y="3022"/>
                    <a:pt x="1911" y="3056"/>
                    <a:pt x="1904" y="3088"/>
                  </a:cubicBezTo>
                  <a:cubicBezTo>
                    <a:pt x="1897" y="3137"/>
                    <a:pt x="1886" y="3186"/>
                    <a:pt x="1877" y="3235"/>
                  </a:cubicBezTo>
                  <a:cubicBezTo>
                    <a:pt x="1873" y="3257"/>
                    <a:pt x="1870" y="3277"/>
                    <a:pt x="1866" y="3298"/>
                  </a:cubicBezTo>
                  <a:cubicBezTo>
                    <a:pt x="1633" y="4550"/>
                    <a:pt x="1350" y="5794"/>
                    <a:pt x="1016" y="7024"/>
                  </a:cubicBezTo>
                  <a:cubicBezTo>
                    <a:pt x="517" y="8854"/>
                    <a:pt x="262" y="10003"/>
                    <a:pt x="134" y="10768"/>
                  </a:cubicBezTo>
                  <a:cubicBezTo>
                    <a:pt x="117" y="10864"/>
                    <a:pt x="103" y="10955"/>
                    <a:pt x="91" y="11041"/>
                  </a:cubicBezTo>
                  <a:cubicBezTo>
                    <a:pt x="66" y="11210"/>
                    <a:pt x="47" y="11359"/>
                    <a:pt x="35" y="11490"/>
                  </a:cubicBezTo>
                  <a:cubicBezTo>
                    <a:pt x="25" y="11596"/>
                    <a:pt x="17" y="11691"/>
                    <a:pt x="12" y="11778"/>
                  </a:cubicBezTo>
                  <a:cubicBezTo>
                    <a:pt x="10" y="11830"/>
                    <a:pt x="6" y="11878"/>
                    <a:pt x="5" y="11926"/>
                  </a:cubicBezTo>
                  <a:cubicBezTo>
                    <a:pt x="2" y="11974"/>
                    <a:pt x="0" y="12026"/>
                    <a:pt x="1" y="12078"/>
                  </a:cubicBezTo>
                  <a:cubicBezTo>
                    <a:pt x="0" y="12136"/>
                    <a:pt x="2" y="12192"/>
                    <a:pt x="5" y="12247"/>
                  </a:cubicBezTo>
                  <a:cubicBezTo>
                    <a:pt x="14" y="12354"/>
                    <a:pt x="25" y="12462"/>
                    <a:pt x="43" y="12568"/>
                  </a:cubicBezTo>
                  <a:cubicBezTo>
                    <a:pt x="277" y="13906"/>
                    <a:pt x="1444" y="14922"/>
                    <a:pt x="2849" y="14922"/>
                  </a:cubicBezTo>
                  <a:cubicBezTo>
                    <a:pt x="2851" y="14922"/>
                    <a:pt x="2853" y="14922"/>
                    <a:pt x="2855" y="14922"/>
                  </a:cubicBezTo>
                  <a:cubicBezTo>
                    <a:pt x="2955" y="14921"/>
                    <a:pt x="3055" y="14916"/>
                    <a:pt x="3153" y="14906"/>
                  </a:cubicBezTo>
                  <a:cubicBezTo>
                    <a:pt x="4423" y="14773"/>
                    <a:pt x="5445" y="13803"/>
                    <a:pt x="5657" y="12558"/>
                  </a:cubicBezTo>
                  <a:cubicBezTo>
                    <a:pt x="5676" y="12452"/>
                    <a:pt x="5687" y="12346"/>
                    <a:pt x="5693" y="12237"/>
                  </a:cubicBezTo>
                  <a:cubicBezTo>
                    <a:pt x="5697" y="12182"/>
                    <a:pt x="5698" y="12126"/>
                    <a:pt x="5698" y="12067"/>
                  </a:cubicBezTo>
                  <a:cubicBezTo>
                    <a:pt x="5697" y="12016"/>
                    <a:pt x="5696" y="11965"/>
                    <a:pt x="5693" y="11916"/>
                  </a:cubicBezTo>
                  <a:cubicBezTo>
                    <a:pt x="5692" y="11869"/>
                    <a:pt x="5689" y="11819"/>
                    <a:pt x="5687" y="11768"/>
                  </a:cubicBezTo>
                  <a:cubicBezTo>
                    <a:pt x="5682" y="11682"/>
                    <a:pt x="5674" y="11585"/>
                    <a:pt x="5662" y="11480"/>
                  </a:cubicBezTo>
                  <a:cubicBezTo>
                    <a:pt x="5648" y="11348"/>
                    <a:pt x="5631" y="11201"/>
                    <a:pt x="5605" y="11031"/>
                  </a:cubicBezTo>
                  <a:cubicBezTo>
                    <a:pt x="5593" y="10946"/>
                    <a:pt x="5577" y="10855"/>
                    <a:pt x="5560" y="10759"/>
                  </a:cubicBezTo>
                  <a:cubicBezTo>
                    <a:pt x="5425" y="9980"/>
                    <a:pt x="5161" y="8810"/>
                    <a:pt x="4640" y="6929"/>
                  </a:cubicBezTo>
                  <a:cubicBezTo>
                    <a:pt x="4308" y="5729"/>
                    <a:pt x="4026" y="4518"/>
                    <a:pt x="3795" y="3297"/>
                  </a:cubicBezTo>
                  <a:lnTo>
                    <a:pt x="3784" y="3235"/>
                  </a:lnTo>
                  <a:cubicBezTo>
                    <a:pt x="3773" y="3183"/>
                    <a:pt x="3764" y="3132"/>
                    <a:pt x="3754" y="3078"/>
                  </a:cubicBezTo>
                  <a:cubicBezTo>
                    <a:pt x="3749" y="3050"/>
                    <a:pt x="3744" y="3019"/>
                    <a:pt x="3738" y="2989"/>
                  </a:cubicBezTo>
                  <a:cubicBezTo>
                    <a:pt x="3566" y="2045"/>
                    <a:pt x="3427" y="1094"/>
                    <a:pt x="3318" y="140"/>
                  </a:cubicBezTo>
                  <a:lnTo>
                    <a:pt x="3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3688;p55">
              <a:extLst>
                <a:ext uri="{FF2B5EF4-FFF2-40B4-BE49-F238E27FC236}">
                  <a16:creationId xmlns:a16="http://schemas.microsoft.com/office/drawing/2014/main" id="{89B302E8-4994-4B17-A2AE-FD1A577FA092}"/>
                </a:ext>
              </a:extLst>
            </p:cNvPr>
            <p:cNvSpPr/>
            <p:nvPr/>
          </p:nvSpPr>
          <p:spPr>
            <a:xfrm>
              <a:off x="2697609" y="2250690"/>
              <a:ext cx="10810" cy="79340"/>
            </a:xfrm>
            <a:custGeom>
              <a:avLst/>
              <a:gdLst/>
              <a:ahLst/>
              <a:cxnLst/>
              <a:rect l="l" t="t" r="r" b="b"/>
              <a:pathLst>
                <a:path w="462" h="3387" extrusionOk="0">
                  <a:moveTo>
                    <a:pt x="400" y="1"/>
                  </a:moveTo>
                  <a:lnTo>
                    <a:pt x="62" y="2"/>
                  </a:lnTo>
                  <a:cubicBezTo>
                    <a:pt x="28" y="2"/>
                    <a:pt x="1" y="31"/>
                    <a:pt x="2" y="65"/>
                  </a:cubicBezTo>
                  <a:lnTo>
                    <a:pt x="169" y="3329"/>
                  </a:lnTo>
                  <a:cubicBezTo>
                    <a:pt x="170" y="3360"/>
                    <a:pt x="197" y="3386"/>
                    <a:pt x="229" y="3386"/>
                  </a:cubicBezTo>
                  <a:lnTo>
                    <a:pt x="244" y="3386"/>
                  </a:lnTo>
                  <a:cubicBezTo>
                    <a:pt x="277" y="3386"/>
                    <a:pt x="304" y="3360"/>
                    <a:pt x="305" y="3329"/>
                  </a:cubicBezTo>
                  <a:lnTo>
                    <a:pt x="459" y="65"/>
                  </a:lnTo>
                  <a:cubicBezTo>
                    <a:pt x="461" y="31"/>
                    <a:pt x="434" y="2"/>
                    <a:pt x="4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3689;p55">
              <a:extLst>
                <a:ext uri="{FF2B5EF4-FFF2-40B4-BE49-F238E27FC236}">
                  <a16:creationId xmlns:a16="http://schemas.microsoft.com/office/drawing/2014/main" id="{BD87A81F-58BE-40AB-8CE8-E1B0F6AF5052}"/>
                </a:ext>
              </a:extLst>
            </p:cNvPr>
            <p:cNvSpPr/>
            <p:nvPr/>
          </p:nvSpPr>
          <p:spPr>
            <a:xfrm>
              <a:off x="2689654" y="2335395"/>
              <a:ext cx="4750" cy="4755"/>
            </a:xfrm>
            <a:custGeom>
              <a:avLst/>
              <a:gdLst/>
              <a:ahLst/>
              <a:cxnLst/>
              <a:rect l="l" t="t" r="r" b="b"/>
              <a:pathLst>
                <a:path w="203" h="203" extrusionOk="0">
                  <a:moveTo>
                    <a:pt x="101" y="1"/>
                  </a:moveTo>
                  <a:cubicBezTo>
                    <a:pt x="47" y="1"/>
                    <a:pt x="0" y="47"/>
                    <a:pt x="0" y="102"/>
                  </a:cubicBezTo>
                  <a:cubicBezTo>
                    <a:pt x="0" y="159"/>
                    <a:pt x="45" y="203"/>
                    <a:pt x="101" y="203"/>
                  </a:cubicBezTo>
                  <a:cubicBezTo>
                    <a:pt x="157" y="203"/>
                    <a:pt x="203" y="159"/>
                    <a:pt x="203" y="102"/>
                  </a:cubicBezTo>
                  <a:cubicBezTo>
                    <a:pt x="203" y="46"/>
                    <a:pt x="157" y="1"/>
                    <a:pt x="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690;p55">
              <a:extLst>
                <a:ext uri="{FF2B5EF4-FFF2-40B4-BE49-F238E27FC236}">
                  <a16:creationId xmlns:a16="http://schemas.microsoft.com/office/drawing/2014/main" id="{B71D4EC2-3B1C-4EC0-BAB0-A34931C20B63}"/>
                </a:ext>
              </a:extLst>
            </p:cNvPr>
            <p:cNvSpPr/>
            <p:nvPr/>
          </p:nvSpPr>
          <p:spPr>
            <a:xfrm>
              <a:off x="2690684" y="2319208"/>
              <a:ext cx="4773" cy="4755"/>
            </a:xfrm>
            <a:custGeom>
              <a:avLst/>
              <a:gdLst/>
              <a:ahLst/>
              <a:cxnLst/>
              <a:rect l="l" t="t" r="r" b="b"/>
              <a:pathLst>
                <a:path w="204" h="203" extrusionOk="0">
                  <a:moveTo>
                    <a:pt x="102" y="1"/>
                  </a:moveTo>
                  <a:cubicBezTo>
                    <a:pt x="46" y="1"/>
                    <a:pt x="1" y="47"/>
                    <a:pt x="1" y="102"/>
                  </a:cubicBezTo>
                  <a:cubicBezTo>
                    <a:pt x="1" y="159"/>
                    <a:pt x="46" y="203"/>
                    <a:pt x="102" y="203"/>
                  </a:cubicBezTo>
                  <a:cubicBezTo>
                    <a:pt x="159" y="203"/>
                    <a:pt x="204" y="159"/>
                    <a:pt x="204" y="102"/>
                  </a:cubicBezTo>
                  <a:cubicBezTo>
                    <a:pt x="204" y="46"/>
                    <a:pt x="159" y="1"/>
                    <a:pt x="1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691;p55">
              <a:extLst>
                <a:ext uri="{FF2B5EF4-FFF2-40B4-BE49-F238E27FC236}">
                  <a16:creationId xmlns:a16="http://schemas.microsoft.com/office/drawing/2014/main" id="{F28AE76C-0041-4ACF-8DFD-AB3643BA09A4}"/>
                </a:ext>
              </a:extLst>
            </p:cNvPr>
            <p:cNvSpPr/>
            <p:nvPr/>
          </p:nvSpPr>
          <p:spPr>
            <a:xfrm>
              <a:off x="2691737" y="2303022"/>
              <a:ext cx="4750" cy="4779"/>
            </a:xfrm>
            <a:custGeom>
              <a:avLst/>
              <a:gdLst/>
              <a:ahLst/>
              <a:cxnLst/>
              <a:rect l="l" t="t" r="r" b="b"/>
              <a:pathLst>
                <a:path w="203" h="204" extrusionOk="0">
                  <a:moveTo>
                    <a:pt x="102" y="0"/>
                  </a:moveTo>
                  <a:cubicBezTo>
                    <a:pt x="46" y="0"/>
                    <a:pt x="1" y="47"/>
                    <a:pt x="1" y="102"/>
                  </a:cubicBezTo>
                  <a:cubicBezTo>
                    <a:pt x="1" y="158"/>
                    <a:pt x="46" y="203"/>
                    <a:pt x="102" y="203"/>
                  </a:cubicBezTo>
                  <a:cubicBezTo>
                    <a:pt x="159" y="203"/>
                    <a:pt x="203" y="158"/>
                    <a:pt x="203" y="102"/>
                  </a:cubicBezTo>
                  <a:cubicBezTo>
                    <a:pt x="203" y="45"/>
                    <a:pt x="159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3692;p55">
              <a:extLst>
                <a:ext uri="{FF2B5EF4-FFF2-40B4-BE49-F238E27FC236}">
                  <a16:creationId xmlns:a16="http://schemas.microsoft.com/office/drawing/2014/main" id="{37F93A86-3B41-42F2-8A55-DCDD626C2D33}"/>
                </a:ext>
              </a:extLst>
            </p:cNvPr>
            <p:cNvSpPr/>
            <p:nvPr/>
          </p:nvSpPr>
          <p:spPr>
            <a:xfrm>
              <a:off x="2692743" y="2286859"/>
              <a:ext cx="4773" cy="4755"/>
            </a:xfrm>
            <a:custGeom>
              <a:avLst/>
              <a:gdLst/>
              <a:ahLst/>
              <a:cxnLst/>
              <a:rect l="l" t="t" r="r" b="b"/>
              <a:pathLst>
                <a:path w="204" h="203" extrusionOk="0">
                  <a:moveTo>
                    <a:pt x="102" y="0"/>
                  </a:moveTo>
                  <a:cubicBezTo>
                    <a:pt x="48" y="0"/>
                    <a:pt x="1" y="46"/>
                    <a:pt x="2" y="101"/>
                  </a:cubicBezTo>
                  <a:cubicBezTo>
                    <a:pt x="2" y="157"/>
                    <a:pt x="46" y="202"/>
                    <a:pt x="102" y="202"/>
                  </a:cubicBezTo>
                  <a:cubicBezTo>
                    <a:pt x="159" y="202"/>
                    <a:pt x="204" y="157"/>
                    <a:pt x="204" y="101"/>
                  </a:cubicBezTo>
                  <a:cubicBezTo>
                    <a:pt x="204" y="44"/>
                    <a:pt x="159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3693;p55">
              <a:extLst>
                <a:ext uri="{FF2B5EF4-FFF2-40B4-BE49-F238E27FC236}">
                  <a16:creationId xmlns:a16="http://schemas.microsoft.com/office/drawing/2014/main" id="{239DC946-53E4-4AAD-8933-9437531F4FED}"/>
                </a:ext>
              </a:extLst>
            </p:cNvPr>
            <p:cNvSpPr/>
            <p:nvPr/>
          </p:nvSpPr>
          <p:spPr>
            <a:xfrm>
              <a:off x="2711929" y="2335372"/>
              <a:ext cx="4773" cy="4755"/>
            </a:xfrm>
            <a:custGeom>
              <a:avLst/>
              <a:gdLst/>
              <a:ahLst/>
              <a:cxnLst/>
              <a:rect l="l" t="t" r="r" b="b"/>
              <a:pathLst>
                <a:path w="204" h="203" extrusionOk="0">
                  <a:moveTo>
                    <a:pt x="102" y="1"/>
                  </a:moveTo>
                  <a:cubicBezTo>
                    <a:pt x="45" y="1"/>
                    <a:pt x="0" y="47"/>
                    <a:pt x="0" y="101"/>
                  </a:cubicBezTo>
                  <a:cubicBezTo>
                    <a:pt x="0" y="158"/>
                    <a:pt x="46" y="203"/>
                    <a:pt x="102" y="203"/>
                  </a:cubicBezTo>
                  <a:cubicBezTo>
                    <a:pt x="158" y="203"/>
                    <a:pt x="203" y="157"/>
                    <a:pt x="203" y="101"/>
                  </a:cubicBezTo>
                  <a:cubicBezTo>
                    <a:pt x="203" y="47"/>
                    <a:pt x="157" y="1"/>
                    <a:pt x="102" y="1"/>
                  </a:cubicBezTo>
                  <a:close/>
                </a:path>
              </a:pathLst>
            </a:custGeom>
            <a:solidFill>
              <a:srgbClr val="3E59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694;p55">
              <a:extLst>
                <a:ext uri="{FF2B5EF4-FFF2-40B4-BE49-F238E27FC236}">
                  <a16:creationId xmlns:a16="http://schemas.microsoft.com/office/drawing/2014/main" id="{D2F776CA-E3BB-4908-8521-C603D7293B59}"/>
                </a:ext>
              </a:extLst>
            </p:cNvPr>
            <p:cNvSpPr/>
            <p:nvPr/>
          </p:nvSpPr>
          <p:spPr>
            <a:xfrm>
              <a:off x="2710829" y="2319185"/>
              <a:ext cx="4750" cy="4755"/>
            </a:xfrm>
            <a:custGeom>
              <a:avLst/>
              <a:gdLst/>
              <a:ahLst/>
              <a:cxnLst/>
              <a:rect l="l" t="t" r="r" b="b"/>
              <a:pathLst>
                <a:path w="203" h="203" extrusionOk="0">
                  <a:moveTo>
                    <a:pt x="102" y="1"/>
                  </a:moveTo>
                  <a:cubicBezTo>
                    <a:pt x="45" y="1"/>
                    <a:pt x="0" y="46"/>
                    <a:pt x="0" y="102"/>
                  </a:cubicBezTo>
                  <a:cubicBezTo>
                    <a:pt x="0" y="159"/>
                    <a:pt x="46" y="203"/>
                    <a:pt x="102" y="203"/>
                  </a:cubicBezTo>
                  <a:cubicBezTo>
                    <a:pt x="158" y="203"/>
                    <a:pt x="202" y="159"/>
                    <a:pt x="202" y="102"/>
                  </a:cubicBezTo>
                  <a:cubicBezTo>
                    <a:pt x="202" y="46"/>
                    <a:pt x="158" y="1"/>
                    <a:pt x="102" y="1"/>
                  </a:cubicBezTo>
                  <a:close/>
                </a:path>
              </a:pathLst>
            </a:custGeom>
            <a:solidFill>
              <a:srgbClr val="3E59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695;p55">
              <a:extLst>
                <a:ext uri="{FF2B5EF4-FFF2-40B4-BE49-F238E27FC236}">
                  <a16:creationId xmlns:a16="http://schemas.microsoft.com/office/drawing/2014/main" id="{A98A4DA0-B886-4349-8D59-2BE87792AC9C}"/>
                </a:ext>
              </a:extLst>
            </p:cNvPr>
            <p:cNvSpPr/>
            <p:nvPr/>
          </p:nvSpPr>
          <p:spPr>
            <a:xfrm>
              <a:off x="2709706" y="2302998"/>
              <a:ext cx="4796" cy="4755"/>
            </a:xfrm>
            <a:custGeom>
              <a:avLst/>
              <a:gdLst/>
              <a:ahLst/>
              <a:cxnLst/>
              <a:rect l="l" t="t" r="r" b="b"/>
              <a:pathLst>
                <a:path w="205" h="203" extrusionOk="0">
                  <a:moveTo>
                    <a:pt x="102" y="0"/>
                  </a:moveTo>
                  <a:cubicBezTo>
                    <a:pt x="46" y="0"/>
                    <a:pt x="1" y="45"/>
                    <a:pt x="1" y="102"/>
                  </a:cubicBezTo>
                  <a:cubicBezTo>
                    <a:pt x="1" y="158"/>
                    <a:pt x="46" y="202"/>
                    <a:pt x="102" y="202"/>
                  </a:cubicBezTo>
                  <a:cubicBezTo>
                    <a:pt x="159" y="202"/>
                    <a:pt x="203" y="158"/>
                    <a:pt x="203" y="102"/>
                  </a:cubicBezTo>
                  <a:cubicBezTo>
                    <a:pt x="205" y="45"/>
                    <a:pt x="159" y="0"/>
                    <a:pt x="102" y="0"/>
                  </a:cubicBezTo>
                  <a:close/>
                </a:path>
              </a:pathLst>
            </a:custGeom>
            <a:solidFill>
              <a:srgbClr val="3E59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696;p55">
              <a:extLst>
                <a:ext uri="{FF2B5EF4-FFF2-40B4-BE49-F238E27FC236}">
                  <a16:creationId xmlns:a16="http://schemas.microsoft.com/office/drawing/2014/main" id="{7F4D65F7-14B3-4991-BAC7-3142475DF687}"/>
                </a:ext>
              </a:extLst>
            </p:cNvPr>
            <p:cNvSpPr/>
            <p:nvPr/>
          </p:nvSpPr>
          <p:spPr>
            <a:xfrm>
              <a:off x="2708630" y="2286812"/>
              <a:ext cx="4750" cy="4779"/>
            </a:xfrm>
            <a:custGeom>
              <a:avLst/>
              <a:gdLst/>
              <a:ahLst/>
              <a:cxnLst/>
              <a:rect l="l" t="t" r="r" b="b"/>
              <a:pathLst>
                <a:path w="203" h="204" extrusionOk="0">
                  <a:moveTo>
                    <a:pt x="102" y="0"/>
                  </a:moveTo>
                  <a:cubicBezTo>
                    <a:pt x="46" y="0"/>
                    <a:pt x="1" y="45"/>
                    <a:pt x="1" y="102"/>
                  </a:cubicBezTo>
                  <a:cubicBezTo>
                    <a:pt x="1" y="158"/>
                    <a:pt x="47" y="203"/>
                    <a:pt x="102" y="203"/>
                  </a:cubicBezTo>
                  <a:cubicBezTo>
                    <a:pt x="158" y="203"/>
                    <a:pt x="203" y="158"/>
                    <a:pt x="203" y="102"/>
                  </a:cubicBezTo>
                  <a:cubicBezTo>
                    <a:pt x="203" y="46"/>
                    <a:pt x="157" y="0"/>
                    <a:pt x="102" y="0"/>
                  </a:cubicBezTo>
                  <a:close/>
                </a:path>
              </a:pathLst>
            </a:custGeom>
            <a:solidFill>
              <a:srgbClr val="3E59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3697;p55">
              <a:extLst>
                <a:ext uri="{FF2B5EF4-FFF2-40B4-BE49-F238E27FC236}">
                  <a16:creationId xmlns:a16="http://schemas.microsoft.com/office/drawing/2014/main" id="{E9CECF56-CDA6-41CB-B0D1-B9F53F59CD3C}"/>
                </a:ext>
              </a:extLst>
            </p:cNvPr>
            <p:cNvSpPr/>
            <p:nvPr/>
          </p:nvSpPr>
          <p:spPr>
            <a:xfrm>
              <a:off x="2637033" y="2561681"/>
              <a:ext cx="133108" cy="18717"/>
            </a:xfrm>
            <a:custGeom>
              <a:avLst/>
              <a:gdLst/>
              <a:ahLst/>
              <a:cxnLst/>
              <a:rect l="l" t="t" r="r" b="b"/>
              <a:pathLst>
                <a:path w="5689" h="799" extrusionOk="0">
                  <a:moveTo>
                    <a:pt x="5688" y="1"/>
                  </a:moveTo>
                  <a:cubicBezTo>
                    <a:pt x="5406" y="170"/>
                    <a:pt x="4598" y="531"/>
                    <a:pt x="2846" y="534"/>
                  </a:cubicBezTo>
                  <a:cubicBezTo>
                    <a:pt x="2839" y="534"/>
                    <a:pt x="2831" y="534"/>
                    <a:pt x="2824" y="534"/>
                  </a:cubicBezTo>
                  <a:cubicBezTo>
                    <a:pt x="1087" y="534"/>
                    <a:pt x="282" y="177"/>
                    <a:pt x="0" y="11"/>
                  </a:cubicBezTo>
                  <a:lnTo>
                    <a:pt x="0" y="11"/>
                  </a:lnTo>
                  <a:cubicBezTo>
                    <a:pt x="7" y="120"/>
                    <a:pt x="20" y="226"/>
                    <a:pt x="37" y="331"/>
                  </a:cubicBezTo>
                  <a:cubicBezTo>
                    <a:pt x="453" y="531"/>
                    <a:pt x="1294" y="798"/>
                    <a:pt x="2820" y="798"/>
                  </a:cubicBezTo>
                  <a:cubicBezTo>
                    <a:pt x="2829" y="798"/>
                    <a:pt x="2838" y="798"/>
                    <a:pt x="2846" y="798"/>
                  </a:cubicBezTo>
                  <a:cubicBezTo>
                    <a:pt x="4389" y="796"/>
                    <a:pt x="5236" y="524"/>
                    <a:pt x="5652" y="321"/>
                  </a:cubicBezTo>
                  <a:cubicBezTo>
                    <a:pt x="5671" y="216"/>
                    <a:pt x="5682" y="109"/>
                    <a:pt x="56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698;p55">
              <a:extLst>
                <a:ext uri="{FF2B5EF4-FFF2-40B4-BE49-F238E27FC236}">
                  <a16:creationId xmlns:a16="http://schemas.microsoft.com/office/drawing/2014/main" id="{513B5865-5FEC-4C4F-97CF-25AFAD380820}"/>
                </a:ext>
              </a:extLst>
            </p:cNvPr>
            <p:cNvSpPr/>
            <p:nvPr/>
          </p:nvSpPr>
          <p:spPr>
            <a:xfrm>
              <a:off x="2637150" y="2543948"/>
              <a:ext cx="132851" cy="18365"/>
            </a:xfrm>
            <a:custGeom>
              <a:avLst/>
              <a:gdLst/>
              <a:ahLst/>
              <a:cxnLst/>
              <a:rect l="l" t="t" r="r" b="b"/>
              <a:pathLst>
                <a:path w="5678" h="784" extrusionOk="0">
                  <a:moveTo>
                    <a:pt x="5652" y="1"/>
                  </a:moveTo>
                  <a:cubicBezTo>
                    <a:pt x="5345" y="175"/>
                    <a:pt x="4534" y="514"/>
                    <a:pt x="2840" y="518"/>
                  </a:cubicBezTo>
                  <a:cubicBezTo>
                    <a:pt x="2830" y="518"/>
                    <a:pt x="2820" y="518"/>
                    <a:pt x="2810" y="518"/>
                  </a:cubicBezTo>
                  <a:cubicBezTo>
                    <a:pt x="1134" y="518"/>
                    <a:pt x="329" y="184"/>
                    <a:pt x="23" y="11"/>
                  </a:cubicBezTo>
                  <a:cubicBezTo>
                    <a:pt x="13" y="118"/>
                    <a:pt x="6" y="214"/>
                    <a:pt x="1" y="299"/>
                  </a:cubicBezTo>
                  <a:cubicBezTo>
                    <a:pt x="405" y="501"/>
                    <a:pt x="1253" y="783"/>
                    <a:pt x="2823" y="783"/>
                  </a:cubicBezTo>
                  <a:cubicBezTo>
                    <a:pt x="2829" y="783"/>
                    <a:pt x="2835" y="783"/>
                    <a:pt x="2840" y="783"/>
                  </a:cubicBezTo>
                  <a:cubicBezTo>
                    <a:pt x="4421" y="780"/>
                    <a:pt x="5272" y="493"/>
                    <a:pt x="5677" y="289"/>
                  </a:cubicBezTo>
                  <a:cubicBezTo>
                    <a:pt x="5672" y="202"/>
                    <a:pt x="5664" y="107"/>
                    <a:pt x="56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699;p55">
              <a:extLst>
                <a:ext uri="{FF2B5EF4-FFF2-40B4-BE49-F238E27FC236}">
                  <a16:creationId xmlns:a16="http://schemas.microsoft.com/office/drawing/2014/main" id="{ABB73AFD-0545-4044-9FA2-586B54E3770B}"/>
                </a:ext>
              </a:extLst>
            </p:cNvPr>
            <p:cNvSpPr/>
            <p:nvPr/>
          </p:nvSpPr>
          <p:spPr>
            <a:xfrm>
              <a:off x="2639022" y="2527035"/>
              <a:ext cx="129061" cy="17077"/>
            </a:xfrm>
            <a:custGeom>
              <a:avLst/>
              <a:gdLst/>
              <a:ahLst/>
              <a:cxnLst/>
              <a:rect l="l" t="t" r="r" b="b"/>
              <a:pathLst>
                <a:path w="5516" h="729" extrusionOk="0">
                  <a:moveTo>
                    <a:pt x="5472" y="1"/>
                  </a:moveTo>
                  <a:cubicBezTo>
                    <a:pt x="5104" y="184"/>
                    <a:pt x="4293" y="462"/>
                    <a:pt x="2758" y="465"/>
                  </a:cubicBezTo>
                  <a:cubicBezTo>
                    <a:pt x="2753" y="465"/>
                    <a:pt x="2747" y="465"/>
                    <a:pt x="2741" y="465"/>
                  </a:cubicBezTo>
                  <a:cubicBezTo>
                    <a:pt x="1218" y="465"/>
                    <a:pt x="410" y="192"/>
                    <a:pt x="44" y="11"/>
                  </a:cubicBezTo>
                  <a:cubicBezTo>
                    <a:pt x="27" y="107"/>
                    <a:pt x="13" y="199"/>
                    <a:pt x="1" y="285"/>
                  </a:cubicBezTo>
                  <a:cubicBezTo>
                    <a:pt x="432" y="481"/>
                    <a:pt x="1265" y="729"/>
                    <a:pt x="2731" y="729"/>
                  </a:cubicBezTo>
                  <a:cubicBezTo>
                    <a:pt x="2740" y="729"/>
                    <a:pt x="2749" y="729"/>
                    <a:pt x="2758" y="729"/>
                  </a:cubicBezTo>
                  <a:cubicBezTo>
                    <a:pt x="4243" y="726"/>
                    <a:pt x="5083" y="474"/>
                    <a:pt x="5516" y="275"/>
                  </a:cubicBezTo>
                  <a:cubicBezTo>
                    <a:pt x="5504" y="189"/>
                    <a:pt x="5488" y="98"/>
                    <a:pt x="5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700;p55">
              <a:extLst>
                <a:ext uri="{FF2B5EF4-FFF2-40B4-BE49-F238E27FC236}">
                  <a16:creationId xmlns:a16="http://schemas.microsoft.com/office/drawing/2014/main" id="{093FA091-3F26-4BE9-A438-98B470013636}"/>
                </a:ext>
              </a:extLst>
            </p:cNvPr>
            <p:cNvSpPr/>
            <p:nvPr/>
          </p:nvSpPr>
          <p:spPr>
            <a:xfrm>
              <a:off x="2680553" y="2345070"/>
              <a:ext cx="45181" cy="10869"/>
            </a:xfrm>
            <a:custGeom>
              <a:avLst/>
              <a:gdLst/>
              <a:ahLst/>
              <a:cxnLst/>
              <a:rect l="l" t="t" r="r" b="b"/>
              <a:pathLst>
                <a:path w="1931" h="464" extrusionOk="0">
                  <a:moveTo>
                    <a:pt x="57" y="0"/>
                  </a:moveTo>
                  <a:cubicBezTo>
                    <a:pt x="50" y="34"/>
                    <a:pt x="46" y="66"/>
                    <a:pt x="39" y="100"/>
                  </a:cubicBezTo>
                  <a:cubicBezTo>
                    <a:pt x="30" y="148"/>
                    <a:pt x="21" y="198"/>
                    <a:pt x="12" y="246"/>
                  </a:cubicBezTo>
                  <a:cubicBezTo>
                    <a:pt x="8" y="267"/>
                    <a:pt x="5" y="289"/>
                    <a:pt x="1" y="310"/>
                  </a:cubicBezTo>
                  <a:cubicBezTo>
                    <a:pt x="166" y="384"/>
                    <a:pt x="460" y="464"/>
                    <a:pt x="959" y="464"/>
                  </a:cubicBezTo>
                  <a:cubicBezTo>
                    <a:pt x="963" y="464"/>
                    <a:pt x="966" y="464"/>
                    <a:pt x="969" y="464"/>
                  </a:cubicBezTo>
                  <a:cubicBezTo>
                    <a:pt x="1469" y="462"/>
                    <a:pt x="1764" y="384"/>
                    <a:pt x="1931" y="308"/>
                  </a:cubicBezTo>
                  <a:lnTo>
                    <a:pt x="1920" y="246"/>
                  </a:lnTo>
                  <a:cubicBezTo>
                    <a:pt x="1909" y="194"/>
                    <a:pt x="1899" y="143"/>
                    <a:pt x="1890" y="90"/>
                  </a:cubicBezTo>
                  <a:cubicBezTo>
                    <a:pt x="1884" y="61"/>
                    <a:pt x="1879" y="30"/>
                    <a:pt x="1873" y="0"/>
                  </a:cubicBezTo>
                  <a:cubicBezTo>
                    <a:pt x="1794" y="50"/>
                    <a:pt x="1549" y="163"/>
                    <a:pt x="967" y="164"/>
                  </a:cubicBezTo>
                  <a:cubicBezTo>
                    <a:pt x="962" y="164"/>
                    <a:pt x="957" y="164"/>
                    <a:pt x="952" y="164"/>
                  </a:cubicBezTo>
                  <a:cubicBezTo>
                    <a:pt x="370" y="164"/>
                    <a:pt x="129" y="48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701;p55">
              <a:extLst>
                <a:ext uri="{FF2B5EF4-FFF2-40B4-BE49-F238E27FC236}">
                  <a16:creationId xmlns:a16="http://schemas.microsoft.com/office/drawing/2014/main" id="{AAF7C198-382F-47CF-9C21-EDE2F1B637C9}"/>
                </a:ext>
              </a:extLst>
            </p:cNvPr>
            <p:cNvSpPr/>
            <p:nvPr/>
          </p:nvSpPr>
          <p:spPr>
            <a:xfrm>
              <a:off x="2703623" y="2275029"/>
              <a:ext cx="66636" cy="349196"/>
            </a:xfrm>
            <a:custGeom>
              <a:avLst/>
              <a:gdLst/>
              <a:ahLst/>
              <a:cxnLst/>
              <a:rect l="l" t="t" r="r" b="b"/>
              <a:pathLst>
                <a:path w="2848" h="14907" extrusionOk="0">
                  <a:moveTo>
                    <a:pt x="452" y="1"/>
                  </a:moveTo>
                  <a:lnTo>
                    <a:pt x="0" y="3"/>
                  </a:lnTo>
                  <a:lnTo>
                    <a:pt x="143" y="5307"/>
                  </a:lnTo>
                  <a:cubicBezTo>
                    <a:pt x="170" y="6301"/>
                    <a:pt x="315" y="7287"/>
                    <a:pt x="560" y="8251"/>
                  </a:cubicBezTo>
                  <a:cubicBezTo>
                    <a:pt x="1410" y="11604"/>
                    <a:pt x="786" y="13828"/>
                    <a:pt x="302" y="14906"/>
                  </a:cubicBezTo>
                  <a:cubicBezTo>
                    <a:pt x="1572" y="14773"/>
                    <a:pt x="2594" y="13803"/>
                    <a:pt x="2806" y="12558"/>
                  </a:cubicBezTo>
                  <a:cubicBezTo>
                    <a:pt x="2825" y="12452"/>
                    <a:pt x="2836" y="12346"/>
                    <a:pt x="2842" y="12237"/>
                  </a:cubicBezTo>
                  <a:cubicBezTo>
                    <a:pt x="2846" y="12182"/>
                    <a:pt x="2847" y="12126"/>
                    <a:pt x="2847" y="12067"/>
                  </a:cubicBezTo>
                  <a:cubicBezTo>
                    <a:pt x="2846" y="12016"/>
                    <a:pt x="2845" y="11965"/>
                    <a:pt x="2842" y="11916"/>
                  </a:cubicBezTo>
                  <a:cubicBezTo>
                    <a:pt x="2841" y="11869"/>
                    <a:pt x="2838" y="11819"/>
                    <a:pt x="2836" y="11768"/>
                  </a:cubicBezTo>
                  <a:cubicBezTo>
                    <a:pt x="2831" y="11682"/>
                    <a:pt x="2823" y="11585"/>
                    <a:pt x="2811" y="11480"/>
                  </a:cubicBezTo>
                  <a:cubicBezTo>
                    <a:pt x="2797" y="11348"/>
                    <a:pt x="2780" y="11201"/>
                    <a:pt x="2754" y="11031"/>
                  </a:cubicBezTo>
                  <a:cubicBezTo>
                    <a:pt x="2742" y="10946"/>
                    <a:pt x="2726" y="10855"/>
                    <a:pt x="2709" y="10759"/>
                  </a:cubicBezTo>
                  <a:cubicBezTo>
                    <a:pt x="2574" y="9980"/>
                    <a:pt x="2310" y="8810"/>
                    <a:pt x="1789" y="6929"/>
                  </a:cubicBezTo>
                  <a:cubicBezTo>
                    <a:pt x="1457" y="5729"/>
                    <a:pt x="1175" y="4518"/>
                    <a:pt x="944" y="3297"/>
                  </a:cubicBezTo>
                  <a:lnTo>
                    <a:pt x="933" y="3235"/>
                  </a:lnTo>
                  <a:cubicBezTo>
                    <a:pt x="922" y="3183"/>
                    <a:pt x="913" y="3132"/>
                    <a:pt x="903" y="3078"/>
                  </a:cubicBezTo>
                  <a:cubicBezTo>
                    <a:pt x="898" y="3050"/>
                    <a:pt x="893" y="3019"/>
                    <a:pt x="887" y="2989"/>
                  </a:cubicBezTo>
                  <a:cubicBezTo>
                    <a:pt x="715" y="2045"/>
                    <a:pt x="576" y="1094"/>
                    <a:pt x="467" y="140"/>
                  </a:cubicBezTo>
                  <a:lnTo>
                    <a:pt x="4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702;p55">
              <a:extLst>
                <a:ext uri="{FF2B5EF4-FFF2-40B4-BE49-F238E27FC236}">
                  <a16:creationId xmlns:a16="http://schemas.microsoft.com/office/drawing/2014/main" id="{A832A338-AA69-4D51-8F3E-A14BBB0CC0B7}"/>
                </a:ext>
              </a:extLst>
            </p:cNvPr>
            <p:cNvSpPr/>
            <p:nvPr/>
          </p:nvSpPr>
          <p:spPr>
            <a:xfrm>
              <a:off x="2644263" y="2227710"/>
              <a:ext cx="15466" cy="149124"/>
            </a:xfrm>
            <a:custGeom>
              <a:avLst/>
              <a:gdLst/>
              <a:ahLst/>
              <a:cxnLst/>
              <a:rect l="l" t="t" r="r" b="b"/>
              <a:pathLst>
                <a:path w="661" h="6366" extrusionOk="0">
                  <a:moveTo>
                    <a:pt x="0" y="0"/>
                  </a:moveTo>
                  <a:lnTo>
                    <a:pt x="0" y="6366"/>
                  </a:lnTo>
                  <a:lnTo>
                    <a:pt x="661" y="6366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703;p55">
              <a:extLst>
                <a:ext uri="{FF2B5EF4-FFF2-40B4-BE49-F238E27FC236}">
                  <a16:creationId xmlns:a16="http://schemas.microsoft.com/office/drawing/2014/main" id="{E8C6857F-D8E0-4EB2-AA20-BD84573F202D}"/>
                </a:ext>
              </a:extLst>
            </p:cNvPr>
            <p:cNvSpPr/>
            <p:nvPr/>
          </p:nvSpPr>
          <p:spPr>
            <a:xfrm>
              <a:off x="2747446" y="2227710"/>
              <a:ext cx="15466" cy="149124"/>
            </a:xfrm>
            <a:custGeom>
              <a:avLst/>
              <a:gdLst/>
              <a:ahLst/>
              <a:cxnLst/>
              <a:rect l="l" t="t" r="r" b="b"/>
              <a:pathLst>
                <a:path w="661" h="6366" extrusionOk="0">
                  <a:moveTo>
                    <a:pt x="0" y="0"/>
                  </a:moveTo>
                  <a:lnTo>
                    <a:pt x="0" y="6366"/>
                  </a:lnTo>
                  <a:lnTo>
                    <a:pt x="660" y="6366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704;p55">
              <a:extLst>
                <a:ext uri="{FF2B5EF4-FFF2-40B4-BE49-F238E27FC236}">
                  <a16:creationId xmlns:a16="http://schemas.microsoft.com/office/drawing/2014/main" id="{282DB318-BEB4-4793-A363-541120502829}"/>
                </a:ext>
              </a:extLst>
            </p:cNvPr>
            <p:cNvSpPr/>
            <p:nvPr/>
          </p:nvSpPr>
          <p:spPr>
            <a:xfrm>
              <a:off x="2635910" y="2371821"/>
              <a:ext cx="135401" cy="18412"/>
            </a:xfrm>
            <a:custGeom>
              <a:avLst/>
              <a:gdLst/>
              <a:ahLst/>
              <a:cxnLst/>
              <a:rect l="l" t="t" r="r" b="b"/>
              <a:pathLst>
                <a:path w="5787" h="786" extrusionOk="0">
                  <a:moveTo>
                    <a:pt x="392" y="1"/>
                  </a:moveTo>
                  <a:cubicBezTo>
                    <a:pt x="176" y="1"/>
                    <a:pt x="0" y="176"/>
                    <a:pt x="0" y="393"/>
                  </a:cubicBezTo>
                  <a:cubicBezTo>
                    <a:pt x="0" y="610"/>
                    <a:pt x="176" y="785"/>
                    <a:pt x="392" y="785"/>
                  </a:cubicBezTo>
                  <a:lnTo>
                    <a:pt x="5395" y="785"/>
                  </a:lnTo>
                  <a:cubicBezTo>
                    <a:pt x="5611" y="785"/>
                    <a:pt x="5786" y="610"/>
                    <a:pt x="5786" y="393"/>
                  </a:cubicBezTo>
                  <a:cubicBezTo>
                    <a:pt x="5786" y="176"/>
                    <a:pt x="5611" y="1"/>
                    <a:pt x="5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65175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1" name="Google Shape;4441;p74"/>
          <p:cNvSpPr txBox="1">
            <a:spLocks noGrp="1"/>
          </p:cNvSpPr>
          <p:nvPr>
            <p:ph type="ctrTitle"/>
          </p:nvPr>
        </p:nvSpPr>
        <p:spPr>
          <a:xfrm>
            <a:off x="1058644" y="535050"/>
            <a:ext cx="4409068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6400" dirty="0"/>
              <a:t>Teşekkürler</a:t>
            </a:r>
            <a:endParaRPr sz="6400" dirty="0"/>
          </a:p>
        </p:txBody>
      </p:sp>
      <p:sp>
        <p:nvSpPr>
          <p:cNvPr id="4442" name="Google Shape;4442;p74"/>
          <p:cNvSpPr txBox="1">
            <a:spLocks noGrp="1"/>
          </p:cNvSpPr>
          <p:nvPr>
            <p:ph type="subTitle" idx="1"/>
          </p:nvPr>
        </p:nvSpPr>
        <p:spPr>
          <a:xfrm>
            <a:off x="1058694" y="1606200"/>
            <a:ext cx="3107400" cy="18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500" dirty="0">
                <a:latin typeface="Alatsi"/>
                <a:ea typeface="Alatsi"/>
                <a:cs typeface="Alatsi"/>
                <a:sym typeface="Alatsi"/>
              </a:rPr>
              <a:t>Sorularınız varsa lütfen çekinmeyin</a:t>
            </a:r>
          </a:p>
        </p:txBody>
      </p:sp>
      <p:sp>
        <p:nvSpPr>
          <p:cNvPr id="4443" name="Google Shape;4443;p74"/>
          <p:cNvSpPr txBox="1">
            <a:spLocks noGrp="1"/>
          </p:cNvSpPr>
          <p:nvPr>
            <p:ph type="subTitle" idx="4294967295"/>
          </p:nvPr>
        </p:nvSpPr>
        <p:spPr>
          <a:xfrm>
            <a:off x="1733225" y="4235250"/>
            <a:ext cx="42939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Por favor, conserva esta diapositiva para atribuirnos</a:t>
            </a:r>
            <a:endParaRPr sz="1200" dirty="0"/>
          </a:p>
        </p:txBody>
      </p:sp>
      <p:grpSp>
        <p:nvGrpSpPr>
          <p:cNvPr id="4465" name="Google Shape;4465;p74"/>
          <p:cNvGrpSpPr/>
          <p:nvPr/>
        </p:nvGrpSpPr>
        <p:grpSpPr>
          <a:xfrm>
            <a:off x="6199891" y="591530"/>
            <a:ext cx="2399732" cy="3287620"/>
            <a:chOff x="5798378" y="812153"/>
            <a:chExt cx="2890895" cy="3960511"/>
          </a:xfrm>
        </p:grpSpPr>
        <p:sp>
          <p:nvSpPr>
            <p:cNvPr id="4466" name="Google Shape;4466;p74"/>
            <p:cNvSpPr/>
            <p:nvPr/>
          </p:nvSpPr>
          <p:spPr>
            <a:xfrm flipH="1">
              <a:off x="6692346" y="1848783"/>
              <a:ext cx="527350" cy="495608"/>
            </a:xfrm>
            <a:custGeom>
              <a:avLst/>
              <a:gdLst/>
              <a:ahLst/>
              <a:cxnLst/>
              <a:rect l="l" t="t" r="r" b="b"/>
              <a:pathLst>
                <a:path w="5092" h="4780" extrusionOk="0">
                  <a:moveTo>
                    <a:pt x="2903" y="1617"/>
                  </a:moveTo>
                  <a:cubicBezTo>
                    <a:pt x="3133" y="1617"/>
                    <a:pt x="3171" y="1930"/>
                    <a:pt x="2988" y="2314"/>
                  </a:cubicBezTo>
                  <a:cubicBezTo>
                    <a:pt x="2805" y="2699"/>
                    <a:pt x="2470" y="3012"/>
                    <a:pt x="2242" y="3012"/>
                  </a:cubicBezTo>
                  <a:cubicBezTo>
                    <a:pt x="2012" y="3012"/>
                    <a:pt x="1974" y="2699"/>
                    <a:pt x="2156" y="2314"/>
                  </a:cubicBezTo>
                  <a:cubicBezTo>
                    <a:pt x="2339" y="1930"/>
                    <a:pt x="2673" y="1617"/>
                    <a:pt x="2903" y="1617"/>
                  </a:cubicBezTo>
                  <a:close/>
                  <a:moveTo>
                    <a:pt x="2846" y="1"/>
                  </a:moveTo>
                  <a:lnTo>
                    <a:pt x="1" y="4780"/>
                  </a:lnTo>
                  <a:lnTo>
                    <a:pt x="2247" y="4780"/>
                  </a:lnTo>
                  <a:lnTo>
                    <a:pt x="5092" y="2"/>
                  </a:lnTo>
                  <a:lnTo>
                    <a:pt x="2846" y="2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7" name="Google Shape;4467;p74"/>
            <p:cNvGrpSpPr/>
            <p:nvPr/>
          </p:nvGrpSpPr>
          <p:grpSpPr>
            <a:xfrm>
              <a:off x="5862265" y="812153"/>
              <a:ext cx="1970635" cy="1074475"/>
              <a:chOff x="5862265" y="812153"/>
              <a:chExt cx="1970635" cy="1074475"/>
            </a:xfrm>
          </p:grpSpPr>
          <p:sp>
            <p:nvSpPr>
              <p:cNvPr id="4468" name="Google Shape;4468;p74"/>
              <p:cNvSpPr/>
              <p:nvPr/>
            </p:nvSpPr>
            <p:spPr>
              <a:xfrm flipH="1">
                <a:off x="5862265" y="812153"/>
                <a:ext cx="1970635" cy="1074462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363" extrusionOk="0">
                    <a:moveTo>
                      <a:pt x="60" y="0"/>
                    </a:moveTo>
                    <a:cubicBezTo>
                      <a:pt x="28" y="0"/>
                      <a:pt x="0" y="26"/>
                      <a:pt x="0" y="59"/>
                    </a:cubicBezTo>
                    <a:lnTo>
                      <a:pt x="0" y="10303"/>
                    </a:lnTo>
                    <a:cubicBezTo>
                      <a:pt x="0" y="10335"/>
                      <a:pt x="26" y="10363"/>
                      <a:pt x="60" y="10363"/>
                    </a:cubicBezTo>
                    <a:lnTo>
                      <a:pt x="18968" y="10363"/>
                    </a:lnTo>
                    <a:cubicBezTo>
                      <a:pt x="19001" y="10363"/>
                      <a:pt x="19027" y="10337"/>
                      <a:pt x="19027" y="10303"/>
                    </a:cubicBezTo>
                    <a:lnTo>
                      <a:pt x="19027" y="59"/>
                    </a:lnTo>
                    <a:cubicBezTo>
                      <a:pt x="19026" y="26"/>
                      <a:pt x="19001" y="0"/>
                      <a:pt x="189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/>
                  <a:t> </a:t>
                </a:r>
                <a:endParaRPr/>
              </a:p>
            </p:txBody>
          </p:sp>
          <p:sp>
            <p:nvSpPr>
              <p:cNvPr id="4469" name="Google Shape;4469;p74"/>
              <p:cNvSpPr/>
              <p:nvPr/>
            </p:nvSpPr>
            <p:spPr>
              <a:xfrm flipH="1">
                <a:off x="5862278" y="812153"/>
                <a:ext cx="1970623" cy="1074475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363" extrusionOk="0">
                    <a:moveTo>
                      <a:pt x="60" y="0"/>
                    </a:moveTo>
                    <a:cubicBezTo>
                      <a:pt x="28" y="0"/>
                      <a:pt x="0" y="26"/>
                      <a:pt x="0" y="59"/>
                    </a:cubicBezTo>
                    <a:lnTo>
                      <a:pt x="0" y="10303"/>
                    </a:lnTo>
                    <a:cubicBezTo>
                      <a:pt x="0" y="10335"/>
                      <a:pt x="26" y="10363"/>
                      <a:pt x="60" y="10363"/>
                    </a:cubicBezTo>
                    <a:lnTo>
                      <a:pt x="18968" y="10363"/>
                    </a:lnTo>
                    <a:cubicBezTo>
                      <a:pt x="19001" y="10363"/>
                      <a:pt x="19027" y="10337"/>
                      <a:pt x="19027" y="10303"/>
                    </a:cubicBezTo>
                    <a:lnTo>
                      <a:pt x="19027" y="59"/>
                    </a:lnTo>
                    <a:cubicBezTo>
                      <a:pt x="19026" y="26"/>
                      <a:pt x="19001" y="0"/>
                      <a:pt x="18968" y="0"/>
                    </a:cubicBezTo>
                    <a:close/>
                  </a:path>
                </a:pathLst>
              </a:custGeom>
              <a:solidFill>
                <a:srgbClr val="66555E">
                  <a:alpha val="129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/>
                  <a:t> </a:t>
                </a:r>
                <a:endParaRPr/>
              </a:p>
            </p:txBody>
          </p:sp>
        </p:grpSp>
        <p:sp>
          <p:nvSpPr>
            <p:cNvPr id="4470" name="Google Shape;4470;p74"/>
            <p:cNvSpPr/>
            <p:nvPr/>
          </p:nvSpPr>
          <p:spPr>
            <a:xfrm flipH="1">
              <a:off x="5798378" y="812153"/>
              <a:ext cx="1970519" cy="1074475"/>
            </a:xfrm>
            <a:custGeom>
              <a:avLst/>
              <a:gdLst/>
              <a:ahLst/>
              <a:cxnLst/>
              <a:rect l="l" t="t" r="r" b="b"/>
              <a:pathLst>
                <a:path w="19027" h="10363" extrusionOk="0">
                  <a:moveTo>
                    <a:pt x="59" y="0"/>
                  </a:moveTo>
                  <a:cubicBezTo>
                    <a:pt x="27" y="0"/>
                    <a:pt x="1" y="26"/>
                    <a:pt x="1" y="59"/>
                  </a:cubicBezTo>
                  <a:lnTo>
                    <a:pt x="1" y="10303"/>
                  </a:lnTo>
                  <a:cubicBezTo>
                    <a:pt x="1" y="10335"/>
                    <a:pt x="26" y="10363"/>
                    <a:pt x="59" y="10363"/>
                  </a:cubicBezTo>
                  <a:lnTo>
                    <a:pt x="18968" y="10363"/>
                  </a:lnTo>
                  <a:cubicBezTo>
                    <a:pt x="19000" y="10363"/>
                    <a:pt x="19027" y="10337"/>
                    <a:pt x="19027" y="10303"/>
                  </a:cubicBezTo>
                  <a:lnTo>
                    <a:pt x="19027" y="59"/>
                  </a:lnTo>
                  <a:cubicBezTo>
                    <a:pt x="19027" y="26"/>
                    <a:pt x="19000" y="0"/>
                    <a:pt x="189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74"/>
            <p:cNvSpPr/>
            <p:nvPr/>
          </p:nvSpPr>
          <p:spPr>
            <a:xfrm flipH="1">
              <a:off x="5860724" y="874467"/>
              <a:ext cx="1845827" cy="949639"/>
            </a:xfrm>
            <a:custGeom>
              <a:avLst/>
              <a:gdLst/>
              <a:ahLst/>
              <a:cxnLst/>
              <a:rect l="l" t="t" r="r" b="b"/>
              <a:pathLst>
                <a:path w="17823" h="9159" extrusionOk="0">
                  <a:moveTo>
                    <a:pt x="83" y="0"/>
                  </a:moveTo>
                  <a:cubicBezTo>
                    <a:pt x="38" y="0"/>
                    <a:pt x="1" y="37"/>
                    <a:pt x="1" y="82"/>
                  </a:cubicBezTo>
                  <a:lnTo>
                    <a:pt x="1" y="9077"/>
                  </a:lnTo>
                  <a:cubicBezTo>
                    <a:pt x="1" y="9122"/>
                    <a:pt x="38" y="9159"/>
                    <a:pt x="83" y="9159"/>
                  </a:cubicBezTo>
                  <a:lnTo>
                    <a:pt x="17741" y="9159"/>
                  </a:lnTo>
                  <a:cubicBezTo>
                    <a:pt x="17786" y="9159"/>
                    <a:pt x="17823" y="9122"/>
                    <a:pt x="17823" y="9077"/>
                  </a:cubicBezTo>
                  <a:lnTo>
                    <a:pt x="17823" y="82"/>
                  </a:lnTo>
                  <a:cubicBezTo>
                    <a:pt x="17823" y="37"/>
                    <a:pt x="17786" y="0"/>
                    <a:pt x="17741" y="0"/>
                  </a:cubicBezTo>
                  <a:close/>
                </a:path>
              </a:pathLst>
            </a:custGeom>
            <a:solidFill>
              <a:srgbClr val="FFFFFF">
                <a:alpha val="1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74"/>
            <p:cNvSpPr/>
            <p:nvPr/>
          </p:nvSpPr>
          <p:spPr>
            <a:xfrm flipH="1">
              <a:off x="5885683" y="899455"/>
              <a:ext cx="1795909" cy="899664"/>
            </a:xfrm>
            <a:custGeom>
              <a:avLst/>
              <a:gdLst/>
              <a:ahLst/>
              <a:cxnLst/>
              <a:rect l="l" t="t" r="r" b="b"/>
              <a:pathLst>
                <a:path w="17341" h="8677" extrusionOk="0">
                  <a:moveTo>
                    <a:pt x="661" y="0"/>
                  </a:moveTo>
                  <a:cubicBezTo>
                    <a:pt x="297" y="0"/>
                    <a:pt x="1" y="297"/>
                    <a:pt x="1" y="661"/>
                  </a:cubicBezTo>
                  <a:lnTo>
                    <a:pt x="1" y="8016"/>
                  </a:lnTo>
                  <a:cubicBezTo>
                    <a:pt x="1" y="8382"/>
                    <a:pt x="297" y="8677"/>
                    <a:pt x="661" y="8677"/>
                  </a:cubicBezTo>
                  <a:lnTo>
                    <a:pt x="16680" y="8677"/>
                  </a:lnTo>
                  <a:cubicBezTo>
                    <a:pt x="17045" y="8677"/>
                    <a:pt x="17341" y="8380"/>
                    <a:pt x="17341" y="8016"/>
                  </a:cubicBezTo>
                  <a:lnTo>
                    <a:pt x="17341" y="661"/>
                  </a:lnTo>
                  <a:cubicBezTo>
                    <a:pt x="17341" y="297"/>
                    <a:pt x="17045" y="0"/>
                    <a:pt x="166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74"/>
            <p:cNvSpPr/>
            <p:nvPr/>
          </p:nvSpPr>
          <p:spPr>
            <a:xfrm flipH="1">
              <a:off x="5885683" y="899455"/>
              <a:ext cx="91758" cy="899664"/>
            </a:xfrm>
            <a:custGeom>
              <a:avLst/>
              <a:gdLst/>
              <a:ahLst/>
              <a:cxnLst/>
              <a:rect l="l" t="t" r="r" b="b"/>
              <a:pathLst>
                <a:path w="886" h="8677" extrusionOk="0">
                  <a:moveTo>
                    <a:pt x="1" y="0"/>
                  </a:moveTo>
                  <a:cubicBezTo>
                    <a:pt x="365" y="0"/>
                    <a:pt x="661" y="297"/>
                    <a:pt x="661" y="661"/>
                  </a:cubicBezTo>
                  <a:lnTo>
                    <a:pt x="661" y="8016"/>
                  </a:lnTo>
                  <a:cubicBezTo>
                    <a:pt x="661" y="8382"/>
                    <a:pt x="365" y="8677"/>
                    <a:pt x="1" y="8677"/>
                  </a:cubicBezTo>
                  <a:lnTo>
                    <a:pt x="225" y="8677"/>
                  </a:lnTo>
                  <a:cubicBezTo>
                    <a:pt x="590" y="8677"/>
                    <a:pt x="886" y="8380"/>
                    <a:pt x="886" y="8016"/>
                  </a:cubicBezTo>
                  <a:lnTo>
                    <a:pt x="886" y="661"/>
                  </a:lnTo>
                  <a:cubicBezTo>
                    <a:pt x="886" y="297"/>
                    <a:pt x="590" y="0"/>
                    <a:pt x="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74"/>
            <p:cNvSpPr/>
            <p:nvPr/>
          </p:nvSpPr>
          <p:spPr>
            <a:xfrm flipH="1">
              <a:off x="6452802" y="2488926"/>
              <a:ext cx="2208821" cy="2281975"/>
            </a:xfrm>
            <a:custGeom>
              <a:avLst/>
              <a:gdLst/>
              <a:ahLst/>
              <a:cxnLst/>
              <a:rect l="l" t="t" r="r" b="b"/>
              <a:pathLst>
                <a:path w="21328" h="22009" extrusionOk="0">
                  <a:moveTo>
                    <a:pt x="179" y="0"/>
                  </a:moveTo>
                  <a:cubicBezTo>
                    <a:pt x="80" y="0"/>
                    <a:pt x="1" y="79"/>
                    <a:pt x="1" y="178"/>
                  </a:cubicBezTo>
                  <a:lnTo>
                    <a:pt x="1" y="21830"/>
                  </a:lnTo>
                  <a:cubicBezTo>
                    <a:pt x="1" y="21929"/>
                    <a:pt x="80" y="22009"/>
                    <a:pt x="179" y="22009"/>
                  </a:cubicBezTo>
                  <a:lnTo>
                    <a:pt x="21149" y="22009"/>
                  </a:lnTo>
                  <a:cubicBezTo>
                    <a:pt x="21246" y="22009"/>
                    <a:pt x="21327" y="21929"/>
                    <a:pt x="21327" y="21830"/>
                  </a:cubicBezTo>
                  <a:lnTo>
                    <a:pt x="21327" y="178"/>
                  </a:lnTo>
                  <a:cubicBezTo>
                    <a:pt x="21327" y="79"/>
                    <a:pt x="21247" y="0"/>
                    <a:pt x="2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74"/>
            <p:cNvSpPr/>
            <p:nvPr/>
          </p:nvSpPr>
          <p:spPr>
            <a:xfrm flipH="1">
              <a:off x="6057289" y="2490585"/>
              <a:ext cx="2208821" cy="2282079"/>
            </a:xfrm>
            <a:custGeom>
              <a:avLst/>
              <a:gdLst/>
              <a:ahLst/>
              <a:cxnLst/>
              <a:rect l="l" t="t" r="r" b="b"/>
              <a:pathLst>
                <a:path w="21328" h="22010" extrusionOk="0">
                  <a:moveTo>
                    <a:pt x="178" y="1"/>
                  </a:moveTo>
                  <a:cubicBezTo>
                    <a:pt x="80" y="1"/>
                    <a:pt x="1" y="80"/>
                    <a:pt x="1" y="179"/>
                  </a:cubicBezTo>
                  <a:lnTo>
                    <a:pt x="1" y="21831"/>
                  </a:lnTo>
                  <a:cubicBezTo>
                    <a:pt x="1" y="21929"/>
                    <a:pt x="80" y="22009"/>
                    <a:pt x="178" y="22009"/>
                  </a:cubicBezTo>
                  <a:lnTo>
                    <a:pt x="21149" y="22009"/>
                  </a:lnTo>
                  <a:cubicBezTo>
                    <a:pt x="21247" y="22009"/>
                    <a:pt x="21327" y="21929"/>
                    <a:pt x="21327" y="21831"/>
                  </a:cubicBezTo>
                  <a:lnTo>
                    <a:pt x="21327" y="179"/>
                  </a:lnTo>
                  <a:cubicBezTo>
                    <a:pt x="21327" y="80"/>
                    <a:pt x="21247" y="1"/>
                    <a:pt x="21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74"/>
            <p:cNvSpPr/>
            <p:nvPr/>
          </p:nvSpPr>
          <p:spPr>
            <a:xfrm flipH="1">
              <a:off x="8300493" y="2877118"/>
              <a:ext cx="338655" cy="1588227"/>
            </a:xfrm>
            <a:custGeom>
              <a:avLst/>
              <a:gdLst/>
              <a:ahLst/>
              <a:cxnLst/>
              <a:rect l="l" t="t" r="r" b="b"/>
              <a:pathLst>
                <a:path w="3270" h="15318" extrusionOk="0">
                  <a:moveTo>
                    <a:pt x="50" y="1"/>
                  </a:moveTo>
                  <a:cubicBezTo>
                    <a:pt x="22" y="1"/>
                    <a:pt x="0" y="23"/>
                    <a:pt x="0" y="51"/>
                  </a:cubicBezTo>
                  <a:lnTo>
                    <a:pt x="0" y="15267"/>
                  </a:lnTo>
                  <a:cubicBezTo>
                    <a:pt x="0" y="15296"/>
                    <a:pt x="24" y="15317"/>
                    <a:pt x="50" y="15317"/>
                  </a:cubicBezTo>
                  <a:lnTo>
                    <a:pt x="3219" y="15317"/>
                  </a:lnTo>
                  <a:cubicBezTo>
                    <a:pt x="3247" y="15317"/>
                    <a:pt x="3270" y="15294"/>
                    <a:pt x="3269" y="15267"/>
                  </a:cubicBezTo>
                  <a:lnTo>
                    <a:pt x="3269" y="51"/>
                  </a:lnTo>
                  <a:cubicBezTo>
                    <a:pt x="3269" y="22"/>
                    <a:pt x="3246" y="1"/>
                    <a:pt x="3219" y="1"/>
                  </a:cubicBezTo>
                  <a:close/>
                </a:path>
              </a:pathLst>
            </a:custGeom>
            <a:solidFill>
              <a:srgbClr val="FFFFFF">
                <a:alpha val="48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74"/>
            <p:cNvSpPr/>
            <p:nvPr/>
          </p:nvSpPr>
          <p:spPr>
            <a:xfrm flipH="1">
              <a:off x="8350722" y="2877118"/>
              <a:ext cx="338552" cy="1588227"/>
            </a:xfrm>
            <a:custGeom>
              <a:avLst/>
              <a:gdLst/>
              <a:ahLst/>
              <a:cxnLst/>
              <a:rect l="l" t="t" r="r" b="b"/>
              <a:pathLst>
                <a:path w="3269" h="15318" extrusionOk="0">
                  <a:moveTo>
                    <a:pt x="49" y="1"/>
                  </a:moveTo>
                  <a:cubicBezTo>
                    <a:pt x="22" y="1"/>
                    <a:pt x="0" y="23"/>
                    <a:pt x="0" y="51"/>
                  </a:cubicBezTo>
                  <a:lnTo>
                    <a:pt x="0" y="15267"/>
                  </a:lnTo>
                  <a:cubicBezTo>
                    <a:pt x="0" y="15296"/>
                    <a:pt x="23" y="15317"/>
                    <a:pt x="49" y="15317"/>
                  </a:cubicBezTo>
                  <a:lnTo>
                    <a:pt x="3218" y="15317"/>
                  </a:lnTo>
                  <a:cubicBezTo>
                    <a:pt x="3246" y="15317"/>
                    <a:pt x="3267" y="15294"/>
                    <a:pt x="3268" y="15267"/>
                  </a:cubicBezTo>
                  <a:lnTo>
                    <a:pt x="3268" y="51"/>
                  </a:lnTo>
                  <a:cubicBezTo>
                    <a:pt x="3268" y="22"/>
                    <a:pt x="3246" y="1"/>
                    <a:pt x="3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78" name="Google Shape;4478;p74"/>
            <p:cNvGrpSpPr/>
            <p:nvPr/>
          </p:nvGrpSpPr>
          <p:grpSpPr>
            <a:xfrm>
              <a:off x="7765684" y="3027356"/>
              <a:ext cx="390958" cy="884941"/>
              <a:chOff x="7765684" y="3027356"/>
              <a:chExt cx="390958" cy="884941"/>
            </a:xfrm>
          </p:grpSpPr>
          <p:sp>
            <p:nvSpPr>
              <p:cNvPr id="4479" name="Google Shape;4479;p74"/>
              <p:cNvSpPr/>
              <p:nvPr/>
            </p:nvSpPr>
            <p:spPr>
              <a:xfrm flipH="1">
                <a:off x="7765684" y="3027356"/>
                <a:ext cx="390958" cy="88493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8535" extrusionOk="0">
                    <a:moveTo>
                      <a:pt x="3670" y="1"/>
                    </a:moveTo>
                    <a:cubicBezTo>
                      <a:pt x="1646" y="1"/>
                      <a:pt x="0" y="1915"/>
                      <a:pt x="0" y="4266"/>
                    </a:cubicBezTo>
                    <a:cubicBezTo>
                      <a:pt x="0" y="6620"/>
                      <a:pt x="1647" y="8535"/>
                      <a:pt x="3672" y="8535"/>
                    </a:cubicBezTo>
                    <a:cubicBezTo>
                      <a:pt x="3706" y="8535"/>
                      <a:pt x="3740" y="8533"/>
                      <a:pt x="3774" y="8533"/>
                    </a:cubicBezTo>
                    <a:cubicBezTo>
                      <a:pt x="1797" y="8469"/>
                      <a:pt x="206" y="6580"/>
                      <a:pt x="206" y="4267"/>
                    </a:cubicBezTo>
                    <a:cubicBezTo>
                      <a:pt x="206" y="1956"/>
                      <a:pt x="1797" y="67"/>
                      <a:pt x="3774" y="3"/>
                    </a:cubicBezTo>
                    <a:cubicBezTo>
                      <a:pt x="3739" y="1"/>
                      <a:pt x="3706" y="1"/>
                      <a:pt x="3672" y="1"/>
                    </a:cubicBezTo>
                    <a:cubicBezTo>
                      <a:pt x="3671" y="1"/>
                      <a:pt x="3671" y="1"/>
                      <a:pt x="36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0" name="Google Shape;4480;p74"/>
              <p:cNvSpPr/>
              <p:nvPr/>
            </p:nvSpPr>
            <p:spPr>
              <a:xfrm flipH="1">
                <a:off x="7765687" y="3027356"/>
                <a:ext cx="390955" cy="884941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8535" extrusionOk="0">
                    <a:moveTo>
                      <a:pt x="3670" y="1"/>
                    </a:moveTo>
                    <a:cubicBezTo>
                      <a:pt x="1646" y="1"/>
                      <a:pt x="0" y="1915"/>
                      <a:pt x="0" y="4266"/>
                    </a:cubicBezTo>
                    <a:cubicBezTo>
                      <a:pt x="0" y="6620"/>
                      <a:pt x="1647" y="8535"/>
                      <a:pt x="3672" y="8535"/>
                    </a:cubicBezTo>
                    <a:cubicBezTo>
                      <a:pt x="3706" y="8535"/>
                      <a:pt x="3740" y="8533"/>
                      <a:pt x="3774" y="8533"/>
                    </a:cubicBezTo>
                    <a:cubicBezTo>
                      <a:pt x="1797" y="8469"/>
                      <a:pt x="206" y="6580"/>
                      <a:pt x="206" y="4267"/>
                    </a:cubicBezTo>
                    <a:cubicBezTo>
                      <a:pt x="206" y="1956"/>
                      <a:pt x="1797" y="67"/>
                      <a:pt x="3774" y="3"/>
                    </a:cubicBezTo>
                    <a:cubicBezTo>
                      <a:pt x="3739" y="1"/>
                      <a:pt x="3706" y="1"/>
                      <a:pt x="3672" y="1"/>
                    </a:cubicBezTo>
                    <a:cubicBezTo>
                      <a:pt x="3671" y="1"/>
                      <a:pt x="3671" y="1"/>
                      <a:pt x="3670" y="1"/>
                    </a:cubicBezTo>
                    <a:close/>
                  </a:path>
                </a:pathLst>
              </a:custGeom>
              <a:solidFill>
                <a:srgbClr val="66555E">
                  <a:alpha val="129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81" name="Google Shape;4481;p74"/>
            <p:cNvSpPr/>
            <p:nvPr/>
          </p:nvSpPr>
          <p:spPr>
            <a:xfrm flipH="1">
              <a:off x="7374731" y="3027149"/>
              <a:ext cx="760577" cy="884941"/>
            </a:xfrm>
            <a:custGeom>
              <a:avLst/>
              <a:gdLst/>
              <a:ahLst/>
              <a:cxnLst/>
              <a:rect l="l" t="t" r="r" b="b"/>
              <a:pathLst>
                <a:path w="7344" h="8535" extrusionOk="0">
                  <a:moveTo>
                    <a:pt x="3672" y="1"/>
                  </a:moveTo>
                  <a:cubicBezTo>
                    <a:pt x="3637" y="1"/>
                    <a:pt x="3602" y="2"/>
                    <a:pt x="3568" y="2"/>
                  </a:cubicBezTo>
                  <a:cubicBezTo>
                    <a:pt x="1591" y="68"/>
                    <a:pt x="0" y="1956"/>
                    <a:pt x="0" y="4268"/>
                  </a:cubicBezTo>
                  <a:cubicBezTo>
                    <a:pt x="0" y="6581"/>
                    <a:pt x="1591" y="8471"/>
                    <a:pt x="3568" y="8533"/>
                  </a:cubicBezTo>
                  <a:cubicBezTo>
                    <a:pt x="3602" y="8535"/>
                    <a:pt x="3637" y="8535"/>
                    <a:pt x="3672" y="8535"/>
                  </a:cubicBezTo>
                  <a:cubicBezTo>
                    <a:pt x="5696" y="8535"/>
                    <a:pt x="7343" y="6621"/>
                    <a:pt x="7343" y="4267"/>
                  </a:cubicBezTo>
                  <a:cubicBezTo>
                    <a:pt x="7343" y="1915"/>
                    <a:pt x="5696" y="1"/>
                    <a:pt x="36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74"/>
            <p:cNvSpPr/>
            <p:nvPr/>
          </p:nvSpPr>
          <p:spPr>
            <a:xfrm flipH="1">
              <a:off x="7388402" y="3058358"/>
              <a:ext cx="393752" cy="822834"/>
            </a:xfrm>
            <a:custGeom>
              <a:avLst/>
              <a:gdLst/>
              <a:ahLst/>
              <a:cxnLst/>
              <a:rect l="l" t="t" r="r" b="b"/>
              <a:pathLst>
                <a:path w="3802" h="7936" extrusionOk="0">
                  <a:moveTo>
                    <a:pt x="385" y="0"/>
                  </a:moveTo>
                  <a:cubicBezTo>
                    <a:pt x="256" y="0"/>
                    <a:pt x="127" y="9"/>
                    <a:pt x="0" y="26"/>
                  </a:cubicBezTo>
                  <a:cubicBezTo>
                    <a:pt x="1705" y="247"/>
                    <a:pt x="3031" y="1928"/>
                    <a:pt x="3031" y="3967"/>
                  </a:cubicBezTo>
                  <a:cubicBezTo>
                    <a:pt x="3031" y="6007"/>
                    <a:pt x="1705" y="7688"/>
                    <a:pt x="0" y="7909"/>
                  </a:cubicBezTo>
                  <a:cubicBezTo>
                    <a:pt x="127" y="7926"/>
                    <a:pt x="256" y="7935"/>
                    <a:pt x="385" y="7935"/>
                  </a:cubicBezTo>
                  <a:cubicBezTo>
                    <a:pt x="2272" y="7935"/>
                    <a:pt x="3801" y="6159"/>
                    <a:pt x="3801" y="3967"/>
                  </a:cubicBezTo>
                  <a:cubicBezTo>
                    <a:pt x="3801" y="1777"/>
                    <a:pt x="2272" y="1"/>
                    <a:pt x="385" y="0"/>
                  </a:cubicBezTo>
                  <a:close/>
                </a:path>
              </a:pathLst>
            </a:custGeom>
            <a:solidFill>
              <a:srgbClr val="66555E">
                <a:alpha val="129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74"/>
            <p:cNvSpPr/>
            <p:nvPr/>
          </p:nvSpPr>
          <p:spPr>
            <a:xfrm flipH="1">
              <a:off x="7468146" y="3060950"/>
              <a:ext cx="627911" cy="817546"/>
            </a:xfrm>
            <a:custGeom>
              <a:avLst/>
              <a:gdLst/>
              <a:ahLst/>
              <a:cxnLst/>
              <a:rect l="l" t="t" r="r" b="b"/>
              <a:pathLst>
                <a:path w="6063" h="7885" extrusionOk="0">
                  <a:moveTo>
                    <a:pt x="3032" y="1"/>
                  </a:moveTo>
                  <a:cubicBezTo>
                    <a:pt x="1326" y="222"/>
                    <a:pt x="1" y="1903"/>
                    <a:pt x="1" y="3942"/>
                  </a:cubicBezTo>
                  <a:cubicBezTo>
                    <a:pt x="1" y="5982"/>
                    <a:pt x="1328" y="7663"/>
                    <a:pt x="3032" y="7884"/>
                  </a:cubicBezTo>
                  <a:cubicBezTo>
                    <a:pt x="4738" y="7663"/>
                    <a:pt x="6063" y="5982"/>
                    <a:pt x="6063" y="3942"/>
                  </a:cubicBezTo>
                  <a:cubicBezTo>
                    <a:pt x="6063" y="1903"/>
                    <a:pt x="4738" y="224"/>
                    <a:pt x="3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74"/>
            <p:cNvSpPr/>
            <p:nvPr/>
          </p:nvSpPr>
          <p:spPr>
            <a:xfrm flipH="1">
              <a:off x="7571918" y="3364121"/>
              <a:ext cx="404005" cy="211411"/>
            </a:xfrm>
            <a:custGeom>
              <a:avLst/>
              <a:gdLst/>
              <a:ahLst/>
              <a:cxnLst/>
              <a:rect l="l" t="t" r="r" b="b"/>
              <a:pathLst>
                <a:path w="3901" h="2039" extrusionOk="0">
                  <a:moveTo>
                    <a:pt x="67" y="1"/>
                  </a:moveTo>
                  <a:cubicBezTo>
                    <a:pt x="30" y="1"/>
                    <a:pt x="1" y="31"/>
                    <a:pt x="1" y="67"/>
                  </a:cubicBezTo>
                  <a:lnTo>
                    <a:pt x="1" y="1972"/>
                  </a:lnTo>
                  <a:cubicBezTo>
                    <a:pt x="1" y="2008"/>
                    <a:pt x="30" y="2039"/>
                    <a:pt x="67" y="2039"/>
                  </a:cubicBezTo>
                  <a:lnTo>
                    <a:pt x="3834" y="2039"/>
                  </a:lnTo>
                  <a:cubicBezTo>
                    <a:pt x="3871" y="2039"/>
                    <a:pt x="3901" y="2010"/>
                    <a:pt x="3901" y="1972"/>
                  </a:cubicBezTo>
                  <a:lnTo>
                    <a:pt x="3901" y="67"/>
                  </a:lnTo>
                  <a:cubicBezTo>
                    <a:pt x="3901" y="31"/>
                    <a:pt x="3871" y="1"/>
                    <a:pt x="3834" y="1"/>
                  </a:cubicBezTo>
                  <a:close/>
                </a:path>
              </a:pathLst>
            </a:custGeom>
            <a:solidFill>
              <a:srgbClr val="FFFFFF">
                <a:alpha val="48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74"/>
            <p:cNvSpPr/>
            <p:nvPr/>
          </p:nvSpPr>
          <p:spPr>
            <a:xfrm flipH="1">
              <a:off x="7490102" y="3364121"/>
              <a:ext cx="404005" cy="211411"/>
            </a:xfrm>
            <a:custGeom>
              <a:avLst/>
              <a:gdLst/>
              <a:ahLst/>
              <a:cxnLst/>
              <a:rect l="l" t="t" r="r" b="b"/>
              <a:pathLst>
                <a:path w="3901" h="2039" extrusionOk="0">
                  <a:moveTo>
                    <a:pt x="67" y="1"/>
                  </a:moveTo>
                  <a:cubicBezTo>
                    <a:pt x="30" y="1"/>
                    <a:pt x="0" y="31"/>
                    <a:pt x="0" y="67"/>
                  </a:cubicBezTo>
                  <a:lnTo>
                    <a:pt x="0" y="1972"/>
                  </a:lnTo>
                  <a:cubicBezTo>
                    <a:pt x="0" y="2008"/>
                    <a:pt x="31" y="2039"/>
                    <a:pt x="68" y="2039"/>
                  </a:cubicBezTo>
                  <a:lnTo>
                    <a:pt x="3834" y="2039"/>
                  </a:lnTo>
                  <a:cubicBezTo>
                    <a:pt x="3871" y="2039"/>
                    <a:pt x="3901" y="2010"/>
                    <a:pt x="3901" y="1972"/>
                  </a:cubicBezTo>
                  <a:lnTo>
                    <a:pt x="3901" y="67"/>
                  </a:lnTo>
                  <a:cubicBezTo>
                    <a:pt x="3901" y="31"/>
                    <a:pt x="3871" y="1"/>
                    <a:pt x="38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74"/>
            <p:cNvSpPr/>
            <p:nvPr/>
          </p:nvSpPr>
          <p:spPr>
            <a:xfrm flipH="1">
              <a:off x="7252836" y="3135602"/>
              <a:ext cx="522793" cy="431117"/>
            </a:xfrm>
            <a:custGeom>
              <a:avLst/>
              <a:gdLst/>
              <a:ahLst/>
              <a:cxnLst/>
              <a:rect l="l" t="t" r="r" b="b"/>
              <a:pathLst>
                <a:path w="5048" h="4158" extrusionOk="0">
                  <a:moveTo>
                    <a:pt x="4337" y="1"/>
                  </a:moveTo>
                  <a:lnTo>
                    <a:pt x="3882" y="278"/>
                  </a:lnTo>
                  <a:lnTo>
                    <a:pt x="562" y="2283"/>
                  </a:lnTo>
                  <a:cubicBezTo>
                    <a:pt x="180" y="2515"/>
                    <a:pt x="1" y="2871"/>
                    <a:pt x="119" y="3380"/>
                  </a:cubicBezTo>
                  <a:cubicBezTo>
                    <a:pt x="177" y="3627"/>
                    <a:pt x="300" y="3835"/>
                    <a:pt x="455" y="3973"/>
                  </a:cubicBezTo>
                  <a:cubicBezTo>
                    <a:pt x="586" y="4090"/>
                    <a:pt x="739" y="4158"/>
                    <a:pt x="893" y="4158"/>
                  </a:cubicBezTo>
                  <a:cubicBezTo>
                    <a:pt x="933" y="4158"/>
                    <a:pt x="972" y="4153"/>
                    <a:pt x="1011" y="4144"/>
                  </a:cubicBezTo>
                  <a:cubicBezTo>
                    <a:pt x="1047" y="4136"/>
                    <a:pt x="1081" y="4125"/>
                    <a:pt x="1113" y="4109"/>
                  </a:cubicBezTo>
                  <a:cubicBezTo>
                    <a:pt x="1150" y="4092"/>
                    <a:pt x="1184" y="4071"/>
                    <a:pt x="1216" y="4046"/>
                  </a:cubicBezTo>
                  <a:lnTo>
                    <a:pt x="5048" y="1732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74"/>
            <p:cNvSpPr/>
            <p:nvPr/>
          </p:nvSpPr>
          <p:spPr>
            <a:xfrm flipH="1">
              <a:off x="7206957" y="3126892"/>
              <a:ext cx="160421" cy="194096"/>
            </a:xfrm>
            <a:custGeom>
              <a:avLst/>
              <a:gdLst/>
              <a:ahLst/>
              <a:cxnLst/>
              <a:rect l="l" t="t" r="r" b="b"/>
              <a:pathLst>
                <a:path w="1549" h="1872" extrusionOk="0">
                  <a:moveTo>
                    <a:pt x="680" y="1"/>
                  </a:moveTo>
                  <a:cubicBezTo>
                    <a:pt x="678" y="1"/>
                    <a:pt x="676" y="1"/>
                    <a:pt x="674" y="1"/>
                  </a:cubicBezTo>
                  <a:cubicBezTo>
                    <a:pt x="637" y="1"/>
                    <a:pt x="600" y="4"/>
                    <a:pt x="563" y="13"/>
                  </a:cubicBezTo>
                  <a:cubicBezTo>
                    <a:pt x="503" y="27"/>
                    <a:pt x="445" y="52"/>
                    <a:pt x="391" y="88"/>
                  </a:cubicBezTo>
                  <a:cubicBezTo>
                    <a:pt x="128" y="262"/>
                    <a:pt x="0" y="668"/>
                    <a:pt x="99" y="1093"/>
                  </a:cubicBezTo>
                  <a:cubicBezTo>
                    <a:pt x="205" y="1549"/>
                    <a:pt x="536" y="1872"/>
                    <a:pt x="873" y="1872"/>
                  </a:cubicBezTo>
                  <a:cubicBezTo>
                    <a:pt x="912" y="1872"/>
                    <a:pt x="952" y="1867"/>
                    <a:pt x="991" y="1858"/>
                  </a:cubicBezTo>
                  <a:cubicBezTo>
                    <a:pt x="1031" y="1849"/>
                    <a:pt x="1069" y="1835"/>
                    <a:pt x="1105" y="1817"/>
                  </a:cubicBezTo>
                  <a:cubicBezTo>
                    <a:pt x="1142" y="1799"/>
                    <a:pt x="1175" y="1777"/>
                    <a:pt x="1207" y="1751"/>
                  </a:cubicBezTo>
                  <a:cubicBezTo>
                    <a:pt x="1441" y="1563"/>
                    <a:pt x="1549" y="1178"/>
                    <a:pt x="1454" y="778"/>
                  </a:cubicBezTo>
                  <a:cubicBezTo>
                    <a:pt x="1347" y="323"/>
                    <a:pt x="1018" y="1"/>
                    <a:pt x="680" y="1"/>
                  </a:cubicBezTo>
                  <a:close/>
                </a:path>
              </a:pathLst>
            </a:custGeom>
            <a:solidFill>
              <a:srgbClr val="EC9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74"/>
            <p:cNvSpPr/>
            <p:nvPr/>
          </p:nvSpPr>
          <p:spPr>
            <a:xfrm flipH="1">
              <a:off x="7211928" y="3133632"/>
              <a:ext cx="116717" cy="165894"/>
            </a:xfrm>
            <a:custGeom>
              <a:avLst/>
              <a:gdLst/>
              <a:ahLst/>
              <a:cxnLst/>
              <a:rect l="l" t="t" r="r" b="b"/>
              <a:pathLst>
                <a:path w="1127" h="1600" extrusionOk="0">
                  <a:moveTo>
                    <a:pt x="461" y="1"/>
                  </a:moveTo>
                  <a:cubicBezTo>
                    <a:pt x="294" y="1"/>
                    <a:pt x="131" y="105"/>
                    <a:pt x="73" y="280"/>
                  </a:cubicBezTo>
                  <a:cubicBezTo>
                    <a:pt x="12" y="464"/>
                    <a:pt x="0" y="682"/>
                    <a:pt x="53" y="907"/>
                  </a:cubicBezTo>
                  <a:cubicBezTo>
                    <a:pt x="107" y="1143"/>
                    <a:pt x="222" y="1342"/>
                    <a:pt x="366" y="1480"/>
                  </a:cubicBezTo>
                  <a:cubicBezTo>
                    <a:pt x="451" y="1562"/>
                    <a:pt x="555" y="1599"/>
                    <a:pt x="658" y="1599"/>
                  </a:cubicBezTo>
                  <a:cubicBezTo>
                    <a:pt x="847" y="1599"/>
                    <a:pt x="1030" y="1475"/>
                    <a:pt x="1082" y="1267"/>
                  </a:cubicBezTo>
                  <a:cubicBezTo>
                    <a:pt x="1124" y="1101"/>
                    <a:pt x="1127" y="908"/>
                    <a:pt x="1082" y="712"/>
                  </a:cubicBezTo>
                  <a:cubicBezTo>
                    <a:pt x="1020" y="447"/>
                    <a:pt x="882" y="226"/>
                    <a:pt x="710" y="90"/>
                  </a:cubicBezTo>
                  <a:cubicBezTo>
                    <a:pt x="635" y="29"/>
                    <a:pt x="548" y="1"/>
                    <a:pt x="461" y="1"/>
                  </a:cubicBezTo>
                  <a:close/>
                </a:path>
              </a:pathLst>
            </a:custGeom>
            <a:solidFill>
              <a:srgbClr val="FFFFFF">
                <a:alpha val="1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74"/>
            <p:cNvSpPr/>
            <p:nvPr/>
          </p:nvSpPr>
          <p:spPr>
            <a:xfrm flipH="1">
              <a:off x="7252940" y="3135913"/>
              <a:ext cx="475671" cy="430910"/>
            </a:xfrm>
            <a:custGeom>
              <a:avLst/>
              <a:gdLst/>
              <a:ahLst/>
              <a:cxnLst/>
              <a:rect l="l" t="t" r="r" b="b"/>
              <a:pathLst>
                <a:path w="4593" h="4156" extrusionOk="0">
                  <a:moveTo>
                    <a:pt x="3879" y="1"/>
                  </a:moveTo>
                  <a:lnTo>
                    <a:pt x="3428" y="275"/>
                  </a:lnTo>
                  <a:cubicBezTo>
                    <a:pt x="3371" y="448"/>
                    <a:pt x="3310" y="720"/>
                    <a:pt x="3339" y="1011"/>
                  </a:cubicBezTo>
                  <a:cubicBezTo>
                    <a:pt x="3395" y="1563"/>
                    <a:pt x="3139" y="2101"/>
                    <a:pt x="2663" y="2385"/>
                  </a:cubicBezTo>
                  <a:cubicBezTo>
                    <a:pt x="1677" y="2970"/>
                    <a:pt x="565" y="3634"/>
                    <a:pt x="0" y="3971"/>
                  </a:cubicBezTo>
                  <a:cubicBezTo>
                    <a:pt x="131" y="4088"/>
                    <a:pt x="284" y="4156"/>
                    <a:pt x="438" y="4156"/>
                  </a:cubicBezTo>
                  <a:cubicBezTo>
                    <a:pt x="477" y="4156"/>
                    <a:pt x="517" y="4151"/>
                    <a:pt x="556" y="4142"/>
                  </a:cubicBezTo>
                  <a:cubicBezTo>
                    <a:pt x="592" y="4135"/>
                    <a:pt x="626" y="4124"/>
                    <a:pt x="658" y="4108"/>
                  </a:cubicBezTo>
                  <a:cubicBezTo>
                    <a:pt x="695" y="4090"/>
                    <a:pt x="729" y="4069"/>
                    <a:pt x="761" y="4044"/>
                  </a:cubicBezTo>
                  <a:lnTo>
                    <a:pt x="4593" y="1730"/>
                  </a:lnTo>
                  <a:lnTo>
                    <a:pt x="4593" y="1730"/>
                  </a:lnTo>
                  <a:cubicBezTo>
                    <a:pt x="4557" y="1748"/>
                    <a:pt x="4519" y="1762"/>
                    <a:pt x="4479" y="1771"/>
                  </a:cubicBezTo>
                  <a:cubicBezTo>
                    <a:pt x="4440" y="1780"/>
                    <a:pt x="4400" y="1785"/>
                    <a:pt x="4361" y="1785"/>
                  </a:cubicBezTo>
                  <a:cubicBezTo>
                    <a:pt x="4024" y="1785"/>
                    <a:pt x="3693" y="1462"/>
                    <a:pt x="3587" y="1006"/>
                  </a:cubicBezTo>
                  <a:cubicBezTo>
                    <a:pt x="3488" y="581"/>
                    <a:pt x="3616" y="175"/>
                    <a:pt x="3879" y="1"/>
                  </a:cubicBezTo>
                  <a:close/>
                </a:path>
              </a:pathLst>
            </a:custGeom>
            <a:solidFill>
              <a:srgbClr val="66555E">
                <a:alpha val="129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0" name="Google Shape;4490;p74"/>
            <p:cNvGrpSpPr/>
            <p:nvPr/>
          </p:nvGrpSpPr>
          <p:grpSpPr>
            <a:xfrm>
              <a:off x="6558331" y="3027356"/>
              <a:ext cx="390958" cy="884941"/>
              <a:chOff x="6558331" y="3027356"/>
              <a:chExt cx="390958" cy="884941"/>
            </a:xfrm>
          </p:grpSpPr>
          <p:sp>
            <p:nvSpPr>
              <p:cNvPr id="4491" name="Google Shape;4491;p74"/>
              <p:cNvSpPr/>
              <p:nvPr/>
            </p:nvSpPr>
            <p:spPr>
              <a:xfrm flipH="1">
                <a:off x="6558331" y="3027356"/>
                <a:ext cx="390958" cy="88493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8535" extrusionOk="0">
                    <a:moveTo>
                      <a:pt x="3671" y="1"/>
                    </a:moveTo>
                    <a:cubicBezTo>
                      <a:pt x="1648" y="1"/>
                      <a:pt x="1" y="1915"/>
                      <a:pt x="1" y="4266"/>
                    </a:cubicBezTo>
                    <a:cubicBezTo>
                      <a:pt x="1" y="6620"/>
                      <a:pt x="1649" y="8535"/>
                      <a:pt x="3672" y="8535"/>
                    </a:cubicBezTo>
                    <a:cubicBezTo>
                      <a:pt x="3707" y="8535"/>
                      <a:pt x="3742" y="8533"/>
                      <a:pt x="3775" y="8533"/>
                    </a:cubicBezTo>
                    <a:cubicBezTo>
                      <a:pt x="1799" y="8469"/>
                      <a:pt x="208" y="6580"/>
                      <a:pt x="208" y="4267"/>
                    </a:cubicBezTo>
                    <a:cubicBezTo>
                      <a:pt x="208" y="1956"/>
                      <a:pt x="1799" y="67"/>
                      <a:pt x="3775" y="3"/>
                    </a:cubicBezTo>
                    <a:cubicBezTo>
                      <a:pt x="3741" y="1"/>
                      <a:pt x="3707" y="1"/>
                      <a:pt x="3672" y="1"/>
                    </a:cubicBezTo>
                    <a:cubicBezTo>
                      <a:pt x="3672" y="1"/>
                      <a:pt x="3671" y="1"/>
                      <a:pt x="36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2" name="Google Shape;4492;p74"/>
              <p:cNvSpPr/>
              <p:nvPr/>
            </p:nvSpPr>
            <p:spPr>
              <a:xfrm flipH="1">
                <a:off x="6558334" y="3027356"/>
                <a:ext cx="390955" cy="884941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8535" extrusionOk="0">
                    <a:moveTo>
                      <a:pt x="3671" y="1"/>
                    </a:moveTo>
                    <a:cubicBezTo>
                      <a:pt x="1648" y="1"/>
                      <a:pt x="1" y="1915"/>
                      <a:pt x="1" y="4266"/>
                    </a:cubicBezTo>
                    <a:cubicBezTo>
                      <a:pt x="1" y="6620"/>
                      <a:pt x="1649" y="8535"/>
                      <a:pt x="3672" y="8535"/>
                    </a:cubicBezTo>
                    <a:cubicBezTo>
                      <a:pt x="3707" y="8535"/>
                      <a:pt x="3742" y="8533"/>
                      <a:pt x="3775" y="8533"/>
                    </a:cubicBezTo>
                    <a:cubicBezTo>
                      <a:pt x="1799" y="8469"/>
                      <a:pt x="208" y="6580"/>
                      <a:pt x="208" y="4267"/>
                    </a:cubicBezTo>
                    <a:cubicBezTo>
                      <a:pt x="208" y="1956"/>
                      <a:pt x="1799" y="67"/>
                      <a:pt x="3775" y="3"/>
                    </a:cubicBezTo>
                    <a:cubicBezTo>
                      <a:pt x="3741" y="1"/>
                      <a:pt x="3707" y="1"/>
                      <a:pt x="3672" y="1"/>
                    </a:cubicBezTo>
                    <a:cubicBezTo>
                      <a:pt x="3672" y="1"/>
                      <a:pt x="3671" y="1"/>
                      <a:pt x="3671" y="1"/>
                    </a:cubicBezTo>
                    <a:close/>
                  </a:path>
                </a:pathLst>
              </a:custGeom>
              <a:solidFill>
                <a:srgbClr val="66555E">
                  <a:alpha val="129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93" name="Google Shape;4493;p74"/>
            <p:cNvSpPr/>
            <p:nvPr/>
          </p:nvSpPr>
          <p:spPr>
            <a:xfrm flipH="1">
              <a:off x="6167378" y="3027149"/>
              <a:ext cx="760577" cy="884941"/>
            </a:xfrm>
            <a:custGeom>
              <a:avLst/>
              <a:gdLst/>
              <a:ahLst/>
              <a:cxnLst/>
              <a:rect l="l" t="t" r="r" b="b"/>
              <a:pathLst>
                <a:path w="7344" h="8535" extrusionOk="0">
                  <a:moveTo>
                    <a:pt x="3672" y="1"/>
                  </a:moveTo>
                  <a:cubicBezTo>
                    <a:pt x="3639" y="1"/>
                    <a:pt x="3604" y="2"/>
                    <a:pt x="3569" y="2"/>
                  </a:cubicBezTo>
                  <a:cubicBezTo>
                    <a:pt x="1594" y="68"/>
                    <a:pt x="1" y="1956"/>
                    <a:pt x="1" y="4268"/>
                  </a:cubicBezTo>
                  <a:cubicBezTo>
                    <a:pt x="1" y="6581"/>
                    <a:pt x="1593" y="8471"/>
                    <a:pt x="3569" y="8533"/>
                  </a:cubicBezTo>
                  <a:cubicBezTo>
                    <a:pt x="3604" y="8535"/>
                    <a:pt x="3639" y="8535"/>
                    <a:pt x="3672" y="8535"/>
                  </a:cubicBezTo>
                  <a:cubicBezTo>
                    <a:pt x="5697" y="8535"/>
                    <a:pt x="7344" y="6621"/>
                    <a:pt x="7344" y="4267"/>
                  </a:cubicBezTo>
                  <a:cubicBezTo>
                    <a:pt x="7344" y="1915"/>
                    <a:pt x="5697" y="1"/>
                    <a:pt x="36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74"/>
            <p:cNvSpPr/>
            <p:nvPr/>
          </p:nvSpPr>
          <p:spPr>
            <a:xfrm flipH="1">
              <a:off x="6180945" y="3058358"/>
              <a:ext cx="393855" cy="822834"/>
            </a:xfrm>
            <a:custGeom>
              <a:avLst/>
              <a:gdLst/>
              <a:ahLst/>
              <a:cxnLst/>
              <a:rect l="l" t="t" r="r" b="b"/>
              <a:pathLst>
                <a:path w="3803" h="7936" extrusionOk="0">
                  <a:moveTo>
                    <a:pt x="385" y="0"/>
                  </a:moveTo>
                  <a:cubicBezTo>
                    <a:pt x="256" y="0"/>
                    <a:pt x="128" y="9"/>
                    <a:pt x="1" y="26"/>
                  </a:cubicBezTo>
                  <a:cubicBezTo>
                    <a:pt x="1706" y="247"/>
                    <a:pt x="3031" y="1928"/>
                    <a:pt x="3031" y="3967"/>
                  </a:cubicBezTo>
                  <a:cubicBezTo>
                    <a:pt x="3031" y="6007"/>
                    <a:pt x="1706" y="7688"/>
                    <a:pt x="1" y="7909"/>
                  </a:cubicBezTo>
                  <a:cubicBezTo>
                    <a:pt x="128" y="7926"/>
                    <a:pt x="256" y="7935"/>
                    <a:pt x="385" y="7935"/>
                  </a:cubicBezTo>
                  <a:cubicBezTo>
                    <a:pt x="2273" y="7935"/>
                    <a:pt x="3803" y="6159"/>
                    <a:pt x="3803" y="3967"/>
                  </a:cubicBezTo>
                  <a:cubicBezTo>
                    <a:pt x="3803" y="1777"/>
                    <a:pt x="2273" y="1"/>
                    <a:pt x="385" y="0"/>
                  </a:cubicBezTo>
                  <a:close/>
                </a:path>
              </a:pathLst>
            </a:custGeom>
            <a:solidFill>
              <a:srgbClr val="66555E">
                <a:alpha val="129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74"/>
            <p:cNvSpPr/>
            <p:nvPr/>
          </p:nvSpPr>
          <p:spPr>
            <a:xfrm flipH="1">
              <a:off x="6260586" y="3060950"/>
              <a:ext cx="627911" cy="817546"/>
            </a:xfrm>
            <a:custGeom>
              <a:avLst/>
              <a:gdLst/>
              <a:ahLst/>
              <a:cxnLst/>
              <a:rect l="l" t="t" r="r" b="b"/>
              <a:pathLst>
                <a:path w="6063" h="7885" extrusionOk="0">
                  <a:moveTo>
                    <a:pt x="3032" y="1"/>
                  </a:moveTo>
                  <a:cubicBezTo>
                    <a:pt x="1325" y="222"/>
                    <a:pt x="0" y="1903"/>
                    <a:pt x="0" y="3942"/>
                  </a:cubicBezTo>
                  <a:cubicBezTo>
                    <a:pt x="0" y="5982"/>
                    <a:pt x="1326" y="7663"/>
                    <a:pt x="3032" y="7884"/>
                  </a:cubicBezTo>
                  <a:cubicBezTo>
                    <a:pt x="4736" y="7663"/>
                    <a:pt x="6062" y="5982"/>
                    <a:pt x="6062" y="3942"/>
                  </a:cubicBezTo>
                  <a:cubicBezTo>
                    <a:pt x="6062" y="1903"/>
                    <a:pt x="4736" y="224"/>
                    <a:pt x="3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74"/>
            <p:cNvSpPr/>
            <p:nvPr/>
          </p:nvSpPr>
          <p:spPr>
            <a:xfrm flipH="1">
              <a:off x="6364461" y="3364121"/>
              <a:ext cx="403901" cy="211411"/>
            </a:xfrm>
            <a:custGeom>
              <a:avLst/>
              <a:gdLst/>
              <a:ahLst/>
              <a:cxnLst/>
              <a:rect l="l" t="t" r="r" b="b"/>
              <a:pathLst>
                <a:path w="3900" h="2039" extrusionOk="0">
                  <a:moveTo>
                    <a:pt x="67" y="1"/>
                  </a:moveTo>
                  <a:cubicBezTo>
                    <a:pt x="30" y="1"/>
                    <a:pt x="0" y="31"/>
                    <a:pt x="0" y="67"/>
                  </a:cubicBezTo>
                  <a:lnTo>
                    <a:pt x="0" y="1972"/>
                  </a:lnTo>
                  <a:cubicBezTo>
                    <a:pt x="0" y="2008"/>
                    <a:pt x="31" y="2039"/>
                    <a:pt x="67" y="2039"/>
                  </a:cubicBezTo>
                  <a:lnTo>
                    <a:pt x="3833" y="2039"/>
                  </a:lnTo>
                  <a:cubicBezTo>
                    <a:pt x="3870" y="2039"/>
                    <a:pt x="3899" y="2010"/>
                    <a:pt x="3899" y="1972"/>
                  </a:cubicBezTo>
                  <a:lnTo>
                    <a:pt x="3899" y="67"/>
                  </a:lnTo>
                  <a:cubicBezTo>
                    <a:pt x="3899" y="31"/>
                    <a:pt x="3871" y="1"/>
                    <a:pt x="3833" y="1"/>
                  </a:cubicBezTo>
                  <a:close/>
                </a:path>
              </a:pathLst>
            </a:custGeom>
            <a:solidFill>
              <a:srgbClr val="FFFFFF">
                <a:alpha val="48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74"/>
            <p:cNvSpPr/>
            <p:nvPr/>
          </p:nvSpPr>
          <p:spPr>
            <a:xfrm flipH="1">
              <a:off x="6282542" y="3364121"/>
              <a:ext cx="404108" cy="211411"/>
            </a:xfrm>
            <a:custGeom>
              <a:avLst/>
              <a:gdLst/>
              <a:ahLst/>
              <a:cxnLst/>
              <a:rect l="l" t="t" r="r" b="b"/>
              <a:pathLst>
                <a:path w="3902" h="2039" extrusionOk="0">
                  <a:moveTo>
                    <a:pt x="69" y="1"/>
                  </a:moveTo>
                  <a:cubicBezTo>
                    <a:pt x="32" y="1"/>
                    <a:pt x="2" y="31"/>
                    <a:pt x="2" y="67"/>
                  </a:cubicBezTo>
                  <a:lnTo>
                    <a:pt x="2" y="1972"/>
                  </a:lnTo>
                  <a:cubicBezTo>
                    <a:pt x="1" y="2008"/>
                    <a:pt x="32" y="2039"/>
                    <a:pt x="69" y="2039"/>
                  </a:cubicBezTo>
                  <a:lnTo>
                    <a:pt x="3834" y="2039"/>
                  </a:lnTo>
                  <a:cubicBezTo>
                    <a:pt x="3872" y="2039"/>
                    <a:pt x="3901" y="2010"/>
                    <a:pt x="3901" y="1972"/>
                  </a:cubicBezTo>
                  <a:lnTo>
                    <a:pt x="3901" y="67"/>
                  </a:lnTo>
                  <a:cubicBezTo>
                    <a:pt x="3901" y="31"/>
                    <a:pt x="3872" y="1"/>
                    <a:pt x="38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74"/>
            <p:cNvSpPr/>
            <p:nvPr/>
          </p:nvSpPr>
          <p:spPr>
            <a:xfrm flipH="1">
              <a:off x="6045276" y="3135602"/>
              <a:ext cx="522793" cy="431117"/>
            </a:xfrm>
            <a:custGeom>
              <a:avLst/>
              <a:gdLst/>
              <a:ahLst/>
              <a:cxnLst/>
              <a:rect l="l" t="t" r="r" b="b"/>
              <a:pathLst>
                <a:path w="5048" h="4158" extrusionOk="0">
                  <a:moveTo>
                    <a:pt x="4337" y="1"/>
                  </a:moveTo>
                  <a:lnTo>
                    <a:pt x="3881" y="275"/>
                  </a:lnTo>
                  <a:lnTo>
                    <a:pt x="562" y="2282"/>
                  </a:lnTo>
                  <a:cubicBezTo>
                    <a:pt x="180" y="2515"/>
                    <a:pt x="0" y="2871"/>
                    <a:pt x="118" y="3380"/>
                  </a:cubicBezTo>
                  <a:cubicBezTo>
                    <a:pt x="176" y="3627"/>
                    <a:pt x="299" y="3835"/>
                    <a:pt x="455" y="3973"/>
                  </a:cubicBezTo>
                  <a:cubicBezTo>
                    <a:pt x="586" y="4090"/>
                    <a:pt x="739" y="4158"/>
                    <a:pt x="893" y="4158"/>
                  </a:cubicBezTo>
                  <a:cubicBezTo>
                    <a:pt x="932" y="4158"/>
                    <a:pt x="972" y="4153"/>
                    <a:pt x="1011" y="4144"/>
                  </a:cubicBezTo>
                  <a:cubicBezTo>
                    <a:pt x="1047" y="4136"/>
                    <a:pt x="1080" y="4125"/>
                    <a:pt x="1112" y="4109"/>
                  </a:cubicBezTo>
                  <a:cubicBezTo>
                    <a:pt x="1149" y="4092"/>
                    <a:pt x="1184" y="4071"/>
                    <a:pt x="1216" y="4046"/>
                  </a:cubicBezTo>
                  <a:lnTo>
                    <a:pt x="5047" y="1732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74"/>
            <p:cNvSpPr/>
            <p:nvPr/>
          </p:nvSpPr>
          <p:spPr>
            <a:xfrm flipH="1">
              <a:off x="5999397" y="3126892"/>
              <a:ext cx="160628" cy="194096"/>
            </a:xfrm>
            <a:custGeom>
              <a:avLst/>
              <a:gdLst/>
              <a:ahLst/>
              <a:cxnLst/>
              <a:rect l="l" t="t" r="r" b="b"/>
              <a:pathLst>
                <a:path w="1551" h="1872" extrusionOk="0">
                  <a:moveTo>
                    <a:pt x="682" y="1"/>
                  </a:moveTo>
                  <a:cubicBezTo>
                    <a:pt x="680" y="1"/>
                    <a:pt x="678" y="1"/>
                    <a:pt x="675" y="1"/>
                  </a:cubicBezTo>
                  <a:cubicBezTo>
                    <a:pt x="639" y="1"/>
                    <a:pt x="601" y="4"/>
                    <a:pt x="564" y="13"/>
                  </a:cubicBezTo>
                  <a:cubicBezTo>
                    <a:pt x="504" y="27"/>
                    <a:pt x="446" y="52"/>
                    <a:pt x="392" y="88"/>
                  </a:cubicBezTo>
                  <a:cubicBezTo>
                    <a:pt x="129" y="262"/>
                    <a:pt x="1" y="668"/>
                    <a:pt x="100" y="1093"/>
                  </a:cubicBezTo>
                  <a:cubicBezTo>
                    <a:pt x="207" y="1549"/>
                    <a:pt x="537" y="1872"/>
                    <a:pt x="874" y="1872"/>
                  </a:cubicBezTo>
                  <a:cubicBezTo>
                    <a:pt x="914" y="1872"/>
                    <a:pt x="953" y="1867"/>
                    <a:pt x="992" y="1858"/>
                  </a:cubicBezTo>
                  <a:cubicBezTo>
                    <a:pt x="1032" y="1849"/>
                    <a:pt x="1070" y="1835"/>
                    <a:pt x="1106" y="1817"/>
                  </a:cubicBezTo>
                  <a:cubicBezTo>
                    <a:pt x="1143" y="1799"/>
                    <a:pt x="1177" y="1777"/>
                    <a:pt x="1209" y="1751"/>
                  </a:cubicBezTo>
                  <a:cubicBezTo>
                    <a:pt x="1443" y="1563"/>
                    <a:pt x="1550" y="1178"/>
                    <a:pt x="1456" y="778"/>
                  </a:cubicBezTo>
                  <a:cubicBezTo>
                    <a:pt x="1349" y="323"/>
                    <a:pt x="1019" y="1"/>
                    <a:pt x="682" y="1"/>
                  </a:cubicBezTo>
                  <a:close/>
                </a:path>
              </a:pathLst>
            </a:custGeom>
            <a:solidFill>
              <a:srgbClr val="EC9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74"/>
            <p:cNvSpPr/>
            <p:nvPr/>
          </p:nvSpPr>
          <p:spPr>
            <a:xfrm flipH="1">
              <a:off x="6004368" y="3133632"/>
              <a:ext cx="116510" cy="165894"/>
            </a:xfrm>
            <a:custGeom>
              <a:avLst/>
              <a:gdLst/>
              <a:ahLst/>
              <a:cxnLst/>
              <a:rect l="l" t="t" r="r" b="b"/>
              <a:pathLst>
                <a:path w="1125" h="1600" extrusionOk="0">
                  <a:moveTo>
                    <a:pt x="460" y="1"/>
                  </a:moveTo>
                  <a:cubicBezTo>
                    <a:pt x="293" y="1"/>
                    <a:pt x="130" y="105"/>
                    <a:pt x="72" y="280"/>
                  </a:cubicBezTo>
                  <a:cubicBezTo>
                    <a:pt x="10" y="464"/>
                    <a:pt x="0" y="682"/>
                    <a:pt x="51" y="907"/>
                  </a:cubicBezTo>
                  <a:cubicBezTo>
                    <a:pt x="105" y="1143"/>
                    <a:pt x="221" y="1342"/>
                    <a:pt x="364" y="1480"/>
                  </a:cubicBezTo>
                  <a:cubicBezTo>
                    <a:pt x="449" y="1562"/>
                    <a:pt x="554" y="1599"/>
                    <a:pt x="657" y="1599"/>
                  </a:cubicBezTo>
                  <a:cubicBezTo>
                    <a:pt x="845" y="1599"/>
                    <a:pt x="1029" y="1475"/>
                    <a:pt x="1081" y="1267"/>
                  </a:cubicBezTo>
                  <a:cubicBezTo>
                    <a:pt x="1122" y="1101"/>
                    <a:pt x="1124" y="908"/>
                    <a:pt x="1081" y="712"/>
                  </a:cubicBezTo>
                  <a:cubicBezTo>
                    <a:pt x="1018" y="447"/>
                    <a:pt x="881" y="226"/>
                    <a:pt x="709" y="90"/>
                  </a:cubicBezTo>
                  <a:cubicBezTo>
                    <a:pt x="634" y="29"/>
                    <a:pt x="546" y="1"/>
                    <a:pt x="460" y="1"/>
                  </a:cubicBezTo>
                  <a:close/>
                </a:path>
              </a:pathLst>
            </a:custGeom>
            <a:solidFill>
              <a:srgbClr val="FFFFFF">
                <a:alpha val="1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74"/>
            <p:cNvSpPr/>
            <p:nvPr/>
          </p:nvSpPr>
          <p:spPr>
            <a:xfrm flipH="1">
              <a:off x="6045276" y="3135913"/>
              <a:ext cx="475775" cy="430910"/>
            </a:xfrm>
            <a:custGeom>
              <a:avLst/>
              <a:gdLst/>
              <a:ahLst/>
              <a:cxnLst/>
              <a:rect l="l" t="t" r="r" b="b"/>
              <a:pathLst>
                <a:path w="4594" h="4156" extrusionOk="0">
                  <a:moveTo>
                    <a:pt x="3879" y="1"/>
                  </a:moveTo>
                  <a:lnTo>
                    <a:pt x="3427" y="274"/>
                  </a:lnTo>
                  <a:cubicBezTo>
                    <a:pt x="3372" y="447"/>
                    <a:pt x="3309" y="719"/>
                    <a:pt x="3339" y="1009"/>
                  </a:cubicBezTo>
                  <a:cubicBezTo>
                    <a:pt x="3393" y="1562"/>
                    <a:pt x="3139" y="2100"/>
                    <a:pt x="2662" y="2383"/>
                  </a:cubicBezTo>
                  <a:cubicBezTo>
                    <a:pt x="1678" y="2970"/>
                    <a:pt x="565" y="3634"/>
                    <a:pt x="1" y="3971"/>
                  </a:cubicBezTo>
                  <a:cubicBezTo>
                    <a:pt x="131" y="4088"/>
                    <a:pt x="285" y="4156"/>
                    <a:pt x="438" y="4156"/>
                  </a:cubicBezTo>
                  <a:cubicBezTo>
                    <a:pt x="478" y="4156"/>
                    <a:pt x="517" y="4151"/>
                    <a:pt x="557" y="4142"/>
                  </a:cubicBezTo>
                  <a:cubicBezTo>
                    <a:pt x="593" y="4135"/>
                    <a:pt x="626" y="4124"/>
                    <a:pt x="658" y="4108"/>
                  </a:cubicBezTo>
                  <a:cubicBezTo>
                    <a:pt x="695" y="4090"/>
                    <a:pt x="730" y="4069"/>
                    <a:pt x="762" y="4044"/>
                  </a:cubicBezTo>
                  <a:lnTo>
                    <a:pt x="4593" y="1730"/>
                  </a:lnTo>
                  <a:lnTo>
                    <a:pt x="4593" y="1730"/>
                  </a:lnTo>
                  <a:cubicBezTo>
                    <a:pt x="4557" y="1748"/>
                    <a:pt x="4519" y="1762"/>
                    <a:pt x="4479" y="1771"/>
                  </a:cubicBezTo>
                  <a:cubicBezTo>
                    <a:pt x="4440" y="1780"/>
                    <a:pt x="4401" y="1785"/>
                    <a:pt x="4361" y="1785"/>
                  </a:cubicBezTo>
                  <a:cubicBezTo>
                    <a:pt x="4025" y="1785"/>
                    <a:pt x="3694" y="1462"/>
                    <a:pt x="3587" y="1006"/>
                  </a:cubicBezTo>
                  <a:cubicBezTo>
                    <a:pt x="3489" y="581"/>
                    <a:pt x="3617" y="175"/>
                    <a:pt x="3879" y="1"/>
                  </a:cubicBezTo>
                  <a:close/>
                </a:path>
              </a:pathLst>
            </a:custGeom>
            <a:solidFill>
              <a:srgbClr val="66555E">
                <a:alpha val="129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74"/>
            <p:cNvSpPr/>
            <p:nvPr/>
          </p:nvSpPr>
          <p:spPr>
            <a:xfrm flipH="1">
              <a:off x="6553570" y="2408779"/>
              <a:ext cx="1183016" cy="163924"/>
            </a:xfrm>
            <a:custGeom>
              <a:avLst/>
              <a:gdLst/>
              <a:ahLst/>
              <a:cxnLst/>
              <a:rect l="l" t="t" r="r" b="b"/>
              <a:pathLst>
                <a:path w="11423" h="1581" extrusionOk="0">
                  <a:moveTo>
                    <a:pt x="1" y="0"/>
                  </a:moveTo>
                  <a:cubicBezTo>
                    <a:pt x="437" y="0"/>
                    <a:pt x="791" y="354"/>
                    <a:pt x="791" y="791"/>
                  </a:cubicBezTo>
                  <a:cubicBezTo>
                    <a:pt x="791" y="842"/>
                    <a:pt x="786" y="893"/>
                    <a:pt x="776" y="944"/>
                  </a:cubicBezTo>
                  <a:cubicBezTo>
                    <a:pt x="745" y="1102"/>
                    <a:pt x="668" y="1241"/>
                    <a:pt x="559" y="1350"/>
                  </a:cubicBezTo>
                  <a:cubicBezTo>
                    <a:pt x="416" y="1492"/>
                    <a:pt x="218" y="1581"/>
                    <a:pt x="0" y="1581"/>
                  </a:cubicBezTo>
                  <a:lnTo>
                    <a:pt x="10632" y="1581"/>
                  </a:lnTo>
                  <a:cubicBezTo>
                    <a:pt x="10851" y="1581"/>
                    <a:pt x="11048" y="1493"/>
                    <a:pt x="11191" y="1350"/>
                  </a:cubicBezTo>
                  <a:cubicBezTo>
                    <a:pt x="11300" y="1241"/>
                    <a:pt x="11377" y="1100"/>
                    <a:pt x="11408" y="944"/>
                  </a:cubicBezTo>
                  <a:cubicBezTo>
                    <a:pt x="11418" y="894"/>
                    <a:pt x="11423" y="843"/>
                    <a:pt x="11423" y="791"/>
                  </a:cubicBezTo>
                  <a:cubicBezTo>
                    <a:pt x="11423" y="354"/>
                    <a:pt x="11069" y="0"/>
                    <a:pt x="106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74"/>
            <p:cNvSpPr/>
            <p:nvPr/>
          </p:nvSpPr>
          <p:spPr>
            <a:xfrm flipH="1">
              <a:off x="7654666" y="2408883"/>
              <a:ext cx="218314" cy="163820"/>
            </a:xfrm>
            <a:custGeom>
              <a:avLst/>
              <a:gdLst/>
              <a:ahLst/>
              <a:cxnLst/>
              <a:rect l="l" t="t" r="r" b="b"/>
              <a:pathLst>
                <a:path w="2108" h="1580" extrusionOk="0">
                  <a:moveTo>
                    <a:pt x="1317" y="0"/>
                  </a:moveTo>
                  <a:cubicBezTo>
                    <a:pt x="1317" y="0"/>
                    <a:pt x="1316" y="0"/>
                    <a:pt x="1315" y="0"/>
                  </a:cubicBezTo>
                  <a:lnTo>
                    <a:pt x="790" y="0"/>
                  </a:lnTo>
                  <a:cubicBezTo>
                    <a:pt x="572" y="0"/>
                    <a:pt x="375" y="88"/>
                    <a:pt x="231" y="231"/>
                  </a:cubicBezTo>
                  <a:cubicBezTo>
                    <a:pt x="89" y="375"/>
                    <a:pt x="0" y="572"/>
                    <a:pt x="0" y="790"/>
                  </a:cubicBezTo>
                  <a:cubicBezTo>
                    <a:pt x="0" y="790"/>
                    <a:pt x="77" y="781"/>
                    <a:pt x="194" y="781"/>
                  </a:cubicBezTo>
                  <a:cubicBezTo>
                    <a:pt x="560" y="781"/>
                    <a:pt x="1317" y="867"/>
                    <a:pt x="1317" y="1580"/>
                  </a:cubicBezTo>
                  <a:cubicBezTo>
                    <a:pt x="1535" y="1580"/>
                    <a:pt x="1733" y="1492"/>
                    <a:pt x="1876" y="1349"/>
                  </a:cubicBezTo>
                  <a:cubicBezTo>
                    <a:pt x="2020" y="1205"/>
                    <a:pt x="2108" y="1008"/>
                    <a:pt x="2108" y="790"/>
                  </a:cubicBezTo>
                  <a:cubicBezTo>
                    <a:pt x="2108" y="354"/>
                    <a:pt x="1755" y="0"/>
                    <a:pt x="1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74"/>
            <p:cNvSpPr/>
            <p:nvPr/>
          </p:nvSpPr>
          <p:spPr>
            <a:xfrm flipH="1">
              <a:off x="6748996" y="2344184"/>
              <a:ext cx="691810" cy="126390"/>
            </a:xfrm>
            <a:custGeom>
              <a:avLst/>
              <a:gdLst/>
              <a:ahLst/>
              <a:cxnLst/>
              <a:rect l="l" t="t" r="r" b="b"/>
              <a:pathLst>
                <a:path w="6680" h="1219" extrusionOk="0">
                  <a:moveTo>
                    <a:pt x="0" y="1"/>
                  </a:moveTo>
                  <a:cubicBezTo>
                    <a:pt x="344" y="1"/>
                    <a:pt x="622" y="280"/>
                    <a:pt x="622" y="623"/>
                  </a:cubicBezTo>
                  <a:cubicBezTo>
                    <a:pt x="622" y="794"/>
                    <a:pt x="552" y="949"/>
                    <a:pt x="439" y="1062"/>
                  </a:cubicBezTo>
                  <a:cubicBezTo>
                    <a:pt x="370" y="1133"/>
                    <a:pt x="280" y="1188"/>
                    <a:pt x="182" y="1218"/>
                  </a:cubicBezTo>
                  <a:lnTo>
                    <a:pt x="6058" y="1218"/>
                  </a:lnTo>
                  <a:cubicBezTo>
                    <a:pt x="6231" y="1218"/>
                    <a:pt x="6386" y="1150"/>
                    <a:pt x="6498" y="1040"/>
                  </a:cubicBezTo>
                  <a:cubicBezTo>
                    <a:pt x="6607" y="932"/>
                    <a:pt x="6677" y="786"/>
                    <a:pt x="6680" y="623"/>
                  </a:cubicBezTo>
                  <a:lnTo>
                    <a:pt x="6680" y="609"/>
                  </a:lnTo>
                  <a:cubicBezTo>
                    <a:pt x="6680" y="273"/>
                    <a:pt x="6402" y="2"/>
                    <a:pt x="60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74"/>
            <p:cNvSpPr/>
            <p:nvPr/>
          </p:nvSpPr>
          <p:spPr>
            <a:xfrm flipH="1">
              <a:off x="7376388" y="2344288"/>
              <a:ext cx="198222" cy="126287"/>
            </a:xfrm>
            <a:custGeom>
              <a:avLst/>
              <a:gdLst/>
              <a:ahLst/>
              <a:cxnLst/>
              <a:rect l="l" t="t" r="r" b="b"/>
              <a:pathLst>
                <a:path w="1914" h="1218" extrusionOk="0">
                  <a:moveTo>
                    <a:pt x="622" y="1"/>
                  </a:moveTo>
                  <a:cubicBezTo>
                    <a:pt x="589" y="1"/>
                    <a:pt x="557" y="2"/>
                    <a:pt x="526" y="7"/>
                  </a:cubicBezTo>
                  <a:cubicBezTo>
                    <a:pt x="393" y="27"/>
                    <a:pt x="273" y="91"/>
                    <a:pt x="182" y="182"/>
                  </a:cubicBezTo>
                  <a:cubicBezTo>
                    <a:pt x="70" y="294"/>
                    <a:pt x="1" y="447"/>
                    <a:pt x="0" y="622"/>
                  </a:cubicBezTo>
                  <a:lnTo>
                    <a:pt x="756" y="622"/>
                  </a:lnTo>
                  <a:cubicBezTo>
                    <a:pt x="1113" y="622"/>
                    <a:pt x="1410" y="879"/>
                    <a:pt x="1474" y="1217"/>
                  </a:cubicBezTo>
                  <a:cubicBezTo>
                    <a:pt x="1572" y="1187"/>
                    <a:pt x="1662" y="1132"/>
                    <a:pt x="1731" y="1062"/>
                  </a:cubicBezTo>
                  <a:cubicBezTo>
                    <a:pt x="1844" y="949"/>
                    <a:pt x="1914" y="793"/>
                    <a:pt x="1914" y="622"/>
                  </a:cubicBezTo>
                  <a:cubicBezTo>
                    <a:pt x="1914" y="279"/>
                    <a:pt x="1636" y="1"/>
                    <a:pt x="12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06" name="Google Shape;4506;p74"/>
            <p:cNvGrpSpPr/>
            <p:nvPr/>
          </p:nvGrpSpPr>
          <p:grpSpPr>
            <a:xfrm>
              <a:off x="6660859" y="1848783"/>
              <a:ext cx="527353" cy="495608"/>
              <a:chOff x="6660859" y="1848783"/>
              <a:chExt cx="527353" cy="495608"/>
            </a:xfrm>
          </p:grpSpPr>
          <p:sp>
            <p:nvSpPr>
              <p:cNvPr id="4507" name="Google Shape;4507;p74"/>
              <p:cNvSpPr/>
              <p:nvPr/>
            </p:nvSpPr>
            <p:spPr>
              <a:xfrm flipH="1">
                <a:off x="6660859" y="1848783"/>
                <a:ext cx="527353" cy="495602"/>
              </a:xfrm>
              <a:custGeom>
                <a:avLst/>
                <a:gdLst/>
                <a:ahLst/>
                <a:cxnLst/>
                <a:rect l="l" t="t" r="r" b="b"/>
                <a:pathLst>
                  <a:path w="5092" h="4780" extrusionOk="0">
                    <a:moveTo>
                      <a:pt x="2903" y="1617"/>
                    </a:moveTo>
                    <a:cubicBezTo>
                      <a:pt x="3132" y="1617"/>
                      <a:pt x="3171" y="1930"/>
                      <a:pt x="2988" y="2314"/>
                    </a:cubicBezTo>
                    <a:cubicBezTo>
                      <a:pt x="2805" y="2700"/>
                      <a:pt x="2471" y="3012"/>
                      <a:pt x="2241" y="3012"/>
                    </a:cubicBezTo>
                    <a:cubicBezTo>
                      <a:pt x="2012" y="3012"/>
                      <a:pt x="1973" y="2699"/>
                      <a:pt x="2157" y="2314"/>
                    </a:cubicBezTo>
                    <a:cubicBezTo>
                      <a:pt x="2339" y="1930"/>
                      <a:pt x="2673" y="1617"/>
                      <a:pt x="2903" y="1617"/>
                    </a:cubicBezTo>
                    <a:close/>
                    <a:moveTo>
                      <a:pt x="2845" y="1"/>
                    </a:moveTo>
                    <a:lnTo>
                      <a:pt x="2467" y="634"/>
                    </a:lnTo>
                    <a:lnTo>
                      <a:pt x="2250" y="998"/>
                    </a:lnTo>
                    <a:lnTo>
                      <a:pt x="0" y="4780"/>
                    </a:lnTo>
                    <a:lnTo>
                      <a:pt x="2246" y="4780"/>
                    </a:lnTo>
                    <a:lnTo>
                      <a:pt x="4713" y="636"/>
                    </a:lnTo>
                    <a:lnTo>
                      <a:pt x="5091" y="2"/>
                    </a:lnTo>
                    <a:lnTo>
                      <a:pt x="2845" y="2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8" name="Google Shape;4508;p74"/>
              <p:cNvSpPr/>
              <p:nvPr/>
            </p:nvSpPr>
            <p:spPr>
              <a:xfrm flipH="1">
                <a:off x="6660862" y="1848783"/>
                <a:ext cx="527350" cy="495608"/>
              </a:xfrm>
              <a:custGeom>
                <a:avLst/>
                <a:gdLst/>
                <a:ahLst/>
                <a:cxnLst/>
                <a:rect l="l" t="t" r="r" b="b"/>
                <a:pathLst>
                  <a:path w="5092" h="4780" extrusionOk="0">
                    <a:moveTo>
                      <a:pt x="2903" y="1617"/>
                    </a:moveTo>
                    <a:cubicBezTo>
                      <a:pt x="3132" y="1617"/>
                      <a:pt x="3171" y="1930"/>
                      <a:pt x="2988" y="2314"/>
                    </a:cubicBezTo>
                    <a:cubicBezTo>
                      <a:pt x="2805" y="2700"/>
                      <a:pt x="2471" y="3012"/>
                      <a:pt x="2241" y="3012"/>
                    </a:cubicBezTo>
                    <a:cubicBezTo>
                      <a:pt x="2012" y="3012"/>
                      <a:pt x="1973" y="2699"/>
                      <a:pt x="2157" y="2314"/>
                    </a:cubicBezTo>
                    <a:cubicBezTo>
                      <a:pt x="2339" y="1930"/>
                      <a:pt x="2673" y="1617"/>
                      <a:pt x="2903" y="1617"/>
                    </a:cubicBezTo>
                    <a:close/>
                    <a:moveTo>
                      <a:pt x="2845" y="1"/>
                    </a:moveTo>
                    <a:lnTo>
                      <a:pt x="2467" y="634"/>
                    </a:lnTo>
                    <a:lnTo>
                      <a:pt x="2250" y="998"/>
                    </a:lnTo>
                    <a:lnTo>
                      <a:pt x="0" y="4780"/>
                    </a:lnTo>
                    <a:lnTo>
                      <a:pt x="2246" y="4780"/>
                    </a:lnTo>
                    <a:lnTo>
                      <a:pt x="4713" y="636"/>
                    </a:lnTo>
                    <a:lnTo>
                      <a:pt x="5091" y="2"/>
                    </a:lnTo>
                    <a:lnTo>
                      <a:pt x="2845" y="2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09" name="Google Shape;4509;p74"/>
            <p:cNvSpPr/>
            <p:nvPr/>
          </p:nvSpPr>
          <p:spPr>
            <a:xfrm flipH="1">
              <a:off x="6624926" y="1848783"/>
              <a:ext cx="434763" cy="65839"/>
            </a:xfrm>
            <a:custGeom>
              <a:avLst/>
              <a:gdLst/>
              <a:ahLst/>
              <a:cxnLst/>
              <a:rect l="l" t="t" r="r" b="b"/>
              <a:pathLst>
                <a:path w="4198" h="635" extrusionOk="0">
                  <a:moveTo>
                    <a:pt x="16" y="1"/>
                  </a:moveTo>
                  <a:cubicBezTo>
                    <a:pt x="8" y="1"/>
                    <a:pt x="0" y="7"/>
                    <a:pt x="0" y="16"/>
                  </a:cubicBezTo>
                  <a:lnTo>
                    <a:pt x="0" y="619"/>
                  </a:lnTo>
                  <a:cubicBezTo>
                    <a:pt x="0" y="627"/>
                    <a:pt x="7" y="634"/>
                    <a:pt x="16" y="634"/>
                  </a:cubicBezTo>
                  <a:lnTo>
                    <a:pt x="4182" y="634"/>
                  </a:lnTo>
                  <a:cubicBezTo>
                    <a:pt x="4192" y="634"/>
                    <a:pt x="4198" y="628"/>
                    <a:pt x="4198" y="619"/>
                  </a:cubicBezTo>
                  <a:lnTo>
                    <a:pt x="4198" y="16"/>
                  </a:lnTo>
                  <a:cubicBezTo>
                    <a:pt x="4198" y="8"/>
                    <a:pt x="4192" y="1"/>
                    <a:pt x="4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74"/>
            <p:cNvSpPr/>
            <p:nvPr/>
          </p:nvSpPr>
          <p:spPr>
            <a:xfrm flipH="1">
              <a:off x="6571590" y="1848783"/>
              <a:ext cx="434867" cy="66047"/>
            </a:xfrm>
            <a:custGeom>
              <a:avLst/>
              <a:gdLst/>
              <a:ahLst/>
              <a:cxnLst/>
              <a:rect l="l" t="t" r="r" b="b"/>
              <a:pathLst>
                <a:path w="4199" h="637" extrusionOk="0">
                  <a:moveTo>
                    <a:pt x="175" y="1"/>
                  </a:moveTo>
                  <a:cubicBezTo>
                    <a:pt x="79" y="1"/>
                    <a:pt x="1" y="79"/>
                    <a:pt x="1" y="175"/>
                  </a:cubicBezTo>
                  <a:lnTo>
                    <a:pt x="1" y="462"/>
                  </a:lnTo>
                  <a:cubicBezTo>
                    <a:pt x="1" y="557"/>
                    <a:pt x="79" y="636"/>
                    <a:pt x="175" y="636"/>
                  </a:cubicBezTo>
                  <a:lnTo>
                    <a:pt x="4024" y="636"/>
                  </a:lnTo>
                  <a:cubicBezTo>
                    <a:pt x="4121" y="636"/>
                    <a:pt x="4199" y="557"/>
                    <a:pt x="4199" y="462"/>
                  </a:cubicBezTo>
                  <a:lnTo>
                    <a:pt x="4199" y="175"/>
                  </a:lnTo>
                  <a:cubicBezTo>
                    <a:pt x="4199" y="79"/>
                    <a:pt x="4121" y="1"/>
                    <a:pt x="40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74"/>
            <p:cNvSpPr/>
            <p:nvPr/>
          </p:nvSpPr>
          <p:spPr>
            <a:xfrm flipH="1">
              <a:off x="6788764" y="4081405"/>
              <a:ext cx="343834" cy="467095"/>
            </a:xfrm>
            <a:custGeom>
              <a:avLst/>
              <a:gdLst/>
              <a:ahLst/>
              <a:cxnLst/>
              <a:rect l="l" t="t" r="r" b="b"/>
              <a:pathLst>
                <a:path w="3320" h="4505" extrusionOk="0">
                  <a:moveTo>
                    <a:pt x="1660" y="0"/>
                  </a:moveTo>
                  <a:cubicBezTo>
                    <a:pt x="744" y="0"/>
                    <a:pt x="1" y="1009"/>
                    <a:pt x="1" y="2252"/>
                  </a:cubicBezTo>
                  <a:cubicBezTo>
                    <a:pt x="1" y="3496"/>
                    <a:pt x="743" y="4504"/>
                    <a:pt x="1660" y="4504"/>
                  </a:cubicBezTo>
                  <a:cubicBezTo>
                    <a:pt x="2576" y="4504"/>
                    <a:pt x="3319" y="3496"/>
                    <a:pt x="3319" y="2252"/>
                  </a:cubicBezTo>
                  <a:cubicBezTo>
                    <a:pt x="3319" y="1009"/>
                    <a:pt x="2578" y="0"/>
                    <a:pt x="16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74"/>
            <p:cNvSpPr/>
            <p:nvPr/>
          </p:nvSpPr>
          <p:spPr>
            <a:xfrm flipH="1">
              <a:off x="6768673" y="4107430"/>
              <a:ext cx="305515" cy="415046"/>
            </a:xfrm>
            <a:custGeom>
              <a:avLst/>
              <a:gdLst/>
              <a:ahLst/>
              <a:cxnLst/>
              <a:rect l="l" t="t" r="r" b="b"/>
              <a:pathLst>
                <a:path w="2950" h="4003" extrusionOk="0">
                  <a:moveTo>
                    <a:pt x="1474" y="0"/>
                  </a:moveTo>
                  <a:cubicBezTo>
                    <a:pt x="661" y="0"/>
                    <a:pt x="1" y="896"/>
                    <a:pt x="1" y="2001"/>
                  </a:cubicBezTo>
                  <a:cubicBezTo>
                    <a:pt x="1" y="3107"/>
                    <a:pt x="661" y="4002"/>
                    <a:pt x="1474" y="4002"/>
                  </a:cubicBezTo>
                  <a:cubicBezTo>
                    <a:pt x="2289" y="4002"/>
                    <a:pt x="2949" y="3107"/>
                    <a:pt x="2949" y="2001"/>
                  </a:cubicBezTo>
                  <a:cubicBezTo>
                    <a:pt x="2949" y="896"/>
                    <a:pt x="2289" y="0"/>
                    <a:pt x="14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74"/>
            <p:cNvSpPr/>
            <p:nvPr/>
          </p:nvSpPr>
          <p:spPr>
            <a:xfrm flipH="1">
              <a:off x="6768673" y="4291883"/>
              <a:ext cx="305515" cy="230593"/>
            </a:xfrm>
            <a:custGeom>
              <a:avLst/>
              <a:gdLst/>
              <a:ahLst/>
              <a:cxnLst/>
              <a:rect l="l" t="t" r="r" b="b"/>
              <a:pathLst>
                <a:path w="2950" h="2224" extrusionOk="0">
                  <a:moveTo>
                    <a:pt x="10" y="1"/>
                  </a:moveTo>
                  <a:cubicBezTo>
                    <a:pt x="4" y="73"/>
                    <a:pt x="1" y="146"/>
                    <a:pt x="1" y="222"/>
                  </a:cubicBezTo>
                  <a:cubicBezTo>
                    <a:pt x="1" y="1328"/>
                    <a:pt x="661" y="2223"/>
                    <a:pt x="1475" y="2223"/>
                  </a:cubicBezTo>
                  <a:cubicBezTo>
                    <a:pt x="2289" y="2223"/>
                    <a:pt x="2949" y="1328"/>
                    <a:pt x="2949" y="222"/>
                  </a:cubicBezTo>
                  <a:cubicBezTo>
                    <a:pt x="2949" y="146"/>
                    <a:pt x="2947" y="74"/>
                    <a:pt x="2940" y="1"/>
                  </a:cubicBezTo>
                  <a:cubicBezTo>
                    <a:pt x="2860" y="1002"/>
                    <a:pt x="2234" y="1780"/>
                    <a:pt x="1475" y="1780"/>
                  </a:cubicBezTo>
                  <a:cubicBezTo>
                    <a:pt x="717" y="1780"/>
                    <a:pt x="91" y="1002"/>
                    <a:pt x="10" y="1"/>
                  </a:cubicBezTo>
                  <a:close/>
                </a:path>
              </a:pathLst>
            </a:custGeom>
            <a:solidFill>
              <a:srgbClr val="EC9836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74"/>
            <p:cNvSpPr/>
            <p:nvPr/>
          </p:nvSpPr>
          <p:spPr>
            <a:xfrm flipH="1">
              <a:off x="7865730" y="4013492"/>
              <a:ext cx="40494" cy="602714"/>
            </a:xfrm>
            <a:custGeom>
              <a:avLst/>
              <a:gdLst/>
              <a:ahLst/>
              <a:cxnLst/>
              <a:rect l="l" t="t" r="r" b="b"/>
              <a:pathLst>
                <a:path w="391" h="5813" extrusionOk="0">
                  <a:moveTo>
                    <a:pt x="195" y="1"/>
                  </a:moveTo>
                  <a:cubicBezTo>
                    <a:pt x="88" y="1"/>
                    <a:pt x="0" y="88"/>
                    <a:pt x="0" y="196"/>
                  </a:cubicBezTo>
                  <a:lnTo>
                    <a:pt x="0" y="5618"/>
                  </a:lnTo>
                  <a:cubicBezTo>
                    <a:pt x="0" y="5726"/>
                    <a:pt x="88" y="5813"/>
                    <a:pt x="195" y="5813"/>
                  </a:cubicBezTo>
                  <a:cubicBezTo>
                    <a:pt x="303" y="5813"/>
                    <a:pt x="390" y="5726"/>
                    <a:pt x="390" y="5618"/>
                  </a:cubicBezTo>
                  <a:lnTo>
                    <a:pt x="390" y="196"/>
                  </a:lnTo>
                  <a:cubicBezTo>
                    <a:pt x="390" y="88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74"/>
            <p:cNvSpPr/>
            <p:nvPr/>
          </p:nvSpPr>
          <p:spPr>
            <a:xfrm flipH="1">
              <a:off x="7837975" y="4213809"/>
              <a:ext cx="96004" cy="202287"/>
            </a:xfrm>
            <a:custGeom>
              <a:avLst/>
              <a:gdLst/>
              <a:ahLst/>
              <a:cxnLst/>
              <a:rect l="l" t="t" r="r" b="b"/>
              <a:pathLst>
                <a:path w="927" h="1951" extrusionOk="0">
                  <a:moveTo>
                    <a:pt x="12" y="0"/>
                  </a:moveTo>
                  <a:cubicBezTo>
                    <a:pt x="6" y="0"/>
                    <a:pt x="1" y="5"/>
                    <a:pt x="1" y="11"/>
                  </a:cubicBezTo>
                  <a:lnTo>
                    <a:pt x="1" y="1939"/>
                  </a:lnTo>
                  <a:cubicBezTo>
                    <a:pt x="1" y="1946"/>
                    <a:pt x="6" y="1951"/>
                    <a:pt x="12" y="1951"/>
                  </a:cubicBezTo>
                  <a:lnTo>
                    <a:pt x="915" y="1951"/>
                  </a:lnTo>
                  <a:cubicBezTo>
                    <a:pt x="920" y="1951"/>
                    <a:pt x="925" y="1946"/>
                    <a:pt x="927" y="1939"/>
                  </a:cubicBezTo>
                  <a:lnTo>
                    <a:pt x="927" y="11"/>
                  </a:lnTo>
                  <a:cubicBezTo>
                    <a:pt x="927" y="5"/>
                    <a:pt x="922" y="0"/>
                    <a:pt x="915" y="0"/>
                  </a:cubicBez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74"/>
            <p:cNvSpPr/>
            <p:nvPr/>
          </p:nvSpPr>
          <p:spPr>
            <a:xfrm flipH="1">
              <a:off x="7806906" y="4213913"/>
              <a:ext cx="95693" cy="202183"/>
            </a:xfrm>
            <a:custGeom>
              <a:avLst/>
              <a:gdLst/>
              <a:ahLst/>
              <a:cxnLst/>
              <a:rect l="l" t="t" r="r" b="b"/>
              <a:pathLst>
                <a:path w="924" h="1950" extrusionOk="0">
                  <a:moveTo>
                    <a:pt x="805" y="0"/>
                  </a:moveTo>
                  <a:cubicBezTo>
                    <a:pt x="805" y="0"/>
                    <a:pt x="804" y="0"/>
                    <a:pt x="803" y="0"/>
                  </a:cubicBezTo>
                  <a:lnTo>
                    <a:pt x="121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830"/>
                  </a:lnTo>
                  <a:cubicBezTo>
                    <a:pt x="0" y="1896"/>
                    <a:pt x="55" y="1950"/>
                    <a:pt x="121" y="1950"/>
                  </a:cubicBezTo>
                  <a:lnTo>
                    <a:pt x="803" y="1950"/>
                  </a:lnTo>
                  <a:cubicBezTo>
                    <a:pt x="870" y="1950"/>
                    <a:pt x="923" y="1896"/>
                    <a:pt x="923" y="1830"/>
                  </a:cubicBezTo>
                  <a:lnTo>
                    <a:pt x="923" y="121"/>
                  </a:lnTo>
                  <a:cubicBezTo>
                    <a:pt x="923" y="55"/>
                    <a:pt x="871" y="0"/>
                    <a:pt x="8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74"/>
            <p:cNvSpPr/>
            <p:nvPr/>
          </p:nvSpPr>
          <p:spPr>
            <a:xfrm flipH="1">
              <a:off x="7817676" y="4259948"/>
              <a:ext cx="74256" cy="14101"/>
            </a:xfrm>
            <a:custGeom>
              <a:avLst/>
              <a:gdLst/>
              <a:ahLst/>
              <a:cxnLst/>
              <a:rect l="l" t="t" r="r" b="b"/>
              <a:pathLst>
                <a:path w="717" h="136" extrusionOk="0">
                  <a:moveTo>
                    <a:pt x="70" y="0"/>
                  </a:moveTo>
                  <a:cubicBezTo>
                    <a:pt x="32" y="0"/>
                    <a:pt x="1" y="31"/>
                    <a:pt x="1" y="68"/>
                  </a:cubicBezTo>
                  <a:cubicBezTo>
                    <a:pt x="1" y="105"/>
                    <a:pt x="32" y="135"/>
                    <a:pt x="70" y="135"/>
                  </a:cubicBezTo>
                  <a:lnTo>
                    <a:pt x="649" y="135"/>
                  </a:lnTo>
                  <a:cubicBezTo>
                    <a:pt x="686" y="135"/>
                    <a:pt x="717" y="105"/>
                    <a:pt x="717" y="68"/>
                  </a:cubicBezTo>
                  <a:cubicBezTo>
                    <a:pt x="717" y="31"/>
                    <a:pt x="686" y="0"/>
                    <a:pt x="649" y="0"/>
                  </a:cubicBez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74"/>
            <p:cNvSpPr/>
            <p:nvPr/>
          </p:nvSpPr>
          <p:spPr>
            <a:xfrm flipH="1">
              <a:off x="7817676" y="4307850"/>
              <a:ext cx="74256" cy="14205"/>
            </a:xfrm>
            <a:custGeom>
              <a:avLst/>
              <a:gdLst/>
              <a:ahLst/>
              <a:cxnLst/>
              <a:rect l="l" t="t" r="r" b="b"/>
              <a:pathLst>
                <a:path w="717" h="137" extrusionOk="0">
                  <a:moveTo>
                    <a:pt x="70" y="1"/>
                  </a:moveTo>
                  <a:cubicBezTo>
                    <a:pt x="32" y="1"/>
                    <a:pt x="1" y="31"/>
                    <a:pt x="1" y="68"/>
                  </a:cubicBezTo>
                  <a:cubicBezTo>
                    <a:pt x="1" y="105"/>
                    <a:pt x="32" y="136"/>
                    <a:pt x="70" y="136"/>
                  </a:cubicBezTo>
                  <a:lnTo>
                    <a:pt x="649" y="136"/>
                  </a:lnTo>
                  <a:cubicBezTo>
                    <a:pt x="686" y="136"/>
                    <a:pt x="717" y="105"/>
                    <a:pt x="717" y="68"/>
                  </a:cubicBezTo>
                  <a:cubicBezTo>
                    <a:pt x="717" y="31"/>
                    <a:pt x="686" y="1"/>
                    <a:pt x="649" y="1"/>
                  </a:cubicBez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74"/>
            <p:cNvSpPr/>
            <p:nvPr/>
          </p:nvSpPr>
          <p:spPr>
            <a:xfrm flipH="1">
              <a:off x="7817676" y="4355856"/>
              <a:ext cx="74256" cy="14205"/>
            </a:xfrm>
            <a:custGeom>
              <a:avLst/>
              <a:gdLst/>
              <a:ahLst/>
              <a:cxnLst/>
              <a:rect l="l" t="t" r="r" b="b"/>
              <a:pathLst>
                <a:path w="717" h="137" extrusionOk="0">
                  <a:moveTo>
                    <a:pt x="70" y="0"/>
                  </a:moveTo>
                  <a:cubicBezTo>
                    <a:pt x="32" y="0"/>
                    <a:pt x="1" y="31"/>
                    <a:pt x="1" y="68"/>
                  </a:cubicBezTo>
                  <a:cubicBezTo>
                    <a:pt x="1" y="106"/>
                    <a:pt x="32" y="137"/>
                    <a:pt x="70" y="137"/>
                  </a:cubicBezTo>
                  <a:lnTo>
                    <a:pt x="649" y="137"/>
                  </a:lnTo>
                  <a:cubicBezTo>
                    <a:pt x="686" y="137"/>
                    <a:pt x="717" y="106"/>
                    <a:pt x="717" y="68"/>
                  </a:cubicBezTo>
                  <a:cubicBezTo>
                    <a:pt x="717" y="31"/>
                    <a:pt x="686" y="0"/>
                    <a:pt x="649" y="0"/>
                  </a:cubicBez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74"/>
            <p:cNvSpPr/>
            <p:nvPr/>
          </p:nvSpPr>
          <p:spPr>
            <a:xfrm flipH="1">
              <a:off x="7589731" y="4013492"/>
              <a:ext cx="40494" cy="602714"/>
            </a:xfrm>
            <a:custGeom>
              <a:avLst/>
              <a:gdLst/>
              <a:ahLst/>
              <a:cxnLst/>
              <a:rect l="l" t="t" r="r" b="b"/>
              <a:pathLst>
                <a:path w="391" h="5813" extrusionOk="0">
                  <a:moveTo>
                    <a:pt x="196" y="1"/>
                  </a:moveTo>
                  <a:cubicBezTo>
                    <a:pt x="88" y="1"/>
                    <a:pt x="1" y="88"/>
                    <a:pt x="1" y="196"/>
                  </a:cubicBezTo>
                  <a:lnTo>
                    <a:pt x="1" y="5618"/>
                  </a:lnTo>
                  <a:cubicBezTo>
                    <a:pt x="1" y="5726"/>
                    <a:pt x="88" y="5813"/>
                    <a:pt x="196" y="5813"/>
                  </a:cubicBezTo>
                  <a:cubicBezTo>
                    <a:pt x="303" y="5813"/>
                    <a:pt x="390" y="5726"/>
                    <a:pt x="391" y="5618"/>
                  </a:cubicBezTo>
                  <a:lnTo>
                    <a:pt x="391" y="196"/>
                  </a:lnTo>
                  <a:cubicBezTo>
                    <a:pt x="391" y="88"/>
                    <a:pt x="303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74"/>
            <p:cNvSpPr/>
            <p:nvPr/>
          </p:nvSpPr>
          <p:spPr>
            <a:xfrm flipH="1">
              <a:off x="7561976" y="4112614"/>
              <a:ext cx="95901" cy="202391"/>
            </a:xfrm>
            <a:custGeom>
              <a:avLst/>
              <a:gdLst/>
              <a:ahLst/>
              <a:cxnLst/>
              <a:rect l="l" t="t" r="r" b="b"/>
              <a:pathLst>
                <a:path w="926" h="1952" extrusionOk="0">
                  <a:moveTo>
                    <a:pt x="12" y="1"/>
                  </a:moveTo>
                  <a:cubicBezTo>
                    <a:pt x="5" y="1"/>
                    <a:pt x="0" y="6"/>
                    <a:pt x="0" y="12"/>
                  </a:cubicBezTo>
                  <a:lnTo>
                    <a:pt x="0" y="1940"/>
                  </a:lnTo>
                  <a:cubicBezTo>
                    <a:pt x="0" y="1946"/>
                    <a:pt x="5" y="1951"/>
                    <a:pt x="12" y="1951"/>
                  </a:cubicBezTo>
                  <a:lnTo>
                    <a:pt x="914" y="1951"/>
                  </a:lnTo>
                  <a:cubicBezTo>
                    <a:pt x="919" y="1951"/>
                    <a:pt x="924" y="1946"/>
                    <a:pt x="925" y="1940"/>
                  </a:cubicBezTo>
                  <a:lnTo>
                    <a:pt x="925" y="12"/>
                  </a:lnTo>
                  <a:cubicBezTo>
                    <a:pt x="925" y="6"/>
                    <a:pt x="920" y="1"/>
                    <a:pt x="914" y="1"/>
                  </a:cubicBez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74"/>
            <p:cNvSpPr/>
            <p:nvPr/>
          </p:nvSpPr>
          <p:spPr>
            <a:xfrm flipH="1">
              <a:off x="7530803" y="4112614"/>
              <a:ext cx="95901" cy="202391"/>
            </a:xfrm>
            <a:custGeom>
              <a:avLst/>
              <a:gdLst/>
              <a:ahLst/>
              <a:cxnLst/>
              <a:rect l="l" t="t" r="r" b="b"/>
              <a:pathLst>
                <a:path w="926" h="1952" extrusionOk="0">
                  <a:moveTo>
                    <a:pt x="12" y="1"/>
                  </a:moveTo>
                  <a:cubicBezTo>
                    <a:pt x="6" y="1"/>
                    <a:pt x="1" y="6"/>
                    <a:pt x="1" y="12"/>
                  </a:cubicBezTo>
                  <a:lnTo>
                    <a:pt x="1" y="1940"/>
                  </a:lnTo>
                  <a:cubicBezTo>
                    <a:pt x="1" y="1946"/>
                    <a:pt x="6" y="1951"/>
                    <a:pt x="12" y="1951"/>
                  </a:cubicBezTo>
                  <a:lnTo>
                    <a:pt x="915" y="1951"/>
                  </a:lnTo>
                  <a:cubicBezTo>
                    <a:pt x="921" y="1951"/>
                    <a:pt x="925" y="1946"/>
                    <a:pt x="926" y="1940"/>
                  </a:cubicBezTo>
                  <a:lnTo>
                    <a:pt x="926" y="12"/>
                  </a:lnTo>
                  <a:cubicBezTo>
                    <a:pt x="926" y="6"/>
                    <a:pt x="921" y="1"/>
                    <a:pt x="9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74"/>
            <p:cNvSpPr/>
            <p:nvPr/>
          </p:nvSpPr>
          <p:spPr>
            <a:xfrm flipH="1">
              <a:off x="7541574" y="4158649"/>
              <a:ext cx="74256" cy="14308"/>
            </a:xfrm>
            <a:custGeom>
              <a:avLst/>
              <a:gdLst/>
              <a:ahLst/>
              <a:cxnLst/>
              <a:rect l="l" t="t" r="r" b="b"/>
              <a:pathLst>
                <a:path w="717" h="138" extrusionOk="0">
                  <a:moveTo>
                    <a:pt x="68" y="1"/>
                  </a:moveTo>
                  <a:cubicBezTo>
                    <a:pt x="31" y="1"/>
                    <a:pt x="0" y="32"/>
                    <a:pt x="0" y="70"/>
                  </a:cubicBezTo>
                  <a:cubicBezTo>
                    <a:pt x="0" y="106"/>
                    <a:pt x="31" y="137"/>
                    <a:pt x="68" y="137"/>
                  </a:cubicBezTo>
                  <a:lnTo>
                    <a:pt x="647" y="137"/>
                  </a:lnTo>
                  <a:cubicBezTo>
                    <a:pt x="685" y="137"/>
                    <a:pt x="716" y="106"/>
                    <a:pt x="716" y="70"/>
                  </a:cubicBezTo>
                  <a:cubicBezTo>
                    <a:pt x="716" y="32"/>
                    <a:pt x="685" y="1"/>
                    <a:pt x="647" y="1"/>
                  </a:cubicBez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74"/>
            <p:cNvSpPr/>
            <p:nvPr/>
          </p:nvSpPr>
          <p:spPr>
            <a:xfrm flipH="1">
              <a:off x="7541574" y="4206759"/>
              <a:ext cx="74256" cy="14101"/>
            </a:xfrm>
            <a:custGeom>
              <a:avLst/>
              <a:gdLst/>
              <a:ahLst/>
              <a:cxnLst/>
              <a:rect l="l" t="t" r="r" b="b"/>
              <a:pathLst>
                <a:path w="717" h="136" extrusionOk="0">
                  <a:moveTo>
                    <a:pt x="68" y="0"/>
                  </a:moveTo>
                  <a:cubicBezTo>
                    <a:pt x="31" y="0"/>
                    <a:pt x="0" y="31"/>
                    <a:pt x="0" y="68"/>
                  </a:cubicBezTo>
                  <a:cubicBezTo>
                    <a:pt x="0" y="105"/>
                    <a:pt x="31" y="136"/>
                    <a:pt x="68" y="136"/>
                  </a:cubicBezTo>
                  <a:lnTo>
                    <a:pt x="647" y="136"/>
                  </a:lnTo>
                  <a:cubicBezTo>
                    <a:pt x="685" y="136"/>
                    <a:pt x="716" y="106"/>
                    <a:pt x="716" y="68"/>
                  </a:cubicBezTo>
                  <a:cubicBezTo>
                    <a:pt x="716" y="31"/>
                    <a:pt x="685" y="0"/>
                    <a:pt x="647" y="0"/>
                  </a:cubicBez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74"/>
            <p:cNvSpPr/>
            <p:nvPr/>
          </p:nvSpPr>
          <p:spPr>
            <a:xfrm flipH="1">
              <a:off x="7541574" y="4254660"/>
              <a:ext cx="74256" cy="14205"/>
            </a:xfrm>
            <a:custGeom>
              <a:avLst/>
              <a:gdLst/>
              <a:ahLst/>
              <a:cxnLst/>
              <a:rect l="l" t="t" r="r" b="b"/>
              <a:pathLst>
                <a:path w="717" h="137" extrusionOk="0">
                  <a:moveTo>
                    <a:pt x="68" y="1"/>
                  </a:moveTo>
                  <a:cubicBezTo>
                    <a:pt x="31" y="1"/>
                    <a:pt x="0" y="32"/>
                    <a:pt x="0" y="69"/>
                  </a:cubicBezTo>
                  <a:cubicBezTo>
                    <a:pt x="0" y="105"/>
                    <a:pt x="31" y="136"/>
                    <a:pt x="68" y="136"/>
                  </a:cubicBezTo>
                  <a:lnTo>
                    <a:pt x="647" y="136"/>
                  </a:lnTo>
                  <a:cubicBezTo>
                    <a:pt x="685" y="136"/>
                    <a:pt x="716" y="108"/>
                    <a:pt x="716" y="69"/>
                  </a:cubicBezTo>
                  <a:cubicBezTo>
                    <a:pt x="716" y="32"/>
                    <a:pt x="685" y="1"/>
                    <a:pt x="647" y="1"/>
                  </a:cubicBez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74"/>
            <p:cNvSpPr/>
            <p:nvPr/>
          </p:nvSpPr>
          <p:spPr>
            <a:xfrm flipH="1">
              <a:off x="7313628" y="4013492"/>
              <a:ext cx="40494" cy="602714"/>
            </a:xfrm>
            <a:custGeom>
              <a:avLst/>
              <a:gdLst/>
              <a:ahLst/>
              <a:cxnLst/>
              <a:rect l="l" t="t" r="r" b="b"/>
              <a:pathLst>
                <a:path w="391" h="5813" extrusionOk="0">
                  <a:moveTo>
                    <a:pt x="195" y="1"/>
                  </a:moveTo>
                  <a:cubicBezTo>
                    <a:pt x="87" y="1"/>
                    <a:pt x="0" y="88"/>
                    <a:pt x="0" y="196"/>
                  </a:cubicBezTo>
                  <a:lnTo>
                    <a:pt x="0" y="5618"/>
                  </a:lnTo>
                  <a:cubicBezTo>
                    <a:pt x="0" y="5726"/>
                    <a:pt x="87" y="5813"/>
                    <a:pt x="195" y="5813"/>
                  </a:cubicBezTo>
                  <a:cubicBezTo>
                    <a:pt x="302" y="5813"/>
                    <a:pt x="389" y="5726"/>
                    <a:pt x="390" y="5618"/>
                  </a:cubicBezTo>
                  <a:lnTo>
                    <a:pt x="390" y="196"/>
                  </a:lnTo>
                  <a:cubicBezTo>
                    <a:pt x="390" y="88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74"/>
            <p:cNvSpPr/>
            <p:nvPr/>
          </p:nvSpPr>
          <p:spPr>
            <a:xfrm flipH="1">
              <a:off x="7286080" y="4307850"/>
              <a:ext cx="96004" cy="202391"/>
            </a:xfrm>
            <a:custGeom>
              <a:avLst/>
              <a:gdLst/>
              <a:ahLst/>
              <a:cxnLst/>
              <a:rect l="l" t="t" r="r" b="b"/>
              <a:pathLst>
                <a:path w="927" h="1952" extrusionOk="0">
                  <a:moveTo>
                    <a:pt x="13" y="1"/>
                  </a:moveTo>
                  <a:cubicBezTo>
                    <a:pt x="6" y="1"/>
                    <a:pt x="1" y="6"/>
                    <a:pt x="1" y="12"/>
                  </a:cubicBezTo>
                  <a:lnTo>
                    <a:pt x="1" y="1940"/>
                  </a:lnTo>
                  <a:cubicBezTo>
                    <a:pt x="1" y="1946"/>
                    <a:pt x="6" y="1951"/>
                    <a:pt x="13" y="1951"/>
                  </a:cubicBezTo>
                  <a:lnTo>
                    <a:pt x="915" y="1951"/>
                  </a:lnTo>
                  <a:cubicBezTo>
                    <a:pt x="922" y="1951"/>
                    <a:pt x="927" y="1946"/>
                    <a:pt x="927" y="1940"/>
                  </a:cubicBezTo>
                  <a:lnTo>
                    <a:pt x="927" y="12"/>
                  </a:lnTo>
                  <a:cubicBezTo>
                    <a:pt x="927" y="6"/>
                    <a:pt x="922" y="1"/>
                    <a:pt x="915" y="1"/>
                  </a:cubicBez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74"/>
            <p:cNvSpPr/>
            <p:nvPr/>
          </p:nvSpPr>
          <p:spPr>
            <a:xfrm flipH="1">
              <a:off x="7254700" y="4307850"/>
              <a:ext cx="96004" cy="202391"/>
            </a:xfrm>
            <a:custGeom>
              <a:avLst/>
              <a:gdLst/>
              <a:ahLst/>
              <a:cxnLst/>
              <a:rect l="l" t="t" r="r" b="b"/>
              <a:pathLst>
                <a:path w="927" h="1952" extrusionOk="0">
                  <a:moveTo>
                    <a:pt x="12" y="1"/>
                  </a:moveTo>
                  <a:cubicBezTo>
                    <a:pt x="5" y="1"/>
                    <a:pt x="0" y="6"/>
                    <a:pt x="0" y="12"/>
                  </a:cubicBezTo>
                  <a:lnTo>
                    <a:pt x="0" y="1940"/>
                  </a:lnTo>
                  <a:cubicBezTo>
                    <a:pt x="0" y="1946"/>
                    <a:pt x="5" y="1951"/>
                    <a:pt x="12" y="1951"/>
                  </a:cubicBezTo>
                  <a:lnTo>
                    <a:pt x="915" y="1951"/>
                  </a:lnTo>
                  <a:cubicBezTo>
                    <a:pt x="920" y="1951"/>
                    <a:pt x="925" y="1946"/>
                    <a:pt x="926" y="1940"/>
                  </a:cubicBezTo>
                  <a:lnTo>
                    <a:pt x="926" y="12"/>
                  </a:lnTo>
                  <a:cubicBezTo>
                    <a:pt x="926" y="6"/>
                    <a:pt x="921" y="1"/>
                    <a:pt x="9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74"/>
            <p:cNvSpPr/>
            <p:nvPr/>
          </p:nvSpPr>
          <p:spPr>
            <a:xfrm flipH="1">
              <a:off x="7265678" y="4353989"/>
              <a:ext cx="74152" cy="14205"/>
            </a:xfrm>
            <a:custGeom>
              <a:avLst/>
              <a:gdLst/>
              <a:ahLst/>
              <a:cxnLst/>
              <a:rect l="l" t="t" r="r" b="b"/>
              <a:pathLst>
                <a:path w="716" h="137" extrusionOk="0">
                  <a:moveTo>
                    <a:pt x="68" y="1"/>
                  </a:moveTo>
                  <a:cubicBezTo>
                    <a:pt x="32" y="1"/>
                    <a:pt x="1" y="32"/>
                    <a:pt x="1" y="68"/>
                  </a:cubicBezTo>
                  <a:cubicBezTo>
                    <a:pt x="1" y="105"/>
                    <a:pt x="32" y="136"/>
                    <a:pt x="68" y="136"/>
                  </a:cubicBezTo>
                  <a:lnTo>
                    <a:pt x="648" y="136"/>
                  </a:lnTo>
                  <a:cubicBezTo>
                    <a:pt x="685" y="136"/>
                    <a:pt x="715" y="105"/>
                    <a:pt x="716" y="68"/>
                  </a:cubicBezTo>
                  <a:cubicBezTo>
                    <a:pt x="716" y="32"/>
                    <a:pt x="685" y="1"/>
                    <a:pt x="648" y="1"/>
                  </a:cubicBez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74"/>
            <p:cNvSpPr/>
            <p:nvPr/>
          </p:nvSpPr>
          <p:spPr>
            <a:xfrm flipH="1">
              <a:off x="7265678" y="4401995"/>
              <a:ext cx="74152" cy="14101"/>
            </a:xfrm>
            <a:custGeom>
              <a:avLst/>
              <a:gdLst/>
              <a:ahLst/>
              <a:cxnLst/>
              <a:rect l="l" t="t" r="r" b="b"/>
              <a:pathLst>
                <a:path w="716" h="136" extrusionOk="0">
                  <a:moveTo>
                    <a:pt x="68" y="0"/>
                  </a:moveTo>
                  <a:cubicBezTo>
                    <a:pt x="32" y="0"/>
                    <a:pt x="1" y="31"/>
                    <a:pt x="1" y="68"/>
                  </a:cubicBezTo>
                  <a:cubicBezTo>
                    <a:pt x="1" y="105"/>
                    <a:pt x="32" y="136"/>
                    <a:pt x="68" y="136"/>
                  </a:cubicBezTo>
                  <a:lnTo>
                    <a:pt x="648" y="136"/>
                  </a:lnTo>
                  <a:cubicBezTo>
                    <a:pt x="685" y="136"/>
                    <a:pt x="715" y="105"/>
                    <a:pt x="716" y="68"/>
                  </a:cubicBezTo>
                  <a:cubicBezTo>
                    <a:pt x="716" y="31"/>
                    <a:pt x="685" y="0"/>
                    <a:pt x="648" y="0"/>
                  </a:cubicBez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74"/>
            <p:cNvSpPr/>
            <p:nvPr/>
          </p:nvSpPr>
          <p:spPr>
            <a:xfrm flipH="1">
              <a:off x="7265678" y="4449897"/>
              <a:ext cx="74152" cy="14308"/>
            </a:xfrm>
            <a:custGeom>
              <a:avLst/>
              <a:gdLst/>
              <a:ahLst/>
              <a:cxnLst/>
              <a:rect l="l" t="t" r="r" b="b"/>
              <a:pathLst>
                <a:path w="716" h="138" extrusionOk="0">
                  <a:moveTo>
                    <a:pt x="68" y="1"/>
                  </a:moveTo>
                  <a:cubicBezTo>
                    <a:pt x="32" y="1"/>
                    <a:pt x="1" y="32"/>
                    <a:pt x="1" y="68"/>
                  </a:cubicBezTo>
                  <a:cubicBezTo>
                    <a:pt x="1" y="106"/>
                    <a:pt x="32" y="137"/>
                    <a:pt x="68" y="137"/>
                  </a:cubicBezTo>
                  <a:lnTo>
                    <a:pt x="648" y="137"/>
                  </a:lnTo>
                  <a:cubicBezTo>
                    <a:pt x="685" y="137"/>
                    <a:pt x="715" y="106"/>
                    <a:pt x="716" y="68"/>
                  </a:cubicBezTo>
                  <a:cubicBezTo>
                    <a:pt x="716" y="32"/>
                    <a:pt x="685" y="1"/>
                    <a:pt x="648" y="1"/>
                  </a:cubicBez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74"/>
            <p:cNvSpPr/>
            <p:nvPr/>
          </p:nvSpPr>
          <p:spPr>
            <a:xfrm flipH="1">
              <a:off x="6485631" y="4201056"/>
              <a:ext cx="113092" cy="171286"/>
            </a:xfrm>
            <a:custGeom>
              <a:avLst/>
              <a:gdLst/>
              <a:ahLst/>
              <a:cxnLst/>
              <a:rect l="l" t="t" r="r" b="b"/>
              <a:pathLst>
                <a:path w="1092" h="1652" extrusionOk="0">
                  <a:moveTo>
                    <a:pt x="19" y="1"/>
                  </a:moveTo>
                  <a:cubicBezTo>
                    <a:pt x="8" y="1"/>
                    <a:pt x="0" y="9"/>
                    <a:pt x="0" y="19"/>
                  </a:cubicBezTo>
                  <a:lnTo>
                    <a:pt x="0" y="1633"/>
                  </a:lnTo>
                  <a:cubicBezTo>
                    <a:pt x="0" y="1643"/>
                    <a:pt x="8" y="1651"/>
                    <a:pt x="19" y="1651"/>
                  </a:cubicBezTo>
                  <a:lnTo>
                    <a:pt x="1074" y="1651"/>
                  </a:lnTo>
                  <a:cubicBezTo>
                    <a:pt x="1082" y="1651"/>
                    <a:pt x="1091" y="1643"/>
                    <a:pt x="1091" y="1633"/>
                  </a:cubicBezTo>
                  <a:lnTo>
                    <a:pt x="1091" y="19"/>
                  </a:lnTo>
                  <a:cubicBezTo>
                    <a:pt x="1091" y="9"/>
                    <a:pt x="1083" y="1"/>
                    <a:pt x="10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74"/>
            <p:cNvSpPr/>
            <p:nvPr/>
          </p:nvSpPr>
          <p:spPr>
            <a:xfrm flipH="1">
              <a:off x="6449902" y="4201056"/>
              <a:ext cx="112989" cy="171286"/>
            </a:xfrm>
            <a:custGeom>
              <a:avLst/>
              <a:gdLst/>
              <a:ahLst/>
              <a:cxnLst/>
              <a:rect l="l" t="t" r="r" b="b"/>
              <a:pathLst>
                <a:path w="1091" h="1652" extrusionOk="0">
                  <a:moveTo>
                    <a:pt x="18" y="1"/>
                  </a:moveTo>
                  <a:cubicBezTo>
                    <a:pt x="8" y="1"/>
                    <a:pt x="1" y="9"/>
                    <a:pt x="1" y="19"/>
                  </a:cubicBezTo>
                  <a:lnTo>
                    <a:pt x="1" y="1633"/>
                  </a:lnTo>
                  <a:cubicBezTo>
                    <a:pt x="1" y="1643"/>
                    <a:pt x="8" y="1651"/>
                    <a:pt x="18" y="1651"/>
                  </a:cubicBezTo>
                  <a:lnTo>
                    <a:pt x="1073" y="1651"/>
                  </a:lnTo>
                  <a:cubicBezTo>
                    <a:pt x="1083" y="1651"/>
                    <a:pt x="1091" y="1643"/>
                    <a:pt x="1091" y="1633"/>
                  </a:cubicBezTo>
                  <a:lnTo>
                    <a:pt x="1091" y="19"/>
                  </a:lnTo>
                  <a:cubicBezTo>
                    <a:pt x="1091" y="9"/>
                    <a:pt x="1084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74"/>
            <p:cNvSpPr/>
            <p:nvPr/>
          </p:nvSpPr>
          <p:spPr>
            <a:xfrm flipH="1">
              <a:off x="6213257" y="4201056"/>
              <a:ext cx="113092" cy="171286"/>
            </a:xfrm>
            <a:custGeom>
              <a:avLst/>
              <a:gdLst/>
              <a:ahLst/>
              <a:cxnLst/>
              <a:rect l="l" t="t" r="r" b="b"/>
              <a:pathLst>
                <a:path w="1092" h="1652" extrusionOk="0">
                  <a:moveTo>
                    <a:pt x="19" y="1"/>
                  </a:moveTo>
                  <a:cubicBezTo>
                    <a:pt x="9" y="1"/>
                    <a:pt x="1" y="9"/>
                    <a:pt x="1" y="19"/>
                  </a:cubicBezTo>
                  <a:lnTo>
                    <a:pt x="1" y="1633"/>
                  </a:lnTo>
                  <a:cubicBezTo>
                    <a:pt x="1" y="1643"/>
                    <a:pt x="9" y="1651"/>
                    <a:pt x="19" y="1651"/>
                  </a:cubicBezTo>
                  <a:lnTo>
                    <a:pt x="1074" y="1651"/>
                  </a:lnTo>
                  <a:cubicBezTo>
                    <a:pt x="1085" y="1651"/>
                    <a:pt x="1092" y="1643"/>
                    <a:pt x="1092" y="1633"/>
                  </a:cubicBezTo>
                  <a:lnTo>
                    <a:pt x="1092" y="19"/>
                  </a:lnTo>
                  <a:cubicBezTo>
                    <a:pt x="1092" y="9"/>
                    <a:pt x="1085" y="1"/>
                    <a:pt x="10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74"/>
            <p:cNvSpPr/>
            <p:nvPr/>
          </p:nvSpPr>
          <p:spPr>
            <a:xfrm flipH="1">
              <a:off x="6177320" y="4201056"/>
              <a:ext cx="113092" cy="171286"/>
            </a:xfrm>
            <a:custGeom>
              <a:avLst/>
              <a:gdLst/>
              <a:ahLst/>
              <a:cxnLst/>
              <a:rect l="l" t="t" r="r" b="b"/>
              <a:pathLst>
                <a:path w="1092" h="1652" extrusionOk="0">
                  <a:moveTo>
                    <a:pt x="18" y="1"/>
                  </a:moveTo>
                  <a:cubicBezTo>
                    <a:pt x="7" y="1"/>
                    <a:pt x="0" y="9"/>
                    <a:pt x="0" y="19"/>
                  </a:cubicBezTo>
                  <a:lnTo>
                    <a:pt x="0" y="1633"/>
                  </a:lnTo>
                  <a:cubicBezTo>
                    <a:pt x="0" y="1643"/>
                    <a:pt x="7" y="1651"/>
                    <a:pt x="18" y="1651"/>
                  </a:cubicBezTo>
                  <a:lnTo>
                    <a:pt x="1073" y="1651"/>
                  </a:lnTo>
                  <a:cubicBezTo>
                    <a:pt x="1083" y="1651"/>
                    <a:pt x="1091" y="1643"/>
                    <a:pt x="1091" y="1633"/>
                  </a:cubicBezTo>
                  <a:lnTo>
                    <a:pt x="1091" y="19"/>
                  </a:lnTo>
                  <a:cubicBezTo>
                    <a:pt x="1091" y="9"/>
                    <a:pt x="1083" y="1"/>
                    <a:pt x="1073" y="1"/>
                  </a:cubicBezTo>
                  <a:close/>
                </a:path>
              </a:pathLst>
            </a:custGeom>
            <a:solidFill>
              <a:srgbClr val="EC9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74"/>
            <p:cNvSpPr/>
            <p:nvPr/>
          </p:nvSpPr>
          <p:spPr>
            <a:xfrm flipH="1">
              <a:off x="6449902" y="4201263"/>
              <a:ext cx="112989" cy="171182"/>
            </a:xfrm>
            <a:custGeom>
              <a:avLst/>
              <a:gdLst/>
              <a:ahLst/>
              <a:cxnLst/>
              <a:rect l="l" t="t" r="r" b="b"/>
              <a:pathLst>
                <a:path w="1091" h="1651" extrusionOk="0">
                  <a:moveTo>
                    <a:pt x="811" y="0"/>
                  </a:moveTo>
                  <a:lnTo>
                    <a:pt x="811" y="1144"/>
                  </a:lnTo>
                  <a:cubicBezTo>
                    <a:pt x="811" y="1253"/>
                    <a:pt x="722" y="1341"/>
                    <a:pt x="613" y="1341"/>
                  </a:cubicBezTo>
                  <a:lnTo>
                    <a:pt x="1" y="1341"/>
                  </a:lnTo>
                  <a:lnTo>
                    <a:pt x="1" y="1451"/>
                  </a:lnTo>
                  <a:cubicBezTo>
                    <a:pt x="1" y="1562"/>
                    <a:pt x="90" y="1650"/>
                    <a:pt x="199" y="1650"/>
                  </a:cubicBezTo>
                  <a:lnTo>
                    <a:pt x="894" y="1650"/>
                  </a:lnTo>
                  <a:cubicBezTo>
                    <a:pt x="1003" y="1650"/>
                    <a:pt x="1091" y="1561"/>
                    <a:pt x="1091" y="1451"/>
                  </a:cubicBezTo>
                  <a:lnTo>
                    <a:pt x="1091" y="198"/>
                  </a:lnTo>
                  <a:cubicBezTo>
                    <a:pt x="1091" y="89"/>
                    <a:pt x="1002" y="0"/>
                    <a:pt x="894" y="0"/>
                  </a:cubicBezTo>
                  <a:close/>
                </a:path>
              </a:pathLst>
            </a:custGeom>
            <a:solidFill>
              <a:srgbClr val="66555E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74"/>
            <p:cNvSpPr/>
            <p:nvPr/>
          </p:nvSpPr>
          <p:spPr>
            <a:xfrm flipH="1">
              <a:off x="6478900" y="4201263"/>
              <a:ext cx="83991" cy="139144"/>
            </a:xfrm>
            <a:custGeom>
              <a:avLst/>
              <a:gdLst/>
              <a:ahLst/>
              <a:cxnLst/>
              <a:rect l="l" t="t" r="r" b="b"/>
              <a:pathLst>
                <a:path w="811" h="1342" extrusionOk="0">
                  <a:moveTo>
                    <a:pt x="200" y="0"/>
                  </a:moveTo>
                  <a:cubicBezTo>
                    <a:pt x="89" y="0"/>
                    <a:pt x="1" y="89"/>
                    <a:pt x="1" y="198"/>
                  </a:cubicBezTo>
                  <a:lnTo>
                    <a:pt x="1" y="1341"/>
                  </a:lnTo>
                  <a:lnTo>
                    <a:pt x="613" y="1341"/>
                  </a:lnTo>
                  <a:cubicBezTo>
                    <a:pt x="723" y="1341"/>
                    <a:pt x="811" y="1253"/>
                    <a:pt x="811" y="1144"/>
                  </a:cubicBezTo>
                  <a:lnTo>
                    <a:pt x="8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74"/>
            <p:cNvSpPr/>
            <p:nvPr/>
          </p:nvSpPr>
          <p:spPr>
            <a:xfrm flipH="1">
              <a:off x="6177320" y="4201263"/>
              <a:ext cx="113092" cy="171182"/>
            </a:xfrm>
            <a:custGeom>
              <a:avLst/>
              <a:gdLst/>
              <a:ahLst/>
              <a:cxnLst/>
              <a:rect l="l" t="t" r="r" b="b"/>
              <a:pathLst>
                <a:path w="1092" h="1651" extrusionOk="0">
                  <a:moveTo>
                    <a:pt x="810" y="0"/>
                  </a:moveTo>
                  <a:lnTo>
                    <a:pt x="810" y="1144"/>
                  </a:lnTo>
                  <a:cubicBezTo>
                    <a:pt x="810" y="1253"/>
                    <a:pt x="722" y="1341"/>
                    <a:pt x="613" y="1341"/>
                  </a:cubicBezTo>
                  <a:lnTo>
                    <a:pt x="0" y="1341"/>
                  </a:lnTo>
                  <a:lnTo>
                    <a:pt x="0" y="1451"/>
                  </a:lnTo>
                  <a:cubicBezTo>
                    <a:pt x="0" y="1562"/>
                    <a:pt x="88" y="1650"/>
                    <a:pt x="197" y="1650"/>
                  </a:cubicBezTo>
                  <a:lnTo>
                    <a:pt x="894" y="1650"/>
                  </a:lnTo>
                  <a:cubicBezTo>
                    <a:pt x="1002" y="1650"/>
                    <a:pt x="1091" y="1561"/>
                    <a:pt x="1091" y="1451"/>
                  </a:cubicBezTo>
                  <a:lnTo>
                    <a:pt x="1091" y="198"/>
                  </a:lnTo>
                  <a:cubicBezTo>
                    <a:pt x="1091" y="89"/>
                    <a:pt x="1002" y="0"/>
                    <a:pt x="894" y="0"/>
                  </a:cubicBezTo>
                  <a:close/>
                </a:path>
              </a:pathLst>
            </a:custGeom>
            <a:solidFill>
              <a:srgbClr val="66555E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74"/>
            <p:cNvSpPr/>
            <p:nvPr/>
          </p:nvSpPr>
          <p:spPr>
            <a:xfrm flipH="1">
              <a:off x="6206422" y="4201263"/>
              <a:ext cx="83991" cy="139144"/>
            </a:xfrm>
            <a:custGeom>
              <a:avLst/>
              <a:gdLst/>
              <a:ahLst/>
              <a:cxnLst/>
              <a:rect l="l" t="t" r="r" b="b"/>
              <a:pathLst>
                <a:path w="811" h="1342" extrusionOk="0">
                  <a:moveTo>
                    <a:pt x="197" y="0"/>
                  </a:moveTo>
                  <a:cubicBezTo>
                    <a:pt x="88" y="0"/>
                    <a:pt x="0" y="89"/>
                    <a:pt x="0" y="198"/>
                  </a:cubicBezTo>
                  <a:lnTo>
                    <a:pt x="0" y="1341"/>
                  </a:lnTo>
                  <a:lnTo>
                    <a:pt x="613" y="1341"/>
                  </a:lnTo>
                  <a:cubicBezTo>
                    <a:pt x="722" y="1341"/>
                    <a:pt x="810" y="1253"/>
                    <a:pt x="810" y="1144"/>
                  </a:cubicBezTo>
                  <a:lnTo>
                    <a:pt x="8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74"/>
            <p:cNvSpPr/>
            <p:nvPr/>
          </p:nvSpPr>
          <p:spPr>
            <a:xfrm flipH="1">
              <a:off x="6579357" y="899455"/>
              <a:ext cx="828722" cy="899664"/>
            </a:xfrm>
            <a:custGeom>
              <a:avLst/>
              <a:gdLst/>
              <a:ahLst/>
              <a:cxnLst/>
              <a:rect l="l" t="t" r="r" b="b"/>
              <a:pathLst>
                <a:path w="8002" h="8677" extrusionOk="0">
                  <a:moveTo>
                    <a:pt x="5819" y="0"/>
                  </a:moveTo>
                  <a:lnTo>
                    <a:pt x="0" y="8677"/>
                  </a:lnTo>
                  <a:lnTo>
                    <a:pt x="2183" y="8677"/>
                  </a:lnTo>
                  <a:lnTo>
                    <a:pt x="8002" y="0"/>
                  </a:lnTo>
                  <a:close/>
                </a:path>
              </a:pathLst>
            </a:custGeom>
            <a:solidFill>
              <a:srgbClr val="FFFFFF">
                <a:alpha val="3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74"/>
            <p:cNvSpPr/>
            <p:nvPr/>
          </p:nvSpPr>
          <p:spPr>
            <a:xfrm flipH="1">
              <a:off x="5908882" y="899455"/>
              <a:ext cx="1026633" cy="899560"/>
            </a:xfrm>
            <a:custGeom>
              <a:avLst/>
              <a:gdLst/>
              <a:ahLst/>
              <a:cxnLst/>
              <a:rect l="l" t="t" r="r" b="b"/>
              <a:pathLst>
                <a:path w="9913" h="8676" extrusionOk="0">
                  <a:moveTo>
                    <a:pt x="5819" y="0"/>
                  </a:moveTo>
                  <a:lnTo>
                    <a:pt x="0" y="8676"/>
                  </a:lnTo>
                  <a:lnTo>
                    <a:pt x="7815" y="8676"/>
                  </a:lnTo>
                  <a:lnTo>
                    <a:pt x="9912" y="5549"/>
                  </a:lnTo>
                  <a:lnTo>
                    <a:pt x="9912" y="661"/>
                  </a:lnTo>
                  <a:cubicBezTo>
                    <a:pt x="9912" y="297"/>
                    <a:pt x="9616" y="0"/>
                    <a:pt x="9253" y="0"/>
                  </a:cubicBezTo>
                  <a:close/>
                </a:path>
              </a:pathLst>
            </a:custGeom>
            <a:solidFill>
              <a:srgbClr val="FFFFFF">
                <a:alpha val="3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74"/>
            <p:cNvSpPr/>
            <p:nvPr/>
          </p:nvSpPr>
          <p:spPr>
            <a:xfrm flipH="1">
              <a:off x="7806906" y="4213913"/>
              <a:ext cx="95693" cy="202183"/>
            </a:xfrm>
            <a:custGeom>
              <a:avLst/>
              <a:gdLst/>
              <a:ahLst/>
              <a:cxnLst/>
              <a:rect l="l" t="t" r="r" b="b"/>
              <a:pathLst>
                <a:path w="924" h="1950" extrusionOk="0">
                  <a:moveTo>
                    <a:pt x="805" y="0"/>
                  </a:moveTo>
                  <a:cubicBezTo>
                    <a:pt x="805" y="0"/>
                    <a:pt x="804" y="0"/>
                    <a:pt x="803" y="0"/>
                  </a:cubicBezTo>
                  <a:lnTo>
                    <a:pt x="692" y="0"/>
                  </a:lnTo>
                  <a:lnTo>
                    <a:pt x="692" y="1022"/>
                  </a:lnTo>
                  <a:cubicBezTo>
                    <a:pt x="692" y="1404"/>
                    <a:pt x="383" y="1713"/>
                    <a:pt x="0" y="1713"/>
                  </a:cubicBezTo>
                  <a:lnTo>
                    <a:pt x="0" y="1830"/>
                  </a:lnTo>
                  <a:cubicBezTo>
                    <a:pt x="0" y="1896"/>
                    <a:pt x="55" y="1950"/>
                    <a:pt x="121" y="1950"/>
                  </a:cubicBezTo>
                  <a:lnTo>
                    <a:pt x="803" y="1950"/>
                  </a:lnTo>
                  <a:cubicBezTo>
                    <a:pt x="870" y="1950"/>
                    <a:pt x="923" y="1896"/>
                    <a:pt x="923" y="1830"/>
                  </a:cubicBezTo>
                  <a:lnTo>
                    <a:pt x="923" y="121"/>
                  </a:lnTo>
                  <a:cubicBezTo>
                    <a:pt x="923" y="55"/>
                    <a:pt x="871" y="0"/>
                    <a:pt x="805" y="0"/>
                  </a:cubicBez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74"/>
            <p:cNvSpPr/>
            <p:nvPr/>
          </p:nvSpPr>
          <p:spPr>
            <a:xfrm flipH="1">
              <a:off x="7530906" y="4112717"/>
              <a:ext cx="95693" cy="202287"/>
            </a:xfrm>
            <a:custGeom>
              <a:avLst/>
              <a:gdLst/>
              <a:ahLst/>
              <a:cxnLst/>
              <a:rect l="l" t="t" r="r" b="b"/>
              <a:pathLst>
                <a:path w="924" h="1951" extrusionOk="0">
                  <a:moveTo>
                    <a:pt x="692" y="1"/>
                  </a:moveTo>
                  <a:lnTo>
                    <a:pt x="692" y="1022"/>
                  </a:lnTo>
                  <a:cubicBezTo>
                    <a:pt x="692" y="1404"/>
                    <a:pt x="382" y="1713"/>
                    <a:pt x="1" y="1713"/>
                  </a:cubicBezTo>
                  <a:lnTo>
                    <a:pt x="1" y="1830"/>
                  </a:lnTo>
                  <a:cubicBezTo>
                    <a:pt x="1" y="1897"/>
                    <a:pt x="54" y="1950"/>
                    <a:pt x="121" y="1950"/>
                  </a:cubicBezTo>
                  <a:lnTo>
                    <a:pt x="803" y="1950"/>
                  </a:lnTo>
                  <a:cubicBezTo>
                    <a:pt x="869" y="1950"/>
                    <a:pt x="924" y="1897"/>
                    <a:pt x="924" y="1830"/>
                  </a:cubicBezTo>
                  <a:lnTo>
                    <a:pt x="924" y="121"/>
                  </a:lnTo>
                  <a:cubicBezTo>
                    <a:pt x="924" y="54"/>
                    <a:pt x="869" y="1"/>
                    <a:pt x="803" y="1"/>
                  </a:cubicBez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74"/>
            <p:cNvSpPr/>
            <p:nvPr/>
          </p:nvSpPr>
          <p:spPr>
            <a:xfrm flipH="1">
              <a:off x="7254597" y="4307850"/>
              <a:ext cx="95693" cy="202287"/>
            </a:xfrm>
            <a:custGeom>
              <a:avLst/>
              <a:gdLst/>
              <a:ahLst/>
              <a:cxnLst/>
              <a:rect l="l" t="t" r="r" b="b"/>
              <a:pathLst>
                <a:path w="924" h="1951" extrusionOk="0">
                  <a:moveTo>
                    <a:pt x="691" y="1"/>
                  </a:moveTo>
                  <a:lnTo>
                    <a:pt x="691" y="1022"/>
                  </a:lnTo>
                  <a:cubicBezTo>
                    <a:pt x="691" y="1404"/>
                    <a:pt x="383" y="1713"/>
                    <a:pt x="0" y="1713"/>
                  </a:cubicBezTo>
                  <a:lnTo>
                    <a:pt x="0" y="1830"/>
                  </a:lnTo>
                  <a:cubicBezTo>
                    <a:pt x="0" y="1897"/>
                    <a:pt x="55" y="1950"/>
                    <a:pt x="121" y="1950"/>
                  </a:cubicBezTo>
                  <a:lnTo>
                    <a:pt x="803" y="1950"/>
                  </a:lnTo>
                  <a:cubicBezTo>
                    <a:pt x="870" y="1950"/>
                    <a:pt x="923" y="1897"/>
                    <a:pt x="923" y="1830"/>
                  </a:cubicBezTo>
                  <a:lnTo>
                    <a:pt x="923" y="121"/>
                  </a:lnTo>
                  <a:cubicBezTo>
                    <a:pt x="923" y="54"/>
                    <a:pt x="870" y="1"/>
                    <a:pt x="803" y="1"/>
                  </a:cubicBez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74"/>
            <p:cNvSpPr/>
            <p:nvPr/>
          </p:nvSpPr>
          <p:spPr>
            <a:xfrm flipH="1">
              <a:off x="6748996" y="2408779"/>
              <a:ext cx="673065" cy="61796"/>
            </a:xfrm>
            <a:custGeom>
              <a:avLst/>
              <a:gdLst/>
              <a:ahLst/>
              <a:cxnLst/>
              <a:rect l="l" t="t" r="r" b="b"/>
              <a:pathLst>
                <a:path w="6499" h="596" extrusionOk="0">
                  <a:moveTo>
                    <a:pt x="441" y="0"/>
                  </a:moveTo>
                  <a:cubicBezTo>
                    <a:pt x="441" y="171"/>
                    <a:pt x="371" y="326"/>
                    <a:pt x="258" y="439"/>
                  </a:cubicBezTo>
                  <a:cubicBezTo>
                    <a:pt x="189" y="510"/>
                    <a:pt x="99" y="565"/>
                    <a:pt x="1" y="595"/>
                  </a:cubicBezTo>
                  <a:lnTo>
                    <a:pt x="5877" y="595"/>
                  </a:lnTo>
                  <a:cubicBezTo>
                    <a:pt x="6050" y="595"/>
                    <a:pt x="6205" y="527"/>
                    <a:pt x="6317" y="417"/>
                  </a:cubicBezTo>
                  <a:cubicBezTo>
                    <a:pt x="6426" y="309"/>
                    <a:pt x="6496" y="163"/>
                    <a:pt x="6499" y="0"/>
                  </a:cubicBezTo>
                  <a:close/>
                </a:path>
              </a:pathLst>
            </a:custGeom>
            <a:solidFill>
              <a:srgbClr val="000000">
                <a:alpha val="38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74"/>
            <p:cNvSpPr/>
            <p:nvPr/>
          </p:nvSpPr>
          <p:spPr>
            <a:xfrm flipH="1">
              <a:off x="6554916" y="2506553"/>
              <a:ext cx="1181566" cy="66150"/>
            </a:xfrm>
            <a:custGeom>
              <a:avLst/>
              <a:gdLst/>
              <a:ahLst/>
              <a:cxnLst/>
              <a:rect l="l" t="t" r="r" b="b"/>
              <a:pathLst>
                <a:path w="11409" h="638" extrusionOk="0">
                  <a:moveTo>
                    <a:pt x="776" y="1"/>
                  </a:moveTo>
                  <a:cubicBezTo>
                    <a:pt x="745" y="159"/>
                    <a:pt x="668" y="298"/>
                    <a:pt x="559" y="407"/>
                  </a:cubicBezTo>
                  <a:cubicBezTo>
                    <a:pt x="416" y="549"/>
                    <a:pt x="218" y="638"/>
                    <a:pt x="0" y="638"/>
                  </a:cubicBezTo>
                  <a:lnTo>
                    <a:pt x="10632" y="638"/>
                  </a:lnTo>
                  <a:cubicBezTo>
                    <a:pt x="10851" y="638"/>
                    <a:pt x="11048" y="550"/>
                    <a:pt x="11191" y="407"/>
                  </a:cubicBezTo>
                  <a:cubicBezTo>
                    <a:pt x="11301" y="298"/>
                    <a:pt x="11378" y="157"/>
                    <a:pt x="11409" y="1"/>
                  </a:cubicBezTo>
                  <a:close/>
                </a:path>
              </a:pathLst>
            </a:custGeom>
            <a:solidFill>
              <a:srgbClr val="000000">
                <a:alpha val="38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74"/>
            <p:cNvSpPr/>
            <p:nvPr/>
          </p:nvSpPr>
          <p:spPr>
            <a:xfrm flipH="1">
              <a:off x="6700113" y="1914519"/>
              <a:ext cx="308311" cy="429873"/>
            </a:xfrm>
            <a:custGeom>
              <a:avLst/>
              <a:gdLst/>
              <a:ahLst/>
              <a:cxnLst/>
              <a:rect l="l" t="t" r="r" b="b"/>
              <a:pathLst>
                <a:path w="2977" h="4146" extrusionOk="0">
                  <a:moveTo>
                    <a:pt x="2977" y="0"/>
                  </a:moveTo>
                  <a:lnTo>
                    <a:pt x="2975" y="2"/>
                  </a:lnTo>
                  <a:lnTo>
                    <a:pt x="2977" y="2"/>
                  </a:lnTo>
                  <a:lnTo>
                    <a:pt x="2977" y="0"/>
                  </a:lnTo>
                  <a:close/>
                  <a:moveTo>
                    <a:pt x="731" y="2"/>
                  </a:moveTo>
                  <a:lnTo>
                    <a:pt x="514" y="367"/>
                  </a:lnTo>
                  <a:cubicBezTo>
                    <a:pt x="1252" y="367"/>
                    <a:pt x="1713" y="1162"/>
                    <a:pt x="1346" y="1802"/>
                  </a:cubicBezTo>
                  <a:lnTo>
                    <a:pt x="1" y="4146"/>
                  </a:lnTo>
                  <a:lnTo>
                    <a:pt x="510" y="4146"/>
                  </a:lnTo>
                  <a:lnTo>
                    <a:pt x="2975" y="2"/>
                  </a:ln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74"/>
            <p:cNvSpPr/>
            <p:nvPr/>
          </p:nvSpPr>
          <p:spPr>
            <a:xfrm flipH="1">
              <a:off x="6571590" y="1870764"/>
              <a:ext cx="434867" cy="44066"/>
            </a:xfrm>
            <a:custGeom>
              <a:avLst/>
              <a:gdLst/>
              <a:ahLst/>
              <a:cxnLst/>
              <a:rect l="l" t="t" r="r" b="b"/>
              <a:pathLst>
                <a:path w="4199" h="425" extrusionOk="0">
                  <a:moveTo>
                    <a:pt x="1" y="1"/>
                  </a:moveTo>
                  <a:lnTo>
                    <a:pt x="1" y="250"/>
                  </a:lnTo>
                  <a:cubicBezTo>
                    <a:pt x="1" y="345"/>
                    <a:pt x="79" y="424"/>
                    <a:pt x="175" y="424"/>
                  </a:cubicBezTo>
                  <a:lnTo>
                    <a:pt x="4024" y="424"/>
                  </a:lnTo>
                  <a:cubicBezTo>
                    <a:pt x="4121" y="424"/>
                    <a:pt x="4199" y="345"/>
                    <a:pt x="4199" y="250"/>
                  </a:cubicBezTo>
                  <a:lnTo>
                    <a:pt x="4199" y="1"/>
                  </a:ln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9" name="Google Shape;4549;p74"/>
          <p:cNvSpPr/>
          <p:nvPr/>
        </p:nvSpPr>
        <p:spPr>
          <a:xfrm>
            <a:off x="6161663" y="4961875"/>
            <a:ext cx="2476200" cy="124200"/>
          </a:xfrm>
          <a:prstGeom prst="ellipse">
            <a:avLst/>
          </a:prstGeom>
          <a:solidFill>
            <a:srgbClr val="000000">
              <a:alpha val="20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59911-C0A1-415D-9559-410696A5A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634" y="3465212"/>
            <a:ext cx="4517163" cy="1038035"/>
          </a:xfrm>
          <a:prstGeom prst="rect">
            <a:avLst/>
          </a:prstGeom>
        </p:spPr>
      </p:pic>
      <p:sp>
        <p:nvSpPr>
          <p:cNvPr id="115" name="Google Shape;2520;p47">
            <a:extLst>
              <a:ext uri="{FF2B5EF4-FFF2-40B4-BE49-F238E27FC236}">
                <a16:creationId xmlns:a16="http://schemas.microsoft.com/office/drawing/2014/main" id="{7C5B9F0D-FCA5-492F-B879-7A99E3BC384F}"/>
              </a:ext>
            </a:extLst>
          </p:cNvPr>
          <p:cNvSpPr txBox="1">
            <a:spLocks/>
          </p:cNvSpPr>
          <p:nvPr/>
        </p:nvSpPr>
        <p:spPr>
          <a:xfrm>
            <a:off x="1058607" y="2657431"/>
            <a:ext cx="3107399" cy="1472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r-TR" dirty="0"/>
              <a:t>Fatih Dağ tarafından hazırlanmıştır.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sz="1200" b="1" dirty="0"/>
              <a:t>İletişim</a:t>
            </a:r>
          </a:p>
          <a:p>
            <a:r>
              <a:rPr lang="tr-TR" sz="1100" dirty="0"/>
              <a:t>+90 551 144 8492</a:t>
            </a:r>
          </a:p>
          <a:p>
            <a:r>
              <a:rPr lang="tr-TR" sz="1100" dirty="0"/>
              <a:t>dagbfatih@hotmail.com</a:t>
            </a:r>
            <a:endParaRPr lang="es-E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0" name="Google Shape;3530;p54"/>
          <p:cNvSpPr txBox="1">
            <a:spLocks noGrp="1"/>
          </p:cNvSpPr>
          <p:nvPr>
            <p:ph type="title"/>
          </p:nvPr>
        </p:nvSpPr>
        <p:spPr>
          <a:xfrm>
            <a:off x="4502952" y="1168782"/>
            <a:ext cx="3610500" cy="11962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6600" dirty="0"/>
              <a:t>Fikir</a:t>
            </a:r>
            <a:endParaRPr sz="6600" dirty="0"/>
          </a:p>
        </p:txBody>
      </p:sp>
      <p:pic>
        <p:nvPicPr>
          <p:cNvPr id="3531" name="Google Shape;3531;p5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29422" y="1141806"/>
            <a:ext cx="3193200" cy="2859887"/>
          </a:xfrm>
          <a:prstGeom prst="ellipse">
            <a:avLst/>
          </a:prstGeom>
          <a:noFill/>
          <a:ln>
            <a:noFill/>
          </a:ln>
        </p:spPr>
      </p:pic>
      <p:sp>
        <p:nvSpPr>
          <p:cNvPr id="7" name="Google Shape;3530;p54">
            <a:extLst>
              <a:ext uri="{FF2B5EF4-FFF2-40B4-BE49-F238E27FC236}">
                <a16:creationId xmlns:a16="http://schemas.microsoft.com/office/drawing/2014/main" id="{BB08B822-AA2F-40C7-A9EC-7ABA5D6FF293}"/>
              </a:ext>
            </a:extLst>
          </p:cNvPr>
          <p:cNvSpPr txBox="1">
            <a:spLocks/>
          </p:cNvSpPr>
          <p:nvPr/>
        </p:nvSpPr>
        <p:spPr>
          <a:xfrm>
            <a:off x="4502952" y="2365065"/>
            <a:ext cx="3712898" cy="127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9pPr>
          </a:lstStyle>
          <a:p>
            <a:r>
              <a:rPr lang="tr-TR" sz="1400" dirty="0">
                <a:latin typeface="Archivo" panose="020B0604020202020204" charset="-94"/>
                <a:cs typeface="Archivo" panose="020B0604020202020204" charset="-94"/>
              </a:rPr>
              <a:t>Projenin ana fikri, otel sahillerinde drone ile müşterilerin şezlonglarına kadar gıda ürünleri teslimatı yapmaktır, bu da tatil konforunu artırmayı hedefler. Gelecekte bu hizmeti şehir içi teslimatlara genişletmek planlanmaktadır.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p41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İncelenecek Başlıklar</a:t>
            </a:r>
            <a:endParaRPr dirty="0"/>
          </a:p>
        </p:txBody>
      </p:sp>
      <p:sp>
        <p:nvSpPr>
          <p:cNvPr id="1681" name="Google Shape;1681;p41"/>
          <p:cNvSpPr txBox="1"/>
          <p:nvPr/>
        </p:nvSpPr>
        <p:spPr>
          <a:xfrm>
            <a:off x="720000" y="1338450"/>
            <a:ext cx="77040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Sunum, aşağıdaki başlıkları takip ederek ilerleyecektir</a:t>
            </a:r>
            <a:endParaRPr sz="1200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682" name="Google Shape;1682;p41"/>
          <p:cNvGrpSpPr/>
          <p:nvPr/>
        </p:nvGrpSpPr>
        <p:grpSpPr>
          <a:xfrm>
            <a:off x="5969687" y="201344"/>
            <a:ext cx="2923433" cy="3359584"/>
            <a:chOff x="5969687" y="201344"/>
            <a:chExt cx="2923433" cy="3359584"/>
          </a:xfrm>
        </p:grpSpPr>
        <p:grpSp>
          <p:nvGrpSpPr>
            <p:cNvPr id="1683" name="Google Shape;1683;p41"/>
            <p:cNvGrpSpPr/>
            <p:nvPr/>
          </p:nvGrpSpPr>
          <p:grpSpPr>
            <a:xfrm rot="209950">
              <a:off x="6030108" y="1411942"/>
              <a:ext cx="2802590" cy="2065385"/>
              <a:chOff x="325375" y="3506952"/>
              <a:chExt cx="3087600" cy="1587749"/>
            </a:xfrm>
          </p:grpSpPr>
          <p:sp>
            <p:nvSpPr>
              <p:cNvPr id="1684" name="Google Shape;1684;p41"/>
              <p:cNvSpPr/>
              <p:nvPr/>
            </p:nvSpPr>
            <p:spPr>
              <a:xfrm>
                <a:off x="949553" y="3506952"/>
                <a:ext cx="1838700" cy="147300"/>
              </a:xfrm>
              <a:prstGeom prst="ellipse">
                <a:avLst/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41"/>
              <p:cNvSpPr/>
              <p:nvPr/>
            </p:nvSpPr>
            <p:spPr>
              <a:xfrm>
                <a:off x="714703" y="3941446"/>
                <a:ext cx="2308800" cy="174900"/>
              </a:xfrm>
              <a:prstGeom prst="ellipse">
                <a:avLst/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41"/>
              <p:cNvSpPr/>
              <p:nvPr/>
            </p:nvSpPr>
            <p:spPr>
              <a:xfrm>
                <a:off x="497325" y="4403528"/>
                <a:ext cx="2743800" cy="174900"/>
              </a:xfrm>
              <a:prstGeom prst="ellipse">
                <a:avLst/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41"/>
              <p:cNvSpPr/>
              <p:nvPr/>
            </p:nvSpPr>
            <p:spPr>
              <a:xfrm>
                <a:off x="325375" y="4919802"/>
                <a:ext cx="3087600" cy="174900"/>
              </a:xfrm>
              <a:prstGeom prst="ellipse">
                <a:avLst/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8" name="Google Shape;1688;p41"/>
            <p:cNvGrpSpPr/>
            <p:nvPr/>
          </p:nvGrpSpPr>
          <p:grpSpPr>
            <a:xfrm rot="209560">
              <a:off x="6381284" y="274348"/>
              <a:ext cx="2426910" cy="991101"/>
              <a:chOff x="3183903" y="395477"/>
              <a:chExt cx="1096805" cy="447933"/>
            </a:xfrm>
          </p:grpSpPr>
          <p:sp>
            <p:nvSpPr>
              <p:cNvPr id="1689" name="Google Shape;1689;p41"/>
              <p:cNvSpPr/>
              <p:nvPr/>
            </p:nvSpPr>
            <p:spPr>
              <a:xfrm>
                <a:off x="3979722" y="448371"/>
                <a:ext cx="66238" cy="538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30" extrusionOk="0">
                    <a:moveTo>
                      <a:pt x="52" y="0"/>
                    </a:moveTo>
                    <a:cubicBezTo>
                      <a:pt x="24" y="0"/>
                      <a:pt x="0" y="24"/>
                      <a:pt x="0" y="52"/>
                    </a:cubicBezTo>
                    <a:lnTo>
                      <a:pt x="0" y="61"/>
                    </a:lnTo>
                    <a:cubicBezTo>
                      <a:pt x="0" y="145"/>
                      <a:pt x="69" y="214"/>
                      <a:pt x="152" y="215"/>
                    </a:cubicBezTo>
                    <a:cubicBezTo>
                      <a:pt x="459" y="219"/>
                      <a:pt x="1017" y="230"/>
                      <a:pt x="1498" y="230"/>
                    </a:cubicBezTo>
                    <a:cubicBezTo>
                      <a:pt x="1809" y="230"/>
                      <a:pt x="2088" y="225"/>
                      <a:pt x="2246" y="212"/>
                    </a:cubicBezTo>
                    <a:cubicBezTo>
                      <a:pt x="2726" y="171"/>
                      <a:pt x="2831" y="0"/>
                      <a:pt x="28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41"/>
              <p:cNvSpPr/>
              <p:nvPr/>
            </p:nvSpPr>
            <p:spPr>
              <a:xfrm>
                <a:off x="3969755" y="459498"/>
                <a:ext cx="23748" cy="14383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614" extrusionOk="0">
                    <a:moveTo>
                      <a:pt x="93" y="0"/>
                    </a:moveTo>
                    <a:cubicBezTo>
                      <a:pt x="42" y="0"/>
                      <a:pt x="1" y="42"/>
                      <a:pt x="1" y="93"/>
                    </a:cubicBezTo>
                    <a:lnTo>
                      <a:pt x="1" y="613"/>
                    </a:lnTo>
                    <a:lnTo>
                      <a:pt x="1014" y="613"/>
                    </a:lnTo>
                    <a:lnTo>
                      <a:pt x="1014" y="93"/>
                    </a:lnTo>
                    <a:cubicBezTo>
                      <a:pt x="1014" y="41"/>
                      <a:pt x="972" y="0"/>
                      <a:pt x="921" y="0"/>
                    </a:cubicBezTo>
                    <a:lnTo>
                      <a:pt x="96" y="0"/>
                    </a:lnTo>
                    <a:cubicBezTo>
                      <a:pt x="95" y="0"/>
                      <a:pt x="94" y="0"/>
                      <a:pt x="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41"/>
              <p:cNvSpPr/>
              <p:nvPr/>
            </p:nvSpPr>
            <p:spPr>
              <a:xfrm>
                <a:off x="3974809" y="459498"/>
                <a:ext cx="13641" cy="14383"/>
              </a:xfrm>
              <a:custGeom>
                <a:avLst/>
                <a:gdLst/>
                <a:ahLst/>
                <a:cxnLst/>
                <a:rect l="l" t="t" r="r" b="b"/>
                <a:pathLst>
                  <a:path w="583" h="614" extrusionOk="0">
                    <a:moveTo>
                      <a:pt x="53" y="0"/>
                    </a:moveTo>
                    <a:cubicBezTo>
                      <a:pt x="24" y="0"/>
                      <a:pt x="0" y="42"/>
                      <a:pt x="0" y="93"/>
                    </a:cubicBezTo>
                    <a:lnTo>
                      <a:pt x="0" y="613"/>
                    </a:lnTo>
                    <a:lnTo>
                      <a:pt x="583" y="613"/>
                    </a:lnTo>
                    <a:lnTo>
                      <a:pt x="583" y="93"/>
                    </a:lnTo>
                    <a:cubicBezTo>
                      <a:pt x="583" y="41"/>
                      <a:pt x="558" y="0"/>
                      <a:pt x="528" y="0"/>
                    </a:cubicBezTo>
                    <a:lnTo>
                      <a:pt x="55" y="0"/>
                    </a:lnTo>
                    <a:cubicBezTo>
                      <a:pt x="54" y="0"/>
                      <a:pt x="53" y="0"/>
                      <a:pt x="53" y="0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1"/>
              <p:cNvSpPr/>
              <p:nvPr/>
            </p:nvSpPr>
            <p:spPr>
              <a:xfrm>
                <a:off x="3966479" y="472007"/>
                <a:ext cx="30300" cy="22465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959" extrusionOk="0">
                    <a:moveTo>
                      <a:pt x="120" y="0"/>
                    </a:moveTo>
                    <a:cubicBezTo>
                      <a:pt x="54" y="0"/>
                      <a:pt x="0" y="54"/>
                      <a:pt x="0" y="120"/>
                    </a:cubicBezTo>
                    <a:lnTo>
                      <a:pt x="0" y="958"/>
                    </a:lnTo>
                    <a:lnTo>
                      <a:pt x="1295" y="705"/>
                    </a:lnTo>
                    <a:lnTo>
                      <a:pt x="1295" y="120"/>
                    </a:lnTo>
                    <a:cubicBezTo>
                      <a:pt x="1295" y="54"/>
                      <a:pt x="1241" y="0"/>
                      <a:pt x="11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1"/>
              <p:cNvSpPr/>
              <p:nvPr/>
            </p:nvSpPr>
            <p:spPr>
              <a:xfrm>
                <a:off x="3973311" y="472007"/>
                <a:ext cx="16636" cy="2246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959" extrusionOk="0">
                    <a:moveTo>
                      <a:pt x="65" y="0"/>
                    </a:moveTo>
                    <a:cubicBezTo>
                      <a:pt x="30" y="0"/>
                      <a:pt x="1" y="54"/>
                      <a:pt x="1" y="120"/>
                    </a:cubicBezTo>
                    <a:lnTo>
                      <a:pt x="1" y="958"/>
                    </a:lnTo>
                    <a:lnTo>
                      <a:pt x="710" y="705"/>
                    </a:lnTo>
                    <a:lnTo>
                      <a:pt x="710" y="120"/>
                    </a:lnTo>
                    <a:cubicBezTo>
                      <a:pt x="710" y="54"/>
                      <a:pt x="680" y="0"/>
                      <a:pt x="644" y="0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41"/>
              <p:cNvSpPr/>
              <p:nvPr/>
            </p:nvSpPr>
            <p:spPr>
              <a:xfrm>
                <a:off x="3960209" y="479901"/>
                <a:ext cx="43870" cy="14570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622" extrusionOk="0">
                    <a:moveTo>
                      <a:pt x="1787" y="1"/>
                    </a:moveTo>
                    <a:cubicBezTo>
                      <a:pt x="1782" y="1"/>
                      <a:pt x="1778" y="1"/>
                      <a:pt x="1773" y="2"/>
                    </a:cubicBezTo>
                    <a:lnTo>
                      <a:pt x="1539" y="34"/>
                    </a:lnTo>
                    <a:lnTo>
                      <a:pt x="316" y="203"/>
                    </a:lnTo>
                    <a:lnTo>
                      <a:pt x="78" y="237"/>
                    </a:lnTo>
                    <a:cubicBezTo>
                      <a:pt x="32" y="243"/>
                      <a:pt x="1" y="280"/>
                      <a:pt x="1" y="325"/>
                    </a:cubicBezTo>
                    <a:lnTo>
                      <a:pt x="1" y="621"/>
                    </a:lnTo>
                    <a:lnTo>
                      <a:pt x="283" y="573"/>
                    </a:lnTo>
                    <a:lnTo>
                      <a:pt x="618" y="517"/>
                    </a:lnTo>
                    <a:lnTo>
                      <a:pt x="1874" y="309"/>
                    </a:lnTo>
                    <a:lnTo>
                      <a:pt x="1874" y="90"/>
                    </a:lnTo>
                    <a:cubicBezTo>
                      <a:pt x="1874" y="40"/>
                      <a:pt x="1835" y="1"/>
                      <a:pt x="1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1"/>
              <p:cNvSpPr/>
              <p:nvPr/>
            </p:nvSpPr>
            <p:spPr>
              <a:xfrm>
                <a:off x="3966807" y="480838"/>
                <a:ext cx="30674" cy="12603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538" extrusionOk="0">
                    <a:moveTo>
                      <a:pt x="1222" y="1"/>
                    </a:moveTo>
                    <a:cubicBezTo>
                      <a:pt x="1218" y="1"/>
                      <a:pt x="1213" y="1"/>
                      <a:pt x="1209" y="2"/>
                    </a:cubicBezTo>
                    <a:lnTo>
                      <a:pt x="74" y="159"/>
                    </a:lnTo>
                    <a:cubicBezTo>
                      <a:pt x="32" y="164"/>
                      <a:pt x="1" y="199"/>
                      <a:pt x="1" y="240"/>
                    </a:cubicBezTo>
                    <a:lnTo>
                      <a:pt x="1" y="241"/>
                    </a:lnTo>
                    <a:lnTo>
                      <a:pt x="1" y="533"/>
                    </a:lnTo>
                    <a:lnTo>
                      <a:pt x="1" y="537"/>
                    </a:lnTo>
                    <a:lnTo>
                      <a:pt x="336" y="479"/>
                    </a:lnTo>
                    <a:lnTo>
                      <a:pt x="1310" y="305"/>
                    </a:lnTo>
                    <a:lnTo>
                      <a:pt x="1310" y="86"/>
                    </a:lnTo>
                    <a:cubicBezTo>
                      <a:pt x="1310" y="85"/>
                      <a:pt x="1310" y="85"/>
                      <a:pt x="1309" y="85"/>
                    </a:cubicBezTo>
                    <a:cubicBezTo>
                      <a:pt x="1309" y="38"/>
                      <a:pt x="1268" y="1"/>
                      <a:pt x="1222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1"/>
              <p:cNvSpPr/>
              <p:nvPr/>
            </p:nvSpPr>
            <p:spPr>
              <a:xfrm>
                <a:off x="3973943" y="456991"/>
                <a:ext cx="15372" cy="2506"/>
              </a:xfrm>
              <a:custGeom>
                <a:avLst/>
                <a:gdLst/>
                <a:ahLst/>
                <a:cxnLst/>
                <a:rect l="l" t="t" r="r" b="b"/>
                <a:pathLst>
                  <a:path w="657" h="107" extrusionOk="0">
                    <a:moveTo>
                      <a:pt x="0" y="1"/>
                    </a:moveTo>
                    <a:lnTo>
                      <a:pt x="0" y="106"/>
                    </a:lnTo>
                    <a:lnTo>
                      <a:pt x="657" y="106"/>
                    </a:lnTo>
                    <a:lnTo>
                      <a:pt x="6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41"/>
              <p:cNvSpPr/>
              <p:nvPr/>
            </p:nvSpPr>
            <p:spPr>
              <a:xfrm>
                <a:off x="3971229" y="445747"/>
                <a:ext cx="20800" cy="11267"/>
              </a:xfrm>
              <a:custGeom>
                <a:avLst/>
                <a:gdLst/>
                <a:ahLst/>
                <a:cxnLst/>
                <a:rect l="l" t="t" r="r" b="b"/>
                <a:pathLst>
                  <a:path w="889" h="481" extrusionOk="0">
                    <a:moveTo>
                      <a:pt x="444" y="1"/>
                    </a:moveTo>
                    <a:cubicBezTo>
                      <a:pt x="199" y="1"/>
                      <a:pt x="0" y="200"/>
                      <a:pt x="1" y="445"/>
                    </a:cubicBezTo>
                    <a:cubicBezTo>
                      <a:pt x="1" y="465"/>
                      <a:pt x="18" y="481"/>
                      <a:pt x="37" y="481"/>
                    </a:cubicBezTo>
                    <a:lnTo>
                      <a:pt x="853" y="481"/>
                    </a:lnTo>
                    <a:cubicBezTo>
                      <a:pt x="872" y="481"/>
                      <a:pt x="889" y="464"/>
                      <a:pt x="889" y="445"/>
                    </a:cubicBezTo>
                    <a:cubicBezTo>
                      <a:pt x="889" y="200"/>
                      <a:pt x="690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41"/>
              <p:cNvSpPr/>
              <p:nvPr/>
            </p:nvSpPr>
            <p:spPr>
              <a:xfrm>
                <a:off x="3972633" y="447621"/>
                <a:ext cx="17993" cy="9370"/>
              </a:xfrm>
              <a:custGeom>
                <a:avLst/>
                <a:gdLst/>
                <a:ahLst/>
                <a:cxnLst/>
                <a:rect l="l" t="t" r="r" b="b"/>
                <a:pathLst>
                  <a:path w="769" h="400" extrusionOk="0">
                    <a:moveTo>
                      <a:pt x="11" y="1"/>
                    </a:moveTo>
                    <a:cubicBezTo>
                      <a:pt x="6" y="1"/>
                      <a:pt x="3" y="6"/>
                      <a:pt x="1" y="10"/>
                    </a:cubicBezTo>
                    <a:lnTo>
                      <a:pt x="1" y="397"/>
                    </a:lnTo>
                    <a:cubicBezTo>
                      <a:pt x="1" y="399"/>
                      <a:pt x="2" y="399"/>
                      <a:pt x="2" y="399"/>
                    </a:cubicBezTo>
                    <a:lnTo>
                      <a:pt x="766" y="399"/>
                    </a:lnTo>
                    <a:cubicBezTo>
                      <a:pt x="768" y="399"/>
                      <a:pt x="768" y="397"/>
                      <a:pt x="768" y="397"/>
                    </a:cubicBezTo>
                    <a:lnTo>
                      <a:pt x="768" y="10"/>
                    </a:lnTo>
                    <a:cubicBezTo>
                      <a:pt x="768" y="5"/>
                      <a:pt x="764" y="1"/>
                      <a:pt x="7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41"/>
              <p:cNvSpPr/>
              <p:nvPr/>
            </p:nvSpPr>
            <p:spPr>
              <a:xfrm>
                <a:off x="3973943" y="456968"/>
                <a:ext cx="15372" cy="2506"/>
              </a:xfrm>
              <a:custGeom>
                <a:avLst/>
                <a:gdLst/>
                <a:ahLst/>
                <a:cxnLst/>
                <a:rect l="l" t="t" r="r" b="b"/>
                <a:pathLst>
                  <a:path w="657" h="107" extrusionOk="0">
                    <a:moveTo>
                      <a:pt x="0" y="0"/>
                    </a:moveTo>
                    <a:lnTo>
                      <a:pt x="0" y="106"/>
                    </a:lnTo>
                    <a:lnTo>
                      <a:pt x="87" y="106"/>
                    </a:lnTo>
                    <a:lnTo>
                      <a:pt x="87" y="91"/>
                    </a:lnTo>
                    <a:cubicBezTo>
                      <a:pt x="87" y="64"/>
                      <a:pt x="109" y="42"/>
                      <a:pt x="138" y="42"/>
                    </a:cubicBezTo>
                    <a:lnTo>
                      <a:pt x="657" y="42"/>
                    </a:lnTo>
                    <a:lnTo>
                      <a:pt x="657" y="0"/>
                    </a:ln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41"/>
              <p:cNvSpPr/>
              <p:nvPr/>
            </p:nvSpPr>
            <p:spPr>
              <a:xfrm>
                <a:off x="3902464" y="448371"/>
                <a:ext cx="76510" cy="5388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230" extrusionOk="0">
                    <a:moveTo>
                      <a:pt x="0" y="0"/>
                    </a:moveTo>
                    <a:cubicBezTo>
                      <a:pt x="0" y="0"/>
                      <a:pt x="106" y="171"/>
                      <a:pt x="585" y="212"/>
                    </a:cubicBezTo>
                    <a:cubicBezTo>
                      <a:pt x="743" y="225"/>
                      <a:pt x="1090" y="230"/>
                      <a:pt x="1484" y="230"/>
                    </a:cubicBezTo>
                    <a:cubicBezTo>
                      <a:pt x="2092" y="230"/>
                      <a:pt x="2811" y="219"/>
                      <a:pt x="3118" y="215"/>
                    </a:cubicBezTo>
                    <a:cubicBezTo>
                      <a:pt x="3202" y="214"/>
                      <a:pt x="3270" y="145"/>
                      <a:pt x="3270" y="61"/>
                    </a:cubicBezTo>
                    <a:lnTo>
                      <a:pt x="3270" y="52"/>
                    </a:lnTo>
                    <a:cubicBezTo>
                      <a:pt x="3269" y="24"/>
                      <a:pt x="3245" y="0"/>
                      <a:pt x="32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41"/>
              <p:cNvSpPr/>
              <p:nvPr/>
            </p:nvSpPr>
            <p:spPr>
              <a:xfrm>
                <a:off x="3418627" y="448371"/>
                <a:ext cx="66262" cy="5388"/>
              </a:xfrm>
              <a:custGeom>
                <a:avLst/>
                <a:gdLst/>
                <a:ahLst/>
                <a:cxnLst/>
                <a:rect l="l" t="t" r="r" b="b"/>
                <a:pathLst>
                  <a:path w="2832" h="230" extrusionOk="0">
                    <a:moveTo>
                      <a:pt x="1" y="0"/>
                    </a:moveTo>
                    <a:cubicBezTo>
                      <a:pt x="1" y="0"/>
                      <a:pt x="105" y="171"/>
                      <a:pt x="585" y="212"/>
                    </a:cubicBezTo>
                    <a:cubicBezTo>
                      <a:pt x="743" y="225"/>
                      <a:pt x="1023" y="230"/>
                      <a:pt x="1334" y="230"/>
                    </a:cubicBezTo>
                    <a:cubicBezTo>
                      <a:pt x="1815" y="230"/>
                      <a:pt x="2373" y="219"/>
                      <a:pt x="2680" y="215"/>
                    </a:cubicBezTo>
                    <a:cubicBezTo>
                      <a:pt x="2763" y="214"/>
                      <a:pt x="2831" y="145"/>
                      <a:pt x="2831" y="61"/>
                    </a:cubicBezTo>
                    <a:lnTo>
                      <a:pt x="2831" y="52"/>
                    </a:lnTo>
                    <a:cubicBezTo>
                      <a:pt x="2831" y="24"/>
                      <a:pt x="2808" y="0"/>
                      <a:pt x="27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41"/>
              <p:cNvSpPr/>
              <p:nvPr/>
            </p:nvSpPr>
            <p:spPr>
              <a:xfrm>
                <a:off x="3471131" y="459498"/>
                <a:ext cx="23748" cy="14383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614" extrusionOk="0">
                    <a:moveTo>
                      <a:pt x="922" y="0"/>
                    </a:moveTo>
                    <a:cubicBezTo>
                      <a:pt x="921" y="0"/>
                      <a:pt x="920" y="0"/>
                      <a:pt x="919" y="0"/>
                    </a:cubicBezTo>
                    <a:lnTo>
                      <a:pt x="95" y="0"/>
                    </a:lnTo>
                    <a:cubicBezTo>
                      <a:pt x="44" y="0"/>
                      <a:pt x="1" y="41"/>
                      <a:pt x="1" y="93"/>
                    </a:cubicBezTo>
                    <a:lnTo>
                      <a:pt x="1" y="613"/>
                    </a:lnTo>
                    <a:lnTo>
                      <a:pt x="1014" y="613"/>
                    </a:lnTo>
                    <a:lnTo>
                      <a:pt x="1014" y="93"/>
                    </a:lnTo>
                    <a:cubicBezTo>
                      <a:pt x="1014" y="42"/>
                      <a:pt x="974" y="0"/>
                      <a:pt x="9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41"/>
              <p:cNvSpPr/>
              <p:nvPr/>
            </p:nvSpPr>
            <p:spPr>
              <a:xfrm>
                <a:off x="3476185" y="459498"/>
                <a:ext cx="13641" cy="14383"/>
              </a:xfrm>
              <a:custGeom>
                <a:avLst/>
                <a:gdLst/>
                <a:ahLst/>
                <a:cxnLst/>
                <a:rect l="l" t="t" r="r" b="b"/>
                <a:pathLst>
                  <a:path w="583" h="614" extrusionOk="0">
                    <a:moveTo>
                      <a:pt x="530" y="0"/>
                    </a:moveTo>
                    <a:cubicBezTo>
                      <a:pt x="530" y="0"/>
                      <a:pt x="529" y="0"/>
                      <a:pt x="528" y="0"/>
                    </a:cubicBezTo>
                    <a:lnTo>
                      <a:pt x="55" y="0"/>
                    </a:lnTo>
                    <a:cubicBezTo>
                      <a:pt x="25" y="0"/>
                      <a:pt x="0" y="41"/>
                      <a:pt x="0" y="93"/>
                    </a:cubicBezTo>
                    <a:lnTo>
                      <a:pt x="0" y="613"/>
                    </a:lnTo>
                    <a:lnTo>
                      <a:pt x="583" y="613"/>
                    </a:lnTo>
                    <a:lnTo>
                      <a:pt x="583" y="93"/>
                    </a:lnTo>
                    <a:cubicBezTo>
                      <a:pt x="583" y="42"/>
                      <a:pt x="559" y="0"/>
                      <a:pt x="530" y="0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41"/>
              <p:cNvSpPr/>
              <p:nvPr/>
            </p:nvSpPr>
            <p:spPr>
              <a:xfrm>
                <a:off x="3467855" y="472007"/>
                <a:ext cx="30300" cy="22465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959" extrusionOk="0">
                    <a:moveTo>
                      <a:pt x="120" y="0"/>
                    </a:moveTo>
                    <a:cubicBezTo>
                      <a:pt x="54" y="0"/>
                      <a:pt x="0" y="54"/>
                      <a:pt x="0" y="120"/>
                    </a:cubicBezTo>
                    <a:lnTo>
                      <a:pt x="0" y="705"/>
                    </a:lnTo>
                    <a:lnTo>
                      <a:pt x="1295" y="958"/>
                    </a:lnTo>
                    <a:lnTo>
                      <a:pt x="1295" y="120"/>
                    </a:lnTo>
                    <a:cubicBezTo>
                      <a:pt x="1295" y="54"/>
                      <a:pt x="1241" y="0"/>
                      <a:pt x="11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41"/>
              <p:cNvSpPr/>
              <p:nvPr/>
            </p:nvSpPr>
            <p:spPr>
              <a:xfrm>
                <a:off x="3474664" y="472007"/>
                <a:ext cx="16659" cy="2246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959" extrusionOk="0">
                    <a:moveTo>
                      <a:pt x="67" y="0"/>
                    </a:moveTo>
                    <a:cubicBezTo>
                      <a:pt x="31" y="0"/>
                      <a:pt x="1" y="54"/>
                      <a:pt x="1" y="120"/>
                    </a:cubicBezTo>
                    <a:lnTo>
                      <a:pt x="1" y="705"/>
                    </a:lnTo>
                    <a:lnTo>
                      <a:pt x="710" y="958"/>
                    </a:lnTo>
                    <a:lnTo>
                      <a:pt x="710" y="120"/>
                    </a:lnTo>
                    <a:cubicBezTo>
                      <a:pt x="711" y="54"/>
                      <a:pt x="683" y="0"/>
                      <a:pt x="645" y="0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41"/>
              <p:cNvSpPr/>
              <p:nvPr/>
            </p:nvSpPr>
            <p:spPr>
              <a:xfrm>
                <a:off x="3460555" y="479901"/>
                <a:ext cx="43894" cy="1457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622" extrusionOk="0">
                    <a:moveTo>
                      <a:pt x="88" y="1"/>
                    </a:moveTo>
                    <a:cubicBezTo>
                      <a:pt x="40" y="1"/>
                      <a:pt x="1" y="40"/>
                      <a:pt x="1" y="90"/>
                    </a:cubicBezTo>
                    <a:lnTo>
                      <a:pt x="1" y="309"/>
                    </a:lnTo>
                    <a:lnTo>
                      <a:pt x="1257" y="517"/>
                    </a:lnTo>
                    <a:lnTo>
                      <a:pt x="1593" y="573"/>
                    </a:lnTo>
                    <a:lnTo>
                      <a:pt x="1875" y="621"/>
                    </a:lnTo>
                    <a:lnTo>
                      <a:pt x="1875" y="325"/>
                    </a:lnTo>
                    <a:cubicBezTo>
                      <a:pt x="1875" y="280"/>
                      <a:pt x="1842" y="243"/>
                      <a:pt x="1798" y="237"/>
                    </a:cubicBezTo>
                    <a:lnTo>
                      <a:pt x="1559" y="203"/>
                    </a:lnTo>
                    <a:lnTo>
                      <a:pt x="337" y="34"/>
                    </a:lnTo>
                    <a:lnTo>
                      <a:pt x="102" y="2"/>
                    </a:lnTo>
                    <a:cubicBezTo>
                      <a:pt x="97" y="1"/>
                      <a:pt x="93" y="1"/>
                      <a:pt x="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41"/>
              <p:cNvSpPr/>
              <p:nvPr/>
            </p:nvSpPr>
            <p:spPr>
              <a:xfrm>
                <a:off x="3467153" y="480838"/>
                <a:ext cx="30698" cy="12603"/>
              </a:xfrm>
              <a:custGeom>
                <a:avLst/>
                <a:gdLst/>
                <a:ahLst/>
                <a:cxnLst/>
                <a:rect l="l" t="t" r="r" b="b"/>
                <a:pathLst>
                  <a:path w="1312" h="538" extrusionOk="0">
                    <a:moveTo>
                      <a:pt x="89" y="1"/>
                    </a:moveTo>
                    <a:cubicBezTo>
                      <a:pt x="43" y="1"/>
                      <a:pt x="2" y="38"/>
                      <a:pt x="2" y="85"/>
                    </a:cubicBezTo>
                    <a:cubicBezTo>
                      <a:pt x="1" y="85"/>
                      <a:pt x="1" y="85"/>
                      <a:pt x="1" y="86"/>
                    </a:cubicBezTo>
                    <a:lnTo>
                      <a:pt x="1" y="305"/>
                    </a:lnTo>
                    <a:lnTo>
                      <a:pt x="975" y="479"/>
                    </a:lnTo>
                    <a:lnTo>
                      <a:pt x="1311" y="537"/>
                    </a:lnTo>
                    <a:lnTo>
                      <a:pt x="1311" y="533"/>
                    </a:lnTo>
                    <a:lnTo>
                      <a:pt x="1311" y="241"/>
                    </a:lnTo>
                    <a:lnTo>
                      <a:pt x="1311" y="240"/>
                    </a:lnTo>
                    <a:cubicBezTo>
                      <a:pt x="1311" y="199"/>
                      <a:pt x="1278" y="164"/>
                      <a:pt x="1237" y="159"/>
                    </a:cubicBezTo>
                    <a:lnTo>
                      <a:pt x="102" y="2"/>
                    </a:lnTo>
                    <a:cubicBezTo>
                      <a:pt x="98" y="1"/>
                      <a:pt x="93" y="1"/>
                      <a:pt x="89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41"/>
              <p:cNvSpPr/>
              <p:nvPr/>
            </p:nvSpPr>
            <p:spPr>
              <a:xfrm>
                <a:off x="3475295" y="456944"/>
                <a:ext cx="15372" cy="2530"/>
              </a:xfrm>
              <a:custGeom>
                <a:avLst/>
                <a:gdLst/>
                <a:ahLst/>
                <a:cxnLst/>
                <a:rect l="l" t="t" r="r" b="b"/>
                <a:pathLst>
                  <a:path w="657" h="108" extrusionOk="0">
                    <a:moveTo>
                      <a:pt x="0" y="0"/>
                    </a:moveTo>
                    <a:lnTo>
                      <a:pt x="0" y="107"/>
                    </a:lnTo>
                    <a:lnTo>
                      <a:pt x="657" y="107"/>
                    </a:lnTo>
                    <a:lnTo>
                      <a:pt x="6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41"/>
              <p:cNvSpPr/>
              <p:nvPr/>
            </p:nvSpPr>
            <p:spPr>
              <a:xfrm>
                <a:off x="3472628" y="445747"/>
                <a:ext cx="20777" cy="11267"/>
              </a:xfrm>
              <a:custGeom>
                <a:avLst/>
                <a:gdLst/>
                <a:ahLst/>
                <a:cxnLst/>
                <a:rect l="l" t="t" r="r" b="b"/>
                <a:pathLst>
                  <a:path w="888" h="481" extrusionOk="0">
                    <a:moveTo>
                      <a:pt x="443" y="1"/>
                    </a:moveTo>
                    <a:cubicBezTo>
                      <a:pt x="198" y="1"/>
                      <a:pt x="0" y="200"/>
                      <a:pt x="0" y="445"/>
                    </a:cubicBezTo>
                    <a:cubicBezTo>
                      <a:pt x="0" y="464"/>
                      <a:pt x="16" y="481"/>
                      <a:pt x="36" y="481"/>
                    </a:cubicBezTo>
                    <a:lnTo>
                      <a:pt x="852" y="481"/>
                    </a:lnTo>
                    <a:cubicBezTo>
                      <a:pt x="870" y="481"/>
                      <a:pt x="887" y="465"/>
                      <a:pt x="887" y="445"/>
                    </a:cubicBezTo>
                    <a:cubicBezTo>
                      <a:pt x="887" y="200"/>
                      <a:pt x="689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41"/>
              <p:cNvSpPr/>
              <p:nvPr/>
            </p:nvSpPr>
            <p:spPr>
              <a:xfrm>
                <a:off x="3474009" y="447621"/>
                <a:ext cx="17969" cy="937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400" extrusionOk="0">
                    <a:moveTo>
                      <a:pt x="10" y="1"/>
                    </a:moveTo>
                    <a:cubicBezTo>
                      <a:pt x="5" y="1"/>
                      <a:pt x="1" y="5"/>
                      <a:pt x="1" y="10"/>
                    </a:cubicBezTo>
                    <a:lnTo>
                      <a:pt x="1" y="397"/>
                    </a:lnTo>
                    <a:cubicBezTo>
                      <a:pt x="1" y="397"/>
                      <a:pt x="1" y="399"/>
                      <a:pt x="3" y="399"/>
                    </a:cubicBezTo>
                    <a:lnTo>
                      <a:pt x="767" y="399"/>
                    </a:lnTo>
                    <a:cubicBezTo>
                      <a:pt x="767" y="399"/>
                      <a:pt x="768" y="399"/>
                      <a:pt x="768" y="397"/>
                    </a:cubicBezTo>
                    <a:lnTo>
                      <a:pt x="768" y="10"/>
                    </a:lnTo>
                    <a:cubicBezTo>
                      <a:pt x="767" y="6"/>
                      <a:pt x="763" y="1"/>
                      <a:pt x="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41"/>
              <p:cNvSpPr/>
              <p:nvPr/>
            </p:nvSpPr>
            <p:spPr>
              <a:xfrm>
                <a:off x="3475295" y="456968"/>
                <a:ext cx="15372" cy="2506"/>
              </a:xfrm>
              <a:custGeom>
                <a:avLst/>
                <a:gdLst/>
                <a:ahLst/>
                <a:cxnLst/>
                <a:rect l="l" t="t" r="r" b="b"/>
                <a:pathLst>
                  <a:path w="657" h="107" extrusionOk="0">
                    <a:moveTo>
                      <a:pt x="0" y="0"/>
                    </a:moveTo>
                    <a:lnTo>
                      <a:pt x="0" y="42"/>
                    </a:lnTo>
                    <a:lnTo>
                      <a:pt x="519" y="42"/>
                    </a:lnTo>
                    <a:cubicBezTo>
                      <a:pt x="548" y="42"/>
                      <a:pt x="569" y="64"/>
                      <a:pt x="569" y="91"/>
                    </a:cubicBezTo>
                    <a:lnTo>
                      <a:pt x="569" y="106"/>
                    </a:lnTo>
                    <a:lnTo>
                      <a:pt x="657" y="106"/>
                    </a:lnTo>
                    <a:lnTo>
                      <a:pt x="657" y="0"/>
                    </a:ln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41"/>
              <p:cNvSpPr/>
              <p:nvPr/>
            </p:nvSpPr>
            <p:spPr>
              <a:xfrm>
                <a:off x="3485661" y="448371"/>
                <a:ext cx="76510" cy="5388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230" extrusionOk="0">
                    <a:moveTo>
                      <a:pt x="54" y="0"/>
                    </a:moveTo>
                    <a:cubicBezTo>
                      <a:pt x="25" y="0"/>
                      <a:pt x="2" y="24"/>
                      <a:pt x="0" y="52"/>
                    </a:cubicBezTo>
                    <a:lnTo>
                      <a:pt x="0" y="61"/>
                    </a:lnTo>
                    <a:cubicBezTo>
                      <a:pt x="0" y="145"/>
                      <a:pt x="68" y="214"/>
                      <a:pt x="152" y="215"/>
                    </a:cubicBezTo>
                    <a:cubicBezTo>
                      <a:pt x="459" y="219"/>
                      <a:pt x="1178" y="230"/>
                      <a:pt x="1786" y="230"/>
                    </a:cubicBezTo>
                    <a:cubicBezTo>
                      <a:pt x="2180" y="230"/>
                      <a:pt x="2527" y="225"/>
                      <a:pt x="2685" y="212"/>
                    </a:cubicBezTo>
                    <a:cubicBezTo>
                      <a:pt x="3164" y="171"/>
                      <a:pt x="3270" y="0"/>
                      <a:pt x="3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41"/>
              <p:cNvSpPr/>
              <p:nvPr/>
            </p:nvSpPr>
            <p:spPr>
              <a:xfrm>
                <a:off x="3532549" y="556688"/>
                <a:ext cx="399559" cy="151935"/>
              </a:xfrm>
              <a:custGeom>
                <a:avLst/>
                <a:gdLst/>
                <a:ahLst/>
                <a:cxnLst/>
                <a:rect l="l" t="t" r="r" b="b"/>
                <a:pathLst>
                  <a:path w="17077" h="6486" extrusionOk="0">
                    <a:moveTo>
                      <a:pt x="0" y="1"/>
                    </a:moveTo>
                    <a:lnTo>
                      <a:pt x="0" y="3657"/>
                    </a:lnTo>
                    <a:cubicBezTo>
                      <a:pt x="0" y="3853"/>
                      <a:pt x="22" y="4043"/>
                      <a:pt x="63" y="4230"/>
                    </a:cubicBezTo>
                    <a:cubicBezTo>
                      <a:pt x="109" y="4442"/>
                      <a:pt x="183" y="4645"/>
                      <a:pt x="278" y="4836"/>
                    </a:cubicBezTo>
                    <a:cubicBezTo>
                      <a:pt x="597" y="5477"/>
                      <a:pt x="1170" y="5978"/>
                      <a:pt x="1890" y="6192"/>
                    </a:cubicBezTo>
                    <a:lnTo>
                      <a:pt x="2225" y="6292"/>
                    </a:lnTo>
                    <a:cubicBezTo>
                      <a:pt x="3139" y="6422"/>
                      <a:pt x="4062" y="6485"/>
                      <a:pt x="4987" y="6485"/>
                    </a:cubicBezTo>
                    <a:lnTo>
                      <a:pt x="12090" y="6485"/>
                    </a:lnTo>
                    <a:cubicBezTo>
                      <a:pt x="13014" y="6485"/>
                      <a:pt x="13937" y="6421"/>
                      <a:pt x="14852" y="6292"/>
                    </a:cubicBezTo>
                    <a:lnTo>
                      <a:pt x="15188" y="6192"/>
                    </a:lnTo>
                    <a:cubicBezTo>
                      <a:pt x="15906" y="5976"/>
                      <a:pt x="16480" y="5475"/>
                      <a:pt x="16799" y="4836"/>
                    </a:cubicBezTo>
                    <a:cubicBezTo>
                      <a:pt x="16894" y="4644"/>
                      <a:pt x="16967" y="4441"/>
                      <a:pt x="17014" y="4230"/>
                    </a:cubicBezTo>
                    <a:cubicBezTo>
                      <a:pt x="17055" y="4043"/>
                      <a:pt x="17077" y="3853"/>
                      <a:pt x="17077" y="3657"/>
                    </a:cubicBezTo>
                    <a:lnTo>
                      <a:pt x="17077" y="1"/>
                    </a:lnTo>
                    <a:lnTo>
                      <a:pt x="15330" y="243"/>
                    </a:lnTo>
                    <a:lnTo>
                      <a:pt x="15330" y="1"/>
                    </a:lnTo>
                    <a:lnTo>
                      <a:pt x="13080" y="311"/>
                    </a:lnTo>
                    <a:cubicBezTo>
                      <a:pt x="12183" y="436"/>
                      <a:pt x="11277" y="499"/>
                      <a:pt x="10372" y="499"/>
                    </a:cubicBezTo>
                    <a:lnTo>
                      <a:pt x="6703" y="499"/>
                    </a:lnTo>
                    <a:cubicBezTo>
                      <a:pt x="5798" y="499"/>
                      <a:pt x="4892" y="436"/>
                      <a:pt x="3995" y="311"/>
                    </a:cubicBezTo>
                    <a:lnTo>
                      <a:pt x="1745" y="1"/>
                    </a:lnTo>
                    <a:lnTo>
                      <a:pt x="1745" y="24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41"/>
              <p:cNvSpPr/>
              <p:nvPr/>
            </p:nvSpPr>
            <p:spPr>
              <a:xfrm>
                <a:off x="3670594" y="505270"/>
                <a:ext cx="123492" cy="22535"/>
              </a:xfrm>
              <a:custGeom>
                <a:avLst/>
                <a:gdLst/>
                <a:ahLst/>
                <a:cxnLst/>
                <a:rect l="l" t="t" r="r" b="b"/>
                <a:pathLst>
                  <a:path w="5278" h="962" extrusionOk="0">
                    <a:moveTo>
                      <a:pt x="24" y="1"/>
                    </a:moveTo>
                    <a:cubicBezTo>
                      <a:pt x="9" y="1"/>
                      <a:pt x="0" y="12"/>
                      <a:pt x="0" y="25"/>
                    </a:cubicBezTo>
                    <a:lnTo>
                      <a:pt x="0" y="962"/>
                    </a:lnTo>
                    <a:lnTo>
                      <a:pt x="5278" y="962"/>
                    </a:lnTo>
                    <a:lnTo>
                      <a:pt x="5278" y="25"/>
                    </a:lnTo>
                    <a:cubicBezTo>
                      <a:pt x="5278" y="11"/>
                      <a:pt x="5265" y="1"/>
                      <a:pt x="52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41"/>
              <p:cNvSpPr/>
              <p:nvPr/>
            </p:nvSpPr>
            <p:spPr>
              <a:xfrm>
                <a:off x="3685616" y="505270"/>
                <a:ext cx="93403" cy="22535"/>
              </a:xfrm>
              <a:custGeom>
                <a:avLst/>
                <a:gdLst/>
                <a:ahLst/>
                <a:cxnLst/>
                <a:rect l="l" t="t" r="r" b="b"/>
                <a:pathLst>
                  <a:path w="3992" h="962" extrusionOk="0">
                    <a:moveTo>
                      <a:pt x="25" y="1"/>
                    </a:moveTo>
                    <a:cubicBezTo>
                      <a:pt x="10" y="1"/>
                      <a:pt x="0" y="12"/>
                      <a:pt x="0" y="25"/>
                    </a:cubicBezTo>
                    <a:lnTo>
                      <a:pt x="0" y="962"/>
                    </a:lnTo>
                    <a:lnTo>
                      <a:pt x="3992" y="962"/>
                    </a:lnTo>
                    <a:lnTo>
                      <a:pt x="3992" y="25"/>
                    </a:lnTo>
                    <a:cubicBezTo>
                      <a:pt x="3992" y="11"/>
                      <a:pt x="3980" y="1"/>
                      <a:pt x="3968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16" name="Google Shape;1716;p41"/>
              <p:cNvGrpSpPr/>
              <p:nvPr/>
            </p:nvGrpSpPr>
            <p:grpSpPr>
              <a:xfrm>
                <a:off x="3420592" y="483438"/>
                <a:ext cx="623426" cy="156011"/>
                <a:chOff x="3420592" y="483438"/>
                <a:chExt cx="623426" cy="156011"/>
              </a:xfrm>
            </p:grpSpPr>
            <p:sp>
              <p:nvSpPr>
                <p:cNvPr id="1717" name="Google Shape;1717;p41"/>
                <p:cNvSpPr/>
                <p:nvPr/>
              </p:nvSpPr>
              <p:spPr>
                <a:xfrm>
                  <a:off x="3420592" y="483438"/>
                  <a:ext cx="623426" cy="156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45" h="6660" extrusionOk="0">
                      <a:moveTo>
                        <a:pt x="941" y="0"/>
                      </a:moveTo>
                      <a:cubicBezTo>
                        <a:pt x="558" y="0"/>
                        <a:pt x="223" y="300"/>
                        <a:pt x="78" y="733"/>
                      </a:cubicBezTo>
                      <a:cubicBezTo>
                        <a:pt x="53" y="806"/>
                        <a:pt x="35" y="883"/>
                        <a:pt x="21" y="964"/>
                      </a:cubicBezTo>
                      <a:cubicBezTo>
                        <a:pt x="7" y="1045"/>
                        <a:pt x="1" y="1129"/>
                        <a:pt x="1" y="1215"/>
                      </a:cubicBezTo>
                      <a:cubicBezTo>
                        <a:pt x="1" y="1801"/>
                        <a:pt x="177" y="2234"/>
                        <a:pt x="471" y="2569"/>
                      </a:cubicBezTo>
                      <a:cubicBezTo>
                        <a:pt x="763" y="2903"/>
                        <a:pt x="1170" y="3138"/>
                        <a:pt x="1632" y="3330"/>
                      </a:cubicBezTo>
                      <a:lnTo>
                        <a:pt x="8475" y="5968"/>
                      </a:lnTo>
                      <a:lnTo>
                        <a:pt x="9852" y="6499"/>
                      </a:lnTo>
                      <a:cubicBezTo>
                        <a:pt x="10436" y="6605"/>
                        <a:pt x="11025" y="6660"/>
                        <a:pt x="11614" y="6660"/>
                      </a:cubicBezTo>
                      <a:lnTo>
                        <a:pt x="15032" y="6660"/>
                      </a:lnTo>
                      <a:cubicBezTo>
                        <a:pt x="15621" y="6660"/>
                        <a:pt x="16210" y="6605"/>
                        <a:pt x="16793" y="6499"/>
                      </a:cubicBezTo>
                      <a:lnTo>
                        <a:pt x="18172" y="5968"/>
                      </a:lnTo>
                      <a:lnTo>
                        <a:pt x="25014" y="3330"/>
                      </a:lnTo>
                      <a:cubicBezTo>
                        <a:pt x="25476" y="3139"/>
                        <a:pt x="25884" y="2903"/>
                        <a:pt x="26175" y="2569"/>
                      </a:cubicBezTo>
                      <a:cubicBezTo>
                        <a:pt x="26469" y="2234"/>
                        <a:pt x="26645" y="1801"/>
                        <a:pt x="26645" y="1215"/>
                      </a:cubicBezTo>
                      <a:cubicBezTo>
                        <a:pt x="26645" y="1129"/>
                        <a:pt x="26639" y="1045"/>
                        <a:pt x="26624" y="964"/>
                      </a:cubicBezTo>
                      <a:cubicBezTo>
                        <a:pt x="26611" y="883"/>
                        <a:pt x="26593" y="806"/>
                        <a:pt x="26568" y="733"/>
                      </a:cubicBezTo>
                      <a:cubicBezTo>
                        <a:pt x="26423" y="300"/>
                        <a:pt x="26088" y="0"/>
                        <a:pt x="25704" y="0"/>
                      </a:cubicBezTo>
                      <a:cubicBezTo>
                        <a:pt x="25675" y="0"/>
                        <a:pt x="25645" y="2"/>
                        <a:pt x="25614" y="6"/>
                      </a:cubicBezTo>
                      <a:lnTo>
                        <a:pt x="16778" y="1585"/>
                      </a:lnTo>
                      <a:cubicBezTo>
                        <a:pt x="16205" y="1688"/>
                        <a:pt x="15627" y="1739"/>
                        <a:pt x="15050" y="1739"/>
                      </a:cubicBezTo>
                      <a:lnTo>
                        <a:pt x="11597" y="1739"/>
                      </a:lnTo>
                      <a:cubicBezTo>
                        <a:pt x="11020" y="1739"/>
                        <a:pt x="10442" y="1688"/>
                        <a:pt x="9869" y="1585"/>
                      </a:cubicBezTo>
                      <a:lnTo>
                        <a:pt x="1032" y="6"/>
                      </a:lnTo>
                      <a:cubicBezTo>
                        <a:pt x="1001" y="2"/>
                        <a:pt x="971" y="0"/>
                        <a:pt x="94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8" name="Google Shape;1718;p41"/>
                <p:cNvSpPr/>
                <p:nvPr/>
              </p:nvSpPr>
              <p:spPr>
                <a:xfrm>
                  <a:off x="3420592" y="483438"/>
                  <a:ext cx="623426" cy="156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45" h="6660" extrusionOk="0">
                      <a:moveTo>
                        <a:pt x="941" y="0"/>
                      </a:moveTo>
                      <a:cubicBezTo>
                        <a:pt x="558" y="0"/>
                        <a:pt x="223" y="300"/>
                        <a:pt x="78" y="733"/>
                      </a:cubicBezTo>
                      <a:cubicBezTo>
                        <a:pt x="53" y="806"/>
                        <a:pt x="35" y="883"/>
                        <a:pt x="21" y="964"/>
                      </a:cubicBezTo>
                      <a:cubicBezTo>
                        <a:pt x="7" y="1045"/>
                        <a:pt x="1" y="1129"/>
                        <a:pt x="1" y="1215"/>
                      </a:cubicBezTo>
                      <a:cubicBezTo>
                        <a:pt x="1" y="1801"/>
                        <a:pt x="177" y="2234"/>
                        <a:pt x="471" y="2569"/>
                      </a:cubicBezTo>
                      <a:cubicBezTo>
                        <a:pt x="763" y="2903"/>
                        <a:pt x="1170" y="3138"/>
                        <a:pt x="1632" y="3330"/>
                      </a:cubicBezTo>
                      <a:lnTo>
                        <a:pt x="8475" y="5968"/>
                      </a:lnTo>
                      <a:lnTo>
                        <a:pt x="9852" y="6499"/>
                      </a:lnTo>
                      <a:cubicBezTo>
                        <a:pt x="10436" y="6605"/>
                        <a:pt x="11025" y="6660"/>
                        <a:pt x="11614" y="6660"/>
                      </a:cubicBezTo>
                      <a:lnTo>
                        <a:pt x="15032" y="6660"/>
                      </a:lnTo>
                      <a:cubicBezTo>
                        <a:pt x="15621" y="6660"/>
                        <a:pt x="16210" y="6605"/>
                        <a:pt x="16793" y="6499"/>
                      </a:cubicBezTo>
                      <a:lnTo>
                        <a:pt x="18172" y="5968"/>
                      </a:lnTo>
                      <a:lnTo>
                        <a:pt x="25014" y="3330"/>
                      </a:lnTo>
                      <a:cubicBezTo>
                        <a:pt x="25476" y="3139"/>
                        <a:pt x="25884" y="2903"/>
                        <a:pt x="26175" y="2569"/>
                      </a:cubicBezTo>
                      <a:cubicBezTo>
                        <a:pt x="26469" y="2234"/>
                        <a:pt x="26645" y="1801"/>
                        <a:pt x="26645" y="1215"/>
                      </a:cubicBezTo>
                      <a:cubicBezTo>
                        <a:pt x="26645" y="1129"/>
                        <a:pt x="26639" y="1045"/>
                        <a:pt x="26624" y="964"/>
                      </a:cubicBezTo>
                      <a:cubicBezTo>
                        <a:pt x="26611" y="883"/>
                        <a:pt x="26593" y="806"/>
                        <a:pt x="26568" y="733"/>
                      </a:cubicBezTo>
                      <a:cubicBezTo>
                        <a:pt x="26423" y="300"/>
                        <a:pt x="26088" y="0"/>
                        <a:pt x="25704" y="0"/>
                      </a:cubicBezTo>
                      <a:cubicBezTo>
                        <a:pt x="25675" y="0"/>
                        <a:pt x="25645" y="2"/>
                        <a:pt x="25614" y="6"/>
                      </a:cubicBezTo>
                      <a:lnTo>
                        <a:pt x="16778" y="1585"/>
                      </a:lnTo>
                      <a:cubicBezTo>
                        <a:pt x="16205" y="1688"/>
                        <a:pt x="15627" y="1739"/>
                        <a:pt x="15050" y="1739"/>
                      </a:cubicBezTo>
                      <a:lnTo>
                        <a:pt x="11597" y="1739"/>
                      </a:lnTo>
                      <a:cubicBezTo>
                        <a:pt x="11020" y="1739"/>
                        <a:pt x="10442" y="1688"/>
                        <a:pt x="9869" y="1585"/>
                      </a:cubicBezTo>
                      <a:lnTo>
                        <a:pt x="1032" y="6"/>
                      </a:lnTo>
                      <a:cubicBezTo>
                        <a:pt x="1001" y="2"/>
                        <a:pt x="971" y="0"/>
                        <a:pt x="94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19" name="Google Shape;1719;p41"/>
              <p:cNvSpPr/>
              <p:nvPr/>
            </p:nvSpPr>
            <p:spPr>
              <a:xfrm>
                <a:off x="3646191" y="513867"/>
                <a:ext cx="172229" cy="31413"/>
              </a:xfrm>
              <a:custGeom>
                <a:avLst/>
                <a:gdLst/>
                <a:ahLst/>
                <a:cxnLst/>
                <a:rect l="l" t="t" r="r" b="b"/>
                <a:pathLst>
                  <a:path w="7361" h="1341" extrusionOk="0">
                    <a:moveTo>
                      <a:pt x="34" y="0"/>
                    </a:moveTo>
                    <a:cubicBezTo>
                      <a:pt x="16" y="0"/>
                      <a:pt x="0" y="15"/>
                      <a:pt x="0" y="34"/>
                    </a:cubicBezTo>
                    <a:lnTo>
                      <a:pt x="0" y="1340"/>
                    </a:lnTo>
                    <a:lnTo>
                      <a:pt x="7361" y="1340"/>
                    </a:lnTo>
                    <a:lnTo>
                      <a:pt x="7361" y="34"/>
                    </a:lnTo>
                    <a:cubicBezTo>
                      <a:pt x="7361" y="15"/>
                      <a:pt x="7345" y="0"/>
                      <a:pt x="73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41"/>
              <p:cNvSpPr/>
              <p:nvPr/>
            </p:nvSpPr>
            <p:spPr>
              <a:xfrm>
                <a:off x="4115615" y="580113"/>
                <a:ext cx="52293" cy="31202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1332" extrusionOk="0">
                    <a:moveTo>
                      <a:pt x="0" y="0"/>
                    </a:moveTo>
                    <a:lnTo>
                      <a:pt x="0" y="982"/>
                    </a:lnTo>
                    <a:cubicBezTo>
                      <a:pt x="0" y="1035"/>
                      <a:pt x="11" y="1085"/>
                      <a:pt x="32" y="1129"/>
                    </a:cubicBezTo>
                    <a:cubicBezTo>
                      <a:pt x="87" y="1250"/>
                      <a:pt x="211" y="1332"/>
                      <a:pt x="348" y="1332"/>
                    </a:cubicBezTo>
                    <a:cubicBezTo>
                      <a:pt x="374" y="1332"/>
                      <a:pt x="401" y="1329"/>
                      <a:pt x="428" y="1322"/>
                    </a:cubicBezTo>
                    <a:lnTo>
                      <a:pt x="1981" y="827"/>
                    </a:lnTo>
                    <a:cubicBezTo>
                      <a:pt x="1995" y="823"/>
                      <a:pt x="2010" y="818"/>
                      <a:pt x="2025" y="813"/>
                    </a:cubicBezTo>
                    <a:cubicBezTo>
                      <a:pt x="2150" y="765"/>
                      <a:pt x="2235" y="642"/>
                      <a:pt x="2235" y="505"/>
                    </a:cubicBezTo>
                    <a:lnTo>
                      <a:pt x="22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41"/>
              <p:cNvSpPr/>
              <p:nvPr/>
            </p:nvSpPr>
            <p:spPr>
              <a:xfrm>
                <a:off x="4104267" y="564184"/>
                <a:ext cx="71152" cy="42423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1811" extrusionOk="0">
                    <a:moveTo>
                      <a:pt x="0" y="1"/>
                    </a:moveTo>
                    <a:lnTo>
                      <a:pt x="0" y="1337"/>
                    </a:lnTo>
                    <a:cubicBezTo>
                      <a:pt x="0" y="1604"/>
                      <a:pt x="219" y="1811"/>
                      <a:pt x="473" y="1811"/>
                    </a:cubicBezTo>
                    <a:cubicBezTo>
                      <a:pt x="487" y="1811"/>
                      <a:pt x="502" y="1810"/>
                      <a:pt x="516" y="1809"/>
                    </a:cubicBezTo>
                    <a:cubicBezTo>
                      <a:pt x="539" y="1806"/>
                      <a:pt x="561" y="1802"/>
                      <a:pt x="584" y="1797"/>
                    </a:cubicBezTo>
                    <a:lnTo>
                      <a:pt x="2552" y="1170"/>
                    </a:lnTo>
                    <a:lnTo>
                      <a:pt x="2695" y="1124"/>
                    </a:lnTo>
                    <a:cubicBezTo>
                      <a:pt x="2703" y="1123"/>
                      <a:pt x="2712" y="1120"/>
                      <a:pt x="2720" y="1117"/>
                    </a:cubicBezTo>
                    <a:cubicBezTo>
                      <a:pt x="2910" y="1061"/>
                      <a:pt x="3041" y="887"/>
                      <a:pt x="3041" y="687"/>
                    </a:cubicBezTo>
                    <a:lnTo>
                      <a:pt x="30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41"/>
              <p:cNvSpPr/>
              <p:nvPr/>
            </p:nvSpPr>
            <p:spPr>
              <a:xfrm>
                <a:off x="3678901" y="810428"/>
                <a:ext cx="107628" cy="17241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736" extrusionOk="0">
                    <a:moveTo>
                      <a:pt x="0" y="1"/>
                    </a:moveTo>
                    <a:lnTo>
                      <a:pt x="0" y="717"/>
                    </a:lnTo>
                    <a:cubicBezTo>
                      <a:pt x="0" y="728"/>
                      <a:pt x="7" y="736"/>
                      <a:pt x="17" y="736"/>
                    </a:cubicBezTo>
                    <a:lnTo>
                      <a:pt x="4580" y="736"/>
                    </a:lnTo>
                    <a:cubicBezTo>
                      <a:pt x="4590" y="736"/>
                      <a:pt x="4598" y="728"/>
                      <a:pt x="4600" y="717"/>
                    </a:cubicBezTo>
                    <a:lnTo>
                      <a:pt x="46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41"/>
              <p:cNvSpPr/>
              <p:nvPr/>
            </p:nvSpPr>
            <p:spPr>
              <a:xfrm>
                <a:off x="3662967" y="720569"/>
                <a:ext cx="139449" cy="92810"/>
              </a:xfrm>
              <a:custGeom>
                <a:avLst/>
                <a:gdLst/>
                <a:ahLst/>
                <a:cxnLst/>
                <a:rect l="l" t="t" r="r" b="b"/>
                <a:pathLst>
                  <a:path w="5960" h="3962" extrusionOk="0">
                    <a:moveTo>
                      <a:pt x="39" y="1"/>
                    </a:moveTo>
                    <a:cubicBezTo>
                      <a:pt x="19" y="1"/>
                      <a:pt x="0" y="17"/>
                      <a:pt x="0" y="40"/>
                    </a:cubicBezTo>
                    <a:lnTo>
                      <a:pt x="0" y="3923"/>
                    </a:lnTo>
                    <a:cubicBezTo>
                      <a:pt x="0" y="3943"/>
                      <a:pt x="16" y="3962"/>
                      <a:pt x="39" y="3962"/>
                    </a:cubicBezTo>
                    <a:lnTo>
                      <a:pt x="5922" y="3962"/>
                    </a:lnTo>
                    <a:cubicBezTo>
                      <a:pt x="5942" y="3962"/>
                      <a:pt x="5960" y="3943"/>
                      <a:pt x="5960" y="3923"/>
                    </a:cubicBezTo>
                    <a:lnTo>
                      <a:pt x="5960" y="40"/>
                    </a:lnTo>
                    <a:cubicBezTo>
                      <a:pt x="5960" y="19"/>
                      <a:pt x="5943" y="1"/>
                      <a:pt x="59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41"/>
              <p:cNvSpPr/>
              <p:nvPr/>
            </p:nvSpPr>
            <p:spPr>
              <a:xfrm>
                <a:off x="3670782" y="725793"/>
                <a:ext cx="123796" cy="82362"/>
              </a:xfrm>
              <a:custGeom>
                <a:avLst/>
                <a:gdLst/>
                <a:ahLst/>
                <a:cxnLst/>
                <a:rect l="l" t="t" r="r" b="b"/>
                <a:pathLst>
                  <a:path w="5291" h="3516" extrusionOk="0">
                    <a:moveTo>
                      <a:pt x="35" y="0"/>
                    </a:moveTo>
                    <a:cubicBezTo>
                      <a:pt x="16" y="0"/>
                      <a:pt x="0" y="16"/>
                      <a:pt x="0" y="34"/>
                    </a:cubicBezTo>
                    <a:lnTo>
                      <a:pt x="0" y="3480"/>
                    </a:lnTo>
                    <a:cubicBezTo>
                      <a:pt x="0" y="3500"/>
                      <a:pt x="16" y="3515"/>
                      <a:pt x="35" y="3515"/>
                    </a:cubicBezTo>
                    <a:lnTo>
                      <a:pt x="5255" y="3515"/>
                    </a:lnTo>
                    <a:cubicBezTo>
                      <a:pt x="5275" y="3515"/>
                      <a:pt x="5290" y="3500"/>
                      <a:pt x="5290" y="3480"/>
                    </a:cubicBezTo>
                    <a:lnTo>
                      <a:pt x="5290" y="34"/>
                    </a:lnTo>
                    <a:cubicBezTo>
                      <a:pt x="5290" y="16"/>
                      <a:pt x="5275" y="0"/>
                      <a:pt x="5255" y="0"/>
                    </a:cubicBezTo>
                    <a:close/>
                  </a:path>
                </a:pathLst>
              </a:cu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41"/>
              <p:cNvSpPr/>
              <p:nvPr/>
            </p:nvSpPr>
            <p:spPr>
              <a:xfrm>
                <a:off x="3709809" y="784846"/>
                <a:ext cx="45695" cy="6653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284" extrusionOk="0">
                    <a:moveTo>
                      <a:pt x="1" y="0"/>
                    </a:moveTo>
                    <a:lnTo>
                      <a:pt x="1" y="277"/>
                    </a:lnTo>
                    <a:cubicBezTo>
                      <a:pt x="1" y="281"/>
                      <a:pt x="3" y="283"/>
                      <a:pt x="7" y="283"/>
                    </a:cubicBezTo>
                    <a:lnTo>
                      <a:pt x="1946" y="283"/>
                    </a:lnTo>
                    <a:cubicBezTo>
                      <a:pt x="1951" y="283"/>
                      <a:pt x="1953" y="281"/>
                      <a:pt x="1953" y="277"/>
                    </a:cubicBezTo>
                    <a:lnTo>
                      <a:pt x="19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41"/>
              <p:cNvSpPr/>
              <p:nvPr/>
            </p:nvSpPr>
            <p:spPr>
              <a:xfrm>
                <a:off x="3714465" y="715275"/>
                <a:ext cx="36383" cy="5294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226" extrusionOk="0">
                    <a:moveTo>
                      <a:pt x="1" y="0"/>
                    </a:moveTo>
                    <a:lnTo>
                      <a:pt x="1" y="226"/>
                    </a:lnTo>
                    <a:lnTo>
                      <a:pt x="1555" y="226"/>
                    </a:lnTo>
                    <a:lnTo>
                      <a:pt x="15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41"/>
              <p:cNvSpPr/>
              <p:nvPr/>
            </p:nvSpPr>
            <p:spPr>
              <a:xfrm>
                <a:off x="3693688" y="732516"/>
                <a:ext cx="78077" cy="68846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2939" extrusionOk="0">
                    <a:moveTo>
                      <a:pt x="1668" y="0"/>
                    </a:moveTo>
                    <a:cubicBezTo>
                      <a:pt x="1481" y="0"/>
                      <a:pt x="1290" y="36"/>
                      <a:pt x="1106" y="112"/>
                    </a:cubicBezTo>
                    <a:cubicBezTo>
                      <a:pt x="357" y="422"/>
                      <a:pt x="1" y="1282"/>
                      <a:pt x="312" y="2031"/>
                    </a:cubicBezTo>
                    <a:cubicBezTo>
                      <a:pt x="546" y="2597"/>
                      <a:pt x="1094" y="2939"/>
                      <a:pt x="1671" y="2939"/>
                    </a:cubicBezTo>
                    <a:cubicBezTo>
                      <a:pt x="1858" y="2939"/>
                      <a:pt x="2048" y="2903"/>
                      <a:pt x="2231" y="2827"/>
                    </a:cubicBezTo>
                    <a:cubicBezTo>
                      <a:pt x="2981" y="2516"/>
                      <a:pt x="3337" y="1657"/>
                      <a:pt x="3026" y="907"/>
                    </a:cubicBezTo>
                    <a:cubicBezTo>
                      <a:pt x="2792" y="342"/>
                      <a:pt x="2245" y="0"/>
                      <a:pt x="16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41"/>
              <p:cNvSpPr/>
              <p:nvPr/>
            </p:nvSpPr>
            <p:spPr>
              <a:xfrm>
                <a:off x="3708381" y="742636"/>
                <a:ext cx="48643" cy="48677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2078" extrusionOk="0">
                    <a:moveTo>
                      <a:pt x="1038" y="0"/>
                    </a:moveTo>
                    <a:cubicBezTo>
                      <a:pt x="465" y="0"/>
                      <a:pt x="0" y="464"/>
                      <a:pt x="0" y="1038"/>
                    </a:cubicBezTo>
                    <a:cubicBezTo>
                      <a:pt x="0" y="1335"/>
                      <a:pt x="124" y="1601"/>
                      <a:pt x="321" y="1790"/>
                    </a:cubicBezTo>
                    <a:cubicBezTo>
                      <a:pt x="380" y="1844"/>
                      <a:pt x="442" y="1893"/>
                      <a:pt x="511" y="1934"/>
                    </a:cubicBezTo>
                    <a:cubicBezTo>
                      <a:pt x="662" y="2023"/>
                      <a:pt x="836" y="2074"/>
                      <a:pt x="1022" y="2077"/>
                    </a:cubicBezTo>
                    <a:lnTo>
                      <a:pt x="1038" y="2077"/>
                    </a:lnTo>
                    <a:cubicBezTo>
                      <a:pt x="1613" y="2077"/>
                      <a:pt x="2078" y="1613"/>
                      <a:pt x="2078" y="1038"/>
                    </a:cubicBezTo>
                    <a:cubicBezTo>
                      <a:pt x="2078" y="797"/>
                      <a:pt x="1996" y="577"/>
                      <a:pt x="1859" y="401"/>
                    </a:cubicBezTo>
                    <a:cubicBezTo>
                      <a:pt x="1749" y="260"/>
                      <a:pt x="1603" y="149"/>
                      <a:pt x="1437" y="79"/>
                    </a:cubicBezTo>
                    <a:cubicBezTo>
                      <a:pt x="1364" y="50"/>
                      <a:pt x="1288" y="27"/>
                      <a:pt x="1208" y="14"/>
                    </a:cubicBezTo>
                    <a:cubicBezTo>
                      <a:pt x="1152" y="6"/>
                      <a:pt x="1096" y="0"/>
                      <a:pt x="10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41"/>
              <p:cNvSpPr/>
              <p:nvPr/>
            </p:nvSpPr>
            <p:spPr>
              <a:xfrm>
                <a:off x="3702321" y="736545"/>
                <a:ext cx="60717" cy="60811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2596" extrusionOk="0">
                    <a:moveTo>
                      <a:pt x="1297" y="127"/>
                    </a:moveTo>
                    <a:cubicBezTo>
                      <a:pt x="1943" y="127"/>
                      <a:pt x="2469" y="652"/>
                      <a:pt x="2469" y="1298"/>
                    </a:cubicBezTo>
                    <a:cubicBezTo>
                      <a:pt x="2469" y="1944"/>
                      <a:pt x="1943" y="2470"/>
                      <a:pt x="1297" y="2470"/>
                    </a:cubicBezTo>
                    <a:cubicBezTo>
                      <a:pt x="651" y="2470"/>
                      <a:pt x="126" y="1944"/>
                      <a:pt x="126" y="1298"/>
                    </a:cubicBezTo>
                    <a:cubicBezTo>
                      <a:pt x="126" y="652"/>
                      <a:pt x="651" y="127"/>
                      <a:pt x="1297" y="127"/>
                    </a:cubicBezTo>
                    <a:close/>
                    <a:moveTo>
                      <a:pt x="1297" y="1"/>
                    </a:moveTo>
                    <a:cubicBezTo>
                      <a:pt x="581" y="1"/>
                      <a:pt x="0" y="583"/>
                      <a:pt x="0" y="1298"/>
                    </a:cubicBezTo>
                    <a:cubicBezTo>
                      <a:pt x="0" y="2014"/>
                      <a:pt x="583" y="2596"/>
                      <a:pt x="1297" y="2596"/>
                    </a:cubicBezTo>
                    <a:cubicBezTo>
                      <a:pt x="2013" y="2596"/>
                      <a:pt x="2595" y="2014"/>
                      <a:pt x="2595" y="1298"/>
                    </a:cubicBezTo>
                    <a:cubicBezTo>
                      <a:pt x="2595" y="583"/>
                      <a:pt x="2012" y="1"/>
                      <a:pt x="12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41"/>
              <p:cNvSpPr/>
              <p:nvPr/>
            </p:nvSpPr>
            <p:spPr>
              <a:xfrm>
                <a:off x="3802393" y="744229"/>
                <a:ext cx="11488" cy="45491"/>
              </a:xfrm>
              <a:custGeom>
                <a:avLst/>
                <a:gdLst/>
                <a:ahLst/>
                <a:cxnLst/>
                <a:rect l="l" t="t" r="r" b="b"/>
                <a:pathLst>
                  <a:path w="491" h="1942" extrusionOk="0">
                    <a:moveTo>
                      <a:pt x="1" y="0"/>
                    </a:moveTo>
                    <a:lnTo>
                      <a:pt x="1" y="1941"/>
                    </a:lnTo>
                    <a:lnTo>
                      <a:pt x="480" y="1941"/>
                    </a:lnTo>
                    <a:cubicBezTo>
                      <a:pt x="486" y="1941"/>
                      <a:pt x="491" y="1936"/>
                      <a:pt x="491" y="1928"/>
                    </a:cubicBezTo>
                    <a:lnTo>
                      <a:pt x="491" y="11"/>
                    </a:lnTo>
                    <a:cubicBezTo>
                      <a:pt x="491" y="5"/>
                      <a:pt x="486" y="0"/>
                      <a:pt x="4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41"/>
              <p:cNvSpPr/>
              <p:nvPr/>
            </p:nvSpPr>
            <p:spPr>
              <a:xfrm>
                <a:off x="3813857" y="754090"/>
                <a:ext cx="6505" cy="25721"/>
              </a:xfrm>
              <a:custGeom>
                <a:avLst/>
                <a:gdLst/>
                <a:ahLst/>
                <a:cxnLst/>
                <a:rect l="l" t="t" r="r" b="b"/>
                <a:pathLst>
                  <a:path w="278" h="1098" extrusionOk="0">
                    <a:moveTo>
                      <a:pt x="1" y="1"/>
                    </a:moveTo>
                    <a:lnTo>
                      <a:pt x="1" y="1098"/>
                    </a:lnTo>
                    <a:lnTo>
                      <a:pt x="272" y="1098"/>
                    </a:lnTo>
                    <a:cubicBezTo>
                      <a:pt x="275" y="1098"/>
                      <a:pt x="278" y="1096"/>
                      <a:pt x="278" y="1092"/>
                    </a:cubicBezTo>
                    <a:lnTo>
                      <a:pt x="278" y="8"/>
                    </a:lnTo>
                    <a:cubicBezTo>
                      <a:pt x="278" y="4"/>
                      <a:pt x="275" y="1"/>
                      <a:pt x="2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41"/>
              <p:cNvSpPr/>
              <p:nvPr/>
            </p:nvSpPr>
            <p:spPr>
              <a:xfrm>
                <a:off x="3645021" y="754090"/>
                <a:ext cx="6505" cy="25721"/>
              </a:xfrm>
              <a:custGeom>
                <a:avLst/>
                <a:gdLst/>
                <a:ahLst/>
                <a:cxnLst/>
                <a:rect l="l" t="t" r="r" b="b"/>
                <a:pathLst>
                  <a:path w="278" h="1098" extrusionOk="0">
                    <a:moveTo>
                      <a:pt x="7" y="1"/>
                    </a:moveTo>
                    <a:cubicBezTo>
                      <a:pt x="3" y="1"/>
                      <a:pt x="1" y="4"/>
                      <a:pt x="1" y="8"/>
                    </a:cubicBezTo>
                    <a:lnTo>
                      <a:pt x="1" y="1092"/>
                    </a:lnTo>
                    <a:cubicBezTo>
                      <a:pt x="1" y="1096"/>
                      <a:pt x="3" y="1098"/>
                      <a:pt x="7" y="1098"/>
                    </a:cubicBezTo>
                    <a:lnTo>
                      <a:pt x="278" y="1098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41"/>
              <p:cNvSpPr/>
              <p:nvPr/>
            </p:nvSpPr>
            <p:spPr>
              <a:xfrm>
                <a:off x="3651455" y="744229"/>
                <a:ext cx="11535" cy="45491"/>
              </a:xfrm>
              <a:custGeom>
                <a:avLst/>
                <a:gdLst/>
                <a:ahLst/>
                <a:cxnLst/>
                <a:rect l="l" t="t" r="r" b="b"/>
                <a:pathLst>
                  <a:path w="493" h="1942" extrusionOk="0">
                    <a:moveTo>
                      <a:pt x="14" y="0"/>
                    </a:moveTo>
                    <a:cubicBezTo>
                      <a:pt x="8" y="0"/>
                      <a:pt x="3" y="5"/>
                      <a:pt x="3" y="11"/>
                    </a:cubicBezTo>
                    <a:lnTo>
                      <a:pt x="3" y="1928"/>
                    </a:lnTo>
                    <a:cubicBezTo>
                      <a:pt x="1" y="1936"/>
                      <a:pt x="8" y="1941"/>
                      <a:pt x="14" y="1941"/>
                    </a:cubicBezTo>
                    <a:lnTo>
                      <a:pt x="492" y="1941"/>
                    </a:lnTo>
                    <a:lnTo>
                      <a:pt x="49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41"/>
              <p:cNvSpPr/>
              <p:nvPr/>
            </p:nvSpPr>
            <p:spPr>
              <a:xfrm>
                <a:off x="3552905" y="556688"/>
                <a:ext cx="358730" cy="151958"/>
              </a:xfrm>
              <a:custGeom>
                <a:avLst/>
                <a:gdLst/>
                <a:ahLst/>
                <a:cxnLst/>
                <a:rect l="l" t="t" r="r" b="b"/>
                <a:pathLst>
                  <a:path w="15332" h="6487" extrusionOk="0">
                    <a:moveTo>
                      <a:pt x="1" y="1"/>
                    </a:moveTo>
                    <a:lnTo>
                      <a:pt x="1" y="3657"/>
                    </a:lnTo>
                    <a:cubicBezTo>
                      <a:pt x="1" y="3853"/>
                      <a:pt x="22" y="4043"/>
                      <a:pt x="63" y="4230"/>
                    </a:cubicBezTo>
                    <a:cubicBezTo>
                      <a:pt x="111" y="4441"/>
                      <a:pt x="184" y="4645"/>
                      <a:pt x="279" y="4836"/>
                    </a:cubicBezTo>
                    <a:cubicBezTo>
                      <a:pt x="598" y="5476"/>
                      <a:pt x="1172" y="5976"/>
                      <a:pt x="1890" y="6192"/>
                    </a:cubicBezTo>
                    <a:lnTo>
                      <a:pt x="2225" y="6292"/>
                    </a:lnTo>
                    <a:cubicBezTo>
                      <a:pt x="3140" y="6421"/>
                      <a:pt x="4063" y="6486"/>
                      <a:pt x="4987" y="6486"/>
                    </a:cubicBezTo>
                    <a:lnTo>
                      <a:pt x="10345" y="6486"/>
                    </a:lnTo>
                    <a:cubicBezTo>
                      <a:pt x="11269" y="6486"/>
                      <a:pt x="12194" y="6422"/>
                      <a:pt x="13107" y="6292"/>
                    </a:cubicBezTo>
                    <a:lnTo>
                      <a:pt x="13442" y="6192"/>
                    </a:lnTo>
                    <a:cubicBezTo>
                      <a:pt x="14161" y="5979"/>
                      <a:pt x="14734" y="5477"/>
                      <a:pt x="15053" y="4836"/>
                    </a:cubicBezTo>
                    <a:cubicBezTo>
                      <a:pt x="15149" y="4645"/>
                      <a:pt x="15222" y="4442"/>
                      <a:pt x="15268" y="4230"/>
                    </a:cubicBezTo>
                    <a:cubicBezTo>
                      <a:pt x="15309" y="4043"/>
                      <a:pt x="15332" y="3853"/>
                      <a:pt x="15332" y="3657"/>
                    </a:cubicBezTo>
                    <a:lnTo>
                      <a:pt x="15332" y="1"/>
                    </a:lnTo>
                    <a:lnTo>
                      <a:pt x="13081" y="312"/>
                    </a:lnTo>
                    <a:cubicBezTo>
                      <a:pt x="12183" y="436"/>
                      <a:pt x="11278" y="499"/>
                      <a:pt x="10371" y="499"/>
                    </a:cubicBezTo>
                    <a:lnTo>
                      <a:pt x="4959" y="499"/>
                    </a:lnTo>
                    <a:cubicBezTo>
                      <a:pt x="4053" y="499"/>
                      <a:pt x="3148" y="436"/>
                      <a:pt x="2251" y="31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41"/>
              <p:cNvSpPr/>
              <p:nvPr/>
            </p:nvSpPr>
            <p:spPr>
              <a:xfrm>
                <a:off x="3299206" y="577630"/>
                <a:ext cx="52317" cy="31226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333" extrusionOk="0">
                    <a:moveTo>
                      <a:pt x="1" y="1"/>
                    </a:moveTo>
                    <a:lnTo>
                      <a:pt x="1" y="506"/>
                    </a:lnTo>
                    <a:cubicBezTo>
                      <a:pt x="1" y="567"/>
                      <a:pt x="16" y="623"/>
                      <a:pt x="45" y="672"/>
                    </a:cubicBezTo>
                    <a:cubicBezTo>
                      <a:pt x="90" y="748"/>
                      <a:pt x="164" y="806"/>
                      <a:pt x="255" y="828"/>
                    </a:cubicBezTo>
                    <a:lnTo>
                      <a:pt x="480" y="900"/>
                    </a:lnTo>
                    <a:lnTo>
                      <a:pt x="1808" y="1323"/>
                    </a:lnTo>
                    <a:cubicBezTo>
                      <a:pt x="1835" y="1329"/>
                      <a:pt x="1862" y="1332"/>
                      <a:pt x="1888" y="1332"/>
                    </a:cubicBezTo>
                    <a:cubicBezTo>
                      <a:pt x="2025" y="1332"/>
                      <a:pt x="2148" y="1251"/>
                      <a:pt x="2204" y="1129"/>
                    </a:cubicBezTo>
                    <a:cubicBezTo>
                      <a:pt x="2224" y="1085"/>
                      <a:pt x="2235" y="1036"/>
                      <a:pt x="2235" y="983"/>
                    </a:cubicBezTo>
                    <a:lnTo>
                      <a:pt x="22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41"/>
              <p:cNvSpPr/>
              <p:nvPr/>
            </p:nvSpPr>
            <p:spPr>
              <a:xfrm>
                <a:off x="3291602" y="561724"/>
                <a:ext cx="71199" cy="42399"/>
              </a:xfrm>
              <a:custGeom>
                <a:avLst/>
                <a:gdLst/>
                <a:ahLst/>
                <a:cxnLst/>
                <a:rect l="l" t="t" r="r" b="b"/>
                <a:pathLst>
                  <a:path w="3043" h="1810" extrusionOk="0">
                    <a:moveTo>
                      <a:pt x="1" y="1"/>
                    </a:moveTo>
                    <a:lnTo>
                      <a:pt x="1" y="687"/>
                    </a:lnTo>
                    <a:cubicBezTo>
                      <a:pt x="1" y="887"/>
                      <a:pt x="133" y="1062"/>
                      <a:pt x="323" y="1118"/>
                    </a:cubicBezTo>
                    <a:cubicBezTo>
                      <a:pt x="331" y="1120"/>
                      <a:pt x="339" y="1121"/>
                      <a:pt x="346" y="1124"/>
                    </a:cubicBezTo>
                    <a:lnTo>
                      <a:pt x="759" y="1254"/>
                    </a:lnTo>
                    <a:lnTo>
                      <a:pt x="2459" y="1797"/>
                    </a:lnTo>
                    <a:cubicBezTo>
                      <a:pt x="2482" y="1803"/>
                      <a:pt x="2505" y="1807"/>
                      <a:pt x="2528" y="1808"/>
                    </a:cubicBezTo>
                    <a:cubicBezTo>
                      <a:pt x="2542" y="1809"/>
                      <a:pt x="2556" y="1810"/>
                      <a:pt x="2570" y="1810"/>
                    </a:cubicBezTo>
                    <a:cubicBezTo>
                      <a:pt x="2824" y="1810"/>
                      <a:pt x="3042" y="1603"/>
                      <a:pt x="3042" y="1336"/>
                    </a:cubicBezTo>
                    <a:lnTo>
                      <a:pt x="30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41"/>
              <p:cNvSpPr/>
              <p:nvPr/>
            </p:nvSpPr>
            <p:spPr>
              <a:xfrm>
                <a:off x="3666804" y="513867"/>
                <a:ext cx="131003" cy="31413"/>
              </a:xfrm>
              <a:custGeom>
                <a:avLst/>
                <a:gdLst/>
                <a:ahLst/>
                <a:cxnLst/>
                <a:rect l="l" t="t" r="r" b="b"/>
                <a:pathLst>
                  <a:path w="5599" h="1341" extrusionOk="0">
                    <a:moveTo>
                      <a:pt x="34" y="0"/>
                    </a:moveTo>
                    <a:cubicBezTo>
                      <a:pt x="16" y="0"/>
                      <a:pt x="0" y="15"/>
                      <a:pt x="0" y="34"/>
                    </a:cubicBezTo>
                    <a:lnTo>
                      <a:pt x="0" y="1340"/>
                    </a:lnTo>
                    <a:lnTo>
                      <a:pt x="5599" y="1340"/>
                    </a:lnTo>
                    <a:lnTo>
                      <a:pt x="5599" y="34"/>
                    </a:lnTo>
                    <a:cubicBezTo>
                      <a:pt x="5599" y="15"/>
                      <a:pt x="5583" y="0"/>
                      <a:pt x="5565" y="0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41"/>
              <p:cNvSpPr/>
              <p:nvPr/>
            </p:nvSpPr>
            <p:spPr>
              <a:xfrm>
                <a:off x="4125161" y="401615"/>
                <a:ext cx="155547" cy="12649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540" extrusionOk="0">
                    <a:moveTo>
                      <a:pt x="122" y="1"/>
                    </a:moveTo>
                    <a:cubicBezTo>
                      <a:pt x="56" y="1"/>
                      <a:pt x="2" y="54"/>
                      <a:pt x="0" y="123"/>
                    </a:cubicBezTo>
                    <a:lnTo>
                      <a:pt x="0" y="143"/>
                    </a:lnTo>
                    <a:cubicBezTo>
                      <a:pt x="0" y="339"/>
                      <a:pt x="158" y="499"/>
                      <a:pt x="356" y="503"/>
                    </a:cubicBezTo>
                    <a:cubicBezTo>
                      <a:pt x="1072" y="515"/>
                      <a:pt x="2369" y="539"/>
                      <a:pt x="3494" y="539"/>
                    </a:cubicBezTo>
                    <a:cubicBezTo>
                      <a:pt x="4234" y="539"/>
                      <a:pt x="4899" y="529"/>
                      <a:pt x="5275" y="497"/>
                    </a:cubicBezTo>
                    <a:cubicBezTo>
                      <a:pt x="6401" y="401"/>
                      <a:pt x="6648" y="1"/>
                      <a:pt x="66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41"/>
              <p:cNvSpPr/>
              <p:nvPr/>
            </p:nvSpPr>
            <p:spPr>
              <a:xfrm>
                <a:off x="4101810" y="427663"/>
                <a:ext cx="55663" cy="33849"/>
              </a:xfrm>
              <a:custGeom>
                <a:avLst/>
                <a:gdLst/>
                <a:ahLst/>
                <a:cxnLst/>
                <a:rect l="l" t="t" r="r" b="b"/>
                <a:pathLst>
                  <a:path w="2379" h="1445" extrusionOk="0">
                    <a:moveTo>
                      <a:pt x="222" y="0"/>
                    </a:moveTo>
                    <a:cubicBezTo>
                      <a:pt x="99" y="0"/>
                      <a:pt x="0" y="100"/>
                      <a:pt x="0" y="222"/>
                    </a:cubicBezTo>
                    <a:lnTo>
                      <a:pt x="0" y="1444"/>
                    </a:lnTo>
                    <a:lnTo>
                      <a:pt x="2379" y="1444"/>
                    </a:lnTo>
                    <a:lnTo>
                      <a:pt x="2379" y="222"/>
                    </a:lnTo>
                    <a:cubicBezTo>
                      <a:pt x="2379" y="100"/>
                      <a:pt x="2279" y="0"/>
                      <a:pt x="21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41"/>
              <p:cNvSpPr/>
              <p:nvPr/>
            </p:nvSpPr>
            <p:spPr>
              <a:xfrm>
                <a:off x="4113673" y="427663"/>
                <a:ext cx="31984" cy="33849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445" extrusionOk="0">
                    <a:moveTo>
                      <a:pt x="126" y="0"/>
                    </a:moveTo>
                    <a:cubicBezTo>
                      <a:pt x="57" y="0"/>
                      <a:pt x="0" y="100"/>
                      <a:pt x="0" y="222"/>
                    </a:cubicBezTo>
                    <a:lnTo>
                      <a:pt x="0" y="1444"/>
                    </a:lnTo>
                    <a:lnTo>
                      <a:pt x="1366" y="1444"/>
                    </a:lnTo>
                    <a:lnTo>
                      <a:pt x="1366" y="222"/>
                    </a:lnTo>
                    <a:cubicBezTo>
                      <a:pt x="1366" y="100"/>
                      <a:pt x="1310" y="0"/>
                      <a:pt x="1239" y="0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41"/>
              <p:cNvSpPr/>
              <p:nvPr/>
            </p:nvSpPr>
            <p:spPr>
              <a:xfrm>
                <a:off x="4094066" y="457085"/>
                <a:ext cx="71152" cy="52706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2250" extrusionOk="0">
                    <a:moveTo>
                      <a:pt x="282" y="1"/>
                    </a:moveTo>
                    <a:cubicBezTo>
                      <a:pt x="126" y="1"/>
                      <a:pt x="0" y="126"/>
                      <a:pt x="0" y="283"/>
                    </a:cubicBezTo>
                    <a:lnTo>
                      <a:pt x="0" y="2250"/>
                    </a:lnTo>
                    <a:lnTo>
                      <a:pt x="3041" y="1658"/>
                    </a:lnTo>
                    <a:lnTo>
                      <a:pt x="3041" y="284"/>
                    </a:lnTo>
                    <a:cubicBezTo>
                      <a:pt x="3041" y="127"/>
                      <a:pt x="2915" y="1"/>
                      <a:pt x="27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41"/>
              <p:cNvSpPr/>
              <p:nvPr/>
            </p:nvSpPr>
            <p:spPr>
              <a:xfrm>
                <a:off x="4110116" y="457085"/>
                <a:ext cx="39027" cy="52706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2250" extrusionOk="0">
                    <a:moveTo>
                      <a:pt x="155" y="1"/>
                    </a:moveTo>
                    <a:cubicBezTo>
                      <a:pt x="70" y="1"/>
                      <a:pt x="0" y="126"/>
                      <a:pt x="0" y="283"/>
                    </a:cubicBezTo>
                    <a:lnTo>
                      <a:pt x="0" y="2250"/>
                    </a:lnTo>
                    <a:lnTo>
                      <a:pt x="1668" y="1658"/>
                    </a:lnTo>
                    <a:lnTo>
                      <a:pt x="1668" y="284"/>
                    </a:lnTo>
                    <a:cubicBezTo>
                      <a:pt x="1668" y="127"/>
                      <a:pt x="1599" y="1"/>
                      <a:pt x="1513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41"/>
              <p:cNvSpPr/>
              <p:nvPr/>
            </p:nvSpPr>
            <p:spPr>
              <a:xfrm>
                <a:off x="4079396" y="475684"/>
                <a:ext cx="102926" cy="34083"/>
              </a:xfrm>
              <a:custGeom>
                <a:avLst/>
                <a:gdLst/>
                <a:ahLst/>
                <a:cxnLst/>
                <a:rect l="l" t="t" r="r" b="b"/>
                <a:pathLst>
                  <a:path w="4399" h="1455" extrusionOk="0">
                    <a:moveTo>
                      <a:pt x="4192" y="1"/>
                    </a:moveTo>
                    <a:cubicBezTo>
                      <a:pt x="4182" y="1"/>
                      <a:pt x="4171" y="2"/>
                      <a:pt x="4160" y="3"/>
                    </a:cubicBezTo>
                    <a:lnTo>
                      <a:pt x="3611" y="79"/>
                    </a:lnTo>
                    <a:lnTo>
                      <a:pt x="739" y="478"/>
                    </a:lnTo>
                    <a:lnTo>
                      <a:pt x="180" y="555"/>
                    </a:lnTo>
                    <a:cubicBezTo>
                      <a:pt x="78" y="569"/>
                      <a:pt x="1" y="658"/>
                      <a:pt x="1" y="761"/>
                    </a:cubicBezTo>
                    <a:lnTo>
                      <a:pt x="1" y="1455"/>
                    </a:lnTo>
                    <a:lnTo>
                      <a:pt x="661" y="1345"/>
                    </a:lnTo>
                    <a:lnTo>
                      <a:pt x="1448" y="1214"/>
                    </a:lnTo>
                    <a:lnTo>
                      <a:pt x="4398" y="721"/>
                    </a:lnTo>
                    <a:lnTo>
                      <a:pt x="4398" y="209"/>
                    </a:lnTo>
                    <a:cubicBezTo>
                      <a:pt x="4398" y="92"/>
                      <a:pt x="4305" y="1"/>
                      <a:pt x="41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41"/>
              <p:cNvSpPr/>
              <p:nvPr/>
            </p:nvSpPr>
            <p:spPr>
              <a:xfrm>
                <a:off x="4094861" y="477746"/>
                <a:ext cx="71994" cy="29609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1264" extrusionOk="0">
                    <a:moveTo>
                      <a:pt x="2869" y="1"/>
                    </a:moveTo>
                    <a:cubicBezTo>
                      <a:pt x="2860" y="1"/>
                      <a:pt x="2850" y="1"/>
                      <a:pt x="2841" y="3"/>
                    </a:cubicBezTo>
                    <a:lnTo>
                      <a:pt x="174" y="373"/>
                    </a:lnTo>
                    <a:cubicBezTo>
                      <a:pt x="78" y="387"/>
                      <a:pt x="2" y="466"/>
                      <a:pt x="1" y="564"/>
                    </a:cubicBezTo>
                    <a:lnTo>
                      <a:pt x="1" y="567"/>
                    </a:lnTo>
                    <a:lnTo>
                      <a:pt x="0" y="1254"/>
                    </a:lnTo>
                    <a:lnTo>
                      <a:pt x="0" y="1263"/>
                    </a:lnTo>
                    <a:lnTo>
                      <a:pt x="787" y="1124"/>
                    </a:lnTo>
                    <a:lnTo>
                      <a:pt x="3074" y="718"/>
                    </a:lnTo>
                    <a:lnTo>
                      <a:pt x="3075" y="204"/>
                    </a:lnTo>
                    <a:cubicBezTo>
                      <a:pt x="3075" y="203"/>
                      <a:pt x="3075" y="203"/>
                      <a:pt x="3077" y="199"/>
                    </a:cubicBezTo>
                    <a:cubicBezTo>
                      <a:pt x="3075" y="86"/>
                      <a:pt x="2978" y="1"/>
                      <a:pt x="2869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41"/>
              <p:cNvSpPr/>
              <p:nvPr/>
            </p:nvSpPr>
            <p:spPr>
              <a:xfrm>
                <a:off x="4111567" y="421807"/>
                <a:ext cx="36126" cy="5880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251" extrusionOk="0">
                    <a:moveTo>
                      <a:pt x="1" y="0"/>
                    </a:moveTo>
                    <a:lnTo>
                      <a:pt x="1" y="250"/>
                    </a:lnTo>
                    <a:lnTo>
                      <a:pt x="1543" y="250"/>
                    </a:lnTo>
                    <a:lnTo>
                      <a:pt x="154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41"/>
              <p:cNvSpPr/>
              <p:nvPr/>
            </p:nvSpPr>
            <p:spPr>
              <a:xfrm>
                <a:off x="4105226" y="395477"/>
                <a:ext cx="48784" cy="26353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125" extrusionOk="0">
                    <a:moveTo>
                      <a:pt x="1042" y="0"/>
                    </a:moveTo>
                    <a:cubicBezTo>
                      <a:pt x="469" y="0"/>
                      <a:pt x="2" y="465"/>
                      <a:pt x="0" y="1041"/>
                    </a:cubicBezTo>
                    <a:cubicBezTo>
                      <a:pt x="0" y="1087"/>
                      <a:pt x="38" y="1124"/>
                      <a:pt x="84" y="1124"/>
                    </a:cubicBezTo>
                    <a:lnTo>
                      <a:pt x="2000" y="1124"/>
                    </a:lnTo>
                    <a:cubicBezTo>
                      <a:pt x="2046" y="1124"/>
                      <a:pt x="2084" y="1087"/>
                      <a:pt x="2084" y="1041"/>
                    </a:cubicBezTo>
                    <a:cubicBezTo>
                      <a:pt x="2084" y="467"/>
                      <a:pt x="1618" y="0"/>
                      <a:pt x="10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41"/>
              <p:cNvSpPr/>
              <p:nvPr/>
            </p:nvSpPr>
            <p:spPr>
              <a:xfrm>
                <a:off x="4108596" y="399858"/>
                <a:ext cx="42092" cy="21973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938" extrusionOk="0">
                    <a:moveTo>
                      <a:pt x="23" y="1"/>
                    </a:moveTo>
                    <a:cubicBezTo>
                      <a:pt x="10" y="1"/>
                      <a:pt x="1" y="11"/>
                      <a:pt x="4" y="23"/>
                    </a:cubicBezTo>
                    <a:lnTo>
                      <a:pt x="4" y="936"/>
                    </a:lnTo>
                    <a:cubicBezTo>
                      <a:pt x="4" y="936"/>
                      <a:pt x="4" y="937"/>
                      <a:pt x="5" y="937"/>
                    </a:cubicBezTo>
                    <a:lnTo>
                      <a:pt x="1797" y="937"/>
                    </a:lnTo>
                    <a:cubicBezTo>
                      <a:pt x="1797" y="937"/>
                      <a:pt x="1799" y="937"/>
                      <a:pt x="1799" y="936"/>
                    </a:cubicBezTo>
                    <a:lnTo>
                      <a:pt x="1799" y="23"/>
                    </a:lnTo>
                    <a:cubicBezTo>
                      <a:pt x="1799" y="10"/>
                      <a:pt x="1788" y="1"/>
                      <a:pt x="17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41"/>
              <p:cNvSpPr/>
              <p:nvPr/>
            </p:nvSpPr>
            <p:spPr>
              <a:xfrm>
                <a:off x="4111567" y="421807"/>
                <a:ext cx="36126" cy="5880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251" extrusionOk="0">
                    <a:moveTo>
                      <a:pt x="1" y="0"/>
                    </a:moveTo>
                    <a:lnTo>
                      <a:pt x="1" y="250"/>
                    </a:lnTo>
                    <a:lnTo>
                      <a:pt x="206" y="250"/>
                    </a:lnTo>
                    <a:lnTo>
                      <a:pt x="206" y="214"/>
                    </a:lnTo>
                    <a:cubicBezTo>
                      <a:pt x="206" y="149"/>
                      <a:pt x="258" y="96"/>
                      <a:pt x="324" y="96"/>
                    </a:cubicBezTo>
                    <a:lnTo>
                      <a:pt x="1543" y="96"/>
                    </a:lnTo>
                    <a:lnTo>
                      <a:pt x="1543" y="0"/>
                    </a:ln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41"/>
              <p:cNvSpPr/>
              <p:nvPr/>
            </p:nvSpPr>
            <p:spPr>
              <a:xfrm>
                <a:off x="3943713" y="401615"/>
                <a:ext cx="179599" cy="12649"/>
              </a:xfrm>
              <a:custGeom>
                <a:avLst/>
                <a:gdLst/>
                <a:ahLst/>
                <a:cxnLst/>
                <a:rect l="l" t="t" r="r" b="b"/>
                <a:pathLst>
                  <a:path w="7676" h="540" extrusionOk="0">
                    <a:moveTo>
                      <a:pt x="0" y="1"/>
                    </a:moveTo>
                    <a:cubicBezTo>
                      <a:pt x="0" y="1"/>
                      <a:pt x="247" y="401"/>
                      <a:pt x="1373" y="497"/>
                    </a:cubicBezTo>
                    <a:cubicBezTo>
                      <a:pt x="1749" y="529"/>
                      <a:pt x="2576" y="539"/>
                      <a:pt x="3511" y="539"/>
                    </a:cubicBezTo>
                    <a:cubicBezTo>
                      <a:pt x="4933" y="539"/>
                      <a:pt x="6604" y="515"/>
                      <a:pt x="7321" y="503"/>
                    </a:cubicBezTo>
                    <a:cubicBezTo>
                      <a:pt x="7517" y="499"/>
                      <a:pt x="7675" y="339"/>
                      <a:pt x="7675" y="143"/>
                    </a:cubicBezTo>
                    <a:lnTo>
                      <a:pt x="7675" y="123"/>
                    </a:lnTo>
                    <a:cubicBezTo>
                      <a:pt x="7674" y="54"/>
                      <a:pt x="7620" y="1"/>
                      <a:pt x="75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41"/>
              <p:cNvSpPr/>
              <p:nvPr/>
            </p:nvSpPr>
            <p:spPr>
              <a:xfrm>
                <a:off x="3183903" y="401615"/>
                <a:ext cx="155570" cy="12649"/>
              </a:xfrm>
              <a:custGeom>
                <a:avLst/>
                <a:gdLst/>
                <a:ahLst/>
                <a:cxnLst/>
                <a:rect l="l" t="t" r="r" b="b"/>
                <a:pathLst>
                  <a:path w="6649" h="540" extrusionOk="0">
                    <a:moveTo>
                      <a:pt x="1" y="1"/>
                    </a:moveTo>
                    <a:cubicBezTo>
                      <a:pt x="1" y="1"/>
                      <a:pt x="249" y="401"/>
                      <a:pt x="1374" y="497"/>
                    </a:cubicBezTo>
                    <a:cubicBezTo>
                      <a:pt x="1750" y="529"/>
                      <a:pt x="2415" y="539"/>
                      <a:pt x="3155" y="539"/>
                    </a:cubicBezTo>
                    <a:cubicBezTo>
                      <a:pt x="4280" y="539"/>
                      <a:pt x="5577" y="515"/>
                      <a:pt x="6293" y="503"/>
                    </a:cubicBezTo>
                    <a:cubicBezTo>
                      <a:pt x="6491" y="499"/>
                      <a:pt x="6649" y="339"/>
                      <a:pt x="6649" y="143"/>
                    </a:cubicBezTo>
                    <a:lnTo>
                      <a:pt x="6649" y="123"/>
                    </a:lnTo>
                    <a:cubicBezTo>
                      <a:pt x="6645" y="54"/>
                      <a:pt x="6592" y="1"/>
                      <a:pt x="65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41"/>
              <p:cNvSpPr/>
              <p:nvPr/>
            </p:nvSpPr>
            <p:spPr>
              <a:xfrm>
                <a:off x="3307138" y="427663"/>
                <a:ext cx="55663" cy="33849"/>
              </a:xfrm>
              <a:custGeom>
                <a:avLst/>
                <a:gdLst/>
                <a:ahLst/>
                <a:cxnLst/>
                <a:rect l="l" t="t" r="r" b="b"/>
                <a:pathLst>
                  <a:path w="2379" h="1445" extrusionOk="0">
                    <a:moveTo>
                      <a:pt x="223" y="0"/>
                    </a:moveTo>
                    <a:cubicBezTo>
                      <a:pt x="100" y="0"/>
                      <a:pt x="0" y="100"/>
                      <a:pt x="0" y="222"/>
                    </a:cubicBezTo>
                    <a:lnTo>
                      <a:pt x="0" y="1444"/>
                    </a:lnTo>
                    <a:lnTo>
                      <a:pt x="2378" y="1444"/>
                    </a:lnTo>
                    <a:lnTo>
                      <a:pt x="2378" y="222"/>
                    </a:lnTo>
                    <a:cubicBezTo>
                      <a:pt x="2378" y="100"/>
                      <a:pt x="2280" y="0"/>
                      <a:pt x="21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41"/>
              <p:cNvSpPr/>
              <p:nvPr/>
            </p:nvSpPr>
            <p:spPr>
              <a:xfrm>
                <a:off x="3318977" y="427663"/>
                <a:ext cx="32008" cy="33849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1445" extrusionOk="0">
                    <a:moveTo>
                      <a:pt x="128" y="0"/>
                    </a:moveTo>
                    <a:cubicBezTo>
                      <a:pt x="57" y="0"/>
                      <a:pt x="1" y="100"/>
                      <a:pt x="1" y="222"/>
                    </a:cubicBezTo>
                    <a:lnTo>
                      <a:pt x="1" y="1444"/>
                    </a:lnTo>
                    <a:lnTo>
                      <a:pt x="1368" y="1444"/>
                    </a:lnTo>
                    <a:lnTo>
                      <a:pt x="1368" y="222"/>
                    </a:lnTo>
                    <a:cubicBezTo>
                      <a:pt x="1368" y="100"/>
                      <a:pt x="1311" y="0"/>
                      <a:pt x="1241" y="0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41"/>
              <p:cNvSpPr/>
              <p:nvPr/>
            </p:nvSpPr>
            <p:spPr>
              <a:xfrm>
                <a:off x="3299393" y="457038"/>
                <a:ext cx="71175" cy="52730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2251" extrusionOk="0">
                    <a:moveTo>
                      <a:pt x="284" y="1"/>
                    </a:moveTo>
                    <a:cubicBezTo>
                      <a:pt x="128" y="1"/>
                      <a:pt x="1" y="128"/>
                      <a:pt x="1" y="285"/>
                    </a:cubicBezTo>
                    <a:lnTo>
                      <a:pt x="1" y="1659"/>
                    </a:lnTo>
                    <a:lnTo>
                      <a:pt x="3042" y="2251"/>
                    </a:lnTo>
                    <a:lnTo>
                      <a:pt x="3042" y="285"/>
                    </a:lnTo>
                    <a:cubicBezTo>
                      <a:pt x="3042" y="128"/>
                      <a:pt x="2914" y="1"/>
                      <a:pt x="275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41"/>
              <p:cNvSpPr/>
              <p:nvPr/>
            </p:nvSpPr>
            <p:spPr>
              <a:xfrm>
                <a:off x="3315491" y="457085"/>
                <a:ext cx="39027" cy="52706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2250" extrusionOk="0">
                    <a:moveTo>
                      <a:pt x="155" y="1"/>
                    </a:moveTo>
                    <a:cubicBezTo>
                      <a:pt x="69" y="1"/>
                      <a:pt x="0" y="127"/>
                      <a:pt x="0" y="284"/>
                    </a:cubicBezTo>
                    <a:lnTo>
                      <a:pt x="0" y="1658"/>
                    </a:lnTo>
                    <a:lnTo>
                      <a:pt x="1668" y="2250"/>
                    </a:lnTo>
                    <a:lnTo>
                      <a:pt x="1668" y="283"/>
                    </a:lnTo>
                    <a:cubicBezTo>
                      <a:pt x="1668" y="126"/>
                      <a:pt x="1599" y="1"/>
                      <a:pt x="1513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41"/>
              <p:cNvSpPr/>
              <p:nvPr/>
            </p:nvSpPr>
            <p:spPr>
              <a:xfrm>
                <a:off x="3282336" y="475684"/>
                <a:ext cx="102902" cy="34060"/>
              </a:xfrm>
              <a:custGeom>
                <a:avLst/>
                <a:gdLst/>
                <a:ahLst/>
                <a:cxnLst/>
                <a:rect l="l" t="t" r="r" b="b"/>
                <a:pathLst>
                  <a:path w="4398" h="1454" extrusionOk="0">
                    <a:moveTo>
                      <a:pt x="207" y="0"/>
                    </a:moveTo>
                    <a:cubicBezTo>
                      <a:pt x="94" y="0"/>
                      <a:pt x="1" y="92"/>
                      <a:pt x="1" y="208"/>
                    </a:cubicBezTo>
                    <a:lnTo>
                      <a:pt x="1" y="720"/>
                    </a:lnTo>
                    <a:lnTo>
                      <a:pt x="2950" y="1213"/>
                    </a:lnTo>
                    <a:lnTo>
                      <a:pt x="3737" y="1343"/>
                    </a:lnTo>
                    <a:lnTo>
                      <a:pt x="4397" y="1454"/>
                    </a:lnTo>
                    <a:lnTo>
                      <a:pt x="4397" y="760"/>
                    </a:lnTo>
                    <a:cubicBezTo>
                      <a:pt x="4397" y="656"/>
                      <a:pt x="4320" y="568"/>
                      <a:pt x="4218" y="553"/>
                    </a:cubicBezTo>
                    <a:lnTo>
                      <a:pt x="3659" y="476"/>
                    </a:lnTo>
                    <a:lnTo>
                      <a:pt x="787" y="78"/>
                    </a:lnTo>
                    <a:lnTo>
                      <a:pt x="238" y="2"/>
                    </a:lnTo>
                    <a:cubicBezTo>
                      <a:pt x="227" y="1"/>
                      <a:pt x="217" y="0"/>
                      <a:pt x="2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41"/>
              <p:cNvSpPr/>
              <p:nvPr/>
            </p:nvSpPr>
            <p:spPr>
              <a:xfrm>
                <a:off x="3297755" y="477746"/>
                <a:ext cx="71994" cy="29609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1264" extrusionOk="0">
                    <a:moveTo>
                      <a:pt x="208" y="1"/>
                    </a:moveTo>
                    <a:cubicBezTo>
                      <a:pt x="99" y="1"/>
                      <a:pt x="1" y="86"/>
                      <a:pt x="0" y="199"/>
                    </a:cubicBezTo>
                    <a:cubicBezTo>
                      <a:pt x="1" y="203"/>
                      <a:pt x="1" y="203"/>
                      <a:pt x="1" y="204"/>
                    </a:cubicBezTo>
                    <a:lnTo>
                      <a:pt x="3" y="718"/>
                    </a:lnTo>
                    <a:lnTo>
                      <a:pt x="2290" y="1124"/>
                    </a:lnTo>
                    <a:lnTo>
                      <a:pt x="3077" y="1263"/>
                    </a:lnTo>
                    <a:lnTo>
                      <a:pt x="3077" y="1254"/>
                    </a:lnTo>
                    <a:lnTo>
                      <a:pt x="3076" y="567"/>
                    </a:lnTo>
                    <a:lnTo>
                      <a:pt x="3076" y="564"/>
                    </a:lnTo>
                    <a:cubicBezTo>
                      <a:pt x="3074" y="466"/>
                      <a:pt x="2999" y="387"/>
                      <a:pt x="2902" y="373"/>
                    </a:cubicBezTo>
                    <a:lnTo>
                      <a:pt x="236" y="3"/>
                    </a:lnTo>
                    <a:cubicBezTo>
                      <a:pt x="227" y="1"/>
                      <a:pt x="217" y="1"/>
                      <a:pt x="208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41"/>
              <p:cNvSpPr/>
              <p:nvPr/>
            </p:nvSpPr>
            <p:spPr>
              <a:xfrm>
                <a:off x="3316918" y="421807"/>
                <a:ext cx="36079" cy="5880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251" extrusionOk="0">
                    <a:moveTo>
                      <a:pt x="1" y="0"/>
                    </a:moveTo>
                    <a:lnTo>
                      <a:pt x="1" y="250"/>
                    </a:lnTo>
                    <a:lnTo>
                      <a:pt x="1542" y="250"/>
                    </a:lnTo>
                    <a:lnTo>
                      <a:pt x="15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41"/>
              <p:cNvSpPr/>
              <p:nvPr/>
            </p:nvSpPr>
            <p:spPr>
              <a:xfrm>
                <a:off x="3310600" y="395477"/>
                <a:ext cx="48784" cy="26353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125" extrusionOk="0">
                    <a:moveTo>
                      <a:pt x="1042" y="0"/>
                    </a:moveTo>
                    <a:cubicBezTo>
                      <a:pt x="466" y="0"/>
                      <a:pt x="1" y="467"/>
                      <a:pt x="1" y="1041"/>
                    </a:cubicBezTo>
                    <a:cubicBezTo>
                      <a:pt x="1" y="1087"/>
                      <a:pt x="39" y="1124"/>
                      <a:pt x="85" y="1124"/>
                    </a:cubicBezTo>
                    <a:lnTo>
                      <a:pt x="2001" y="1124"/>
                    </a:lnTo>
                    <a:cubicBezTo>
                      <a:pt x="2047" y="1124"/>
                      <a:pt x="2085" y="1087"/>
                      <a:pt x="2085" y="1041"/>
                    </a:cubicBezTo>
                    <a:cubicBezTo>
                      <a:pt x="2083" y="465"/>
                      <a:pt x="1618" y="0"/>
                      <a:pt x="10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41"/>
              <p:cNvSpPr/>
              <p:nvPr/>
            </p:nvSpPr>
            <p:spPr>
              <a:xfrm>
                <a:off x="3313946" y="399858"/>
                <a:ext cx="42092" cy="21973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938" extrusionOk="0">
                    <a:moveTo>
                      <a:pt x="22" y="1"/>
                    </a:moveTo>
                    <a:cubicBezTo>
                      <a:pt x="11" y="1"/>
                      <a:pt x="0" y="10"/>
                      <a:pt x="0" y="23"/>
                    </a:cubicBezTo>
                    <a:lnTo>
                      <a:pt x="0" y="936"/>
                    </a:lnTo>
                    <a:cubicBezTo>
                      <a:pt x="0" y="937"/>
                      <a:pt x="1" y="937"/>
                      <a:pt x="1" y="937"/>
                    </a:cubicBezTo>
                    <a:lnTo>
                      <a:pt x="1794" y="937"/>
                    </a:lnTo>
                    <a:cubicBezTo>
                      <a:pt x="1795" y="937"/>
                      <a:pt x="1795" y="936"/>
                      <a:pt x="1795" y="936"/>
                    </a:cubicBezTo>
                    <a:lnTo>
                      <a:pt x="1795" y="23"/>
                    </a:lnTo>
                    <a:cubicBezTo>
                      <a:pt x="1798" y="10"/>
                      <a:pt x="1788" y="1"/>
                      <a:pt x="17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41"/>
              <p:cNvSpPr/>
              <p:nvPr/>
            </p:nvSpPr>
            <p:spPr>
              <a:xfrm>
                <a:off x="3316918" y="421807"/>
                <a:ext cx="36102" cy="5880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251" extrusionOk="0">
                    <a:moveTo>
                      <a:pt x="1" y="0"/>
                    </a:moveTo>
                    <a:lnTo>
                      <a:pt x="1" y="96"/>
                    </a:lnTo>
                    <a:lnTo>
                      <a:pt x="1220" y="96"/>
                    </a:lnTo>
                    <a:cubicBezTo>
                      <a:pt x="1285" y="96"/>
                      <a:pt x="1338" y="149"/>
                      <a:pt x="1338" y="214"/>
                    </a:cubicBezTo>
                    <a:lnTo>
                      <a:pt x="1338" y="250"/>
                    </a:lnTo>
                    <a:lnTo>
                      <a:pt x="1543" y="250"/>
                    </a:lnTo>
                    <a:lnTo>
                      <a:pt x="1543" y="0"/>
                    </a:lnTo>
                    <a:close/>
                  </a:path>
                </a:pathLst>
              </a:custGeom>
              <a:solidFill>
                <a:srgbClr val="000000">
                  <a:alpha val="1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41"/>
              <p:cNvSpPr/>
              <p:nvPr/>
            </p:nvSpPr>
            <p:spPr>
              <a:xfrm>
                <a:off x="3341298" y="401615"/>
                <a:ext cx="179599" cy="12649"/>
              </a:xfrm>
              <a:custGeom>
                <a:avLst/>
                <a:gdLst/>
                <a:ahLst/>
                <a:cxnLst/>
                <a:rect l="l" t="t" r="r" b="b"/>
                <a:pathLst>
                  <a:path w="7676" h="540" extrusionOk="0">
                    <a:moveTo>
                      <a:pt x="123" y="1"/>
                    </a:moveTo>
                    <a:cubicBezTo>
                      <a:pt x="56" y="1"/>
                      <a:pt x="2" y="54"/>
                      <a:pt x="1" y="123"/>
                    </a:cubicBezTo>
                    <a:lnTo>
                      <a:pt x="1" y="143"/>
                    </a:lnTo>
                    <a:cubicBezTo>
                      <a:pt x="1" y="339"/>
                      <a:pt x="158" y="499"/>
                      <a:pt x="355" y="503"/>
                    </a:cubicBezTo>
                    <a:cubicBezTo>
                      <a:pt x="1072" y="515"/>
                      <a:pt x="2743" y="539"/>
                      <a:pt x="4164" y="539"/>
                    </a:cubicBezTo>
                    <a:cubicBezTo>
                      <a:pt x="5100" y="539"/>
                      <a:pt x="5927" y="529"/>
                      <a:pt x="6303" y="497"/>
                    </a:cubicBezTo>
                    <a:cubicBezTo>
                      <a:pt x="7429" y="401"/>
                      <a:pt x="7676" y="1"/>
                      <a:pt x="76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41"/>
              <p:cNvSpPr/>
              <p:nvPr/>
            </p:nvSpPr>
            <p:spPr>
              <a:xfrm>
                <a:off x="3243567" y="485663"/>
                <a:ext cx="977454" cy="189813"/>
              </a:xfrm>
              <a:custGeom>
                <a:avLst/>
                <a:gdLst/>
                <a:ahLst/>
                <a:cxnLst/>
                <a:rect l="l" t="t" r="r" b="b"/>
                <a:pathLst>
                  <a:path w="41776" h="8103" extrusionOk="0">
                    <a:moveTo>
                      <a:pt x="1479" y="1"/>
                    </a:moveTo>
                    <a:cubicBezTo>
                      <a:pt x="877" y="1"/>
                      <a:pt x="351" y="365"/>
                      <a:pt x="122" y="891"/>
                    </a:cubicBezTo>
                    <a:cubicBezTo>
                      <a:pt x="82" y="980"/>
                      <a:pt x="54" y="1074"/>
                      <a:pt x="33" y="1172"/>
                    </a:cubicBezTo>
                    <a:cubicBezTo>
                      <a:pt x="13" y="1270"/>
                      <a:pt x="0" y="1372"/>
                      <a:pt x="0" y="1478"/>
                    </a:cubicBezTo>
                    <a:cubicBezTo>
                      <a:pt x="0" y="1813"/>
                      <a:pt x="62" y="2109"/>
                      <a:pt x="175" y="2368"/>
                    </a:cubicBezTo>
                    <a:cubicBezTo>
                      <a:pt x="302" y="2659"/>
                      <a:pt x="493" y="2908"/>
                      <a:pt x="736" y="3124"/>
                    </a:cubicBezTo>
                    <a:cubicBezTo>
                      <a:pt x="1194" y="3530"/>
                      <a:pt x="1833" y="3817"/>
                      <a:pt x="2557" y="4050"/>
                    </a:cubicBezTo>
                    <a:lnTo>
                      <a:pt x="13286" y="7262"/>
                    </a:lnTo>
                    <a:lnTo>
                      <a:pt x="15447" y="7908"/>
                    </a:lnTo>
                    <a:cubicBezTo>
                      <a:pt x="16362" y="8037"/>
                      <a:pt x="17285" y="8103"/>
                      <a:pt x="18209" y="8103"/>
                    </a:cubicBezTo>
                    <a:lnTo>
                      <a:pt x="23567" y="8103"/>
                    </a:lnTo>
                    <a:cubicBezTo>
                      <a:pt x="24491" y="8103"/>
                      <a:pt x="25414" y="8037"/>
                      <a:pt x="26330" y="7908"/>
                    </a:cubicBezTo>
                    <a:lnTo>
                      <a:pt x="28489" y="7262"/>
                    </a:lnTo>
                    <a:lnTo>
                      <a:pt x="39220" y="4050"/>
                    </a:lnTo>
                    <a:cubicBezTo>
                      <a:pt x="39944" y="3817"/>
                      <a:pt x="40584" y="3530"/>
                      <a:pt x="41041" y="3124"/>
                    </a:cubicBezTo>
                    <a:cubicBezTo>
                      <a:pt x="41283" y="2908"/>
                      <a:pt x="41475" y="2660"/>
                      <a:pt x="41601" y="2368"/>
                    </a:cubicBezTo>
                    <a:cubicBezTo>
                      <a:pt x="41714" y="2109"/>
                      <a:pt x="41775" y="1813"/>
                      <a:pt x="41775" y="1478"/>
                    </a:cubicBezTo>
                    <a:cubicBezTo>
                      <a:pt x="41775" y="1372"/>
                      <a:pt x="41765" y="1270"/>
                      <a:pt x="41748" y="1172"/>
                    </a:cubicBezTo>
                    <a:cubicBezTo>
                      <a:pt x="41727" y="1075"/>
                      <a:pt x="41696" y="981"/>
                      <a:pt x="41657" y="891"/>
                    </a:cubicBezTo>
                    <a:cubicBezTo>
                      <a:pt x="41429" y="365"/>
                      <a:pt x="40903" y="1"/>
                      <a:pt x="40301" y="1"/>
                    </a:cubicBezTo>
                    <a:cubicBezTo>
                      <a:pt x="40255" y="1"/>
                      <a:pt x="40208" y="3"/>
                      <a:pt x="40161" y="7"/>
                    </a:cubicBezTo>
                    <a:lnTo>
                      <a:pt x="26305" y="1929"/>
                    </a:lnTo>
                    <a:cubicBezTo>
                      <a:pt x="25408" y="2053"/>
                      <a:pt x="24503" y="2116"/>
                      <a:pt x="23596" y="2116"/>
                    </a:cubicBezTo>
                    <a:lnTo>
                      <a:pt x="18184" y="2116"/>
                    </a:lnTo>
                    <a:cubicBezTo>
                      <a:pt x="17278" y="2116"/>
                      <a:pt x="16372" y="2053"/>
                      <a:pt x="15475" y="1929"/>
                    </a:cubicBezTo>
                    <a:lnTo>
                      <a:pt x="1619" y="7"/>
                    </a:lnTo>
                    <a:cubicBezTo>
                      <a:pt x="1572" y="3"/>
                      <a:pt x="1525" y="1"/>
                      <a:pt x="14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41"/>
              <p:cNvSpPr/>
              <p:nvPr/>
            </p:nvSpPr>
            <p:spPr>
              <a:xfrm>
                <a:off x="3249042" y="522839"/>
                <a:ext cx="966551" cy="152684"/>
              </a:xfrm>
              <a:custGeom>
                <a:avLst/>
                <a:gdLst/>
                <a:ahLst/>
                <a:cxnLst/>
                <a:rect l="l" t="t" r="r" b="b"/>
                <a:pathLst>
                  <a:path w="41310" h="6518" extrusionOk="0">
                    <a:moveTo>
                      <a:pt x="1246" y="1"/>
                    </a:moveTo>
                    <a:cubicBezTo>
                      <a:pt x="1095" y="1"/>
                      <a:pt x="949" y="23"/>
                      <a:pt x="811" y="65"/>
                    </a:cubicBezTo>
                    <a:cubicBezTo>
                      <a:pt x="177" y="261"/>
                      <a:pt x="0" y="1088"/>
                      <a:pt x="496" y="1532"/>
                    </a:cubicBezTo>
                    <a:cubicBezTo>
                      <a:pt x="498" y="1534"/>
                      <a:pt x="501" y="1535"/>
                      <a:pt x="503" y="1538"/>
                    </a:cubicBezTo>
                    <a:cubicBezTo>
                      <a:pt x="841" y="1837"/>
                      <a:pt x="1277" y="2072"/>
                      <a:pt x="1773" y="2268"/>
                    </a:cubicBezTo>
                    <a:cubicBezTo>
                      <a:pt x="1950" y="2338"/>
                      <a:pt x="2134" y="2403"/>
                      <a:pt x="2324" y="2465"/>
                    </a:cubicBezTo>
                    <a:lnTo>
                      <a:pt x="2528" y="2527"/>
                    </a:lnTo>
                    <a:lnTo>
                      <a:pt x="13054" y="5676"/>
                    </a:lnTo>
                    <a:lnTo>
                      <a:pt x="13290" y="5748"/>
                    </a:lnTo>
                    <a:lnTo>
                      <a:pt x="14005" y="5962"/>
                    </a:lnTo>
                    <a:lnTo>
                      <a:pt x="15212" y="6323"/>
                    </a:lnTo>
                    <a:cubicBezTo>
                      <a:pt x="16127" y="6452"/>
                      <a:pt x="17050" y="6518"/>
                      <a:pt x="17974" y="6518"/>
                    </a:cubicBezTo>
                    <a:lnTo>
                      <a:pt x="23332" y="6518"/>
                    </a:lnTo>
                    <a:cubicBezTo>
                      <a:pt x="24256" y="6518"/>
                      <a:pt x="25179" y="6452"/>
                      <a:pt x="26094" y="6323"/>
                    </a:cubicBezTo>
                    <a:lnTo>
                      <a:pt x="28254" y="5677"/>
                    </a:lnTo>
                    <a:lnTo>
                      <a:pt x="38985" y="2466"/>
                    </a:lnTo>
                    <a:cubicBezTo>
                      <a:pt x="39047" y="2445"/>
                      <a:pt x="39110" y="2423"/>
                      <a:pt x="39171" y="2402"/>
                    </a:cubicBezTo>
                    <a:cubicBezTo>
                      <a:pt x="39318" y="2353"/>
                      <a:pt x="39460" y="2300"/>
                      <a:pt x="39597" y="2243"/>
                    </a:cubicBezTo>
                    <a:cubicBezTo>
                      <a:pt x="39714" y="2196"/>
                      <a:pt x="39826" y="2148"/>
                      <a:pt x="39934" y="2095"/>
                    </a:cubicBezTo>
                    <a:cubicBezTo>
                      <a:pt x="40267" y="1936"/>
                      <a:pt x="40561" y="1754"/>
                      <a:pt x="40806" y="1538"/>
                    </a:cubicBezTo>
                    <a:cubicBezTo>
                      <a:pt x="40808" y="1535"/>
                      <a:pt x="40811" y="1534"/>
                      <a:pt x="40813" y="1531"/>
                    </a:cubicBezTo>
                    <a:cubicBezTo>
                      <a:pt x="41310" y="1088"/>
                      <a:pt x="41133" y="260"/>
                      <a:pt x="40498" y="65"/>
                    </a:cubicBezTo>
                    <a:cubicBezTo>
                      <a:pt x="40361" y="23"/>
                      <a:pt x="40214" y="1"/>
                      <a:pt x="40064" y="1"/>
                    </a:cubicBezTo>
                    <a:cubicBezTo>
                      <a:pt x="40018" y="1"/>
                      <a:pt x="39972" y="3"/>
                      <a:pt x="39926" y="7"/>
                    </a:cubicBezTo>
                    <a:lnTo>
                      <a:pt x="26070" y="1929"/>
                    </a:lnTo>
                    <a:cubicBezTo>
                      <a:pt x="25173" y="2053"/>
                      <a:pt x="24268" y="2116"/>
                      <a:pt x="23361" y="2116"/>
                    </a:cubicBezTo>
                    <a:lnTo>
                      <a:pt x="17949" y="2116"/>
                    </a:lnTo>
                    <a:cubicBezTo>
                      <a:pt x="17043" y="2116"/>
                      <a:pt x="16137" y="2053"/>
                      <a:pt x="15240" y="1929"/>
                    </a:cubicBezTo>
                    <a:lnTo>
                      <a:pt x="1384" y="7"/>
                    </a:lnTo>
                    <a:cubicBezTo>
                      <a:pt x="1337" y="3"/>
                      <a:pt x="1291" y="1"/>
                      <a:pt x="1246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41"/>
              <p:cNvSpPr/>
              <p:nvPr/>
            </p:nvSpPr>
            <p:spPr>
              <a:xfrm>
                <a:off x="3554449" y="655705"/>
                <a:ext cx="355712" cy="32467"/>
              </a:xfrm>
              <a:custGeom>
                <a:avLst/>
                <a:gdLst/>
                <a:ahLst/>
                <a:cxnLst/>
                <a:rect l="l" t="t" r="r" b="b"/>
                <a:pathLst>
                  <a:path w="15203" h="138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3" y="58"/>
                      <a:pt x="28" y="118"/>
                      <a:pt x="45" y="174"/>
                    </a:cubicBezTo>
                    <a:cubicBezTo>
                      <a:pt x="124" y="439"/>
                      <a:pt x="332" y="644"/>
                      <a:pt x="595" y="722"/>
                    </a:cubicBezTo>
                    <a:lnTo>
                      <a:pt x="1260" y="921"/>
                    </a:lnTo>
                    <a:cubicBezTo>
                      <a:pt x="1981" y="1137"/>
                      <a:pt x="2723" y="1277"/>
                      <a:pt x="3473" y="1332"/>
                    </a:cubicBezTo>
                    <a:cubicBezTo>
                      <a:pt x="3955" y="1368"/>
                      <a:pt x="4438" y="1385"/>
                      <a:pt x="4923" y="1385"/>
                    </a:cubicBezTo>
                    <a:lnTo>
                      <a:pt x="10280" y="1385"/>
                    </a:lnTo>
                    <a:cubicBezTo>
                      <a:pt x="10764" y="1385"/>
                      <a:pt x="11248" y="1368"/>
                      <a:pt x="11730" y="1332"/>
                    </a:cubicBezTo>
                    <a:cubicBezTo>
                      <a:pt x="12479" y="1276"/>
                      <a:pt x="13222" y="1135"/>
                      <a:pt x="13943" y="921"/>
                    </a:cubicBezTo>
                    <a:lnTo>
                      <a:pt x="14987" y="609"/>
                    </a:lnTo>
                    <a:cubicBezTo>
                      <a:pt x="15083" y="418"/>
                      <a:pt x="15156" y="215"/>
                      <a:pt x="15202" y="3"/>
                    </a:cubicBezTo>
                    <a:lnTo>
                      <a:pt x="15202" y="3"/>
                    </a:lnTo>
                    <a:lnTo>
                      <a:pt x="13043" y="647"/>
                    </a:lnTo>
                    <a:cubicBezTo>
                      <a:pt x="12128" y="777"/>
                      <a:pt x="11205" y="842"/>
                      <a:pt x="10280" y="842"/>
                    </a:cubicBezTo>
                    <a:lnTo>
                      <a:pt x="4923" y="842"/>
                    </a:lnTo>
                    <a:cubicBezTo>
                      <a:pt x="3998" y="842"/>
                      <a:pt x="3075" y="776"/>
                      <a:pt x="2160" y="64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41"/>
              <p:cNvSpPr/>
              <p:nvPr/>
            </p:nvSpPr>
            <p:spPr>
              <a:xfrm>
                <a:off x="3362730" y="562099"/>
                <a:ext cx="17735" cy="2670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1140" extrusionOk="0">
                    <a:moveTo>
                      <a:pt x="299" y="0"/>
                    </a:moveTo>
                    <a:cubicBezTo>
                      <a:pt x="125" y="0"/>
                      <a:pt x="0" y="165"/>
                      <a:pt x="46" y="333"/>
                    </a:cubicBezTo>
                    <a:lnTo>
                      <a:pt x="216" y="948"/>
                    </a:lnTo>
                    <a:cubicBezTo>
                      <a:pt x="246" y="1062"/>
                      <a:pt x="350" y="1140"/>
                      <a:pt x="468" y="1140"/>
                    </a:cubicBezTo>
                    <a:cubicBezTo>
                      <a:pt x="503" y="1140"/>
                      <a:pt x="536" y="1134"/>
                      <a:pt x="566" y="1120"/>
                    </a:cubicBezTo>
                    <a:cubicBezTo>
                      <a:pt x="684" y="1072"/>
                      <a:pt x="757" y="940"/>
                      <a:pt x="723" y="809"/>
                    </a:cubicBezTo>
                    <a:lnTo>
                      <a:pt x="554" y="194"/>
                    </a:lnTo>
                    <a:cubicBezTo>
                      <a:pt x="537" y="136"/>
                      <a:pt x="504" y="89"/>
                      <a:pt x="459" y="54"/>
                    </a:cubicBezTo>
                    <a:cubicBezTo>
                      <a:pt x="439" y="39"/>
                      <a:pt x="419" y="28"/>
                      <a:pt x="397" y="19"/>
                    </a:cubicBezTo>
                    <a:cubicBezTo>
                      <a:pt x="366" y="6"/>
                      <a:pt x="334" y="0"/>
                      <a:pt x="2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41"/>
              <p:cNvSpPr/>
              <p:nvPr/>
            </p:nvSpPr>
            <p:spPr>
              <a:xfrm>
                <a:off x="3367527" y="562521"/>
                <a:ext cx="12939" cy="25838"/>
              </a:xfrm>
              <a:custGeom>
                <a:avLst/>
                <a:gdLst/>
                <a:ahLst/>
                <a:cxnLst/>
                <a:rect l="l" t="t" r="r" b="b"/>
                <a:pathLst>
                  <a:path w="553" h="1103" extrusionOk="0">
                    <a:moveTo>
                      <a:pt x="192" y="1"/>
                    </a:moveTo>
                    <a:cubicBezTo>
                      <a:pt x="73" y="49"/>
                      <a:pt x="0" y="180"/>
                      <a:pt x="37" y="315"/>
                    </a:cubicBezTo>
                    <a:lnTo>
                      <a:pt x="207" y="930"/>
                    </a:lnTo>
                    <a:cubicBezTo>
                      <a:pt x="228" y="1010"/>
                      <a:pt x="288" y="1074"/>
                      <a:pt x="361" y="1102"/>
                    </a:cubicBezTo>
                    <a:cubicBezTo>
                      <a:pt x="479" y="1054"/>
                      <a:pt x="552" y="922"/>
                      <a:pt x="518" y="791"/>
                    </a:cubicBezTo>
                    <a:lnTo>
                      <a:pt x="349" y="176"/>
                    </a:lnTo>
                    <a:cubicBezTo>
                      <a:pt x="332" y="118"/>
                      <a:pt x="299" y="71"/>
                      <a:pt x="254" y="36"/>
                    </a:cubicBezTo>
                    <a:cubicBezTo>
                      <a:pt x="234" y="21"/>
                      <a:pt x="214" y="10"/>
                      <a:pt x="1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41"/>
              <p:cNvSpPr/>
              <p:nvPr/>
            </p:nvSpPr>
            <p:spPr>
              <a:xfrm>
                <a:off x="3389263" y="569876"/>
                <a:ext cx="17759" cy="26705"/>
              </a:xfrm>
              <a:custGeom>
                <a:avLst/>
                <a:gdLst/>
                <a:ahLst/>
                <a:cxnLst/>
                <a:rect l="l" t="t" r="r" b="b"/>
                <a:pathLst>
                  <a:path w="759" h="1140" extrusionOk="0">
                    <a:moveTo>
                      <a:pt x="299" y="1"/>
                    </a:moveTo>
                    <a:cubicBezTo>
                      <a:pt x="126" y="1"/>
                      <a:pt x="1" y="166"/>
                      <a:pt x="47" y="332"/>
                    </a:cubicBezTo>
                    <a:lnTo>
                      <a:pt x="216" y="947"/>
                    </a:lnTo>
                    <a:cubicBezTo>
                      <a:pt x="247" y="1062"/>
                      <a:pt x="350" y="1140"/>
                      <a:pt x="468" y="1140"/>
                    </a:cubicBezTo>
                    <a:cubicBezTo>
                      <a:pt x="503" y="1140"/>
                      <a:pt x="536" y="1134"/>
                      <a:pt x="567" y="1121"/>
                    </a:cubicBezTo>
                    <a:cubicBezTo>
                      <a:pt x="685" y="1073"/>
                      <a:pt x="758" y="941"/>
                      <a:pt x="724" y="809"/>
                    </a:cubicBezTo>
                    <a:lnTo>
                      <a:pt x="554" y="193"/>
                    </a:lnTo>
                    <a:cubicBezTo>
                      <a:pt x="538" y="136"/>
                      <a:pt x="504" y="89"/>
                      <a:pt x="459" y="54"/>
                    </a:cubicBezTo>
                    <a:cubicBezTo>
                      <a:pt x="441" y="40"/>
                      <a:pt x="420" y="28"/>
                      <a:pt x="397" y="19"/>
                    </a:cubicBezTo>
                    <a:cubicBezTo>
                      <a:pt x="367" y="7"/>
                      <a:pt x="334" y="1"/>
                      <a:pt x="2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41"/>
              <p:cNvSpPr/>
              <p:nvPr/>
            </p:nvSpPr>
            <p:spPr>
              <a:xfrm>
                <a:off x="3394059" y="570321"/>
                <a:ext cx="12962" cy="25814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102" extrusionOk="0">
                    <a:moveTo>
                      <a:pt x="192" y="0"/>
                    </a:moveTo>
                    <a:cubicBezTo>
                      <a:pt x="74" y="48"/>
                      <a:pt x="1" y="180"/>
                      <a:pt x="38" y="313"/>
                    </a:cubicBezTo>
                    <a:lnTo>
                      <a:pt x="207" y="928"/>
                    </a:lnTo>
                    <a:cubicBezTo>
                      <a:pt x="228" y="1009"/>
                      <a:pt x="288" y="1072"/>
                      <a:pt x="362" y="1102"/>
                    </a:cubicBezTo>
                    <a:cubicBezTo>
                      <a:pt x="480" y="1054"/>
                      <a:pt x="553" y="922"/>
                      <a:pt x="519" y="790"/>
                    </a:cubicBezTo>
                    <a:lnTo>
                      <a:pt x="349" y="174"/>
                    </a:lnTo>
                    <a:cubicBezTo>
                      <a:pt x="333" y="117"/>
                      <a:pt x="299" y="70"/>
                      <a:pt x="254" y="35"/>
                    </a:cubicBezTo>
                    <a:cubicBezTo>
                      <a:pt x="236" y="21"/>
                      <a:pt x="215" y="9"/>
                      <a:pt x="1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41"/>
              <p:cNvSpPr/>
              <p:nvPr/>
            </p:nvSpPr>
            <p:spPr>
              <a:xfrm>
                <a:off x="3415772" y="577677"/>
                <a:ext cx="17782" cy="2672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1141" extrusionOk="0">
                    <a:moveTo>
                      <a:pt x="299" y="1"/>
                    </a:moveTo>
                    <a:cubicBezTo>
                      <a:pt x="126" y="1"/>
                      <a:pt x="1" y="166"/>
                      <a:pt x="47" y="332"/>
                    </a:cubicBezTo>
                    <a:lnTo>
                      <a:pt x="216" y="948"/>
                    </a:lnTo>
                    <a:cubicBezTo>
                      <a:pt x="247" y="1062"/>
                      <a:pt x="351" y="1140"/>
                      <a:pt x="468" y="1140"/>
                    </a:cubicBezTo>
                    <a:cubicBezTo>
                      <a:pt x="503" y="1140"/>
                      <a:pt x="536" y="1134"/>
                      <a:pt x="567" y="1121"/>
                    </a:cubicBezTo>
                    <a:cubicBezTo>
                      <a:pt x="687" y="1073"/>
                      <a:pt x="760" y="940"/>
                      <a:pt x="724" y="809"/>
                    </a:cubicBezTo>
                    <a:lnTo>
                      <a:pt x="555" y="194"/>
                    </a:lnTo>
                    <a:cubicBezTo>
                      <a:pt x="538" y="136"/>
                      <a:pt x="504" y="89"/>
                      <a:pt x="459" y="54"/>
                    </a:cubicBezTo>
                    <a:cubicBezTo>
                      <a:pt x="441" y="40"/>
                      <a:pt x="420" y="29"/>
                      <a:pt x="398" y="19"/>
                    </a:cubicBezTo>
                    <a:cubicBezTo>
                      <a:pt x="367" y="7"/>
                      <a:pt x="334" y="1"/>
                      <a:pt x="2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41"/>
              <p:cNvSpPr/>
              <p:nvPr/>
            </p:nvSpPr>
            <p:spPr>
              <a:xfrm>
                <a:off x="3420569" y="578122"/>
                <a:ext cx="12986" cy="25814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102" extrusionOk="0">
                    <a:moveTo>
                      <a:pt x="193" y="0"/>
                    </a:moveTo>
                    <a:cubicBezTo>
                      <a:pt x="74" y="49"/>
                      <a:pt x="1" y="180"/>
                      <a:pt x="38" y="313"/>
                    </a:cubicBezTo>
                    <a:lnTo>
                      <a:pt x="207" y="929"/>
                    </a:lnTo>
                    <a:cubicBezTo>
                      <a:pt x="229" y="1010"/>
                      <a:pt x="288" y="1072"/>
                      <a:pt x="362" y="1102"/>
                    </a:cubicBezTo>
                    <a:cubicBezTo>
                      <a:pt x="482" y="1054"/>
                      <a:pt x="555" y="921"/>
                      <a:pt x="519" y="790"/>
                    </a:cubicBezTo>
                    <a:lnTo>
                      <a:pt x="350" y="175"/>
                    </a:lnTo>
                    <a:cubicBezTo>
                      <a:pt x="333" y="117"/>
                      <a:pt x="299" y="70"/>
                      <a:pt x="254" y="35"/>
                    </a:cubicBezTo>
                    <a:cubicBezTo>
                      <a:pt x="236" y="21"/>
                      <a:pt x="215" y="10"/>
                      <a:pt x="1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41"/>
              <p:cNvSpPr/>
              <p:nvPr/>
            </p:nvSpPr>
            <p:spPr>
              <a:xfrm>
                <a:off x="3244362" y="506535"/>
                <a:ext cx="975933" cy="110472"/>
              </a:xfrm>
              <a:custGeom>
                <a:avLst/>
                <a:gdLst/>
                <a:ahLst/>
                <a:cxnLst/>
                <a:rect l="l" t="t" r="r" b="b"/>
                <a:pathLst>
                  <a:path w="41711" h="4716" extrusionOk="0">
                    <a:moveTo>
                      <a:pt x="91" y="0"/>
                    </a:moveTo>
                    <a:cubicBezTo>
                      <a:pt x="51" y="89"/>
                      <a:pt x="21" y="183"/>
                      <a:pt x="0" y="281"/>
                    </a:cubicBezTo>
                    <a:lnTo>
                      <a:pt x="45" y="296"/>
                    </a:lnTo>
                    <a:lnTo>
                      <a:pt x="10477" y="3547"/>
                    </a:lnTo>
                    <a:cubicBezTo>
                      <a:pt x="12967" y="4322"/>
                      <a:pt x="15551" y="4716"/>
                      <a:pt x="18158" y="4716"/>
                    </a:cubicBezTo>
                    <a:lnTo>
                      <a:pt x="23553" y="4716"/>
                    </a:lnTo>
                    <a:cubicBezTo>
                      <a:pt x="26161" y="4716"/>
                      <a:pt x="28746" y="4322"/>
                      <a:pt x="31234" y="3547"/>
                    </a:cubicBezTo>
                    <a:lnTo>
                      <a:pt x="41667" y="296"/>
                    </a:lnTo>
                    <a:lnTo>
                      <a:pt x="41711" y="281"/>
                    </a:lnTo>
                    <a:cubicBezTo>
                      <a:pt x="41690" y="183"/>
                      <a:pt x="41659" y="89"/>
                      <a:pt x="41623" y="0"/>
                    </a:cubicBezTo>
                    <a:lnTo>
                      <a:pt x="31147" y="3266"/>
                    </a:lnTo>
                    <a:cubicBezTo>
                      <a:pt x="28686" y="4032"/>
                      <a:pt x="26131" y="4420"/>
                      <a:pt x="23554" y="4420"/>
                    </a:cubicBezTo>
                    <a:lnTo>
                      <a:pt x="18159" y="4420"/>
                    </a:lnTo>
                    <a:cubicBezTo>
                      <a:pt x="15582" y="4420"/>
                      <a:pt x="13026" y="4032"/>
                      <a:pt x="10567" y="3266"/>
                    </a:cubicBezTo>
                    <a:lnTo>
                      <a:pt x="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41"/>
              <p:cNvSpPr/>
              <p:nvPr/>
            </p:nvSpPr>
            <p:spPr>
              <a:xfrm>
                <a:off x="3244362" y="510213"/>
                <a:ext cx="975933" cy="106795"/>
              </a:xfrm>
              <a:custGeom>
                <a:avLst/>
                <a:gdLst/>
                <a:ahLst/>
                <a:cxnLst/>
                <a:rect l="l" t="t" r="r" b="b"/>
                <a:pathLst>
                  <a:path w="41711" h="4559" extrusionOk="0">
                    <a:moveTo>
                      <a:pt x="32" y="0"/>
                    </a:moveTo>
                    <a:cubicBezTo>
                      <a:pt x="16" y="37"/>
                      <a:pt x="14" y="84"/>
                      <a:pt x="0" y="124"/>
                    </a:cubicBezTo>
                    <a:lnTo>
                      <a:pt x="10477" y="3390"/>
                    </a:lnTo>
                    <a:cubicBezTo>
                      <a:pt x="12967" y="4165"/>
                      <a:pt x="15551" y="4559"/>
                      <a:pt x="18158" y="4559"/>
                    </a:cubicBezTo>
                    <a:lnTo>
                      <a:pt x="23553" y="4559"/>
                    </a:lnTo>
                    <a:cubicBezTo>
                      <a:pt x="26161" y="4559"/>
                      <a:pt x="28746" y="4165"/>
                      <a:pt x="31234" y="3390"/>
                    </a:cubicBezTo>
                    <a:lnTo>
                      <a:pt x="41711" y="124"/>
                    </a:lnTo>
                    <a:cubicBezTo>
                      <a:pt x="41697" y="84"/>
                      <a:pt x="41695" y="37"/>
                      <a:pt x="41681" y="0"/>
                    </a:cubicBezTo>
                    <a:lnTo>
                      <a:pt x="31147" y="3288"/>
                    </a:lnTo>
                    <a:cubicBezTo>
                      <a:pt x="28686" y="4054"/>
                      <a:pt x="26131" y="4443"/>
                      <a:pt x="23554" y="4443"/>
                    </a:cubicBezTo>
                    <a:lnTo>
                      <a:pt x="18159" y="4443"/>
                    </a:lnTo>
                    <a:cubicBezTo>
                      <a:pt x="15582" y="4443"/>
                      <a:pt x="13026" y="4054"/>
                      <a:pt x="10567" y="3288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41"/>
              <p:cNvSpPr/>
              <p:nvPr/>
            </p:nvSpPr>
            <p:spPr>
              <a:xfrm>
                <a:off x="4084169" y="562099"/>
                <a:ext cx="17759" cy="26705"/>
              </a:xfrm>
              <a:custGeom>
                <a:avLst/>
                <a:gdLst/>
                <a:ahLst/>
                <a:cxnLst/>
                <a:rect l="l" t="t" r="r" b="b"/>
                <a:pathLst>
                  <a:path w="759" h="1140" extrusionOk="0">
                    <a:moveTo>
                      <a:pt x="459" y="0"/>
                    </a:moveTo>
                    <a:cubicBezTo>
                      <a:pt x="425" y="0"/>
                      <a:pt x="391" y="6"/>
                      <a:pt x="361" y="19"/>
                    </a:cubicBezTo>
                    <a:cubicBezTo>
                      <a:pt x="339" y="28"/>
                      <a:pt x="319" y="39"/>
                      <a:pt x="299" y="54"/>
                    </a:cubicBezTo>
                    <a:cubicBezTo>
                      <a:pt x="254" y="89"/>
                      <a:pt x="221" y="136"/>
                      <a:pt x="205" y="194"/>
                    </a:cubicBezTo>
                    <a:lnTo>
                      <a:pt x="36" y="809"/>
                    </a:lnTo>
                    <a:cubicBezTo>
                      <a:pt x="1" y="940"/>
                      <a:pt x="72" y="1072"/>
                      <a:pt x="191" y="1120"/>
                    </a:cubicBezTo>
                    <a:cubicBezTo>
                      <a:pt x="222" y="1134"/>
                      <a:pt x="256" y="1140"/>
                      <a:pt x="290" y="1140"/>
                    </a:cubicBezTo>
                    <a:cubicBezTo>
                      <a:pt x="408" y="1140"/>
                      <a:pt x="512" y="1062"/>
                      <a:pt x="543" y="948"/>
                    </a:cubicBezTo>
                    <a:lnTo>
                      <a:pt x="712" y="333"/>
                    </a:lnTo>
                    <a:cubicBezTo>
                      <a:pt x="759" y="165"/>
                      <a:pt x="632" y="0"/>
                      <a:pt x="4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41"/>
              <p:cNvSpPr/>
              <p:nvPr/>
            </p:nvSpPr>
            <p:spPr>
              <a:xfrm>
                <a:off x="4084169" y="562521"/>
                <a:ext cx="12962" cy="25838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103" extrusionOk="0">
                    <a:moveTo>
                      <a:pt x="361" y="1"/>
                    </a:moveTo>
                    <a:cubicBezTo>
                      <a:pt x="339" y="10"/>
                      <a:pt x="319" y="21"/>
                      <a:pt x="299" y="36"/>
                    </a:cubicBezTo>
                    <a:cubicBezTo>
                      <a:pt x="254" y="71"/>
                      <a:pt x="221" y="118"/>
                      <a:pt x="205" y="176"/>
                    </a:cubicBezTo>
                    <a:lnTo>
                      <a:pt x="36" y="791"/>
                    </a:lnTo>
                    <a:cubicBezTo>
                      <a:pt x="1" y="922"/>
                      <a:pt x="72" y="1054"/>
                      <a:pt x="191" y="1102"/>
                    </a:cubicBezTo>
                    <a:cubicBezTo>
                      <a:pt x="266" y="1074"/>
                      <a:pt x="325" y="1010"/>
                      <a:pt x="346" y="930"/>
                    </a:cubicBezTo>
                    <a:lnTo>
                      <a:pt x="516" y="315"/>
                    </a:lnTo>
                    <a:cubicBezTo>
                      <a:pt x="553" y="180"/>
                      <a:pt x="480" y="49"/>
                      <a:pt x="3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41"/>
              <p:cNvSpPr/>
              <p:nvPr/>
            </p:nvSpPr>
            <p:spPr>
              <a:xfrm>
                <a:off x="4057612" y="569876"/>
                <a:ext cx="17759" cy="26705"/>
              </a:xfrm>
              <a:custGeom>
                <a:avLst/>
                <a:gdLst/>
                <a:ahLst/>
                <a:cxnLst/>
                <a:rect l="l" t="t" r="r" b="b"/>
                <a:pathLst>
                  <a:path w="759" h="1140" extrusionOk="0">
                    <a:moveTo>
                      <a:pt x="460" y="1"/>
                    </a:moveTo>
                    <a:cubicBezTo>
                      <a:pt x="425" y="1"/>
                      <a:pt x="392" y="7"/>
                      <a:pt x="361" y="19"/>
                    </a:cubicBezTo>
                    <a:cubicBezTo>
                      <a:pt x="340" y="28"/>
                      <a:pt x="319" y="40"/>
                      <a:pt x="300" y="54"/>
                    </a:cubicBezTo>
                    <a:cubicBezTo>
                      <a:pt x="255" y="89"/>
                      <a:pt x="222" y="136"/>
                      <a:pt x="204" y="193"/>
                    </a:cubicBezTo>
                    <a:lnTo>
                      <a:pt x="35" y="809"/>
                    </a:lnTo>
                    <a:cubicBezTo>
                      <a:pt x="0" y="941"/>
                      <a:pt x="73" y="1073"/>
                      <a:pt x="192" y="1121"/>
                    </a:cubicBezTo>
                    <a:cubicBezTo>
                      <a:pt x="223" y="1134"/>
                      <a:pt x="256" y="1140"/>
                      <a:pt x="291" y="1140"/>
                    </a:cubicBezTo>
                    <a:cubicBezTo>
                      <a:pt x="409" y="1140"/>
                      <a:pt x="512" y="1062"/>
                      <a:pt x="543" y="947"/>
                    </a:cubicBezTo>
                    <a:lnTo>
                      <a:pt x="712" y="332"/>
                    </a:lnTo>
                    <a:cubicBezTo>
                      <a:pt x="758" y="166"/>
                      <a:pt x="633" y="1"/>
                      <a:pt x="4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41"/>
              <p:cNvSpPr/>
              <p:nvPr/>
            </p:nvSpPr>
            <p:spPr>
              <a:xfrm>
                <a:off x="4057612" y="570321"/>
                <a:ext cx="12962" cy="25814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102" extrusionOk="0">
                    <a:moveTo>
                      <a:pt x="361" y="0"/>
                    </a:moveTo>
                    <a:cubicBezTo>
                      <a:pt x="340" y="9"/>
                      <a:pt x="319" y="21"/>
                      <a:pt x="300" y="35"/>
                    </a:cubicBezTo>
                    <a:cubicBezTo>
                      <a:pt x="255" y="70"/>
                      <a:pt x="222" y="117"/>
                      <a:pt x="204" y="174"/>
                    </a:cubicBezTo>
                    <a:lnTo>
                      <a:pt x="35" y="790"/>
                    </a:lnTo>
                    <a:cubicBezTo>
                      <a:pt x="0" y="922"/>
                      <a:pt x="73" y="1054"/>
                      <a:pt x="192" y="1102"/>
                    </a:cubicBezTo>
                    <a:cubicBezTo>
                      <a:pt x="266" y="1072"/>
                      <a:pt x="326" y="1009"/>
                      <a:pt x="347" y="928"/>
                    </a:cubicBezTo>
                    <a:lnTo>
                      <a:pt x="516" y="313"/>
                    </a:lnTo>
                    <a:cubicBezTo>
                      <a:pt x="553" y="180"/>
                      <a:pt x="480" y="48"/>
                      <a:pt x="3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41"/>
              <p:cNvSpPr/>
              <p:nvPr/>
            </p:nvSpPr>
            <p:spPr>
              <a:xfrm>
                <a:off x="4031080" y="577677"/>
                <a:ext cx="17759" cy="26728"/>
              </a:xfrm>
              <a:custGeom>
                <a:avLst/>
                <a:gdLst/>
                <a:ahLst/>
                <a:cxnLst/>
                <a:rect l="l" t="t" r="r" b="b"/>
                <a:pathLst>
                  <a:path w="759" h="1141" extrusionOk="0">
                    <a:moveTo>
                      <a:pt x="460" y="1"/>
                    </a:moveTo>
                    <a:cubicBezTo>
                      <a:pt x="425" y="1"/>
                      <a:pt x="392" y="7"/>
                      <a:pt x="361" y="19"/>
                    </a:cubicBezTo>
                    <a:cubicBezTo>
                      <a:pt x="339" y="29"/>
                      <a:pt x="318" y="40"/>
                      <a:pt x="300" y="54"/>
                    </a:cubicBezTo>
                    <a:cubicBezTo>
                      <a:pt x="254" y="89"/>
                      <a:pt x="221" y="136"/>
                      <a:pt x="204" y="194"/>
                    </a:cubicBezTo>
                    <a:lnTo>
                      <a:pt x="35" y="809"/>
                    </a:lnTo>
                    <a:cubicBezTo>
                      <a:pt x="0" y="940"/>
                      <a:pt x="72" y="1073"/>
                      <a:pt x="192" y="1121"/>
                    </a:cubicBezTo>
                    <a:cubicBezTo>
                      <a:pt x="223" y="1134"/>
                      <a:pt x="256" y="1140"/>
                      <a:pt x="290" y="1140"/>
                    </a:cubicBezTo>
                    <a:cubicBezTo>
                      <a:pt x="408" y="1140"/>
                      <a:pt x="512" y="1062"/>
                      <a:pt x="543" y="948"/>
                    </a:cubicBezTo>
                    <a:lnTo>
                      <a:pt x="712" y="332"/>
                    </a:lnTo>
                    <a:cubicBezTo>
                      <a:pt x="758" y="166"/>
                      <a:pt x="633" y="1"/>
                      <a:pt x="4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41"/>
              <p:cNvSpPr/>
              <p:nvPr/>
            </p:nvSpPr>
            <p:spPr>
              <a:xfrm>
                <a:off x="4031080" y="578122"/>
                <a:ext cx="12939" cy="25814"/>
              </a:xfrm>
              <a:custGeom>
                <a:avLst/>
                <a:gdLst/>
                <a:ahLst/>
                <a:cxnLst/>
                <a:rect l="l" t="t" r="r" b="b"/>
                <a:pathLst>
                  <a:path w="553" h="1102" extrusionOk="0">
                    <a:moveTo>
                      <a:pt x="361" y="0"/>
                    </a:moveTo>
                    <a:cubicBezTo>
                      <a:pt x="339" y="10"/>
                      <a:pt x="318" y="21"/>
                      <a:pt x="300" y="35"/>
                    </a:cubicBezTo>
                    <a:cubicBezTo>
                      <a:pt x="254" y="70"/>
                      <a:pt x="221" y="117"/>
                      <a:pt x="204" y="175"/>
                    </a:cubicBezTo>
                    <a:lnTo>
                      <a:pt x="35" y="790"/>
                    </a:lnTo>
                    <a:cubicBezTo>
                      <a:pt x="0" y="921"/>
                      <a:pt x="72" y="1054"/>
                      <a:pt x="192" y="1102"/>
                    </a:cubicBezTo>
                    <a:cubicBezTo>
                      <a:pt x="266" y="1072"/>
                      <a:pt x="325" y="1010"/>
                      <a:pt x="347" y="929"/>
                    </a:cubicBezTo>
                    <a:lnTo>
                      <a:pt x="516" y="313"/>
                    </a:lnTo>
                    <a:cubicBezTo>
                      <a:pt x="553" y="180"/>
                      <a:pt x="480" y="49"/>
                      <a:pt x="3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41"/>
              <p:cNvSpPr/>
              <p:nvPr/>
            </p:nvSpPr>
            <p:spPr>
              <a:xfrm>
                <a:off x="3764980" y="728581"/>
                <a:ext cx="22906" cy="13493"/>
              </a:xfrm>
              <a:custGeom>
                <a:avLst/>
                <a:gdLst/>
                <a:ahLst/>
                <a:cxnLst/>
                <a:rect l="l" t="t" r="r" b="b"/>
                <a:pathLst>
                  <a:path w="979" h="576" extrusionOk="0">
                    <a:moveTo>
                      <a:pt x="9" y="0"/>
                    </a:moveTo>
                    <a:cubicBezTo>
                      <a:pt x="4" y="0"/>
                      <a:pt x="1" y="5"/>
                      <a:pt x="1" y="8"/>
                    </a:cubicBezTo>
                    <a:lnTo>
                      <a:pt x="1" y="569"/>
                    </a:lnTo>
                    <a:cubicBezTo>
                      <a:pt x="1" y="574"/>
                      <a:pt x="5" y="576"/>
                      <a:pt x="9" y="576"/>
                    </a:cubicBezTo>
                    <a:lnTo>
                      <a:pt x="970" y="576"/>
                    </a:lnTo>
                    <a:cubicBezTo>
                      <a:pt x="974" y="576"/>
                      <a:pt x="978" y="572"/>
                      <a:pt x="978" y="569"/>
                    </a:cubicBezTo>
                    <a:lnTo>
                      <a:pt x="978" y="8"/>
                    </a:lnTo>
                    <a:cubicBezTo>
                      <a:pt x="978" y="2"/>
                      <a:pt x="974" y="0"/>
                      <a:pt x="9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41"/>
              <p:cNvSpPr/>
              <p:nvPr/>
            </p:nvSpPr>
            <p:spPr>
              <a:xfrm>
                <a:off x="3766969" y="730548"/>
                <a:ext cx="18905" cy="9557"/>
              </a:xfrm>
              <a:custGeom>
                <a:avLst/>
                <a:gdLst/>
                <a:ahLst/>
                <a:cxnLst/>
                <a:rect l="l" t="t" r="r" b="b"/>
                <a:pathLst>
                  <a:path w="808" h="408" extrusionOk="0">
                    <a:moveTo>
                      <a:pt x="6" y="1"/>
                    </a:moveTo>
                    <a:cubicBezTo>
                      <a:pt x="4" y="1"/>
                      <a:pt x="1" y="4"/>
                      <a:pt x="1" y="6"/>
                    </a:cubicBezTo>
                    <a:lnTo>
                      <a:pt x="1" y="403"/>
                    </a:lnTo>
                    <a:cubicBezTo>
                      <a:pt x="1" y="405"/>
                      <a:pt x="4" y="408"/>
                      <a:pt x="6" y="408"/>
                    </a:cubicBezTo>
                    <a:lnTo>
                      <a:pt x="804" y="408"/>
                    </a:lnTo>
                    <a:cubicBezTo>
                      <a:pt x="806" y="408"/>
                      <a:pt x="808" y="405"/>
                      <a:pt x="808" y="403"/>
                    </a:cubicBezTo>
                    <a:lnTo>
                      <a:pt x="808" y="6"/>
                    </a:lnTo>
                    <a:cubicBezTo>
                      <a:pt x="808" y="4"/>
                      <a:pt x="806" y="1"/>
                      <a:pt x="8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41"/>
              <p:cNvSpPr/>
              <p:nvPr/>
            </p:nvSpPr>
            <p:spPr>
              <a:xfrm>
                <a:off x="3715892" y="742964"/>
                <a:ext cx="26135" cy="44999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921" extrusionOk="0">
                    <a:moveTo>
                      <a:pt x="888" y="1"/>
                    </a:moveTo>
                    <a:lnTo>
                      <a:pt x="0" y="1777"/>
                    </a:lnTo>
                    <a:cubicBezTo>
                      <a:pt x="59" y="1832"/>
                      <a:pt x="121" y="1880"/>
                      <a:pt x="190" y="1921"/>
                    </a:cubicBezTo>
                    <a:lnTo>
                      <a:pt x="1116" y="65"/>
                    </a:lnTo>
                    <a:cubicBezTo>
                      <a:pt x="1044" y="35"/>
                      <a:pt x="968" y="13"/>
                      <a:pt x="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41"/>
              <p:cNvSpPr/>
              <p:nvPr/>
            </p:nvSpPr>
            <p:spPr>
              <a:xfrm>
                <a:off x="3732270" y="752029"/>
                <a:ext cx="24755" cy="39284"/>
              </a:xfrm>
              <a:custGeom>
                <a:avLst/>
                <a:gdLst/>
                <a:ahLst/>
                <a:cxnLst/>
                <a:rect l="l" t="t" r="r" b="b"/>
                <a:pathLst>
                  <a:path w="1058" h="1677" extrusionOk="0">
                    <a:moveTo>
                      <a:pt x="838" y="0"/>
                    </a:moveTo>
                    <a:lnTo>
                      <a:pt x="1" y="1676"/>
                    </a:lnTo>
                    <a:lnTo>
                      <a:pt x="17" y="1676"/>
                    </a:lnTo>
                    <a:cubicBezTo>
                      <a:pt x="592" y="1676"/>
                      <a:pt x="1057" y="1212"/>
                      <a:pt x="1057" y="637"/>
                    </a:cubicBezTo>
                    <a:cubicBezTo>
                      <a:pt x="1057" y="396"/>
                      <a:pt x="975" y="176"/>
                      <a:pt x="8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41"/>
              <p:cNvSpPr/>
              <p:nvPr/>
            </p:nvSpPr>
            <p:spPr>
              <a:xfrm>
                <a:off x="3678877" y="813332"/>
                <a:ext cx="106997" cy="1757"/>
              </a:xfrm>
              <a:custGeom>
                <a:avLst/>
                <a:gdLst/>
                <a:ahLst/>
                <a:cxnLst/>
                <a:rect l="l" t="t" r="r" b="b"/>
                <a:pathLst>
                  <a:path w="4573" h="75" extrusionOk="0">
                    <a:moveTo>
                      <a:pt x="0" y="1"/>
                    </a:moveTo>
                    <a:lnTo>
                      <a:pt x="0" y="74"/>
                    </a:lnTo>
                    <a:lnTo>
                      <a:pt x="4573" y="74"/>
                    </a:lnTo>
                    <a:lnTo>
                      <a:pt x="4573" y="1"/>
                    </a:ln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41"/>
              <p:cNvSpPr/>
              <p:nvPr/>
            </p:nvSpPr>
            <p:spPr>
              <a:xfrm>
                <a:off x="3813857" y="754090"/>
                <a:ext cx="1591" cy="25721"/>
              </a:xfrm>
              <a:custGeom>
                <a:avLst/>
                <a:gdLst/>
                <a:ahLst/>
                <a:cxnLst/>
                <a:rect l="l" t="t" r="r" b="b"/>
                <a:pathLst>
                  <a:path w="68" h="1098" extrusionOk="0">
                    <a:moveTo>
                      <a:pt x="1" y="1"/>
                    </a:moveTo>
                    <a:lnTo>
                      <a:pt x="1" y="1098"/>
                    </a:lnTo>
                    <a:lnTo>
                      <a:pt x="67" y="109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41"/>
              <p:cNvSpPr/>
              <p:nvPr/>
            </p:nvSpPr>
            <p:spPr>
              <a:xfrm>
                <a:off x="3649911" y="754090"/>
                <a:ext cx="1568" cy="25721"/>
              </a:xfrm>
              <a:custGeom>
                <a:avLst/>
                <a:gdLst/>
                <a:ahLst/>
                <a:cxnLst/>
                <a:rect l="l" t="t" r="r" b="b"/>
                <a:pathLst>
                  <a:path w="67" h="1098" extrusionOk="0">
                    <a:moveTo>
                      <a:pt x="0" y="1"/>
                    </a:moveTo>
                    <a:lnTo>
                      <a:pt x="0" y="1098"/>
                    </a:lnTo>
                    <a:lnTo>
                      <a:pt x="67" y="109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41"/>
              <p:cNvSpPr/>
              <p:nvPr/>
            </p:nvSpPr>
            <p:spPr>
              <a:xfrm>
                <a:off x="3290525" y="575943"/>
                <a:ext cx="286268" cy="267467"/>
              </a:xfrm>
              <a:custGeom>
                <a:avLst/>
                <a:gdLst/>
                <a:ahLst/>
                <a:cxnLst/>
                <a:rect l="l" t="t" r="r" b="b"/>
                <a:pathLst>
                  <a:path w="12235" h="11418" extrusionOk="0">
                    <a:moveTo>
                      <a:pt x="0" y="0"/>
                    </a:moveTo>
                    <a:lnTo>
                      <a:pt x="1353" y="10316"/>
                    </a:lnTo>
                    <a:cubicBezTo>
                      <a:pt x="1435" y="10944"/>
                      <a:pt x="1975" y="11418"/>
                      <a:pt x="2607" y="11418"/>
                    </a:cubicBezTo>
                    <a:lnTo>
                      <a:pt x="9797" y="11418"/>
                    </a:lnTo>
                    <a:cubicBezTo>
                      <a:pt x="11140" y="11418"/>
                      <a:pt x="12234" y="10323"/>
                      <a:pt x="12234" y="8980"/>
                    </a:cubicBezTo>
                    <a:lnTo>
                      <a:pt x="12234" y="3692"/>
                    </a:lnTo>
                    <a:lnTo>
                      <a:pt x="11747" y="3546"/>
                    </a:lnTo>
                    <a:lnTo>
                      <a:pt x="11518" y="3478"/>
                    </a:lnTo>
                    <a:lnTo>
                      <a:pt x="11518" y="8980"/>
                    </a:lnTo>
                    <a:cubicBezTo>
                      <a:pt x="11518" y="9931"/>
                      <a:pt x="10745" y="10702"/>
                      <a:pt x="9797" y="10702"/>
                    </a:cubicBezTo>
                    <a:lnTo>
                      <a:pt x="2607" y="10702"/>
                    </a:lnTo>
                    <a:cubicBezTo>
                      <a:pt x="2334" y="10702"/>
                      <a:pt x="2099" y="10497"/>
                      <a:pt x="2063" y="10224"/>
                    </a:cubicBezTo>
                    <a:lnTo>
                      <a:pt x="873" y="1155"/>
                    </a:lnTo>
                    <a:lnTo>
                      <a:pt x="849" y="972"/>
                    </a:lnTo>
                    <a:lnTo>
                      <a:pt x="714" y="928"/>
                    </a:lnTo>
                    <a:lnTo>
                      <a:pt x="625" y="899"/>
                    </a:lnTo>
                    <a:cubicBezTo>
                      <a:pt x="534" y="878"/>
                      <a:pt x="458" y="820"/>
                      <a:pt x="415" y="744"/>
                    </a:cubicBezTo>
                    <a:cubicBezTo>
                      <a:pt x="400" y="719"/>
                      <a:pt x="390" y="692"/>
                      <a:pt x="382" y="666"/>
                    </a:cubicBezTo>
                    <a:cubicBezTo>
                      <a:pt x="375" y="637"/>
                      <a:pt x="371" y="607"/>
                      <a:pt x="371" y="578"/>
                    </a:cubicBezTo>
                    <a:lnTo>
                      <a:pt x="371" y="511"/>
                    </a:lnTo>
                    <a:cubicBezTo>
                      <a:pt x="181" y="454"/>
                      <a:pt x="49" y="280"/>
                      <a:pt x="49" y="80"/>
                    </a:cubicBezTo>
                    <a:lnTo>
                      <a:pt x="49" y="19"/>
                    </a:lnTo>
                    <a:cubicBezTo>
                      <a:pt x="32" y="13"/>
                      <a:pt x="16" y="6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41"/>
              <p:cNvSpPr/>
              <p:nvPr/>
            </p:nvSpPr>
            <p:spPr>
              <a:xfrm>
                <a:off x="3300212" y="593348"/>
                <a:ext cx="268112" cy="242168"/>
              </a:xfrm>
              <a:custGeom>
                <a:avLst/>
                <a:gdLst/>
                <a:ahLst/>
                <a:cxnLst/>
                <a:rect l="l" t="t" r="r" b="b"/>
                <a:pathLst>
                  <a:path w="11459" h="10338" extrusionOk="0">
                    <a:moveTo>
                      <a:pt x="1" y="1"/>
                    </a:moveTo>
                    <a:lnTo>
                      <a:pt x="1220" y="9301"/>
                    </a:lnTo>
                    <a:cubicBezTo>
                      <a:pt x="1299" y="9892"/>
                      <a:pt x="1806" y="10337"/>
                      <a:pt x="2402" y="10337"/>
                    </a:cubicBezTo>
                    <a:lnTo>
                      <a:pt x="9165" y="10337"/>
                    </a:lnTo>
                    <a:cubicBezTo>
                      <a:pt x="10429" y="10337"/>
                      <a:pt x="11458" y="9308"/>
                      <a:pt x="11458" y="8044"/>
                    </a:cubicBezTo>
                    <a:lnTo>
                      <a:pt x="11458" y="2841"/>
                    </a:lnTo>
                    <a:lnTo>
                      <a:pt x="11104" y="2735"/>
                    </a:lnTo>
                    <a:lnTo>
                      <a:pt x="11104" y="8237"/>
                    </a:lnTo>
                    <a:cubicBezTo>
                      <a:pt x="11104" y="9188"/>
                      <a:pt x="10331" y="9959"/>
                      <a:pt x="9383" y="9959"/>
                    </a:cubicBezTo>
                    <a:lnTo>
                      <a:pt x="2193" y="9959"/>
                    </a:lnTo>
                    <a:cubicBezTo>
                      <a:pt x="1920" y="9959"/>
                      <a:pt x="1685" y="9754"/>
                      <a:pt x="1649" y="9481"/>
                    </a:cubicBezTo>
                    <a:lnTo>
                      <a:pt x="435" y="229"/>
                    </a:lnTo>
                    <a:lnTo>
                      <a:pt x="210" y="157"/>
                    </a:lnTo>
                    <a:cubicBezTo>
                      <a:pt x="120" y="135"/>
                      <a:pt x="45" y="77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41"/>
              <p:cNvSpPr/>
              <p:nvPr/>
            </p:nvSpPr>
            <p:spPr>
              <a:xfrm>
                <a:off x="3896755" y="571867"/>
                <a:ext cx="286690" cy="271543"/>
              </a:xfrm>
              <a:custGeom>
                <a:avLst/>
                <a:gdLst/>
                <a:ahLst/>
                <a:cxnLst/>
                <a:rect l="l" t="t" r="r" b="b"/>
                <a:pathLst>
                  <a:path w="12253" h="11592" extrusionOk="0">
                    <a:moveTo>
                      <a:pt x="12252" y="1"/>
                    </a:moveTo>
                    <a:cubicBezTo>
                      <a:pt x="12144" y="53"/>
                      <a:pt x="12032" y="103"/>
                      <a:pt x="11915" y="149"/>
                    </a:cubicBezTo>
                    <a:cubicBezTo>
                      <a:pt x="11914" y="151"/>
                      <a:pt x="11912" y="151"/>
                      <a:pt x="11910" y="153"/>
                    </a:cubicBezTo>
                    <a:lnTo>
                      <a:pt x="11910" y="360"/>
                    </a:lnTo>
                    <a:cubicBezTo>
                      <a:pt x="11910" y="434"/>
                      <a:pt x="11893" y="502"/>
                      <a:pt x="11862" y="564"/>
                    </a:cubicBezTo>
                    <a:cubicBezTo>
                      <a:pt x="11807" y="671"/>
                      <a:pt x="11709" y="755"/>
                      <a:pt x="11589" y="790"/>
                    </a:cubicBezTo>
                    <a:lnTo>
                      <a:pt x="11589" y="859"/>
                    </a:lnTo>
                    <a:cubicBezTo>
                      <a:pt x="11589" y="996"/>
                      <a:pt x="11504" y="1118"/>
                      <a:pt x="11379" y="1167"/>
                    </a:cubicBezTo>
                    <a:lnTo>
                      <a:pt x="10171" y="10399"/>
                    </a:lnTo>
                    <a:cubicBezTo>
                      <a:pt x="10135" y="10672"/>
                      <a:pt x="9902" y="10877"/>
                      <a:pt x="9626" y="10877"/>
                    </a:cubicBezTo>
                    <a:lnTo>
                      <a:pt x="2437" y="10877"/>
                    </a:lnTo>
                    <a:cubicBezTo>
                      <a:pt x="1487" y="10877"/>
                      <a:pt x="715" y="10105"/>
                      <a:pt x="715" y="9156"/>
                    </a:cubicBezTo>
                    <a:lnTo>
                      <a:pt x="715" y="3544"/>
                    </a:lnTo>
                    <a:lnTo>
                      <a:pt x="361" y="3650"/>
                    </a:lnTo>
                    <a:lnTo>
                      <a:pt x="0" y="3757"/>
                    </a:lnTo>
                    <a:lnTo>
                      <a:pt x="0" y="9154"/>
                    </a:lnTo>
                    <a:cubicBezTo>
                      <a:pt x="0" y="10497"/>
                      <a:pt x="1093" y="11592"/>
                      <a:pt x="2437" y="11592"/>
                    </a:cubicBezTo>
                    <a:lnTo>
                      <a:pt x="9626" y="11592"/>
                    </a:lnTo>
                    <a:cubicBezTo>
                      <a:pt x="10259" y="11592"/>
                      <a:pt x="10799" y="11117"/>
                      <a:pt x="10881" y="10490"/>
                    </a:cubicBezTo>
                    <a:lnTo>
                      <a:pt x="122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41"/>
              <p:cNvSpPr/>
              <p:nvPr/>
            </p:nvSpPr>
            <p:spPr>
              <a:xfrm>
                <a:off x="3905201" y="585032"/>
                <a:ext cx="269095" cy="250484"/>
              </a:xfrm>
              <a:custGeom>
                <a:avLst/>
                <a:gdLst/>
                <a:ahLst/>
                <a:cxnLst/>
                <a:rect l="l" t="t" r="r" b="b"/>
                <a:pathLst>
                  <a:path w="11501" h="10693" extrusionOk="0">
                    <a:moveTo>
                      <a:pt x="11501" y="1"/>
                    </a:moveTo>
                    <a:lnTo>
                      <a:pt x="11501" y="1"/>
                    </a:lnTo>
                    <a:cubicBezTo>
                      <a:pt x="11445" y="108"/>
                      <a:pt x="11348" y="193"/>
                      <a:pt x="11228" y="227"/>
                    </a:cubicBezTo>
                    <a:lnTo>
                      <a:pt x="11228" y="295"/>
                    </a:lnTo>
                    <a:cubicBezTo>
                      <a:pt x="11228" y="432"/>
                      <a:pt x="11143" y="555"/>
                      <a:pt x="11018" y="603"/>
                    </a:cubicBezTo>
                    <a:lnTo>
                      <a:pt x="9810" y="9836"/>
                    </a:lnTo>
                    <a:cubicBezTo>
                      <a:pt x="9774" y="10109"/>
                      <a:pt x="9540" y="10314"/>
                      <a:pt x="9265" y="10314"/>
                    </a:cubicBezTo>
                    <a:lnTo>
                      <a:pt x="2076" y="10314"/>
                    </a:lnTo>
                    <a:cubicBezTo>
                      <a:pt x="1126" y="10314"/>
                      <a:pt x="354" y="9540"/>
                      <a:pt x="354" y="8592"/>
                    </a:cubicBezTo>
                    <a:lnTo>
                      <a:pt x="354" y="2981"/>
                    </a:lnTo>
                    <a:lnTo>
                      <a:pt x="0" y="3087"/>
                    </a:lnTo>
                    <a:lnTo>
                      <a:pt x="0" y="8399"/>
                    </a:lnTo>
                    <a:cubicBezTo>
                      <a:pt x="0" y="9664"/>
                      <a:pt x="1030" y="10692"/>
                      <a:pt x="2293" y="10692"/>
                    </a:cubicBezTo>
                    <a:lnTo>
                      <a:pt x="9057" y="10692"/>
                    </a:lnTo>
                    <a:cubicBezTo>
                      <a:pt x="9652" y="10692"/>
                      <a:pt x="10159" y="10247"/>
                      <a:pt x="10238" y="9656"/>
                    </a:cubicBezTo>
                    <a:lnTo>
                      <a:pt x="11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41"/>
              <p:cNvSpPr/>
              <p:nvPr/>
            </p:nvSpPr>
            <p:spPr>
              <a:xfrm>
                <a:off x="4175395" y="575358"/>
                <a:ext cx="140" cy="937"/>
              </a:xfrm>
              <a:custGeom>
                <a:avLst/>
                <a:gdLst/>
                <a:ahLst/>
                <a:cxnLst/>
                <a:rect l="l" t="t" r="r" b="b"/>
                <a:pathLst>
                  <a:path w="6" h="40" extrusionOk="0">
                    <a:moveTo>
                      <a:pt x="6" y="0"/>
                    </a:moveTo>
                    <a:lnTo>
                      <a:pt x="6" y="0"/>
                    </a:lnTo>
                    <a:cubicBezTo>
                      <a:pt x="5" y="2"/>
                      <a:pt x="4" y="2"/>
                      <a:pt x="3" y="2"/>
                    </a:cubicBezTo>
                    <a:cubicBezTo>
                      <a:pt x="3" y="2"/>
                      <a:pt x="2" y="2"/>
                      <a:pt x="1" y="1"/>
                    </a:cubicBezTo>
                    <a:lnTo>
                      <a:pt x="1" y="3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BABC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41"/>
              <p:cNvSpPr/>
              <p:nvPr/>
            </p:nvSpPr>
            <p:spPr>
              <a:xfrm>
                <a:off x="3708312" y="708125"/>
                <a:ext cx="48699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226" extrusionOk="0">
                    <a:moveTo>
                      <a:pt x="1" y="0"/>
                    </a:moveTo>
                    <a:lnTo>
                      <a:pt x="1" y="226"/>
                    </a:lnTo>
                    <a:lnTo>
                      <a:pt x="1555" y="226"/>
                    </a:lnTo>
                    <a:lnTo>
                      <a:pt x="15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1792" name="Google Shape;1792;p41"/>
          <p:cNvGraphicFramePr/>
          <p:nvPr>
            <p:extLst>
              <p:ext uri="{D42A27DB-BD31-4B8C-83A1-F6EECF244321}">
                <p14:modId xmlns:p14="http://schemas.microsoft.com/office/powerpoint/2010/main" val="503400876"/>
              </p:ext>
            </p:extLst>
          </p:nvPr>
        </p:nvGraphicFramePr>
        <p:xfrm>
          <a:off x="719988" y="1767225"/>
          <a:ext cx="7473250" cy="2158566"/>
        </p:xfrm>
        <a:graphic>
          <a:graphicData uri="http://schemas.openxmlformats.org/drawingml/2006/table">
            <a:tbl>
              <a:tblPr>
                <a:noFill/>
                <a:tableStyleId>{43A96E8E-912E-4B2F-9A90-511CFD553742}</a:tableStyleId>
              </a:tblPr>
              <a:tblGrid>
                <a:gridCol w="241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1. Prototip Üretim</a:t>
                      </a:r>
                      <a:endParaRPr sz="1100" b="1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tr-TR" sz="1000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Drone, teslimat ünitesi, test ve kritikler</a:t>
                      </a:r>
                      <a:endParaRPr sz="1000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2. Yazılım</a:t>
                      </a:r>
                      <a:endParaRPr sz="1100" b="1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tr-TR" sz="1000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Proje kapsamında geliştirilecek tüm yazılımlar</a:t>
                      </a:r>
                      <a:endParaRPr sz="1000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3. Üretim</a:t>
                      </a:r>
                      <a:endParaRPr sz="1100" b="1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tr-TR" sz="1000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Prototipten yola çıkılarak ürünün seri üretime geçirilmesi</a:t>
                      </a:r>
                      <a:endParaRPr sz="1000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4. Pazarlama</a:t>
                      </a:r>
                      <a:endParaRPr sz="1100" b="1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tr-TR" sz="1000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Projenin pazarlanma süreci farklı açılardan ele alınacak</a:t>
                      </a:r>
                      <a:endParaRPr sz="1000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5. Satış Sonrası Servis</a:t>
                      </a:r>
                      <a:endParaRPr sz="1100" b="1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000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Pazarlama sonrası ürünler için sunulacak servis ve bakım konusu</a:t>
                      </a:r>
                      <a:endParaRPr sz="1000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100" b="1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6. Gelecek Planlaması</a:t>
                      </a:r>
                      <a:endParaRPr sz="1100" b="1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tr-TR" sz="1000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Gelecekte proje için hedeflenenler ve büyüme stratejileri</a:t>
                      </a:r>
                      <a:endParaRPr sz="1000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4" name="Google Shape;2144;p44"/>
          <p:cNvGrpSpPr/>
          <p:nvPr/>
        </p:nvGrpSpPr>
        <p:grpSpPr>
          <a:xfrm>
            <a:off x="-37754" y="198074"/>
            <a:ext cx="3214398" cy="3673808"/>
            <a:chOff x="-37754" y="198074"/>
            <a:chExt cx="3214398" cy="3673808"/>
          </a:xfrm>
        </p:grpSpPr>
        <p:grpSp>
          <p:nvGrpSpPr>
            <p:cNvPr id="2145" name="Google Shape;2145;p44"/>
            <p:cNvGrpSpPr/>
            <p:nvPr/>
          </p:nvGrpSpPr>
          <p:grpSpPr>
            <a:xfrm rot="-827937">
              <a:off x="168141" y="1502034"/>
              <a:ext cx="2802606" cy="2065425"/>
              <a:chOff x="325375" y="3506952"/>
              <a:chExt cx="3087600" cy="1587749"/>
            </a:xfrm>
          </p:grpSpPr>
          <p:sp>
            <p:nvSpPr>
              <p:cNvPr id="2146" name="Google Shape;2146;p44"/>
              <p:cNvSpPr/>
              <p:nvPr/>
            </p:nvSpPr>
            <p:spPr>
              <a:xfrm>
                <a:off x="949553" y="3506952"/>
                <a:ext cx="1838700" cy="147300"/>
              </a:xfrm>
              <a:prstGeom prst="ellipse">
                <a:avLst/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4"/>
              <p:cNvSpPr/>
              <p:nvPr/>
            </p:nvSpPr>
            <p:spPr>
              <a:xfrm>
                <a:off x="714703" y="3941446"/>
                <a:ext cx="2308800" cy="174900"/>
              </a:xfrm>
              <a:prstGeom prst="ellipse">
                <a:avLst/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4"/>
              <p:cNvSpPr/>
              <p:nvPr/>
            </p:nvSpPr>
            <p:spPr>
              <a:xfrm>
                <a:off x="497325" y="4403528"/>
                <a:ext cx="2743800" cy="174900"/>
              </a:xfrm>
              <a:prstGeom prst="ellipse">
                <a:avLst/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4"/>
              <p:cNvSpPr/>
              <p:nvPr/>
            </p:nvSpPr>
            <p:spPr>
              <a:xfrm>
                <a:off x="325375" y="4919802"/>
                <a:ext cx="3087600" cy="174900"/>
              </a:xfrm>
              <a:prstGeom prst="ellipse">
                <a:avLst/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0" name="Google Shape;2150;p44"/>
            <p:cNvGrpSpPr/>
            <p:nvPr/>
          </p:nvGrpSpPr>
          <p:grpSpPr>
            <a:xfrm rot="-826804">
              <a:off x="192190" y="387642"/>
              <a:ext cx="1704039" cy="929658"/>
              <a:chOff x="3710932" y="3098628"/>
              <a:chExt cx="1303451" cy="711113"/>
            </a:xfrm>
          </p:grpSpPr>
          <p:sp>
            <p:nvSpPr>
              <p:cNvPr id="2151" name="Google Shape;2151;p44"/>
              <p:cNvSpPr/>
              <p:nvPr/>
            </p:nvSpPr>
            <p:spPr>
              <a:xfrm>
                <a:off x="3992216" y="3219595"/>
                <a:ext cx="740905" cy="214596"/>
              </a:xfrm>
              <a:custGeom>
                <a:avLst/>
                <a:gdLst/>
                <a:ahLst/>
                <a:cxnLst/>
                <a:rect l="l" t="t" r="r" b="b"/>
                <a:pathLst>
                  <a:path w="31666" h="9161" extrusionOk="0">
                    <a:moveTo>
                      <a:pt x="1122" y="0"/>
                    </a:moveTo>
                    <a:cubicBezTo>
                      <a:pt x="666" y="0"/>
                      <a:pt x="267" y="412"/>
                      <a:pt x="93" y="1008"/>
                    </a:cubicBezTo>
                    <a:cubicBezTo>
                      <a:pt x="64" y="1109"/>
                      <a:pt x="41" y="1216"/>
                      <a:pt x="25" y="1325"/>
                    </a:cubicBezTo>
                    <a:cubicBezTo>
                      <a:pt x="10" y="1437"/>
                      <a:pt x="1" y="1554"/>
                      <a:pt x="1" y="1672"/>
                    </a:cubicBezTo>
                    <a:cubicBezTo>
                      <a:pt x="1" y="2478"/>
                      <a:pt x="211" y="3073"/>
                      <a:pt x="559" y="3533"/>
                    </a:cubicBezTo>
                    <a:cubicBezTo>
                      <a:pt x="906" y="3994"/>
                      <a:pt x="1391" y="4317"/>
                      <a:pt x="1940" y="4581"/>
                    </a:cubicBezTo>
                    <a:lnTo>
                      <a:pt x="10073" y="8210"/>
                    </a:lnTo>
                    <a:lnTo>
                      <a:pt x="11710" y="8940"/>
                    </a:lnTo>
                    <a:cubicBezTo>
                      <a:pt x="12403" y="9088"/>
                      <a:pt x="13101" y="9161"/>
                      <a:pt x="13803" y="9161"/>
                    </a:cubicBezTo>
                    <a:lnTo>
                      <a:pt x="17864" y="9161"/>
                    </a:lnTo>
                    <a:cubicBezTo>
                      <a:pt x="18563" y="9161"/>
                      <a:pt x="19264" y="9087"/>
                      <a:pt x="19957" y="8940"/>
                    </a:cubicBezTo>
                    <a:lnTo>
                      <a:pt x="21595" y="8210"/>
                    </a:lnTo>
                    <a:lnTo>
                      <a:pt x="29727" y="4581"/>
                    </a:lnTo>
                    <a:cubicBezTo>
                      <a:pt x="30276" y="4318"/>
                      <a:pt x="30760" y="3994"/>
                      <a:pt x="31108" y="3533"/>
                    </a:cubicBezTo>
                    <a:cubicBezTo>
                      <a:pt x="31456" y="3073"/>
                      <a:pt x="31666" y="2478"/>
                      <a:pt x="31666" y="1672"/>
                    </a:cubicBezTo>
                    <a:cubicBezTo>
                      <a:pt x="31666" y="1554"/>
                      <a:pt x="31658" y="1438"/>
                      <a:pt x="31643" y="1325"/>
                    </a:cubicBezTo>
                    <a:cubicBezTo>
                      <a:pt x="31628" y="1216"/>
                      <a:pt x="31605" y="1109"/>
                      <a:pt x="31576" y="1008"/>
                    </a:cubicBezTo>
                    <a:cubicBezTo>
                      <a:pt x="31403" y="412"/>
                      <a:pt x="31003" y="0"/>
                      <a:pt x="30547" y="0"/>
                    </a:cubicBezTo>
                    <a:cubicBezTo>
                      <a:pt x="30513" y="0"/>
                      <a:pt x="30478" y="3"/>
                      <a:pt x="30442" y="8"/>
                    </a:cubicBezTo>
                    <a:lnTo>
                      <a:pt x="19940" y="2180"/>
                    </a:lnTo>
                    <a:cubicBezTo>
                      <a:pt x="19259" y="2320"/>
                      <a:pt x="18573" y="2391"/>
                      <a:pt x="17885" y="2391"/>
                    </a:cubicBezTo>
                    <a:lnTo>
                      <a:pt x="13783" y="2391"/>
                    </a:lnTo>
                    <a:cubicBezTo>
                      <a:pt x="13096" y="2391"/>
                      <a:pt x="12410" y="2320"/>
                      <a:pt x="11730" y="2180"/>
                    </a:cubicBezTo>
                    <a:lnTo>
                      <a:pt x="1226" y="8"/>
                    </a:lnTo>
                    <a:cubicBezTo>
                      <a:pt x="1191" y="3"/>
                      <a:pt x="1156" y="0"/>
                      <a:pt x="11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44"/>
              <p:cNvSpPr/>
              <p:nvPr/>
            </p:nvSpPr>
            <p:spPr>
              <a:xfrm>
                <a:off x="4656705" y="3171433"/>
                <a:ext cx="78733" cy="7426"/>
              </a:xfrm>
              <a:custGeom>
                <a:avLst/>
                <a:gdLst/>
                <a:ahLst/>
                <a:cxnLst/>
                <a:rect l="l" t="t" r="r" b="b"/>
                <a:pathLst>
                  <a:path w="3365" h="317" extrusionOk="0">
                    <a:moveTo>
                      <a:pt x="62" y="0"/>
                    </a:moveTo>
                    <a:cubicBezTo>
                      <a:pt x="27" y="0"/>
                      <a:pt x="0" y="31"/>
                      <a:pt x="0" y="72"/>
                    </a:cubicBezTo>
                    <a:lnTo>
                      <a:pt x="0" y="83"/>
                    </a:lnTo>
                    <a:cubicBezTo>
                      <a:pt x="0" y="199"/>
                      <a:pt x="79" y="294"/>
                      <a:pt x="180" y="295"/>
                    </a:cubicBezTo>
                    <a:cubicBezTo>
                      <a:pt x="541" y="302"/>
                      <a:pt x="1195" y="316"/>
                      <a:pt x="1763" y="316"/>
                    </a:cubicBezTo>
                    <a:cubicBezTo>
                      <a:pt x="2140" y="316"/>
                      <a:pt x="2478" y="310"/>
                      <a:pt x="2669" y="291"/>
                    </a:cubicBezTo>
                    <a:cubicBezTo>
                      <a:pt x="3238" y="235"/>
                      <a:pt x="3364" y="0"/>
                      <a:pt x="33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44"/>
              <p:cNvSpPr/>
              <p:nvPr/>
            </p:nvSpPr>
            <p:spPr>
              <a:xfrm>
                <a:off x="4644843" y="3186683"/>
                <a:ext cx="28194" cy="19794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845" extrusionOk="0">
                    <a:moveTo>
                      <a:pt x="114" y="0"/>
                    </a:moveTo>
                    <a:cubicBezTo>
                      <a:pt x="51" y="0"/>
                      <a:pt x="1" y="58"/>
                      <a:pt x="1" y="130"/>
                    </a:cubicBezTo>
                    <a:lnTo>
                      <a:pt x="1" y="844"/>
                    </a:lnTo>
                    <a:lnTo>
                      <a:pt x="1205" y="844"/>
                    </a:lnTo>
                    <a:lnTo>
                      <a:pt x="1205" y="130"/>
                    </a:lnTo>
                    <a:cubicBezTo>
                      <a:pt x="1205" y="58"/>
                      <a:pt x="1155" y="0"/>
                      <a:pt x="10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44"/>
              <p:cNvSpPr/>
              <p:nvPr/>
            </p:nvSpPr>
            <p:spPr>
              <a:xfrm>
                <a:off x="4650856" y="3186683"/>
                <a:ext cx="16191" cy="19794"/>
              </a:xfrm>
              <a:custGeom>
                <a:avLst/>
                <a:gdLst/>
                <a:ahLst/>
                <a:cxnLst/>
                <a:rect l="l" t="t" r="r" b="b"/>
                <a:pathLst>
                  <a:path w="692" h="845" extrusionOk="0">
                    <a:moveTo>
                      <a:pt x="65" y="0"/>
                    </a:moveTo>
                    <a:cubicBezTo>
                      <a:pt x="29" y="0"/>
                      <a:pt x="0" y="58"/>
                      <a:pt x="0" y="130"/>
                    </a:cubicBezTo>
                    <a:lnTo>
                      <a:pt x="0" y="844"/>
                    </a:lnTo>
                    <a:lnTo>
                      <a:pt x="691" y="844"/>
                    </a:lnTo>
                    <a:lnTo>
                      <a:pt x="691" y="130"/>
                    </a:lnTo>
                    <a:cubicBezTo>
                      <a:pt x="691" y="58"/>
                      <a:pt x="662" y="0"/>
                      <a:pt x="627" y="0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44"/>
              <p:cNvSpPr/>
              <p:nvPr/>
            </p:nvSpPr>
            <p:spPr>
              <a:xfrm>
                <a:off x="4640912" y="3203877"/>
                <a:ext cx="36079" cy="30874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1318" extrusionOk="0">
                    <a:moveTo>
                      <a:pt x="144" y="1"/>
                    </a:moveTo>
                    <a:cubicBezTo>
                      <a:pt x="65" y="1"/>
                      <a:pt x="1" y="76"/>
                      <a:pt x="3" y="166"/>
                    </a:cubicBezTo>
                    <a:lnTo>
                      <a:pt x="3" y="1318"/>
                    </a:lnTo>
                    <a:lnTo>
                      <a:pt x="1541" y="971"/>
                    </a:lnTo>
                    <a:lnTo>
                      <a:pt x="1541" y="166"/>
                    </a:lnTo>
                    <a:cubicBezTo>
                      <a:pt x="1541" y="76"/>
                      <a:pt x="1476" y="1"/>
                      <a:pt x="13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44"/>
              <p:cNvSpPr/>
              <p:nvPr/>
            </p:nvSpPr>
            <p:spPr>
              <a:xfrm>
                <a:off x="4649054" y="3203877"/>
                <a:ext cx="19794" cy="30874"/>
              </a:xfrm>
              <a:custGeom>
                <a:avLst/>
                <a:gdLst/>
                <a:ahLst/>
                <a:cxnLst/>
                <a:rect l="l" t="t" r="r" b="b"/>
                <a:pathLst>
                  <a:path w="846" h="1318" extrusionOk="0">
                    <a:moveTo>
                      <a:pt x="80" y="1"/>
                    </a:moveTo>
                    <a:cubicBezTo>
                      <a:pt x="36" y="1"/>
                      <a:pt x="0" y="76"/>
                      <a:pt x="0" y="166"/>
                    </a:cubicBezTo>
                    <a:lnTo>
                      <a:pt x="0" y="1318"/>
                    </a:lnTo>
                    <a:lnTo>
                      <a:pt x="845" y="971"/>
                    </a:lnTo>
                    <a:lnTo>
                      <a:pt x="845" y="166"/>
                    </a:lnTo>
                    <a:cubicBezTo>
                      <a:pt x="845" y="76"/>
                      <a:pt x="811" y="1"/>
                      <a:pt x="767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44"/>
              <p:cNvSpPr/>
              <p:nvPr/>
            </p:nvSpPr>
            <p:spPr>
              <a:xfrm>
                <a:off x="4633519" y="3214793"/>
                <a:ext cx="52106" cy="19958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852" extrusionOk="0">
                    <a:moveTo>
                      <a:pt x="2121" y="0"/>
                    </a:moveTo>
                    <a:cubicBezTo>
                      <a:pt x="2116" y="0"/>
                      <a:pt x="2111" y="1"/>
                      <a:pt x="2106" y="1"/>
                    </a:cubicBezTo>
                    <a:lnTo>
                      <a:pt x="1828" y="46"/>
                    </a:lnTo>
                    <a:lnTo>
                      <a:pt x="375" y="279"/>
                    </a:lnTo>
                    <a:lnTo>
                      <a:pt x="91" y="324"/>
                    </a:lnTo>
                    <a:cubicBezTo>
                      <a:pt x="39" y="333"/>
                      <a:pt x="1" y="385"/>
                      <a:pt x="1" y="444"/>
                    </a:cubicBezTo>
                    <a:lnTo>
                      <a:pt x="1" y="852"/>
                    </a:lnTo>
                    <a:lnTo>
                      <a:pt x="335" y="787"/>
                    </a:lnTo>
                    <a:lnTo>
                      <a:pt x="734" y="710"/>
                    </a:lnTo>
                    <a:lnTo>
                      <a:pt x="2226" y="422"/>
                    </a:lnTo>
                    <a:lnTo>
                      <a:pt x="2226" y="122"/>
                    </a:lnTo>
                    <a:cubicBezTo>
                      <a:pt x="2226" y="53"/>
                      <a:pt x="2178" y="0"/>
                      <a:pt x="21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44"/>
              <p:cNvSpPr/>
              <p:nvPr/>
            </p:nvSpPr>
            <p:spPr>
              <a:xfrm>
                <a:off x="4641357" y="3216058"/>
                <a:ext cx="36407" cy="17311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739" extrusionOk="0">
                    <a:moveTo>
                      <a:pt x="1452" y="0"/>
                    </a:moveTo>
                    <a:cubicBezTo>
                      <a:pt x="1447" y="0"/>
                      <a:pt x="1442" y="1"/>
                      <a:pt x="1437" y="2"/>
                    </a:cubicBezTo>
                    <a:lnTo>
                      <a:pt x="87" y="218"/>
                    </a:lnTo>
                    <a:cubicBezTo>
                      <a:pt x="38" y="225"/>
                      <a:pt x="0" y="271"/>
                      <a:pt x="0" y="331"/>
                    </a:cubicBezTo>
                    <a:lnTo>
                      <a:pt x="0" y="738"/>
                    </a:lnTo>
                    <a:lnTo>
                      <a:pt x="399" y="656"/>
                    </a:lnTo>
                    <a:lnTo>
                      <a:pt x="1556" y="419"/>
                    </a:lnTo>
                    <a:lnTo>
                      <a:pt x="1556" y="118"/>
                    </a:lnTo>
                    <a:lnTo>
                      <a:pt x="1556" y="117"/>
                    </a:lnTo>
                    <a:cubicBezTo>
                      <a:pt x="1556" y="51"/>
                      <a:pt x="1508" y="0"/>
                      <a:pt x="1452" y="0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44"/>
              <p:cNvSpPr/>
              <p:nvPr/>
            </p:nvSpPr>
            <p:spPr>
              <a:xfrm>
                <a:off x="4649827" y="3183240"/>
                <a:ext cx="18273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781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781" y="147"/>
                    </a:lnTo>
                    <a:lnTo>
                      <a:pt x="7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44"/>
              <p:cNvSpPr/>
              <p:nvPr/>
            </p:nvSpPr>
            <p:spPr>
              <a:xfrm>
                <a:off x="4646621" y="3167802"/>
                <a:ext cx="24661" cy="15437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659" extrusionOk="0">
                    <a:moveTo>
                      <a:pt x="528" y="0"/>
                    </a:moveTo>
                    <a:cubicBezTo>
                      <a:pt x="237" y="0"/>
                      <a:pt x="1" y="273"/>
                      <a:pt x="1" y="611"/>
                    </a:cubicBezTo>
                    <a:cubicBezTo>
                      <a:pt x="1" y="637"/>
                      <a:pt x="20" y="659"/>
                      <a:pt x="43" y="659"/>
                    </a:cubicBezTo>
                    <a:lnTo>
                      <a:pt x="1012" y="659"/>
                    </a:lnTo>
                    <a:cubicBezTo>
                      <a:pt x="1036" y="659"/>
                      <a:pt x="1054" y="637"/>
                      <a:pt x="1054" y="611"/>
                    </a:cubicBezTo>
                    <a:cubicBezTo>
                      <a:pt x="1054" y="273"/>
                      <a:pt x="818" y="0"/>
                      <a:pt x="5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44"/>
              <p:cNvSpPr/>
              <p:nvPr/>
            </p:nvSpPr>
            <p:spPr>
              <a:xfrm>
                <a:off x="4648306" y="3170403"/>
                <a:ext cx="21292" cy="12837"/>
              </a:xfrm>
              <a:custGeom>
                <a:avLst/>
                <a:gdLst/>
                <a:ahLst/>
                <a:cxnLst/>
                <a:rect l="l" t="t" r="r" b="b"/>
                <a:pathLst>
                  <a:path w="910" h="548" extrusionOk="0">
                    <a:moveTo>
                      <a:pt x="453" y="0"/>
                    </a:moveTo>
                    <a:cubicBezTo>
                      <a:pt x="203" y="0"/>
                      <a:pt x="1" y="203"/>
                      <a:pt x="1" y="453"/>
                    </a:cubicBezTo>
                    <a:lnTo>
                      <a:pt x="1" y="512"/>
                    </a:lnTo>
                    <a:cubicBezTo>
                      <a:pt x="1" y="531"/>
                      <a:pt x="16" y="548"/>
                      <a:pt x="36" y="548"/>
                    </a:cubicBezTo>
                    <a:lnTo>
                      <a:pt x="873" y="548"/>
                    </a:lnTo>
                    <a:cubicBezTo>
                      <a:pt x="893" y="548"/>
                      <a:pt x="909" y="532"/>
                      <a:pt x="909" y="512"/>
                    </a:cubicBezTo>
                    <a:lnTo>
                      <a:pt x="909" y="453"/>
                    </a:lnTo>
                    <a:cubicBezTo>
                      <a:pt x="909" y="203"/>
                      <a:pt x="707" y="0"/>
                      <a:pt x="4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44"/>
              <p:cNvSpPr/>
              <p:nvPr/>
            </p:nvSpPr>
            <p:spPr>
              <a:xfrm>
                <a:off x="4649803" y="3183216"/>
                <a:ext cx="18273" cy="3443"/>
              </a:xfrm>
              <a:custGeom>
                <a:avLst/>
                <a:gdLst/>
                <a:ahLst/>
                <a:cxnLst/>
                <a:rect l="l" t="t" r="r" b="b"/>
                <a:pathLst>
                  <a:path w="781" h="147" extrusionOk="0">
                    <a:moveTo>
                      <a:pt x="0" y="1"/>
                    </a:moveTo>
                    <a:lnTo>
                      <a:pt x="0" y="146"/>
                    </a:lnTo>
                    <a:lnTo>
                      <a:pt x="105" y="146"/>
                    </a:lnTo>
                    <a:lnTo>
                      <a:pt x="105" y="126"/>
                    </a:lnTo>
                    <a:cubicBezTo>
                      <a:pt x="105" y="88"/>
                      <a:pt x="131" y="57"/>
                      <a:pt x="164" y="57"/>
                    </a:cubicBezTo>
                    <a:lnTo>
                      <a:pt x="781" y="57"/>
                    </a:lnTo>
                    <a:lnTo>
                      <a:pt x="781" y="1"/>
                    </a:ln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44"/>
              <p:cNvSpPr/>
              <p:nvPr/>
            </p:nvSpPr>
            <p:spPr>
              <a:xfrm>
                <a:off x="4564847" y="3171433"/>
                <a:ext cx="90923" cy="7426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317" extrusionOk="0">
                    <a:moveTo>
                      <a:pt x="1" y="0"/>
                    </a:moveTo>
                    <a:cubicBezTo>
                      <a:pt x="1" y="0"/>
                      <a:pt x="127" y="235"/>
                      <a:pt x="696" y="291"/>
                    </a:cubicBezTo>
                    <a:cubicBezTo>
                      <a:pt x="887" y="310"/>
                      <a:pt x="1308" y="316"/>
                      <a:pt x="1784" y="316"/>
                    </a:cubicBezTo>
                    <a:cubicBezTo>
                      <a:pt x="2502" y="316"/>
                      <a:pt x="3344" y="302"/>
                      <a:pt x="3706" y="295"/>
                    </a:cubicBezTo>
                    <a:cubicBezTo>
                      <a:pt x="3805" y="294"/>
                      <a:pt x="3885" y="199"/>
                      <a:pt x="3885" y="83"/>
                    </a:cubicBezTo>
                    <a:lnTo>
                      <a:pt x="3885" y="72"/>
                    </a:lnTo>
                    <a:cubicBezTo>
                      <a:pt x="3884" y="31"/>
                      <a:pt x="3857" y="0"/>
                      <a:pt x="38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44"/>
              <p:cNvSpPr/>
              <p:nvPr/>
            </p:nvSpPr>
            <p:spPr>
              <a:xfrm>
                <a:off x="3989900" y="3171433"/>
                <a:ext cx="78733" cy="7426"/>
              </a:xfrm>
              <a:custGeom>
                <a:avLst/>
                <a:gdLst/>
                <a:ahLst/>
                <a:cxnLst/>
                <a:rect l="l" t="t" r="r" b="b"/>
                <a:pathLst>
                  <a:path w="3365" h="317" extrusionOk="0">
                    <a:moveTo>
                      <a:pt x="0" y="0"/>
                    </a:moveTo>
                    <a:cubicBezTo>
                      <a:pt x="0" y="0"/>
                      <a:pt x="125" y="235"/>
                      <a:pt x="696" y="291"/>
                    </a:cubicBezTo>
                    <a:cubicBezTo>
                      <a:pt x="886" y="310"/>
                      <a:pt x="1224" y="316"/>
                      <a:pt x="1601" y="316"/>
                    </a:cubicBezTo>
                    <a:cubicBezTo>
                      <a:pt x="2169" y="316"/>
                      <a:pt x="2823" y="302"/>
                      <a:pt x="3185" y="295"/>
                    </a:cubicBezTo>
                    <a:cubicBezTo>
                      <a:pt x="3285" y="294"/>
                      <a:pt x="3364" y="199"/>
                      <a:pt x="3364" y="83"/>
                    </a:cubicBezTo>
                    <a:lnTo>
                      <a:pt x="3364" y="72"/>
                    </a:lnTo>
                    <a:cubicBezTo>
                      <a:pt x="3364" y="31"/>
                      <a:pt x="3336" y="0"/>
                      <a:pt x="3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44"/>
              <p:cNvSpPr/>
              <p:nvPr/>
            </p:nvSpPr>
            <p:spPr>
              <a:xfrm>
                <a:off x="4052278" y="3186683"/>
                <a:ext cx="28147" cy="19794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845" extrusionOk="0">
                    <a:moveTo>
                      <a:pt x="113" y="0"/>
                    </a:moveTo>
                    <a:cubicBezTo>
                      <a:pt x="51" y="0"/>
                      <a:pt x="1" y="58"/>
                      <a:pt x="1" y="130"/>
                    </a:cubicBezTo>
                    <a:lnTo>
                      <a:pt x="1" y="844"/>
                    </a:lnTo>
                    <a:lnTo>
                      <a:pt x="1203" y="844"/>
                    </a:lnTo>
                    <a:lnTo>
                      <a:pt x="1203" y="130"/>
                    </a:lnTo>
                    <a:cubicBezTo>
                      <a:pt x="1203" y="58"/>
                      <a:pt x="1153" y="0"/>
                      <a:pt x="10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44"/>
              <p:cNvSpPr/>
              <p:nvPr/>
            </p:nvSpPr>
            <p:spPr>
              <a:xfrm>
                <a:off x="4058291" y="3186683"/>
                <a:ext cx="16191" cy="19794"/>
              </a:xfrm>
              <a:custGeom>
                <a:avLst/>
                <a:gdLst/>
                <a:ahLst/>
                <a:cxnLst/>
                <a:rect l="l" t="t" r="r" b="b"/>
                <a:pathLst>
                  <a:path w="692" h="845" extrusionOk="0">
                    <a:moveTo>
                      <a:pt x="65" y="0"/>
                    </a:moveTo>
                    <a:cubicBezTo>
                      <a:pt x="30" y="0"/>
                      <a:pt x="0" y="58"/>
                      <a:pt x="0" y="130"/>
                    </a:cubicBezTo>
                    <a:lnTo>
                      <a:pt x="0" y="844"/>
                    </a:lnTo>
                    <a:lnTo>
                      <a:pt x="691" y="844"/>
                    </a:lnTo>
                    <a:lnTo>
                      <a:pt x="691" y="130"/>
                    </a:lnTo>
                    <a:cubicBezTo>
                      <a:pt x="691" y="58"/>
                      <a:pt x="662" y="0"/>
                      <a:pt x="627" y="0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44"/>
              <p:cNvSpPr/>
              <p:nvPr/>
            </p:nvSpPr>
            <p:spPr>
              <a:xfrm>
                <a:off x="4048324" y="3203877"/>
                <a:ext cx="36032" cy="30874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1318" extrusionOk="0">
                    <a:moveTo>
                      <a:pt x="144" y="1"/>
                    </a:moveTo>
                    <a:cubicBezTo>
                      <a:pt x="64" y="1"/>
                      <a:pt x="1" y="76"/>
                      <a:pt x="1" y="166"/>
                    </a:cubicBezTo>
                    <a:lnTo>
                      <a:pt x="1" y="971"/>
                    </a:lnTo>
                    <a:lnTo>
                      <a:pt x="1539" y="1318"/>
                    </a:lnTo>
                    <a:lnTo>
                      <a:pt x="1539" y="166"/>
                    </a:lnTo>
                    <a:cubicBezTo>
                      <a:pt x="1540" y="76"/>
                      <a:pt x="1476" y="1"/>
                      <a:pt x="13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44"/>
              <p:cNvSpPr/>
              <p:nvPr/>
            </p:nvSpPr>
            <p:spPr>
              <a:xfrm>
                <a:off x="4056489" y="3203877"/>
                <a:ext cx="19794" cy="30874"/>
              </a:xfrm>
              <a:custGeom>
                <a:avLst/>
                <a:gdLst/>
                <a:ahLst/>
                <a:cxnLst/>
                <a:rect l="l" t="t" r="r" b="b"/>
                <a:pathLst>
                  <a:path w="846" h="1318" extrusionOk="0">
                    <a:moveTo>
                      <a:pt x="78" y="1"/>
                    </a:moveTo>
                    <a:cubicBezTo>
                      <a:pt x="35" y="1"/>
                      <a:pt x="0" y="76"/>
                      <a:pt x="0" y="166"/>
                    </a:cubicBezTo>
                    <a:lnTo>
                      <a:pt x="0" y="971"/>
                    </a:lnTo>
                    <a:lnTo>
                      <a:pt x="845" y="1318"/>
                    </a:lnTo>
                    <a:lnTo>
                      <a:pt x="845" y="166"/>
                    </a:lnTo>
                    <a:cubicBezTo>
                      <a:pt x="843" y="76"/>
                      <a:pt x="809" y="1"/>
                      <a:pt x="765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44"/>
              <p:cNvSpPr/>
              <p:nvPr/>
            </p:nvSpPr>
            <p:spPr>
              <a:xfrm>
                <a:off x="4039713" y="3214793"/>
                <a:ext cx="52083" cy="19958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852" extrusionOk="0">
                    <a:moveTo>
                      <a:pt x="105" y="0"/>
                    </a:moveTo>
                    <a:cubicBezTo>
                      <a:pt x="48" y="0"/>
                      <a:pt x="0" y="53"/>
                      <a:pt x="0" y="122"/>
                    </a:cubicBezTo>
                    <a:lnTo>
                      <a:pt x="0" y="422"/>
                    </a:lnTo>
                    <a:lnTo>
                      <a:pt x="1493" y="710"/>
                    </a:lnTo>
                    <a:lnTo>
                      <a:pt x="1891" y="787"/>
                    </a:lnTo>
                    <a:lnTo>
                      <a:pt x="2226" y="852"/>
                    </a:lnTo>
                    <a:lnTo>
                      <a:pt x="2226" y="444"/>
                    </a:lnTo>
                    <a:cubicBezTo>
                      <a:pt x="2226" y="385"/>
                      <a:pt x="2188" y="333"/>
                      <a:pt x="2136" y="324"/>
                    </a:cubicBezTo>
                    <a:lnTo>
                      <a:pt x="1851" y="279"/>
                    </a:lnTo>
                    <a:lnTo>
                      <a:pt x="398" y="46"/>
                    </a:lnTo>
                    <a:lnTo>
                      <a:pt x="120" y="1"/>
                    </a:lnTo>
                    <a:cubicBezTo>
                      <a:pt x="115" y="1"/>
                      <a:pt x="110" y="0"/>
                      <a:pt x="1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44"/>
              <p:cNvSpPr/>
              <p:nvPr/>
            </p:nvSpPr>
            <p:spPr>
              <a:xfrm>
                <a:off x="4047481" y="3216058"/>
                <a:ext cx="36477" cy="17311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739" extrusionOk="0">
                    <a:moveTo>
                      <a:pt x="104" y="0"/>
                    </a:moveTo>
                    <a:cubicBezTo>
                      <a:pt x="49" y="0"/>
                      <a:pt x="1" y="51"/>
                      <a:pt x="1" y="117"/>
                    </a:cubicBezTo>
                    <a:cubicBezTo>
                      <a:pt x="2" y="117"/>
                      <a:pt x="2" y="117"/>
                      <a:pt x="2" y="118"/>
                    </a:cubicBezTo>
                    <a:lnTo>
                      <a:pt x="2" y="419"/>
                    </a:lnTo>
                    <a:lnTo>
                      <a:pt x="1160" y="656"/>
                    </a:lnTo>
                    <a:lnTo>
                      <a:pt x="1558" y="738"/>
                    </a:lnTo>
                    <a:cubicBezTo>
                      <a:pt x="1558" y="733"/>
                      <a:pt x="1557" y="331"/>
                      <a:pt x="1557" y="331"/>
                    </a:cubicBezTo>
                    <a:cubicBezTo>
                      <a:pt x="1557" y="271"/>
                      <a:pt x="1518" y="225"/>
                      <a:pt x="1470" y="218"/>
                    </a:cubicBezTo>
                    <a:lnTo>
                      <a:pt x="120" y="2"/>
                    </a:lnTo>
                    <a:cubicBezTo>
                      <a:pt x="114" y="1"/>
                      <a:pt x="109" y="0"/>
                      <a:pt x="104" y="0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44"/>
              <p:cNvSpPr/>
              <p:nvPr/>
            </p:nvSpPr>
            <p:spPr>
              <a:xfrm>
                <a:off x="4057238" y="3183216"/>
                <a:ext cx="1829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782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781" y="147"/>
                    </a:lnTo>
                    <a:lnTo>
                      <a:pt x="7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44"/>
              <p:cNvSpPr/>
              <p:nvPr/>
            </p:nvSpPr>
            <p:spPr>
              <a:xfrm>
                <a:off x="4054009" y="3167802"/>
                <a:ext cx="24684" cy="15437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659" extrusionOk="0">
                    <a:moveTo>
                      <a:pt x="528" y="0"/>
                    </a:moveTo>
                    <a:cubicBezTo>
                      <a:pt x="236" y="0"/>
                      <a:pt x="1" y="273"/>
                      <a:pt x="1" y="611"/>
                    </a:cubicBezTo>
                    <a:cubicBezTo>
                      <a:pt x="1" y="637"/>
                      <a:pt x="20" y="659"/>
                      <a:pt x="44" y="659"/>
                    </a:cubicBezTo>
                    <a:lnTo>
                      <a:pt x="1013" y="659"/>
                    </a:lnTo>
                    <a:cubicBezTo>
                      <a:pt x="1035" y="659"/>
                      <a:pt x="1055" y="637"/>
                      <a:pt x="1055" y="611"/>
                    </a:cubicBezTo>
                    <a:cubicBezTo>
                      <a:pt x="1055" y="273"/>
                      <a:pt x="819" y="0"/>
                      <a:pt x="5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44"/>
              <p:cNvSpPr/>
              <p:nvPr/>
            </p:nvSpPr>
            <p:spPr>
              <a:xfrm>
                <a:off x="4055717" y="3170403"/>
                <a:ext cx="21315" cy="12837"/>
              </a:xfrm>
              <a:custGeom>
                <a:avLst/>
                <a:gdLst/>
                <a:ahLst/>
                <a:cxnLst/>
                <a:rect l="l" t="t" r="r" b="b"/>
                <a:pathLst>
                  <a:path w="911" h="548" extrusionOk="0">
                    <a:moveTo>
                      <a:pt x="457" y="0"/>
                    </a:moveTo>
                    <a:cubicBezTo>
                      <a:pt x="202" y="0"/>
                      <a:pt x="0" y="203"/>
                      <a:pt x="0" y="453"/>
                    </a:cubicBezTo>
                    <a:lnTo>
                      <a:pt x="0" y="512"/>
                    </a:lnTo>
                    <a:cubicBezTo>
                      <a:pt x="0" y="532"/>
                      <a:pt x="17" y="548"/>
                      <a:pt x="35" y="548"/>
                    </a:cubicBezTo>
                    <a:lnTo>
                      <a:pt x="873" y="548"/>
                    </a:lnTo>
                    <a:cubicBezTo>
                      <a:pt x="894" y="548"/>
                      <a:pt x="909" y="531"/>
                      <a:pt x="909" y="512"/>
                    </a:cubicBezTo>
                    <a:lnTo>
                      <a:pt x="909" y="453"/>
                    </a:lnTo>
                    <a:cubicBezTo>
                      <a:pt x="910" y="203"/>
                      <a:pt x="706" y="0"/>
                      <a:pt x="4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44"/>
              <p:cNvSpPr/>
              <p:nvPr/>
            </p:nvSpPr>
            <p:spPr>
              <a:xfrm>
                <a:off x="4057238" y="3183216"/>
                <a:ext cx="18297" cy="3443"/>
              </a:xfrm>
              <a:custGeom>
                <a:avLst/>
                <a:gdLst/>
                <a:ahLst/>
                <a:cxnLst/>
                <a:rect l="l" t="t" r="r" b="b"/>
                <a:pathLst>
                  <a:path w="782" h="147" extrusionOk="0">
                    <a:moveTo>
                      <a:pt x="0" y="1"/>
                    </a:moveTo>
                    <a:lnTo>
                      <a:pt x="0" y="57"/>
                    </a:lnTo>
                    <a:lnTo>
                      <a:pt x="617" y="57"/>
                    </a:lnTo>
                    <a:cubicBezTo>
                      <a:pt x="650" y="57"/>
                      <a:pt x="677" y="88"/>
                      <a:pt x="677" y="126"/>
                    </a:cubicBezTo>
                    <a:lnTo>
                      <a:pt x="677" y="146"/>
                    </a:lnTo>
                    <a:lnTo>
                      <a:pt x="781" y="146"/>
                    </a:lnTo>
                    <a:lnTo>
                      <a:pt x="781" y="1"/>
                    </a:ln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44"/>
              <p:cNvSpPr/>
              <p:nvPr/>
            </p:nvSpPr>
            <p:spPr>
              <a:xfrm>
                <a:off x="4069569" y="3171433"/>
                <a:ext cx="90899" cy="7426"/>
              </a:xfrm>
              <a:custGeom>
                <a:avLst/>
                <a:gdLst/>
                <a:ahLst/>
                <a:cxnLst/>
                <a:rect l="l" t="t" r="r" b="b"/>
                <a:pathLst>
                  <a:path w="3885" h="317" extrusionOk="0">
                    <a:moveTo>
                      <a:pt x="62" y="0"/>
                    </a:moveTo>
                    <a:cubicBezTo>
                      <a:pt x="28" y="0"/>
                      <a:pt x="0" y="31"/>
                      <a:pt x="0" y="72"/>
                    </a:cubicBezTo>
                    <a:lnTo>
                      <a:pt x="0" y="83"/>
                    </a:lnTo>
                    <a:cubicBezTo>
                      <a:pt x="0" y="199"/>
                      <a:pt x="80" y="294"/>
                      <a:pt x="180" y="295"/>
                    </a:cubicBezTo>
                    <a:cubicBezTo>
                      <a:pt x="541" y="302"/>
                      <a:pt x="1384" y="316"/>
                      <a:pt x="2102" y="316"/>
                    </a:cubicBezTo>
                    <a:cubicBezTo>
                      <a:pt x="2578" y="316"/>
                      <a:pt x="2999" y="310"/>
                      <a:pt x="3190" y="291"/>
                    </a:cubicBezTo>
                    <a:cubicBezTo>
                      <a:pt x="3759" y="235"/>
                      <a:pt x="3885" y="0"/>
                      <a:pt x="38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44"/>
              <p:cNvSpPr/>
              <p:nvPr/>
            </p:nvSpPr>
            <p:spPr>
              <a:xfrm>
                <a:off x="4289271" y="3249649"/>
                <a:ext cx="146773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1323" extrusionOk="0">
                    <a:moveTo>
                      <a:pt x="39" y="0"/>
                    </a:moveTo>
                    <a:cubicBezTo>
                      <a:pt x="17" y="0"/>
                      <a:pt x="0" y="19"/>
                      <a:pt x="0" y="39"/>
                    </a:cubicBezTo>
                    <a:lnTo>
                      <a:pt x="0" y="1322"/>
                    </a:lnTo>
                    <a:lnTo>
                      <a:pt x="6272" y="1322"/>
                    </a:lnTo>
                    <a:lnTo>
                      <a:pt x="6272" y="39"/>
                    </a:lnTo>
                    <a:cubicBezTo>
                      <a:pt x="6272" y="17"/>
                      <a:pt x="6255" y="0"/>
                      <a:pt x="62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44"/>
              <p:cNvSpPr/>
              <p:nvPr/>
            </p:nvSpPr>
            <p:spPr>
              <a:xfrm>
                <a:off x="4307147" y="3249649"/>
                <a:ext cx="111045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4746" h="1323" extrusionOk="0">
                    <a:moveTo>
                      <a:pt x="39" y="0"/>
                    </a:moveTo>
                    <a:cubicBezTo>
                      <a:pt x="17" y="0"/>
                      <a:pt x="0" y="19"/>
                      <a:pt x="0" y="39"/>
                    </a:cubicBezTo>
                    <a:lnTo>
                      <a:pt x="0" y="1322"/>
                    </a:lnTo>
                    <a:lnTo>
                      <a:pt x="4745" y="1322"/>
                    </a:lnTo>
                    <a:lnTo>
                      <a:pt x="4745" y="39"/>
                    </a:lnTo>
                    <a:cubicBezTo>
                      <a:pt x="4745" y="17"/>
                      <a:pt x="4727" y="0"/>
                      <a:pt x="4706" y="0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44"/>
              <p:cNvSpPr/>
              <p:nvPr/>
            </p:nvSpPr>
            <p:spPr>
              <a:xfrm>
                <a:off x="3992216" y="3219595"/>
                <a:ext cx="740905" cy="214596"/>
              </a:xfrm>
              <a:custGeom>
                <a:avLst/>
                <a:gdLst/>
                <a:ahLst/>
                <a:cxnLst/>
                <a:rect l="l" t="t" r="r" b="b"/>
                <a:pathLst>
                  <a:path w="31666" h="9161" extrusionOk="0">
                    <a:moveTo>
                      <a:pt x="1122" y="0"/>
                    </a:moveTo>
                    <a:cubicBezTo>
                      <a:pt x="666" y="0"/>
                      <a:pt x="267" y="412"/>
                      <a:pt x="93" y="1008"/>
                    </a:cubicBezTo>
                    <a:cubicBezTo>
                      <a:pt x="64" y="1109"/>
                      <a:pt x="41" y="1216"/>
                      <a:pt x="25" y="1325"/>
                    </a:cubicBezTo>
                    <a:cubicBezTo>
                      <a:pt x="10" y="1437"/>
                      <a:pt x="1" y="1554"/>
                      <a:pt x="1" y="1672"/>
                    </a:cubicBezTo>
                    <a:cubicBezTo>
                      <a:pt x="1" y="2478"/>
                      <a:pt x="211" y="3073"/>
                      <a:pt x="559" y="3533"/>
                    </a:cubicBezTo>
                    <a:cubicBezTo>
                      <a:pt x="906" y="3994"/>
                      <a:pt x="1391" y="4317"/>
                      <a:pt x="1940" y="4581"/>
                    </a:cubicBezTo>
                    <a:lnTo>
                      <a:pt x="10073" y="8210"/>
                    </a:lnTo>
                    <a:lnTo>
                      <a:pt x="11710" y="8940"/>
                    </a:lnTo>
                    <a:cubicBezTo>
                      <a:pt x="12403" y="9088"/>
                      <a:pt x="13101" y="9161"/>
                      <a:pt x="13803" y="9161"/>
                    </a:cubicBezTo>
                    <a:lnTo>
                      <a:pt x="17864" y="9161"/>
                    </a:lnTo>
                    <a:cubicBezTo>
                      <a:pt x="18563" y="9161"/>
                      <a:pt x="19264" y="9087"/>
                      <a:pt x="19957" y="8940"/>
                    </a:cubicBezTo>
                    <a:lnTo>
                      <a:pt x="21595" y="8210"/>
                    </a:lnTo>
                    <a:lnTo>
                      <a:pt x="29727" y="4581"/>
                    </a:lnTo>
                    <a:cubicBezTo>
                      <a:pt x="30276" y="4318"/>
                      <a:pt x="30760" y="3994"/>
                      <a:pt x="31108" y="3533"/>
                    </a:cubicBezTo>
                    <a:cubicBezTo>
                      <a:pt x="31456" y="3073"/>
                      <a:pt x="31666" y="2478"/>
                      <a:pt x="31666" y="1672"/>
                    </a:cubicBezTo>
                    <a:cubicBezTo>
                      <a:pt x="31666" y="1554"/>
                      <a:pt x="31658" y="1438"/>
                      <a:pt x="31643" y="1325"/>
                    </a:cubicBezTo>
                    <a:cubicBezTo>
                      <a:pt x="31628" y="1216"/>
                      <a:pt x="31605" y="1109"/>
                      <a:pt x="31576" y="1008"/>
                    </a:cubicBezTo>
                    <a:cubicBezTo>
                      <a:pt x="31403" y="412"/>
                      <a:pt x="31003" y="0"/>
                      <a:pt x="30547" y="0"/>
                    </a:cubicBezTo>
                    <a:cubicBezTo>
                      <a:pt x="30513" y="0"/>
                      <a:pt x="30478" y="3"/>
                      <a:pt x="30442" y="8"/>
                    </a:cubicBezTo>
                    <a:lnTo>
                      <a:pt x="19940" y="2180"/>
                    </a:lnTo>
                    <a:cubicBezTo>
                      <a:pt x="19259" y="2320"/>
                      <a:pt x="18573" y="2391"/>
                      <a:pt x="17885" y="2391"/>
                    </a:cubicBezTo>
                    <a:lnTo>
                      <a:pt x="13783" y="2391"/>
                    </a:lnTo>
                    <a:cubicBezTo>
                      <a:pt x="13096" y="2391"/>
                      <a:pt x="12410" y="2320"/>
                      <a:pt x="11730" y="2180"/>
                    </a:cubicBezTo>
                    <a:lnTo>
                      <a:pt x="1226" y="8"/>
                    </a:lnTo>
                    <a:cubicBezTo>
                      <a:pt x="1191" y="3"/>
                      <a:pt x="1156" y="0"/>
                      <a:pt x="1122" y="0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44"/>
              <p:cNvSpPr/>
              <p:nvPr/>
            </p:nvSpPr>
            <p:spPr>
              <a:xfrm>
                <a:off x="4260328" y="3261502"/>
                <a:ext cx="204658" cy="43149"/>
              </a:xfrm>
              <a:custGeom>
                <a:avLst/>
                <a:gdLst/>
                <a:ahLst/>
                <a:cxnLst/>
                <a:rect l="l" t="t" r="r" b="b"/>
                <a:pathLst>
                  <a:path w="8747" h="1842" extrusionOk="0">
                    <a:moveTo>
                      <a:pt x="53" y="0"/>
                    </a:moveTo>
                    <a:cubicBezTo>
                      <a:pt x="24" y="0"/>
                      <a:pt x="0" y="23"/>
                      <a:pt x="0" y="52"/>
                    </a:cubicBezTo>
                    <a:lnTo>
                      <a:pt x="0" y="1842"/>
                    </a:lnTo>
                    <a:lnTo>
                      <a:pt x="8746" y="1842"/>
                    </a:lnTo>
                    <a:lnTo>
                      <a:pt x="8746" y="52"/>
                    </a:lnTo>
                    <a:cubicBezTo>
                      <a:pt x="8746" y="23"/>
                      <a:pt x="8723" y="0"/>
                      <a:pt x="86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44"/>
              <p:cNvSpPr/>
              <p:nvPr/>
            </p:nvSpPr>
            <p:spPr>
              <a:xfrm>
                <a:off x="4818125" y="3352579"/>
                <a:ext cx="62214" cy="42891"/>
              </a:xfrm>
              <a:custGeom>
                <a:avLst/>
                <a:gdLst/>
                <a:ahLst/>
                <a:cxnLst/>
                <a:rect l="l" t="t" r="r" b="b"/>
                <a:pathLst>
                  <a:path w="2659" h="1831" extrusionOk="0">
                    <a:moveTo>
                      <a:pt x="0" y="1"/>
                    </a:moveTo>
                    <a:lnTo>
                      <a:pt x="0" y="1351"/>
                    </a:lnTo>
                    <a:cubicBezTo>
                      <a:pt x="0" y="1424"/>
                      <a:pt x="15" y="1492"/>
                      <a:pt x="39" y="1553"/>
                    </a:cubicBezTo>
                    <a:cubicBezTo>
                      <a:pt x="106" y="1718"/>
                      <a:pt x="252" y="1830"/>
                      <a:pt x="415" y="1830"/>
                    </a:cubicBezTo>
                    <a:cubicBezTo>
                      <a:pt x="447" y="1830"/>
                      <a:pt x="479" y="1826"/>
                      <a:pt x="511" y="1817"/>
                    </a:cubicBezTo>
                    <a:lnTo>
                      <a:pt x="2356" y="1137"/>
                    </a:lnTo>
                    <a:cubicBezTo>
                      <a:pt x="2374" y="1132"/>
                      <a:pt x="2392" y="1125"/>
                      <a:pt x="2408" y="1118"/>
                    </a:cubicBezTo>
                    <a:cubicBezTo>
                      <a:pt x="2557" y="1051"/>
                      <a:pt x="2659" y="884"/>
                      <a:pt x="2659" y="694"/>
                    </a:cubicBezTo>
                    <a:lnTo>
                      <a:pt x="26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44"/>
              <p:cNvSpPr/>
              <p:nvPr/>
            </p:nvSpPr>
            <p:spPr>
              <a:xfrm>
                <a:off x="4804695" y="3330700"/>
                <a:ext cx="84582" cy="58328"/>
              </a:xfrm>
              <a:custGeom>
                <a:avLst/>
                <a:gdLst/>
                <a:ahLst/>
                <a:cxnLst/>
                <a:rect l="l" t="t" r="r" b="b"/>
                <a:pathLst>
                  <a:path w="3615" h="2490" extrusionOk="0">
                    <a:moveTo>
                      <a:pt x="0" y="1"/>
                    </a:moveTo>
                    <a:lnTo>
                      <a:pt x="0" y="1837"/>
                    </a:lnTo>
                    <a:cubicBezTo>
                      <a:pt x="0" y="2205"/>
                      <a:pt x="260" y="2489"/>
                      <a:pt x="563" y="2489"/>
                    </a:cubicBezTo>
                    <a:cubicBezTo>
                      <a:pt x="579" y="2489"/>
                      <a:pt x="596" y="2488"/>
                      <a:pt x="612" y="2487"/>
                    </a:cubicBezTo>
                    <a:cubicBezTo>
                      <a:pt x="639" y="2484"/>
                      <a:pt x="666" y="2478"/>
                      <a:pt x="692" y="2471"/>
                    </a:cubicBezTo>
                    <a:lnTo>
                      <a:pt x="3031" y="1608"/>
                    </a:lnTo>
                    <a:lnTo>
                      <a:pt x="3203" y="1545"/>
                    </a:lnTo>
                    <a:cubicBezTo>
                      <a:pt x="3213" y="1543"/>
                      <a:pt x="3223" y="1540"/>
                      <a:pt x="3233" y="1536"/>
                    </a:cubicBezTo>
                    <a:cubicBezTo>
                      <a:pt x="3458" y="1459"/>
                      <a:pt x="3614" y="1220"/>
                      <a:pt x="3614" y="944"/>
                    </a:cubicBezTo>
                    <a:lnTo>
                      <a:pt x="36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44"/>
              <p:cNvSpPr/>
              <p:nvPr/>
            </p:nvSpPr>
            <p:spPr>
              <a:xfrm>
                <a:off x="3847901" y="3349206"/>
                <a:ext cx="62214" cy="42868"/>
              </a:xfrm>
              <a:custGeom>
                <a:avLst/>
                <a:gdLst/>
                <a:ahLst/>
                <a:cxnLst/>
                <a:rect l="l" t="t" r="r" b="b"/>
                <a:pathLst>
                  <a:path w="2659" h="1830" extrusionOk="0">
                    <a:moveTo>
                      <a:pt x="0" y="0"/>
                    </a:moveTo>
                    <a:lnTo>
                      <a:pt x="0" y="694"/>
                    </a:lnTo>
                    <a:cubicBezTo>
                      <a:pt x="0" y="775"/>
                      <a:pt x="19" y="853"/>
                      <a:pt x="53" y="920"/>
                    </a:cubicBezTo>
                    <a:cubicBezTo>
                      <a:pt x="107" y="1027"/>
                      <a:pt x="195" y="1107"/>
                      <a:pt x="303" y="1136"/>
                    </a:cubicBezTo>
                    <a:lnTo>
                      <a:pt x="569" y="1235"/>
                    </a:lnTo>
                    <a:lnTo>
                      <a:pt x="2149" y="1817"/>
                    </a:lnTo>
                    <a:cubicBezTo>
                      <a:pt x="2181" y="1825"/>
                      <a:pt x="2213" y="1830"/>
                      <a:pt x="2245" y="1830"/>
                    </a:cubicBezTo>
                    <a:cubicBezTo>
                      <a:pt x="2407" y="1830"/>
                      <a:pt x="2553" y="1718"/>
                      <a:pt x="2619" y="1551"/>
                    </a:cubicBezTo>
                    <a:cubicBezTo>
                      <a:pt x="2644" y="1489"/>
                      <a:pt x="2658" y="1422"/>
                      <a:pt x="2658" y="1350"/>
                    </a:cubicBezTo>
                    <a:lnTo>
                      <a:pt x="26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44"/>
              <p:cNvSpPr/>
              <p:nvPr/>
            </p:nvSpPr>
            <p:spPr>
              <a:xfrm>
                <a:off x="3838986" y="3327303"/>
                <a:ext cx="84559" cy="58305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2489" extrusionOk="0">
                    <a:moveTo>
                      <a:pt x="1" y="0"/>
                    </a:moveTo>
                    <a:lnTo>
                      <a:pt x="1" y="944"/>
                    </a:lnTo>
                    <a:cubicBezTo>
                      <a:pt x="1" y="1219"/>
                      <a:pt x="159" y="1459"/>
                      <a:pt x="384" y="1536"/>
                    </a:cubicBezTo>
                    <a:cubicBezTo>
                      <a:pt x="393" y="1540"/>
                      <a:pt x="404" y="1542"/>
                      <a:pt x="413" y="1546"/>
                    </a:cubicBezTo>
                    <a:lnTo>
                      <a:pt x="902" y="1726"/>
                    </a:lnTo>
                    <a:lnTo>
                      <a:pt x="2921" y="2471"/>
                    </a:lnTo>
                    <a:cubicBezTo>
                      <a:pt x="2948" y="2479"/>
                      <a:pt x="2975" y="2484"/>
                      <a:pt x="3002" y="2486"/>
                    </a:cubicBezTo>
                    <a:cubicBezTo>
                      <a:pt x="3020" y="2488"/>
                      <a:pt x="3037" y="2489"/>
                      <a:pt x="3054" y="2489"/>
                    </a:cubicBezTo>
                    <a:cubicBezTo>
                      <a:pt x="3356" y="2489"/>
                      <a:pt x="3614" y="2205"/>
                      <a:pt x="3614" y="1838"/>
                    </a:cubicBezTo>
                    <a:lnTo>
                      <a:pt x="3614" y="1"/>
                    </a:lnTo>
                    <a:lnTo>
                      <a:pt x="361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44"/>
              <p:cNvSpPr/>
              <p:nvPr/>
            </p:nvSpPr>
            <p:spPr>
              <a:xfrm>
                <a:off x="4284802" y="3261502"/>
                <a:ext cx="155664" cy="43149"/>
              </a:xfrm>
              <a:custGeom>
                <a:avLst/>
                <a:gdLst/>
                <a:ahLst/>
                <a:cxnLst/>
                <a:rect l="l" t="t" r="r" b="b"/>
                <a:pathLst>
                  <a:path w="6653" h="1842" extrusionOk="0">
                    <a:moveTo>
                      <a:pt x="53" y="0"/>
                    </a:moveTo>
                    <a:cubicBezTo>
                      <a:pt x="24" y="0"/>
                      <a:pt x="0" y="23"/>
                      <a:pt x="0" y="52"/>
                    </a:cubicBezTo>
                    <a:lnTo>
                      <a:pt x="0" y="1842"/>
                    </a:lnTo>
                    <a:lnTo>
                      <a:pt x="6652" y="1842"/>
                    </a:lnTo>
                    <a:lnTo>
                      <a:pt x="6652" y="52"/>
                    </a:lnTo>
                    <a:cubicBezTo>
                      <a:pt x="6652" y="23"/>
                      <a:pt x="6630" y="0"/>
                      <a:pt x="6600" y="0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44"/>
              <p:cNvSpPr/>
              <p:nvPr/>
            </p:nvSpPr>
            <p:spPr>
              <a:xfrm>
                <a:off x="4829566" y="3107132"/>
                <a:ext cx="184817" cy="17358"/>
              </a:xfrm>
              <a:custGeom>
                <a:avLst/>
                <a:gdLst/>
                <a:ahLst/>
                <a:cxnLst/>
                <a:rect l="l" t="t" r="r" b="b"/>
                <a:pathLst>
                  <a:path w="7899" h="741" extrusionOk="0">
                    <a:moveTo>
                      <a:pt x="144" y="1"/>
                    </a:moveTo>
                    <a:cubicBezTo>
                      <a:pt x="65" y="1"/>
                      <a:pt x="2" y="75"/>
                      <a:pt x="1" y="167"/>
                    </a:cubicBezTo>
                    <a:lnTo>
                      <a:pt x="1" y="196"/>
                    </a:lnTo>
                    <a:cubicBezTo>
                      <a:pt x="1" y="465"/>
                      <a:pt x="187" y="688"/>
                      <a:pt x="422" y="691"/>
                    </a:cubicBezTo>
                    <a:cubicBezTo>
                      <a:pt x="1277" y="707"/>
                      <a:pt x="2827" y="740"/>
                      <a:pt x="4168" y="740"/>
                    </a:cubicBezTo>
                    <a:cubicBezTo>
                      <a:pt x="5040" y="740"/>
                      <a:pt x="5824" y="726"/>
                      <a:pt x="6268" y="683"/>
                    </a:cubicBezTo>
                    <a:cubicBezTo>
                      <a:pt x="7603" y="551"/>
                      <a:pt x="7898" y="1"/>
                      <a:pt x="7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44"/>
              <p:cNvSpPr/>
              <p:nvPr/>
            </p:nvSpPr>
            <p:spPr>
              <a:xfrm>
                <a:off x="4801770" y="3142902"/>
                <a:ext cx="66168" cy="4654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1987" extrusionOk="0">
                    <a:moveTo>
                      <a:pt x="264" y="1"/>
                    </a:moveTo>
                    <a:cubicBezTo>
                      <a:pt x="118" y="2"/>
                      <a:pt x="1" y="137"/>
                      <a:pt x="1" y="305"/>
                    </a:cubicBezTo>
                    <a:lnTo>
                      <a:pt x="1" y="1986"/>
                    </a:lnTo>
                    <a:lnTo>
                      <a:pt x="2827" y="1986"/>
                    </a:lnTo>
                    <a:lnTo>
                      <a:pt x="2827" y="305"/>
                    </a:lnTo>
                    <a:cubicBezTo>
                      <a:pt x="2827" y="137"/>
                      <a:pt x="2709" y="1"/>
                      <a:pt x="25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44"/>
              <p:cNvSpPr/>
              <p:nvPr/>
            </p:nvSpPr>
            <p:spPr>
              <a:xfrm>
                <a:off x="4815832" y="3142902"/>
                <a:ext cx="38044" cy="46545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1987" extrusionOk="0">
                    <a:moveTo>
                      <a:pt x="153" y="1"/>
                    </a:moveTo>
                    <a:cubicBezTo>
                      <a:pt x="68" y="2"/>
                      <a:pt x="1" y="137"/>
                      <a:pt x="1" y="305"/>
                    </a:cubicBezTo>
                    <a:lnTo>
                      <a:pt x="1" y="1986"/>
                    </a:lnTo>
                    <a:lnTo>
                      <a:pt x="1625" y="1986"/>
                    </a:lnTo>
                    <a:lnTo>
                      <a:pt x="1625" y="305"/>
                    </a:lnTo>
                    <a:cubicBezTo>
                      <a:pt x="1625" y="137"/>
                      <a:pt x="1558" y="1"/>
                      <a:pt x="1475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44"/>
              <p:cNvSpPr/>
              <p:nvPr/>
            </p:nvSpPr>
            <p:spPr>
              <a:xfrm>
                <a:off x="4792551" y="3183357"/>
                <a:ext cx="84582" cy="72454"/>
              </a:xfrm>
              <a:custGeom>
                <a:avLst/>
                <a:gdLst/>
                <a:ahLst/>
                <a:cxnLst/>
                <a:rect l="l" t="t" r="r" b="b"/>
                <a:pathLst>
                  <a:path w="3615" h="3093" extrusionOk="0">
                    <a:moveTo>
                      <a:pt x="338" y="1"/>
                    </a:moveTo>
                    <a:cubicBezTo>
                      <a:pt x="152" y="1"/>
                      <a:pt x="1" y="174"/>
                      <a:pt x="0" y="391"/>
                    </a:cubicBezTo>
                    <a:lnTo>
                      <a:pt x="0" y="3093"/>
                    </a:lnTo>
                    <a:lnTo>
                      <a:pt x="3614" y="2279"/>
                    </a:lnTo>
                    <a:lnTo>
                      <a:pt x="3614" y="390"/>
                    </a:lnTo>
                    <a:cubicBezTo>
                      <a:pt x="3614" y="175"/>
                      <a:pt x="3464" y="1"/>
                      <a:pt x="32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4811644" y="3183357"/>
                <a:ext cx="46397" cy="72454"/>
              </a:xfrm>
              <a:custGeom>
                <a:avLst/>
                <a:gdLst/>
                <a:ahLst/>
                <a:cxnLst/>
                <a:rect l="l" t="t" r="r" b="b"/>
                <a:pathLst>
                  <a:path w="1983" h="3093" extrusionOk="0">
                    <a:moveTo>
                      <a:pt x="184" y="1"/>
                    </a:moveTo>
                    <a:cubicBezTo>
                      <a:pt x="83" y="1"/>
                      <a:pt x="0" y="174"/>
                      <a:pt x="0" y="391"/>
                    </a:cubicBezTo>
                    <a:lnTo>
                      <a:pt x="0" y="3093"/>
                    </a:lnTo>
                    <a:lnTo>
                      <a:pt x="1983" y="2279"/>
                    </a:lnTo>
                    <a:lnTo>
                      <a:pt x="1983" y="390"/>
                    </a:lnTo>
                    <a:cubicBezTo>
                      <a:pt x="1983" y="175"/>
                      <a:pt x="1900" y="1"/>
                      <a:pt x="1798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4775120" y="3208960"/>
                <a:ext cx="122299" cy="46827"/>
              </a:xfrm>
              <a:custGeom>
                <a:avLst/>
                <a:gdLst/>
                <a:ahLst/>
                <a:cxnLst/>
                <a:rect l="l" t="t" r="r" b="b"/>
                <a:pathLst>
                  <a:path w="5227" h="1999" extrusionOk="0">
                    <a:moveTo>
                      <a:pt x="4980" y="0"/>
                    </a:moveTo>
                    <a:cubicBezTo>
                      <a:pt x="4969" y="0"/>
                      <a:pt x="4957" y="1"/>
                      <a:pt x="4945" y="3"/>
                    </a:cubicBezTo>
                    <a:lnTo>
                      <a:pt x="4292" y="108"/>
                    </a:lnTo>
                    <a:lnTo>
                      <a:pt x="878" y="655"/>
                    </a:lnTo>
                    <a:lnTo>
                      <a:pt x="215" y="762"/>
                    </a:lnTo>
                    <a:cubicBezTo>
                      <a:pt x="92" y="781"/>
                      <a:pt x="1" y="902"/>
                      <a:pt x="1" y="1045"/>
                    </a:cubicBezTo>
                    <a:lnTo>
                      <a:pt x="1" y="1999"/>
                    </a:lnTo>
                    <a:lnTo>
                      <a:pt x="786" y="1847"/>
                    </a:lnTo>
                    <a:lnTo>
                      <a:pt x="1722" y="1668"/>
                    </a:lnTo>
                    <a:lnTo>
                      <a:pt x="5227" y="992"/>
                    </a:lnTo>
                    <a:lnTo>
                      <a:pt x="5227" y="286"/>
                    </a:lnTo>
                    <a:cubicBezTo>
                      <a:pt x="5227" y="126"/>
                      <a:pt x="5115" y="0"/>
                      <a:pt x="49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4793511" y="3211865"/>
                <a:ext cx="85565" cy="40666"/>
              </a:xfrm>
              <a:custGeom>
                <a:avLst/>
                <a:gdLst/>
                <a:ahLst/>
                <a:cxnLst/>
                <a:rect l="l" t="t" r="r" b="b"/>
                <a:pathLst>
                  <a:path w="3657" h="1736" extrusionOk="0">
                    <a:moveTo>
                      <a:pt x="3408" y="1"/>
                    </a:moveTo>
                    <a:cubicBezTo>
                      <a:pt x="3397" y="1"/>
                      <a:pt x="3386" y="2"/>
                      <a:pt x="3374" y="3"/>
                    </a:cubicBezTo>
                    <a:lnTo>
                      <a:pt x="206" y="512"/>
                    </a:lnTo>
                    <a:cubicBezTo>
                      <a:pt x="92" y="530"/>
                      <a:pt x="3" y="640"/>
                      <a:pt x="1" y="778"/>
                    </a:cubicBezTo>
                    <a:lnTo>
                      <a:pt x="0" y="1724"/>
                    </a:lnTo>
                    <a:lnTo>
                      <a:pt x="0" y="1735"/>
                    </a:lnTo>
                    <a:lnTo>
                      <a:pt x="936" y="1543"/>
                    </a:lnTo>
                    <a:lnTo>
                      <a:pt x="3655" y="986"/>
                    </a:lnTo>
                    <a:lnTo>
                      <a:pt x="3656" y="278"/>
                    </a:lnTo>
                    <a:cubicBezTo>
                      <a:pt x="3656" y="276"/>
                      <a:pt x="3656" y="275"/>
                      <a:pt x="3655" y="274"/>
                    </a:cubicBezTo>
                    <a:cubicBezTo>
                      <a:pt x="3652" y="119"/>
                      <a:pt x="3538" y="1"/>
                      <a:pt x="3408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4813375" y="3134867"/>
                <a:ext cx="42934" cy="8058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344" extrusionOk="0">
                    <a:moveTo>
                      <a:pt x="0" y="0"/>
                    </a:moveTo>
                    <a:lnTo>
                      <a:pt x="0" y="344"/>
                    </a:lnTo>
                    <a:lnTo>
                      <a:pt x="1834" y="344"/>
                    </a:lnTo>
                    <a:lnTo>
                      <a:pt x="18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4805864" y="3098628"/>
                <a:ext cx="57956" cy="36285"/>
              </a:xfrm>
              <a:custGeom>
                <a:avLst/>
                <a:gdLst/>
                <a:ahLst/>
                <a:cxnLst/>
                <a:rect l="l" t="t" r="r" b="b"/>
                <a:pathLst>
                  <a:path w="2477" h="1549" extrusionOk="0">
                    <a:moveTo>
                      <a:pt x="1239" y="1"/>
                    </a:moveTo>
                    <a:cubicBezTo>
                      <a:pt x="555" y="1"/>
                      <a:pt x="0" y="642"/>
                      <a:pt x="1" y="1432"/>
                    </a:cubicBezTo>
                    <a:cubicBezTo>
                      <a:pt x="1" y="1497"/>
                      <a:pt x="45" y="1548"/>
                      <a:pt x="101" y="1548"/>
                    </a:cubicBezTo>
                    <a:lnTo>
                      <a:pt x="2378" y="1548"/>
                    </a:lnTo>
                    <a:cubicBezTo>
                      <a:pt x="2431" y="1548"/>
                      <a:pt x="2476" y="1497"/>
                      <a:pt x="2476" y="1432"/>
                    </a:cubicBezTo>
                    <a:cubicBezTo>
                      <a:pt x="2476" y="642"/>
                      <a:pt x="1922" y="1"/>
                      <a:pt x="12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4809842" y="3104742"/>
                <a:ext cx="49977" cy="30195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1289" extrusionOk="0">
                    <a:moveTo>
                      <a:pt x="1065" y="0"/>
                    </a:moveTo>
                    <a:cubicBezTo>
                      <a:pt x="477" y="0"/>
                      <a:pt x="1" y="475"/>
                      <a:pt x="3" y="1064"/>
                    </a:cubicBezTo>
                    <a:lnTo>
                      <a:pt x="3" y="1202"/>
                    </a:lnTo>
                    <a:cubicBezTo>
                      <a:pt x="3" y="1249"/>
                      <a:pt x="40" y="1288"/>
                      <a:pt x="87" y="1288"/>
                    </a:cubicBezTo>
                    <a:lnTo>
                      <a:pt x="2051" y="1288"/>
                    </a:lnTo>
                    <a:cubicBezTo>
                      <a:pt x="2097" y="1288"/>
                      <a:pt x="2136" y="1249"/>
                      <a:pt x="2136" y="1202"/>
                    </a:cubicBezTo>
                    <a:lnTo>
                      <a:pt x="2136" y="1064"/>
                    </a:lnTo>
                    <a:cubicBezTo>
                      <a:pt x="2136" y="475"/>
                      <a:pt x="1660" y="0"/>
                      <a:pt x="10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4813422" y="3134914"/>
                <a:ext cx="42934" cy="8058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344" extrusionOk="0">
                    <a:moveTo>
                      <a:pt x="0" y="0"/>
                    </a:moveTo>
                    <a:lnTo>
                      <a:pt x="0" y="344"/>
                    </a:lnTo>
                    <a:lnTo>
                      <a:pt x="244" y="344"/>
                    </a:lnTo>
                    <a:lnTo>
                      <a:pt x="244" y="294"/>
                    </a:lnTo>
                    <a:cubicBezTo>
                      <a:pt x="244" y="204"/>
                      <a:pt x="307" y="131"/>
                      <a:pt x="384" y="131"/>
                    </a:cubicBezTo>
                    <a:lnTo>
                      <a:pt x="1834" y="131"/>
                    </a:lnTo>
                    <a:lnTo>
                      <a:pt x="1834" y="0"/>
                    </a:ln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4613888" y="3107132"/>
                <a:ext cx="213432" cy="17358"/>
              </a:xfrm>
              <a:custGeom>
                <a:avLst/>
                <a:gdLst/>
                <a:ahLst/>
                <a:cxnLst/>
                <a:rect l="l" t="t" r="r" b="b"/>
                <a:pathLst>
                  <a:path w="9122" h="741" extrusionOk="0">
                    <a:moveTo>
                      <a:pt x="1" y="1"/>
                    </a:moveTo>
                    <a:cubicBezTo>
                      <a:pt x="1" y="1"/>
                      <a:pt x="296" y="551"/>
                      <a:pt x="1632" y="683"/>
                    </a:cubicBezTo>
                    <a:cubicBezTo>
                      <a:pt x="2075" y="726"/>
                      <a:pt x="3048" y="740"/>
                      <a:pt x="4151" y="740"/>
                    </a:cubicBezTo>
                    <a:cubicBezTo>
                      <a:pt x="5845" y="740"/>
                      <a:pt x="7844" y="707"/>
                      <a:pt x="8699" y="691"/>
                    </a:cubicBezTo>
                    <a:cubicBezTo>
                      <a:pt x="8933" y="688"/>
                      <a:pt x="9121" y="465"/>
                      <a:pt x="9121" y="196"/>
                    </a:cubicBezTo>
                    <a:lnTo>
                      <a:pt x="9121" y="167"/>
                    </a:lnTo>
                    <a:cubicBezTo>
                      <a:pt x="9121" y="75"/>
                      <a:pt x="9057" y="1"/>
                      <a:pt x="89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3710932" y="3107132"/>
                <a:ext cx="184793" cy="17358"/>
              </a:xfrm>
              <a:custGeom>
                <a:avLst/>
                <a:gdLst/>
                <a:ahLst/>
                <a:cxnLst/>
                <a:rect l="l" t="t" r="r" b="b"/>
                <a:pathLst>
                  <a:path w="7898" h="741" extrusionOk="0">
                    <a:moveTo>
                      <a:pt x="0" y="1"/>
                    </a:moveTo>
                    <a:cubicBezTo>
                      <a:pt x="0" y="1"/>
                      <a:pt x="295" y="551"/>
                      <a:pt x="1631" y="683"/>
                    </a:cubicBezTo>
                    <a:cubicBezTo>
                      <a:pt x="2074" y="726"/>
                      <a:pt x="2858" y="740"/>
                      <a:pt x="3731" y="740"/>
                    </a:cubicBezTo>
                    <a:cubicBezTo>
                      <a:pt x="5071" y="740"/>
                      <a:pt x="6622" y="707"/>
                      <a:pt x="7476" y="691"/>
                    </a:cubicBezTo>
                    <a:cubicBezTo>
                      <a:pt x="7711" y="688"/>
                      <a:pt x="7898" y="465"/>
                      <a:pt x="7898" y="196"/>
                    </a:cubicBezTo>
                    <a:lnTo>
                      <a:pt x="7898" y="167"/>
                    </a:lnTo>
                    <a:cubicBezTo>
                      <a:pt x="7898" y="74"/>
                      <a:pt x="7834" y="1"/>
                      <a:pt x="77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3857423" y="3142902"/>
                <a:ext cx="66121" cy="46545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1987" extrusionOk="0">
                    <a:moveTo>
                      <a:pt x="263" y="1"/>
                    </a:moveTo>
                    <a:cubicBezTo>
                      <a:pt x="118" y="1"/>
                      <a:pt x="0" y="137"/>
                      <a:pt x="0" y="305"/>
                    </a:cubicBezTo>
                    <a:lnTo>
                      <a:pt x="0" y="1986"/>
                    </a:lnTo>
                    <a:lnTo>
                      <a:pt x="2826" y="1986"/>
                    </a:lnTo>
                    <a:lnTo>
                      <a:pt x="2826" y="305"/>
                    </a:lnTo>
                    <a:cubicBezTo>
                      <a:pt x="2826" y="137"/>
                      <a:pt x="2708" y="2"/>
                      <a:pt x="25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3871462" y="3142902"/>
                <a:ext cx="37998" cy="46545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1987" extrusionOk="0">
                    <a:moveTo>
                      <a:pt x="151" y="1"/>
                    </a:moveTo>
                    <a:cubicBezTo>
                      <a:pt x="68" y="1"/>
                      <a:pt x="0" y="137"/>
                      <a:pt x="0" y="305"/>
                    </a:cubicBezTo>
                    <a:lnTo>
                      <a:pt x="0" y="1986"/>
                    </a:lnTo>
                    <a:lnTo>
                      <a:pt x="1624" y="1986"/>
                    </a:lnTo>
                    <a:lnTo>
                      <a:pt x="1624" y="305"/>
                    </a:lnTo>
                    <a:cubicBezTo>
                      <a:pt x="1624" y="137"/>
                      <a:pt x="1556" y="2"/>
                      <a:pt x="1473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3848181" y="3183357"/>
                <a:ext cx="84582" cy="72430"/>
              </a:xfrm>
              <a:custGeom>
                <a:avLst/>
                <a:gdLst/>
                <a:ahLst/>
                <a:cxnLst/>
                <a:rect l="l" t="t" r="r" b="b"/>
                <a:pathLst>
                  <a:path w="3615" h="3092" extrusionOk="0">
                    <a:moveTo>
                      <a:pt x="336" y="1"/>
                    </a:moveTo>
                    <a:cubicBezTo>
                      <a:pt x="150" y="1"/>
                      <a:pt x="0" y="175"/>
                      <a:pt x="0" y="390"/>
                    </a:cubicBezTo>
                    <a:lnTo>
                      <a:pt x="0" y="2278"/>
                    </a:lnTo>
                    <a:lnTo>
                      <a:pt x="3614" y="3092"/>
                    </a:lnTo>
                    <a:lnTo>
                      <a:pt x="3614" y="390"/>
                    </a:lnTo>
                    <a:cubicBezTo>
                      <a:pt x="3614" y="174"/>
                      <a:pt x="3464" y="1"/>
                      <a:pt x="32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3867250" y="3183357"/>
                <a:ext cx="46421" cy="72454"/>
              </a:xfrm>
              <a:custGeom>
                <a:avLst/>
                <a:gdLst/>
                <a:ahLst/>
                <a:cxnLst/>
                <a:rect l="l" t="t" r="r" b="b"/>
                <a:pathLst>
                  <a:path w="1984" h="3093" extrusionOk="0">
                    <a:moveTo>
                      <a:pt x="185" y="1"/>
                    </a:moveTo>
                    <a:cubicBezTo>
                      <a:pt x="83" y="1"/>
                      <a:pt x="1" y="175"/>
                      <a:pt x="1" y="390"/>
                    </a:cubicBezTo>
                    <a:lnTo>
                      <a:pt x="1" y="2279"/>
                    </a:lnTo>
                    <a:lnTo>
                      <a:pt x="1982" y="3093"/>
                    </a:lnTo>
                    <a:lnTo>
                      <a:pt x="1982" y="391"/>
                    </a:lnTo>
                    <a:cubicBezTo>
                      <a:pt x="1983" y="174"/>
                      <a:pt x="1900" y="1"/>
                      <a:pt x="1799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3827896" y="3208960"/>
                <a:ext cx="122299" cy="46827"/>
              </a:xfrm>
              <a:custGeom>
                <a:avLst/>
                <a:gdLst/>
                <a:ahLst/>
                <a:cxnLst/>
                <a:rect l="l" t="t" r="r" b="b"/>
                <a:pathLst>
                  <a:path w="5227" h="1999" extrusionOk="0">
                    <a:moveTo>
                      <a:pt x="247" y="0"/>
                    </a:moveTo>
                    <a:cubicBezTo>
                      <a:pt x="113" y="0"/>
                      <a:pt x="1" y="126"/>
                      <a:pt x="1" y="286"/>
                    </a:cubicBezTo>
                    <a:lnTo>
                      <a:pt x="1" y="992"/>
                    </a:lnTo>
                    <a:lnTo>
                      <a:pt x="3505" y="1668"/>
                    </a:lnTo>
                    <a:lnTo>
                      <a:pt x="4441" y="1847"/>
                    </a:lnTo>
                    <a:lnTo>
                      <a:pt x="5227" y="1999"/>
                    </a:lnTo>
                    <a:lnTo>
                      <a:pt x="5227" y="1045"/>
                    </a:lnTo>
                    <a:cubicBezTo>
                      <a:pt x="5227" y="902"/>
                      <a:pt x="5136" y="781"/>
                      <a:pt x="5013" y="762"/>
                    </a:cubicBezTo>
                    <a:lnTo>
                      <a:pt x="4349" y="655"/>
                    </a:lnTo>
                    <a:lnTo>
                      <a:pt x="936" y="108"/>
                    </a:lnTo>
                    <a:lnTo>
                      <a:pt x="283" y="3"/>
                    </a:lnTo>
                    <a:cubicBezTo>
                      <a:pt x="271" y="1"/>
                      <a:pt x="259" y="0"/>
                      <a:pt x="2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3846263" y="3211865"/>
                <a:ext cx="85565" cy="40666"/>
              </a:xfrm>
              <a:custGeom>
                <a:avLst/>
                <a:gdLst/>
                <a:ahLst/>
                <a:cxnLst/>
                <a:rect l="l" t="t" r="r" b="b"/>
                <a:pathLst>
                  <a:path w="3657" h="1736" extrusionOk="0">
                    <a:moveTo>
                      <a:pt x="247" y="1"/>
                    </a:moveTo>
                    <a:cubicBezTo>
                      <a:pt x="116" y="1"/>
                      <a:pt x="2" y="119"/>
                      <a:pt x="0" y="274"/>
                    </a:cubicBezTo>
                    <a:lnTo>
                      <a:pt x="0" y="278"/>
                    </a:lnTo>
                    <a:lnTo>
                      <a:pt x="1" y="986"/>
                    </a:lnTo>
                    <a:lnTo>
                      <a:pt x="2720" y="1543"/>
                    </a:lnTo>
                    <a:lnTo>
                      <a:pt x="3656" y="1735"/>
                    </a:lnTo>
                    <a:lnTo>
                      <a:pt x="3656" y="1724"/>
                    </a:lnTo>
                    <a:lnTo>
                      <a:pt x="3655" y="778"/>
                    </a:lnTo>
                    <a:cubicBezTo>
                      <a:pt x="3653" y="640"/>
                      <a:pt x="3564" y="530"/>
                      <a:pt x="3450" y="512"/>
                    </a:cubicBezTo>
                    <a:lnTo>
                      <a:pt x="281" y="3"/>
                    </a:lnTo>
                    <a:cubicBezTo>
                      <a:pt x="270" y="2"/>
                      <a:pt x="259" y="1"/>
                      <a:pt x="247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3869029" y="3134890"/>
                <a:ext cx="42911" cy="8058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344" extrusionOk="0">
                    <a:moveTo>
                      <a:pt x="1" y="0"/>
                    </a:moveTo>
                    <a:lnTo>
                      <a:pt x="1" y="344"/>
                    </a:lnTo>
                    <a:lnTo>
                      <a:pt x="1833" y="344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3861518" y="3098628"/>
                <a:ext cx="57932" cy="36285"/>
              </a:xfrm>
              <a:custGeom>
                <a:avLst/>
                <a:gdLst/>
                <a:ahLst/>
                <a:cxnLst/>
                <a:rect l="l" t="t" r="r" b="b"/>
                <a:pathLst>
                  <a:path w="2476" h="1549" extrusionOk="0">
                    <a:moveTo>
                      <a:pt x="1237" y="1"/>
                    </a:moveTo>
                    <a:cubicBezTo>
                      <a:pt x="554" y="1"/>
                      <a:pt x="1" y="642"/>
                      <a:pt x="1" y="1432"/>
                    </a:cubicBezTo>
                    <a:cubicBezTo>
                      <a:pt x="1" y="1495"/>
                      <a:pt x="46" y="1548"/>
                      <a:pt x="99" y="1548"/>
                    </a:cubicBezTo>
                    <a:lnTo>
                      <a:pt x="2376" y="1548"/>
                    </a:lnTo>
                    <a:cubicBezTo>
                      <a:pt x="2431" y="1548"/>
                      <a:pt x="2475" y="1497"/>
                      <a:pt x="2475" y="1432"/>
                    </a:cubicBezTo>
                    <a:cubicBezTo>
                      <a:pt x="2475" y="642"/>
                      <a:pt x="1920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3865472" y="3104742"/>
                <a:ext cx="49954" cy="30195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1289" extrusionOk="0">
                    <a:moveTo>
                      <a:pt x="1072" y="0"/>
                    </a:moveTo>
                    <a:cubicBezTo>
                      <a:pt x="478" y="0"/>
                      <a:pt x="1" y="475"/>
                      <a:pt x="1" y="1064"/>
                    </a:cubicBezTo>
                    <a:lnTo>
                      <a:pt x="1" y="1202"/>
                    </a:lnTo>
                    <a:cubicBezTo>
                      <a:pt x="1" y="1249"/>
                      <a:pt x="39" y="1288"/>
                      <a:pt x="87" y="1288"/>
                    </a:cubicBezTo>
                    <a:lnTo>
                      <a:pt x="2051" y="1288"/>
                    </a:lnTo>
                    <a:cubicBezTo>
                      <a:pt x="2098" y="1288"/>
                      <a:pt x="2135" y="1249"/>
                      <a:pt x="2135" y="1202"/>
                    </a:cubicBezTo>
                    <a:lnTo>
                      <a:pt x="2135" y="1064"/>
                    </a:lnTo>
                    <a:cubicBezTo>
                      <a:pt x="2135" y="475"/>
                      <a:pt x="1660" y="0"/>
                      <a:pt x="10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3868982" y="3134890"/>
                <a:ext cx="42934" cy="8058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344" extrusionOk="0">
                    <a:moveTo>
                      <a:pt x="1" y="0"/>
                    </a:moveTo>
                    <a:lnTo>
                      <a:pt x="1" y="132"/>
                    </a:lnTo>
                    <a:lnTo>
                      <a:pt x="1451" y="132"/>
                    </a:lnTo>
                    <a:cubicBezTo>
                      <a:pt x="1528" y="132"/>
                      <a:pt x="1590" y="205"/>
                      <a:pt x="1590" y="294"/>
                    </a:cubicBezTo>
                    <a:lnTo>
                      <a:pt x="1590" y="344"/>
                    </a:lnTo>
                    <a:lnTo>
                      <a:pt x="1834" y="344"/>
                    </a:lnTo>
                    <a:lnTo>
                      <a:pt x="1834" y="0"/>
                    </a:ln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3898018" y="3107132"/>
                <a:ext cx="213409" cy="17358"/>
              </a:xfrm>
              <a:custGeom>
                <a:avLst/>
                <a:gdLst/>
                <a:ahLst/>
                <a:cxnLst/>
                <a:rect l="l" t="t" r="r" b="b"/>
                <a:pathLst>
                  <a:path w="9121" h="741" extrusionOk="0">
                    <a:moveTo>
                      <a:pt x="144" y="1"/>
                    </a:moveTo>
                    <a:cubicBezTo>
                      <a:pt x="65" y="1"/>
                      <a:pt x="0" y="74"/>
                      <a:pt x="0" y="167"/>
                    </a:cubicBezTo>
                    <a:lnTo>
                      <a:pt x="0" y="196"/>
                    </a:lnTo>
                    <a:cubicBezTo>
                      <a:pt x="0" y="465"/>
                      <a:pt x="189" y="688"/>
                      <a:pt x="423" y="691"/>
                    </a:cubicBezTo>
                    <a:cubicBezTo>
                      <a:pt x="1278" y="707"/>
                      <a:pt x="3276" y="740"/>
                      <a:pt x="4970" y="740"/>
                    </a:cubicBezTo>
                    <a:cubicBezTo>
                      <a:pt x="6073" y="740"/>
                      <a:pt x="7046" y="726"/>
                      <a:pt x="7490" y="683"/>
                    </a:cubicBezTo>
                    <a:cubicBezTo>
                      <a:pt x="8825" y="551"/>
                      <a:pt x="9121" y="1"/>
                      <a:pt x="9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3781779" y="3222640"/>
                <a:ext cx="1161686" cy="261048"/>
              </a:xfrm>
              <a:custGeom>
                <a:avLst/>
                <a:gdLst/>
                <a:ahLst/>
                <a:cxnLst/>
                <a:rect l="l" t="t" r="r" b="b"/>
                <a:pathLst>
                  <a:path w="49650" h="11144" extrusionOk="0">
                    <a:moveTo>
                      <a:pt x="1755" y="1"/>
                    </a:moveTo>
                    <a:cubicBezTo>
                      <a:pt x="1040" y="1"/>
                      <a:pt x="416" y="502"/>
                      <a:pt x="144" y="1226"/>
                    </a:cubicBezTo>
                    <a:cubicBezTo>
                      <a:pt x="98" y="1349"/>
                      <a:pt x="62" y="1480"/>
                      <a:pt x="39" y="1614"/>
                    </a:cubicBezTo>
                    <a:cubicBezTo>
                      <a:pt x="14" y="1749"/>
                      <a:pt x="1" y="1891"/>
                      <a:pt x="1" y="2034"/>
                    </a:cubicBezTo>
                    <a:cubicBezTo>
                      <a:pt x="1" y="2497"/>
                      <a:pt x="74" y="2902"/>
                      <a:pt x="209" y="3260"/>
                    </a:cubicBezTo>
                    <a:cubicBezTo>
                      <a:pt x="360" y="3661"/>
                      <a:pt x="588" y="4001"/>
                      <a:pt x="875" y="4298"/>
                    </a:cubicBezTo>
                    <a:cubicBezTo>
                      <a:pt x="1419" y="4857"/>
                      <a:pt x="2179" y="5252"/>
                      <a:pt x="3039" y="5573"/>
                    </a:cubicBezTo>
                    <a:lnTo>
                      <a:pt x="15791" y="9988"/>
                    </a:lnTo>
                    <a:lnTo>
                      <a:pt x="18358" y="10876"/>
                    </a:lnTo>
                    <a:cubicBezTo>
                      <a:pt x="19446" y="11054"/>
                      <a:pt x="20543" y="11143"/>
                      <a:pt x="21642" y="11143"/>
                    </a:cubicBezTo>
                    <a:lnTo>
                      <a:pt x="28010" y="11143"/>
                    </a:lnTo>
                    <a:cubicBezTo>
                      <a:pt x="29108" y="11143"/>
                      <a:pt x="30205" y="11054"/>
                      <a:pt x="31292" y="10876"/>
                    </a:cubicBezTo>
                    <a:lnTo>
                      <a:pt x="33860" y="9988"/>
                    </a:lnTo>
                    <a:lnTo>
                      <a:pt x="46611" y="5573"/>
                    </a:lnTo>
                    <a:cubicBezTo>
                      <a:pt x="47472" y="5252"/>
                      <a:pt x="48230" y="4857"/>
                      <a:pt x="48775" y="4298"/>
                    </a:cubicBezTo>
                    <a:cubicBezTo>
                      <a:pt x="49064" y="4003"/>
                      <a:pt x="49292" y="3661"/>
                      <a:pt x="49442" y="3260"/>
                    </a:cubicBezTo>
                    <a:cubicBezTo>
                      <a:pt x="49577" y="2902"/>
                      <a:pt x="49650" y="2497"/>
                      <a:pt x="49650" y="2034"/>
                    </a:cubicBezTo>
                    <a:cubicBezTo>
                      <a:pt x="49650" y="1890"/>
                      <a:pt x="49637" y="1749"/>
                      <a:pt x="49608" y="1614"/>
                    </a:cubicBezTo>
                    <a:cubicBezTo>
                      <a:pt x="49583" y="1480"/>
                      <a:pt x="49547" y="1349"/>
                      <a:pt x="49501" y="1226"/>
                    </a:cubicBezTo>
                    <a:cubicBezTo>
                      <a:pt x="49230" y="502"/>
                      <a:pt x="48606" y="1"/>
                      <a:pt x="47891" y="1"/>
                    </a:cubicBezTo>
                    <a:cubicBezTo>
                      <a:pt x="47836" y="1"/>
                      <a:pt x="47780" y="4"/>
                      <a:pt x="47724" y="10"/>
                    </a:cubicBezTo>
                    <a:lnTo>
                      <a:pt x="31258" y="2652"/>
                    </a:lnTo>
                    <a:cubicBezTo>
                      <a:pt x="30191" y="2824"/>
                      <a:pt x="29115" y="2910"/>
                      <a:pt x="28038" y="2910"/>
                    </a:cubicBezTo>
                    <a:lnTo>
                      <a:pt x="21607" y="2910"/>
                    </a:lnTo>
                    <a:cubicBezTo>
                      <a:pt x="20530" y="2910"/>
                      <a:pt x="19454" y="2824"/>
                      <a:pt x="18388" y="2652"/>
                    </a:cubicBezTo>
                    <a:lnTo>
                      <a:pt x="1922" y="10"/>
                    </a:lnTo>
                    <a:cubicBezTo>
                      <a:pt x="1865" y="4"/>
                      <a:pt x="1810" y="1"/>
                      <a:pt x="17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4"/>
              <p:cNvSpPr/>
              <p:nvPr/>
            </p:nvSpPr>
            <p:spPr>
              <a:xfrm>
                <a:off x="3788401" y="3273801"/>
                <a:ext cx="1148583" cy="209888"/>
              </a:xfrm>
              <a:custGeom>
                <a:avLst/>
                <a:gdLst/>
                <a:ahLst/>
                <a:cxnLst/>
                <a:rect l="l" t="t" r="r" b="b"/>
                <a:pathLst>
                  <a:path w="49090" h="8960" extrusionOk="0">
                    <a:moveTo>
                      <a:pt x="47616" y="1"/>
                    </a:moveTo>
                    <a:cubicBezTo>
                      <a:pt x="47561" y="1"/>
                      <a:pt x="47505" y="3"/>
                      <a:pt x="47449" y="9"/>
                    </a:cubicBezTo>
                    <a:lnTo>
                      <a:pt x="30983" y="2651"/>
                    </a:lnTo>
                    <a:cubicBezTo>
                      <a:pt x="29916" y="2820"/>
                      <a:pt x="28840" y="2908"/>
                      <a:pt x="27764" y="2908"/>
                    </a:cubicBezTo>
                    <a:lnTo>
                      <a:pt x="21330" y="2908"/>
                    </a:lnTo>
                    <a:cubicBezTo>
                      <a:pt x="20253" y="2908"/>
                      <a:pt x="19179" y="2821"/>
                      <a:pt x="18112" y="2651"/>
                    </a:cubicBezTo>
                    <a:lnTo>
                      <a:pt x="1644" y="9"/>
                    </a:lnTo>
                    <a:cubicBezTo>
                      <a:pt x="1589" y="4"/>
                      <a:pt x="1535" y="1"/>
                      <a:pt x="1481" y="1"/>
                    </a:cubicBezTo>
                    <a:cubicBezTo>
                      <a:pt x="1302" y="1"/>
                      <a:pt x="1128" y="32"/>
                      <a:pt x="965" y="88"/>
                    </a:cubicBezTo>
                    <a:cubicBezTo>
                      <a:pt x="211" y="357"/>
                      <a:pt x="1" y="1495"/>
                      <a:pt x="588" y="2104"/>
                    </a:cubicBezTo>
                    <a:lnTo>
                      <a:pt x="597" y="2113"/>
                    </a:lnTo>
                    <a:cubicBezTo>
                      <a:pt x="999" y="2526"/>
                      <a:pt x="1516" y="2849"/>
                      <a:pt x="2106" y="3118"/>
                    </a:cubicBezTo>
                    <a:cubicBezTo>
                      <a:pt x="2315" y="3215"/>
                      <a:pt x="2536" y="3305"/>
                      <a:pt x="2761" y="3389"/>
                    </a:cubicBezTo>
                    <a:lnTo>
                      <a:pt x="3004" y="3472"/>
                    </a:lnTo>
                    <a:lnTo>
                      <a:pt x="11910" y="6556"/>
                    </a:lnTo>
                    <a:lnTo>
                      <a:pt x="12545" y="6775"/>
                    </a:lnTo>
                    <a:lnTo>
                      <a:pt x="15513" y="7804"/>
                    </a:lnTo>
                    <a:lnTo>
                      <a:pt x="15795" y="7902"/>
                    </a:lnTo>
                    <a:lnTo>
                      <a:pt x="16646" y="8195"/>
                    </a:lnTo>
                    <a:lnTo>
                      <a:pt x="18081" y="8693"/>
                    </a:lnTo>
                    <a:cubicBezTo>
                      <a:pt x="19166" y="8870"/>
                      <a:pt x="20264" y="8959"/>
                      <a:pt x="21363" y="8959"/>
                    </a:cubicBezTo>
                    <a:lnTo>
                      <a:pt x="27729" y="8959"/>
                    </a:lnTo>
                    <a:cubicBezTo>
                      <a:pt x="28827" y="8959"/>
                      <a:pt x="29923" y="8871"/>
                      <a:pt x="31010" y="8693"/>
                    </a:cubicBezTo>
                    <a:lnTo>
                      <a:pt x="33578" y="7804"/>
                    </a:lnTo>
                    <a:lnTo>
                      <a:pt x="38029" y="6262"/>
                    </a:lnTo>
                    <a:lnTo>
                      <a:pt x="38664" y="6042"/>
                    </a:lnTo>
                    <a:lnTo>
                      <a:pt x="46328" y="3389"/>
                    </a:lnTo>
                    <a:cubicBezTo>
                      <a:pt x="46403" y="3362"/>
                      <a:pt x="46477" y="3333"/>
                      <a:pt x="46551" y="3303"/>
                    </a:cubicBezTo>
                    <a:cubicBezTo>
                      <a:pt x="46725" y="3235"/>
                      <a:pt x="46892" y="3163"/>
                      <a:pt x="47056" y="3085"/>
                    </a:cubicBezTo>
                    <a:cubicBezTo>
                      <a:pt x="47194" y="3020"/>
                      <a:pt x="47327" y="2953"/>
                      <a:pt x="47456" y="2881"/>
                    </a:cubicBezTo>
                    <a:cubicBezTo>
                      <a:pt x="47851" y="2664"/>
                      <a:pt x="48203" y="2413"/>
                      <a:pt x="48492" y="2114"/>
                    </a:cubicBezTo>
                    <a:cubicBezTo>
                      <a:pt x="48496" y="2112"/>
                      <a:pt x="48499" y="2108"/>
                      <a:pt x="48501" y="2106"/>
                    </a:cubicBezTo>
                    <a:cubicBezTo>
                      <a:pt x="49090" y="1495"/>
                      <a:pt x="48880" y="356"/>
                      <a:pt x="48128" y="88"/>
                    </a:cubicBezTo>
                    <a:cubicBezTo>
                      <a:pt x="47965" y="30"/>
                      <a:pt x="47793" y="1"/>
                      <a:pt x="47616" y="1"/>
                    </a:cubicBezTo>
                    <a:close/>
                  </a:path>
                </a:pathLst>
              </a:custGeom>
              <a:solidFill>
                <a:srgbClr val="FFFFFF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4"/>
              <p:cNvSpPr/>
              <p:nvPr/>
            </p:nvSpPr>
            <p:spPr>
              <a:xfrm>
                <a:off x="3923404" y="3327772"/>
                <a:ext cx="21105" cy="36754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569" extrusionOk="0">
                    <a:moveTo>
                      <a:pt x="356" y="1"/>
                    </a:moveTo>
                    <a:cubicBezTo>
                      <a:pt x="150" y="1"/>
                      <a:pt x="0" y="228"/>
                      <a:pt x="55" y="458"/>
                    </a:cubicBezTo>
                    <a:lnTo>
                      <a:pt x="257" y="1304"/>
                    </a:lnTo>
                    <a:cubicBezTo>
                      <a:pt x="294" y="1460"/>
                      <a:pt x="417" y="1569"/>
                      <a:pt x="557" y="1569"/>
                    </a:cubicBezTo>
                    <a:cubicBezTo>
                      <a:pt x="599" y="1569"/>
                      <a:pt x="638" y="1560"/>
                      <a:pt x="674" y="1542"/>
                    </a:cubicBezTo>
                    <a:cubicBezTo>
                      <a:pt x="816" y="1476"/>
                      <a:pt x="902" y="1295"/>
                      <a:pt x="861" y="1111"/>
                    </a:cubicBezTo>
                    <a:lnTo>
                      <a:pt x="659" y="265"/>
                    </a:lnTo>
                    <a:cubicBezTo>
                      <a:pt x="639" y="187"/>
                      <a:pt x="599" y="121"/>
                      <a:pt x="546" y="74"/>
                    </a:cubicBezTo>
                    <a:cubicBezTo>
                      <a:pt x="524" y="55"/>
                      <a:pt x="499" y="38"/>
                      <a:pt x="473" y="26"/>
                    </a:cubicBezTo>
                    <a:cubicBezTo>
                      <a:pt x="437" y="10"/>
                      <a:pt x="397" y="1"/>
                      <a:pt x="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3929137" y="3328381"/>
                <a:ext cx="15372" cy="35512"/>
              </a:xfrm>
              <a:custGeom>
                <a:avLst/>
                <a:gdLst/>
                <a:ahLst/>
                <a:cxnLst/>
                <a:rect l="l" t="t" r="r" b="b"/>
                <a:pathLst>
                  <a:path w="657" h="1516" extrusionOk="0">
                    <a:moveTo>
                      <a:pt x="227" y="0"/>
                    </a:moveTo>
                    <a:cubicBezTo>
                      <a:pt x="86" y="66"/>
                      <a:pt x="1" y="248"/>
                      <a:pt x="44" y="432"/>
                    </a:cubicBezTo>
                    <a:lnTo>
                      <a:pt x="245" y="1278"/>
                    </a:lnTo>
                    <a:cubicBezTo>
                      <a:pt x="272" y="1389"/>
                      <a:pt x="341" y="1476"/>
                      <a:pt x="429" y="1516"/>
                    </a:cubicBezTo>
                    <a:cubicBezTo>
                      <a:pt x="571" y="1450"/>
                      <a:pt x="657" y="1269"/>
                      <a:pt x="614" y="1085"/>
                    </a:cubicBezTo>
                    <a:lnTo>
                      <a:pt x="413" y="239"/>
                    </a:lnTo>
                    <a:cubicBezTo>
                      <a:pt x="393" y="161"/>
                      <a:pt x="352" y="95"/>
                      <a:pt x="300" y="48"/>
                    </a:cubicBezTo>
                    <a:cubicBezTo>
                      <a:pt x="276" y="29"/>
                      <a:pt x="253" y="12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3954944" y="3338500"/>
                <a:ext cx="21105" cy="36707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567" extrusionOk="0">
                    <a:moveTo>
                      <a:pt x="356" y="1"/>
                    </a:moveTo>
                    <a:cubicBezTo>
                      <a:pt x="150" y="1"/>
                      <a:pt x="0" y="228"/>
                      <a:pt x="54" y="457"/>
                    </a:cubicBezTo>
                    <a:lnTo>
                      <a:pt x="256" y="1302"/>
                    </a:lnTo>
                    <a:cubicBezTo>
                      <a:pt x="293" y="1459"/>
                      <a:pt x="416" y="1567"/>
                      <a:pt x="557" y="1567"/>
                    </a:cubicBezTo>
                    <a:cubicBezTo>
                      <a:pt x="598" y="1567"/>
                      <a:pt x="638" y="1559"/>
                      <a:pt x="674" y="1540"/>
                    </a:cubicBezTo>
                    <a:cubicBezTo>
                      <a:pt x="815" y="1475"/>
                      <a:pt x="902" y="1293"/>
                      <a:pt x="859" y="1113"/>
                    </a:cubicBezTo>
                    <a:lnTo>
                      <a:pt x="658" y="267"/>
                    </a:lnTo>
                    <a:cubicBezTo>
                      <a:pt x="639" y="188"/>
                      <a:pt x="598" y="121"/>
                      <a:pt x="546" y="74"/>
                    </a:cubicBezTo>
                    <a:cubicBezTo>
                      <a:pt x="522" y="54"/>
                      <a:pt x="498" y="38"/>
                      <a:pt x="473" y="27"/>
                    </a:cubicBezTo>
                    <a:cubicBezTo>
                      <a:pt x="437" y="10"/>
                      <a:pt x="397" y="1"/>
                      <a:pt x="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3960653" y="3339110"/>
                <a:ext cx="15396" cy="35489"/>
              </a:xfrm>
              <a:custGeom>
                <a:avLst/>
                <a:gdLst/>
                <a:ahLst/>
                <a:cxnLst/>
                <a:rect l="l" t="t" r="r" b="b"/>
                <a:pathLst>
                  <a:path w="658" h="1515" extrusionOk="0">
                    <a:moveTo>
                      <a:pt x="227" y="1"/>
                    </a:moveTo>
                    <a:cubicBezTo>
                      <a:pt x="86" y="66"/>
                      <a:pt x="0" y="248"/>
                      <a:pt x="44" y="431"/>
                    </a:cubicBezTo>
                    <a:lnTo>
                      <a:pt x="245" y="1276"/>
                    </a:lnTo>
                    <a:cubicBezTo>
                      <a:pt x="272" y="1387"/>
                      <a:pt x="342" y="1474"/>
                      <a:pt x="430" y="1514"/>
                    </a:cubicBezTo>
                    <a:cubicBezTo>
                      <a:pt x="571" y="1449"/>
                      <a:pt x="658" y="1267"/>
                      <a:pt x="614" y="1087"/>
                    </a:cubicBezTo>
                    <a:lnTo>
                      <a:pt x="413" y="241"/>
                    </a:lnTo>
                    <a:cubicBezTo>
                      <a:pt x="394" y="162"/>
                      <a:pt x="353" y="95"/>
                      <a:pt x="301" y="48"/>
                    </a:cubicBezTo>
                    <a:cubicBezTo>
                      <a:pt x="277" y="28"/>
                      <a:pt x="252" y="12"/>
                      <a:pt x="2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3986484" y="3349206"/>
                <a:ext cx="21105" cy="36754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569" extrusionOk="0">
                    <a:moveTo>
                      <a:pt x="357" y="0"/>
                    </a:moveTo>
                    <a:cubicBezTo>
                      <a:pt x="150" y="0"/>
                      <a:pt x="1" y="227"/>
                      <a:pt x="55" y="457"/>
                    </a:cubicBezTo>
                    <a:lnTo>
                      <a:pt x="257" y="1303"/>
                    </a:lnTo>
                    <a:cubicBezTo>
                      <a:pt x="294" y="1459"/>
                      <a:pt x="417" y="1568"/>
                      <a:pt x="558" y="1568"/>
                    </a:cubicBezTo>
                    <a:cubicBezTo>
                      <a:pt x="599" y="1568"/>
                      <a:pt x="639" y="1559"/>
                      <a:pt x="674" y="1541"/>
                    </a:cubicBezTo>
                    <a:cubicBezTo>
                      <a:pt x="816" y="1476"/>
                      <a:pt x="901" y="1294"/>
                      <a:pt x="860" y="1111"/>
                    </a:cubicBezTo>
                    <a:lnTo>
                      <a:pt x="659" y="265"/>
                    </a:lnTo>
                    <a:cubicBezTo>
                      <a:pt x="640" y="187"/>
                      <a:pt x="599" y="120"/>
                      <a:pt x="546" y="73"/>
                    </a:cubicBezTo>
                    <a:cubicBezTo>
                      <a:pt x="524" y="54"/>
                      <a:pt x="499" y="37"/>
                      <a:pt x="473" y="26"/>
                    </a:cubicBezTo>
                    <a:cubicBezTo>
                      <a:pt x="438" y="9"/>
                      <a:pt x="398" y="0"/>
                      <a:pt x="3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3992193" y="3349791"/>
                <a:ext cx="15396" cy="35512"/>
              </a:xfrm>
              <a:custGeom>
                <a:avLst/>
                <a:gdLst/>
                <a:ahLst/>
                <a:cxnLst/>
                <a:rect l="l" t="t" r="r" b="b"/>
                <a:pathLst>
                  <a:path w="658" h="1516" extrusionOk="0">
                    <a:moveTo>
                      <a:pt x="228" y="1"/>
                    </a:moveTo>
                    <a:cubicBezTo>
                      <a:pt x="87" y="66"/>
                      <a:pt x="1" y="248"/>
                      <a:pt x="45" y="432"/>
                    </a:cubicBezTo>
                    <a:lnTo>
                      <a:pt x="246" y="1278"/>
                    </a:lnTo>
                    <a:cubicBezTo>
                      <a:pt x="273" y="1390"/>
                      <a:pt x="342" y="1476"/>
                      <a:pt x="430" y="1516"/>
                    </a:cubicBezTo>
                    <a:cubicBezTo>
                      <a:pt x="572" y="1451"/>
                      <a:pt x="657" y="1269"/>
                      <a:pt x="615" y="1086"/>
                    </a:cubicBezTo>
                    <a:lnTo>
                      <a:pt x="414" y="240"/>
                    </a:lnTo>
                    <a:cubicBezTo>
                      <a:pt x="395" y="162"/>
                      <a:pt x="354" y="95"/>
                      <a:pt x="301" y="48"/>
                    </a:cubicBezTo>
                    <a:cubicBezTo>
                      <a:pt x="278" y="29"/>
                      <a:pt x="254" y="12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3782692" y="3251359"/>
                <a:ext cx="1159908" cy="151911"/>
              </a:xfrm>
              <a:custGeom>
                <a:avLst/>
                <a:gdLst/>
                <a:ahLst/>
                <a:cxnLst/>
                <a:rect l="l" t="t" r="r" b="b"/>
                <a:pathLst>
                  <a:path w="49574" h="6485" extrusionOk="0">
                    <a:moveTo>
                      <a:pt x="107" y="0"/>
                    </a:moveTo>
                    <a:cubicBezTo>
                      <a:pt x="61" y="123"/>
                      <a:pt x="25" y="254"/>
                      <a:pt x="1" y="388"/>
                    </a:cubicBezTo>
                    <a:lnTo>
                      <a:pt x="54" y="407"/>
                    </a:lnTo>
                    <a:lnTo>
                      <a:pt x="12453" y="4877"/>
                    </a:lnTo>
                    <a:cubicBezTo>
                      <a:pt x="15412" y="5943"/>
                      <a:pt x="18482" y="6485"/>
                      <a:pt x="21580" y="6485"/>
                    </a:cubicBezTo>
                    <a:lnTo>
                      <a:pt x="27993" y="6485"/>
                    </a:lnTo>
                    <a:cubicBezTo>
                      <a:pt x="31091" y="6485"/>
                      <a:pt x="34163" y="5943"/>
                      <a:pt x="37121" y="4877"/>
                    </a:cubicBezTo>
                    <a:lnTo>
                      <a:pt x="49520" y="407"/>
                    </a:lnTo>
                    <a:lnTo>
                      <a:pt x="49574" y="388"/>
                    </a:lnTo>
                    <a:cubicBezTo>
                      <a:pt x="49548" y="254"/>
                      <a:pt x="49513" y="123"/>
                      <a:pt x="49464" y="0"/>
                    </a:cubicBezTo>
                    <a:lnTo>
                      <a:pt x="37014" y="4490"/>
                    </a:lnTo>
                    <a:cubicBezTo>
                      <a:pt x="34090" y="5543"/>
                      <a:pt x="31054" y="6079"/>
                      <a:pt x="27992" y="6079"/>
                    </a:cubicBezTo>
                    <a:lnTo>
                      <a:pt x="21579" y="6079"/>
                    </a:lnTo>
                    <a:cubicBezTo>
                      <a:pt x="18517" y="6079"/>
                      <a:pt x="15481" y="5544"/>
                      <a:pt x="12558" y="4490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3782762" y="3256396"/>
                <a:ext cx="1159837" cy="146875"/>
              </a:xfrm>
              <a:custGeom>
                <a:avLst/>
                <a:gdLst/>
                <a:ahLst/>
                <a:cxnLst/>
                <a:rect l="l" t="t" r="r" b="b"/>
                <a:pathLst>
                  <a:path w="49571" h="6270" extrusionOk="0">
                    <a:moveTo>
                      <a:pt x="39" y="1"/>
                    </a:moveTo>
                    <a:cubicBezTo>
                      <a:pt x="18" y="54"/>
                      <a:pt x="16" y="119"/>
                      <a:pt x="1" y="173"/>
                    </a:cubicBezTo>
                    <a:lnTo>
                      <a:pt x="12452" y="4662"/>
                    </a:lnTo>
                    <a:cubicBezTo>
                      <a:pt x="15411" y="5728"/>
                      <a:pt x="18481" y="6270"/>
                      <a:pt x="21579" y="6270"/>
                    </a:cubicBezTo>
                    <a:lnTo>
                      <a:pt x="27991" y="6270"/>
                    </a:lnTo>
                    <a:cubicBezTo>
                      <a:pt x="31090" y="6270"/>
                      <a:pt x="34162" y="5728"/>
                      <a:pt x="37119" y="4662"/>
                    </a:cubicBezTo>
                    <a:lnTo>
                      <a:pt x="49571" y="173"/>
                    </a:lnTo>
                    <a:cubicBezTo>
                      <a:pt x="49554" y="119"/>
                      <a:pt x="49551" y="52"/>
                      <a:pt x="49532" y="1"/>
                    </a:cubicBezTo>
                    <a:lnTo>
                      <a:pt x="37014" y="4522"/>
                    </a:lnTo>
                    <a:cubicBezTo>
                      <a:pt x="34090" y="5578"/>
                      <a:pt x="31055" y="6112"/>
                      <a:pt x="27991" y="6112"/>
                    </a:cubicBezTo>
                    <a:lnTo>
                      <a:pt x="21579" y="6112"/>
                    </a:lnTo>
                    <a:cubicBezTo>
                      <a:pt x="18517" y="6112"/>
                      <a:pt x="15481" y="5578"/>
                      <a:pt x="12557" y="4522"/>
                    </a:cubicBezTo>
                    <a:lnTo>
                      <a:pt x="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4780806" y="3327772"/>
                <a:ext cx="21105" cy="36754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569" extrusionOk="0">
                    <a:moveTo>
                      <a:pt x="546" y="1"/>
                    </a:moveTo>
                    <a:cubicBezTo>
                      <a:pt x="505" y="1"/>
                      <a:pt x="465" y="10"/>
                      <a:pt x="429" y="26"/>
                    </a:cubicBezTo>
                    <a:cubicBezTo>
                      <a:pt x="404" y="38"/>
                      <a:pt x="379" y="55"/>
                      <a:pt x="357" y="74"/>
                    </a:cubicBezTo>
                    <a:cubicBezTo>
                      <a:pt x="303" y="121"/>
                      <a:pt x="262" y="187"/>
                      <a:pt x="245" y="265"/>
                    </a:cubicBezTo>
                    <a:lnTo>
                      <a:pt x="44" y="1111"/>
                    </a:lnTo>
                    <a:cubicBezTo>
                      <a:pt x="1" y="1295"/>
                      <a:pt x="87" y="1476"/>
                      <a:pt x="228" y="1542"/>
                    </a:cubicBezTo>
                    <a:cubicBezTo>
                      <a:pt x="264" y="1560"/>
                      <a:pt x="303" y="1569"/>
                      <a:pt x="344" y="1569"/>
                    </a:cubicBezTo>
                    <a:cubicBezTo>
                      <a:pt x="486" y="1569"/>
                      <a:pt x="609" y="1460"/>
                      <a:pt x="646" y="1304"/>
                    </a:cubicBezTo>
                    <a:lnTo>
                      <a:pt x="847" y="458"/>
                    </a:lnTo>
                    <a:cubicBezTo>
                      <a:pt x="901" y="228"/>
                      <a:pt x="752" y="1"/>
                      <a:pt x="5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4780806" y="3328381"/>
                <a:ext cx="15372" cy="35512"/>
              </a:xfrm>
              <a:custGeom>
                <a:avLst/>
                <a:gdLst/>
                <a:ahLst/>
                <a:cxnLst/>
                <a:rect l="l" t="t" r="r" b="b"/>
                <a:pathLst>
                  <a:path w="657" h="1516" extrusionOk="0">
                    <a:moveTo>
                      <a:pt x="430" y="0"/>
                    </a:moveTo>
                    <a:cubicBezTo>
                      <a:pt x="405" y="12"/>
                      <a:pt x="380" y="29"/>
                      <a:pt x="358" y="48"/>
                    </a:cubicBezTo>
                    <a:cubicBezTo>
                      <a:pt x="305" y="95"/>
                      <a:pt x="264" y="161"/>
                      <a:pt x="246" y="239"/>
                    </a:cubicBezTo>
                    <a:lnTo>
                      <a:pt x="45" y="1085"/>
                    </a:lnTo>
                    <a:cubicBezTo>
                      <a:pt x="1" y="1269"/>
                      <a:pt x="87" y="1450"/>
                      <a:pt x="228" y="1516"/>
                    </a:cubicBezTo>
                    <a:cubicBezTo>
                      <a:pt x="317" y="1476"/>
                      <a:pt x="385" y="1389"/>
                      <a:pt x="413" y="1278"/>
                    </a:cubicBezTo>
                    <a:lnTo>
                      <a:pt x="614" y="432"/>
                    </a:lnTo>
                    <a:cubicBezTo>
                      <a:pt x="657" y="248"/>
                      <a:pt x="572" y="66"/>
                      <a:pt x="4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4749266" y="3338500"/>
                <a:ext cx="21105" cy="36707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567" extrusionOk="0">
                    <a:moveTo>
                      <a:pt x="546" y="1"/>
                    </a:moveTo>
                    <a:cubicBezTo>
                      <a:pt x="505" y="1"/>
                      <a:pt x="465" y="10"/>
                      <a:pt x="429" y="27"/>
                    </a:cubicBezTo>
                    <a:cubicBezTo>
                      <a:pt x="403" y="38"/>
                      <a:pt x="378" y="54"/>
                      <a:pt x="356" y="74"/>
                    </a:cubicBezTo>
                    <a:cubicBezTo>
                      <a:pt x="303" y="121"/>
                      <a:pt x="262" y="188"/>
                      <a:pt x="244" y="267"/>
                    </a:cubicBezTo>
                    <a:lnTo>
                      <a:pt x="42" y="1113"/>
                    </a:lnTo>
                    <a:cubicBezTo>
                      <a:pt x="0" y="1293"/>
                      <a:pt x="86" y="1475"/>
                      <a:pt x="228" y="1540"/>
                    </a:cubicBezTo>
                    <a:cubicBezTo>
                      <a:pt x="264" y="1559"/>
                      <a:pt x="303" y="1567"/>
                      <a:pt x="344" y="1567"/>
                    </a:cubicBezTo>
                    <a:cubicBezTo>
                      <a:pt x="485" y="1567"/>
                      <a:pt x="608" y="1459"/>
                      <a:pt x="645" y="1302"/>
                    </a:cubicBezTo>
                    <a:lnTo>
                      <a:pt x="846" y="457"/>
                    </a:lnTo>
                    <a:cubicBezTo>
                      <a:pt x="902" y="228"/>
                      <a:pt x="752" y="1"/>
                      <a:pt x="5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4749266" y="3339110"/>
                <a:ext cx="15372" cy="35489"/>
              </a:xfrm>
              <a:custGeom>
                <a:avLst/>
                <a:gdLst/>
                <a:ahLst/>
                <a:cxnLst/>
                <a:rect l="l" t="t" r="r" b="b"/>
                <a:pathLst>
                  <a:path w="657" h="1515" extrusionOk="0">
                    <a:moveTo>
                      <a:pt x="430" y="1"/>
                    </a:moveTo>
                    <a:cubicBezTo>
                      <a:pt x="404" y="12"/>
                      <a:pt x="379" y="28"/>
                      <a:pt x="357" y="48"/>
                    </a:cubicBezTo>
                    <a:cubicBezTo>
                      <a:pt x="305" y="95"/>
                      <a:pt x="264" y="162"/>
                      <a:pt x="245" y="241"/>
                    </a:cubicBezTo>
                    <a:lnTo>
                      <a:pt x="44" y="1087"/>
                    </a:lnTo>
                    <a:cubicBezTo>
                      <a:pt x="0" y="1267"/>
                      <a:pt x="86" y="1449"/>
                      <a:pt x="228" y="1514"/>
                    </a:cubicBezTo>
                    <a:cubicBezTo>
                      <a:pt x="316" y="1474"/>
                      <a:pt x="385" y="1387"/>
                      <a:pt x="412" y="1276"/>
                    </a:cubicBezTo>
                    <a:lnTo>
                      <a:pt x="613" y="431"/>
                    </a:lnTo>
                    <a:cubicBezTo>
                      <a:pt x="656" y="248"/>
                      <a:pt x="571" y="66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4717703" y="3349206"/>
                <a:ext cx="21105" cy="36754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569" extrusionOk="0">
                    <a:moveTo>
                      <a:pt x="546" y="0"/>
                    </a:moveTo>
                    <a:cubicBezTo>
                      <a:pt x="505" y="0"/>
                      <a:pt x="465" y="9"/>
                      <a:pt x="429" y="26"/>
                    </a:cubicBezTo>
                    <a:cubicBezTo>
                      <a:pt x="403" y="37"/>
                      <a:pt x="379" y="54"/>
                      <a:pt x="356" y="73"/>
                    </a:cubicBezTo>
                    <a:cubicBezTo>
                      <a:pt x="303" y="120"/>
                      <a:pt x="262" y="187"/>
                      <a:pt x="243" y="265"/>
                    </a:cubicBezTo>
                    <a:lnTo>
                      <a:pt x="41" y="1111"/>
                    </a:lnTo>
                    <a:cubicBezTo>
                      <a:pt x="0" y="1294"/>
                      <a:pt x="87" y="1476"/>
                      <a:pt x="228" y="1541"/>
                    </a:cubicBezTo>
                    <a:cubicBezTo>
                      <a:pt x="264" y="1559"/>
                      <a:pt x="303" y="1568"/>
                      <a:pt x="344" y="1568"/>
                    </a:cubicBezTo>
                    <a:cubicBezTo>
                      <a:pt x="486" y="1568"/>
                      <a:pt x="609" y="1459"/>
                      <a:pt x="646" y="1303"/>
                    </a:cubicBezTo>
                    <a:lnTo>
                      <a:pt x="847" y="457"/>
                    </a:lnTo>
                    <a:cubicBezTo>
                      <a:pt x="902" y="227"/>
                      <a:pt x="752" y="0"/>
                      <a:pt x="5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4717703" y="3349791"/>
                <a:ext cx="15372" cy="35512"/>
              </a:xfrm>
              <a:custGeom>
                <a:avLst/>
                <a:gdLst/>
                <a:ahLst/>
                <a:cxnLst/>
                <a:rect l="l" t="t" r="r" b="b"/>
                <a:pathLst>
                  <a:path w="657" h="1516" extrusionOk="0">
                    <a:moveTo>
                      <a:pt x="430" y="1"/>
                    </a:moveTo>
                    <a:cubicBezTo>
                      <a:pt x="405" y="12"/>
                      <a:pt x="380" y="29"/>
                      <a:pt x="357" y="48"/>
                    </a:cubicBezTo>
                    <a:cubicBezTo>
                      <a:pt x="305" y="95"/>
                      <a:pt x="264" y="162"/>
                      <a:pt x="245" y="240"/>
                    </a:cubicBezTo>
                    <a:lnTo>
                      <a:pt x="44" y="1086"/>
                    </a:lnTo>
                    <a:cubicBezTo>
                      <a:pt x="0" y="1269"/>
                      <a:pt x="87" y="1451"/>
                      <a:pt x="228" y="1516"/>
                    </a:cubicBezTo>
                    <a:cubicBezTo>
                      <a:pt x="316" y="1476"/>
                      <a:pt x="385" y="1390"/>
                      <a:pt x="413" y="1278"/>
                    </a:cubicBezTo>
                    <a:lnTo>
                      <a:pt x="614" y="432"/>
                    </a:lnTo>
                    <a:cubicBezTo>
                      <a:pt x="657" y="248"/>
                      <a:pt x="572" y="66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3837676" y="3346816"/>
                <a:ext cx="340153" cy="367819"/>
              </a:xfrm>
              <a:custGeom>
                <a:avLst/>
                <a:gdLst/>
                <a:ahLst/>
                <a:cxnLst/>
                <a:rect l="l" t="t" r="r" b="b"/>
                <a:pathLst>
                  <a:path w="14538" h="15702" extrusionOk="0">
                    <a:moveTo>
                      <a:pt x="0" y="1"/>
                    </a:moveTo>
                    <a:lnTo>
                      <a:pt x="1608" y="14187"/>
                    </a:lnTo>
                    <a:cubicBezTo>
                      <a:pt x="1706" y="15050"/>
                      <a:pt x="2347" y="15701"/>
                      <a:pt x="3099" y="15701"/>
                    </a:cubicBezTo>
                    <a:lnTo>
                      <a:pt x="11642" y="15701"/>
                    </a:lnTo>
                    <a:cubicBezTo>
                      <a:pt x="13239" y="15701"/>
                      <a:pt x="14537" y="14198"/>
                      <a:pt x="14537" y="12350"/>
                    </a:cubicBezTo>
                    <a:lnTo>
                      <a:pt x="14537" y="5078"/>
                    </a:lnTo>
                    <a:lnTo>
                      <a:pt x="13960" y="4878"/>
                    </a:lnTo>
                    <a:lnTo>
                      <a:pt x="13689" y="4785"/>
                    </a:lnTo>
                    <a:lnTo>
                      <a:pt x="13689" y="12351"/>
                    </a:lnTo>
                    <a:cubicBezTo>
                      <a:pt x="13689" y="13656"/>
                      <a:pt x="12770" y="14718"/>
                      <a:pt x="11643" y="14718"/>
                    </a:cubicBezTo>
                    <a:lnTo>
                      <a:pt x="3100" y="14718"/>
                    </a:lnTo>
                    <a:cubicBezTo>
                      <a:pt x="2773" y="14718"/>
                      <a:pt x="2495" y="14434"/>
                      <a:pt x="2453" y="14060"/>
                    </a:cubicBezTo>
                    <a:lnTo>
                      <a:pt x="1039" y="1589"/>
                    </a:lnTo>
                    <a:lnTo>
                      <a:pt x="1010" y="1337"/>
                    </a:lnTo>
                    <a:lnTo>
                      <a:pt x="850" y="1278"/>
                    </a:lnTo>
                    <a:lnTo>
                      <a:pt x="744" y="1238"/>
                    </a:lnTo>
                    <a:cubicBezTo>
                      <a:pt x="635" y="1209"/>
                      <a:pt x="547" y="1129"/>
                      <a:pt x="494" y="1022"/>
                    </a:cubicBezTo>
                    <a:cubicBezTo>
                      <a:pt x="477" y="988"/>
                      <a:pt x="465" y="953"/>
                      <a:pt x="456" y="915"/>
                    </a:cubicBezTo>
                    <a:cubicBezTo>
                      <a:pt x="446" y="878"/>
                      <a:pt x="441" y="837"/>
                      <a:pt x="441" y="796"/>
                    </a:cubicBezTo>
                    <a:lnTo>
                      <a:pt x="441" y="703"/>
                    </a:lnTo>
                    <a:cubicBezTo>
                      <a:pt x="215" y="626"/>
                      <a:pt x="59" y="386"/>
                      <a:pt x="59" y="111"/>
                    </a:cubicBezTo>
                    <a:lnTo>
                      <a:pt x="59" y="26"/>
                    </a:lnTo>
                    <a:cubicBezTo>
                      <a:pt x="39" y="18"/>
                      <a:pt x="20" y="10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3849141" y="3370757"/>
                <a:ext cx="318604" cy="332986"/>
              </a:xfrm>
              <a:custGeom>
                <a:avLst/>
                <a:gdLst/>
                <a:ahLst/>
                <a:cxnLst/>
                <a:rect l="l" t="t" r="r" b="b"/>
                <a:pathLst>
                  <a:path w="13617" h="14215" extrusionOk="0">
                    <a:moveTo>
                      <a:pt x="0" y="0"/>
                    </a:moveTo>
                    <a:lnTo>
                      <a:pt x="1449" y="12791"/>
                    </a:lnTo>
                    <a:cubicBezTo>
                      <a:pt x="1544" y="13602"/>
                      <a:pt x="2146" y="14214"/>
                      <a:pt x="2853" y="14214"/>
                    </a:cubicBezTo>
                    <a:lnTo>
                      <a:pt x="10892" y="14214"/>
                    </a:lnTo>
                    <a:cubicBezTo>
                      <a:pt x="12394" y="14214"/>
                      <a:pt x="13617" y="12801"/>
                      <a:pt x="13617" y="11061"/>
                    </a:cubicBezTo>
                    <a:lnTo>
                      <a:pt x="13617" y="3908"/>
                    </a:lnTo>
                    <a:lnTo>
                      <a:pt x="13196" y="3763"/>
                    </a:lnTo>
                    <a:lnTo>
                      <a:pt x="13196" y="11329"/>
                    </a:lnTo>
                    <a:cubicBezTo>
                      <a:pt x="13196" y="12634"/>
                      <a:pt x="12277" y="13696"/>
                      <a:pt x="11150" y="13696"/>
                    </a:cubicBezTo>
                    <a:lnTo>
                      <a:pt x="2607" y="13696"/>
                    </a:lnTo>
                    <a:cubicBezTo>
                      <a:pt x="2280" y="13696"/>
                      <a:pt x="2002" y="13412"/>
                      <a:pt x="1960" y="13038"/>
                    </a:cubicBezTo>
                    <a:lnTo>
                      <a:pt x="516" y="315"/>
                    </a:lnTo>
                    <a:lnTo>
                      <a:pt x="250" y="216"/>
                    </a:lnTo>
                    <a:cubicBezTo>
                      <a:pt x="141" y="187"/>
                      <a:pt x="53" y="107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4558085" y="3341265"/>
                <a:ext cx="340691" cy="373371"/>
              </a:xfrm>
              <a:custGeom>
                <a:avLst/>
                <a:gdLst/>
                <a:ahLst/>
                <a:cxnLst/>
                <a:rect l="l" t="t" r="r" b="b"/>
                <a:pathLst>
                  <a:path w="14561" h="15939" extrusionOk="0">
                    <a:moveTo>
                      <a:pt x="14560" y="1"/>
                    </a:moveTo>
                    <a:cubicBezTo>
                      <a:pt x="14432" y="73"/>
                      <a:pt x="14298" y="140"/>
                      <a:pt x="14154" y="206"/>
                    </a:cubicBezTo>
                    <a:lnTo>
                      <a:pt x="14154" y="492"/>
                    </a:lnTo>
                    <a:cubicBezTo>
                      <a:pt x="14154" y="591"/>
                      <a:pt x="14134" y="687"/>
                      <a:pt x="14097" y="771"/>
                    </a:cubicBezTo>
                    <a:cubicBezTo>
                      <a:pt x="14032" y="920"/>
                      <a:pt x="13916" y="1036"/>
                      <a:pt x="13773" y="1084"/>
                    </a:cubicBezTo>
                    <a:lnTo>
                      <a:pt x="13773" y="1176"/>
                    </a:lnTo>
                    <a:cubicBezTo>
                      <a:pt x="13773" y="1365"/>
                      <a:pt x="13671" y="1531"/>
                      <a:pt x="13522" y="1600"/>
                    </a:cubicBezTo>
                    <a:lnTo>
                      <a:pt x="12087" y="14294"/>
                    </a:lnTo>
                    <a:cubicBezTo>
                      <a:pt x="12045" y="14670"/>
                      <a:pt x="11766" y="14952"/>
                      <a:pt x="11439" y="14952"/>
                    </a:cubicBezTo>
                    <a:lnTo>
                      <a:pt x="2897" y="14952"/>
                    </a:lnTo>
                    <a:cubicBezTo>
                      <a:pt x="1768" y="14952"/>
                      <a:pt x="851" y="13891"/>
                      <a:pt x="851" y="12585"/>
                    </a:cubicBezTo>
                    <a:lnTo>
                      <a:pt x="851" y="4869"/>
                    </a:lnTo>
                    <a:lnTo>
                      <a:pt x="430" y="5016"/>
                    </a:lnTo>
                    <a:lnTo>
                      <a:pt x="0" y="5165"/>
                    </a:lnTo>
                    <a:lnTo>
                      <a:pt x="0" y="12587"/>
                    </a:lnTo>
                    <a:cubicBezTo>
                      <a:pt x="0" y="14435"/>
                      <a:pt x="1299" y="15938"/>
                      <a:pt x="2897" y="15938"/>
                    </a:cubicBezTo>
                    <a:lnTo>
                      <a:pt x="11439" y="15938"/>
                    </a:lnTo>
                    <a:cubicBezTo>
                      <a:pt x="12191" y="15938"/>
                      <a:pt x="12832" y="15287"/>
                      <a:pt x="12930" y="14424"/>
                    </a:cubicBezTo>
                    <a:lnTo>
                      <a:pt x="145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4568099" y="3359349"/>
                <a:ext cx="319820" cy="344394"/>
              </a:xfrm>
              <a:custGeom>
                <a:avLst/>
                <a:gdLst/>
                <a:ahLst/>
                <a:cxnLst/>
                <a:rect l="l" t="t" r="r" b="b"/>
                <a:pathLst>
                  <a:path w="13669" h="14702" extrusionOk="0">
                    <a:moveTo>
                      <a:pt x="13669" y="0"/>
                    </a:moveTo>
                    <a:cubicBezTo>
                      <a:pt x="13603" y="149"/>
                      <a:pt x="13488" y="265"/>
                      <a:pt x="13343" y="313"/>
                    </a:cubicBezTo>
                    <a:lnTo>
                      <a:pt x="13343" y="405"/>
                    </a:lnTo>
                    <a:cubicBezTo>
                      <a:pt x="13343" y="594"/>
                      <a:pt x="13241" y="761"/>
                      <a:pt x="13092" y="829"/>
                    </a:cubicBezTo>
                    <a:lnTo>
                      <a:pt x="11657" y="13524"/>
                    </a:lnTo>
                    <a:cubicBezTo>
                      <a:pt x="11615" y="13899"/>
                      <a:pt x="11337" y="14182"/>
                      <a:pt x="11009" y="14182"/>
                    </a:cubicBezTo>
                    <a:lnTo>
                      <a:pt x="2467" y="14182"/>
                    </a:lnTo>
                    <a:cubicBezTo>
                      <a:pt x="1338" y="14182"/>
                      <a:pt x="421" y="13120"/>
                      <a:pt x="421" y="11815"/>
                    </a:cubicBezTo>
                    <a:lnTo>
                      <a:pt x="421" y="4099"/>
                    </a:lnTo>
                    <a:lnTo>
                      <a:pt x="0" y="4244"/>
                    </a:lnTo>
                    <a:lnTo>
                      <a:pt x="0" y="11548"/>
                    </a:lnTo>
                    <a:cubicBezTo>
                      <a:pt x="0" y="13288"/>
                      <a:pt x="1224" y="14701"/>
                      <a:pt x="2726" y="14701"/>
                    </a:cubicBezTo>
                    <a:lnTo>
                      <a:pt x="10763" y="14701"/>
                    </a:lnTo>
                    <a:cubicBezTo>
                      <a:pt x="11471" y="14701"/>
                      <a:pt x="12075" y="14089"/>
                      <a:pt x="12167" y="13278"/>
                    </a:cubicBezTo>
                    <a:lnTo>
                      <a:pt x="136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4889253" y="3346043"/>
                <a:ext cx="164" cy="1288"/>
              </a:xfrm>
              <a:custGeom>
                <a:avLst/>
                <a:gdLst/>
                <a:ahLst/>
                <a:cxnLst/>
                <a:rect l="l" t="t" r="r" b="b"/>
                <a:pathLst>
                  <a:path w="7" h="55" extrusionOk="0">
                    <a:moveTo>
                      <a:pt x="6" y="1"/>
                    </a:moveTo>
                    <a:lnTo>
                      <a:pt x="6" y="1"/>
                    </a:lnTo>
                    <a:cubicBezTo>
                      <a:pt x="4" y="2"/>
                      <a:pt x="3" y="2"/>
                      <a:pt x="0" y="4"/>
                    </a:cubicBezTo>
                    <a:lnTo>
                      <a:pt x="0" y="54"/>
                    </a:lnTo>
                    <a:lnTo>
                      <a:pt x="6" y="1"/>
                    </a:lnTo>
                    <a:close/>
                  </a:path>
                </a:pathLst>
              </a:custGeom>
              <a:solidFill>
                <a:srgbClr val="BABC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4115638" y="3768794"/>
                <a:ext cx="35471" cy="14992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640" extrusionOk="0">
                    <a:moveTo>
                      <a:pt x="10" y="1"/>
                    </a:moveTo>
                    <a:lnTo>
                      <a:pt x="4" y="283"/>
                    </a:lnTo>
                    <a:cubicBezTo>
                      <a:pt x="0" y="460"/>
                      <a:pt x="122" y="607"/>
                      <a:pt x="274" y="611"/>
                    </a:cubicBezTo>
                    <a:lnTo>
                      <a:pt x="1225" y="640"/>
                    </a:lnTo>
                    <a:cubicBezTo>
                      <a:pt x="1226" y="640"/>
                      <a:pt x="1228" y="640"/>
                      <a:pt x="1230" y="640"/>
                    </a:cubicBezTo>
                    <a:cubicBezTo>
                      <a:pt x="1381" y="640"/>
                      <a:pt x="1506" y="501"/>
                      <a:pt x="1509" y="327"/>
                    </a:cubicBezTo>
                    <a:lnTo>
                      <a:pt x="1516" y="45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4118165" y="3535294"/>
                <a:ext cx="13851" cy="45702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951" extrusionOk="0">
                    <a:moveTo>
                      <a:pt x="114" y="1"/>
                    </a:moveTo>
                    <a:cubicBezTo>
                      <a:pt x="72" y="1"/>
                      <a:pt x="34" y="38"/>
                      <a:pt x="33" y="92"/>
                    </a:cubicBezTo>
                    <a:lnTo>
                      <a:pt x="1" y="1568"/>
                    </a:lnTo>
                    <a:cubicBezTo>
                      <a:pt x="1" y="1598"/>
                      <a:pt x="14" y="1627"/>
                      <a:pt x="35" y="1645"/>
                    </a:cubicBezTo>
                    <a:lnTo>
                      <a:pt x="369" y="1932"/>
                    </a:lnTo>
                    <a:cubicBezTo>
                      <a:pt x="384" y="1945"/>
                      <a:pt x="401" y="1951"/>
                      <a:pt x="417" y="1951"/>
                    </a:cubicBezTo>
                    <a:cubicBezTo>
                      <a:pt x="455" y="1951"/>
                      <a:pt x="492" y="1919"/>
                      <a:pt x="497" y="1869"/>
                    </a:cubicBezTo>
                    <a:lnTo>
                      <a:pt x="571" y="1241"/>
                    </a:lnTo>
                    <a:lnTo>
                      <a:pt x="571" y="1231"/>
                    </a:lnTo>
                    <a:lnTo>
                      <a:pt x="591" y="362"/>
                    </a:lnTo>
                    <a:cubicBezTo>
                      <a:pt x="592" y="327"/>
                      <a:pt x="576" y="296"/>
                      <a:pt x="551" y="278"/>
                    </a:cubicBezTo>
                    <a:lnTo>
                      <a:pt x="155" y="14"/>
                    </a:lnTo>
                    <a:cubicBezTo>
                      <a:pt x="142" y="5"/>
                      <a:pt x="128" y="1"/>
                      <a:pt x="1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4144230" y="3536278"/>
                <a:ext cx="13805" cy="45281"/>
              </a:xfrm>
              <a:custGeom>
                <a:avLst/>
                <a:gdLst/>
                <a:ahLst/>
                <a:cxnLst/>
                <a:rect l="l" t="t" r="r" b="b"/>
                <a:pathLst>
                  <a:path w="590" h="1933" extrusionOk="0">
                    <a:moveTo>
                      <a:pt x="507" y="0"/>
                    </a:moveTo>
                    <a:cubicBezTo>
                      <a:pt x="495" y="0"/>
                      <a:pt x="482" y="4"/>
                      <a:pt x="470" y="11"/>
                    </a:cubicBezTo>
                    <a:lnTo>
                      <a:pt x="64" y="254"/>
                    </a:lnTo>
                    <a:cubicBezTo>
                      <a:pt x="39" y="269"/>
                      <a:pt x="20" y="300"/>
                      <a:pt x="20" y="334"/>
                    </a:cubicBezTo>
                    <a:lnTo>
                      <a:pt x="1" y="1203"/>
                    </a:lnTo>
                    <a:lnTo>
                      <a:pt x="1" y="1214"/>
                    </a:lnTo>
                    <a:lnTo>
                      <a:pt x="49" y="1845"/>
                    </a:lnTo>
                    <a:cubicBezTo>
                      <a:pt x="53" y="1897"/>
                      <a:pt x="90" y="1932"/>
                      <a:pt x="130" y="1932"/>
                    </a:cubicBezTo>
                    <a:cubicBezTo>
                      <a:pt x="144" y="1932"/>
                      <a:pt x="160" y="1927"/>
                      <a:pt x="174" y="1916"/>
                    </a:cubicBezTo>
                    <a:lnTo>
                      <a:pt x="521" y="1649"/>
                    </a:lnTo>
                    <a:cubicBezTo>
                      <a:pt x="542" y="1633"/>
                      <a:pt x="557" y="1604"/>
                      <a:pt x="557" y="1574"/>
                    </a:cubicBezTo>
                    <a:lnTo>
                      <a:pt x="588" y="97"/>
                    </a:lnTo>
                    <a:cubicBezTo>
                      <a:pt x="589" y="41"/>
                      <a:pt x="550" y="0"/>
                      <a:pt x="50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4096101" y="3550192"/>
                <a:ext cx="76065" cy="230713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9849" extrusionOk="0">
                    <a:moveTo>
                      <a:pt x="1528" y="0"/>
                    </a:moveTo>
                    <a:cubicBezTo>
                      <a:pt x="1451" y="658"/>
                      <a:pt x="1353" y="1312"/>
                      <a:pt x="1236" y="1962"/>
                    </a:cubicBezTo>
                    <a:cubicBezTo>
                      <a:pt x="1232" y="1984"/>
                      <a:pt x="1229" y="2004"/>
                      <a:pt x="1225" y="2026"/>
                    </a:cubicBezTo>
                    <a:cubicBezTo>
                      <a:pt x="1219" y="2057"/>
                      <a:pt x="1214" y="2090"/>
                      <a:pt x="1206" y="2122"/>
                    </a:cubicBezTo>
                    <a:cubicBezTo>
                      <a:pt x="1204" y="2136"/>
                      <a:pt x="1201" y="2149"/>
                      <a:pt x="1199" y="2163"/>
                    </a:cubicBezTo>
                    <a:cubicBezTo>
                      <a:pt x="1050" y="2985"/>
                      <a:pt x="867" y="3800"/>
                      <a:pt x="658" y="4605"/>
                    </a:cubicBezTo>
                    <a:cubicBezTo>
                      <a:pt x="345" y="5804"/>
                      <a:pt x="183" y="6557"/>
                      <a:pt x="98" y="7059"/>
                    </a:cubicBezTo>
                    <a:cubicBezTo>
                      <a:pt x="87" y="7123"/>
                      <a:pt x="77" y="7182"/>
                      <a:pt x="68" y="7239"/>
                    </a:cubicBezTo>
                    <a:cubicBezTo>
                      <a:pt x="52" y="7349"/>
                      <a:pt x="39" y="7447"/>
                      <a:pt x="30" y="7533"/>
                    </a:cubicBezTo>
                    <a:cubicBezTo>
                      <a:pt x="22" y="7604"/>
                      <a:pt x="16" y="7665"/>
                      <a:pt x="12" y="7723"/>
                    </a:cubicBezTo>
                    <a:cubicBezTo>
                      <a:pt x="10" y="7757"/>
                      <a:pt x="7" y="7789"/>
                      <a:pt x="6" y="7820"/>
                    </a:cubicBezTo>
                    <a:cubicBezTo>
                      <a:pt x="5" y="7854"/>
                      <a:pt x="1" y="7887"/>
                      <a:pt x="1" y="7922"/>
                    </a:cubicBezTo>
                    <a:cubicBezTo>
                      <a:pt x="0" y="7959"/>
                      <a:pt x="0" y="7995"/>
                      <a:pt x="1" y="8033"/>
                    </a:cubicBezTo>
                    <a:cubicBezTo>
                      <a:pt x="5" y="8105"/>
                      <a:pt x="10" y="8177"/>
                      <a:pt x="19" y="8246"/>
                    </a:cubicBezTo>
                    <a:cubicBezTo>
                      <a:pt x="132" y="9134"/>
                      <a:pt x="783" y="9825"/>
                      <a:pt x="1585" y="9849"/>
                    </a:cubicBezTo>
                    <a:cubicBezTo>
                      <a:pt x="1598" y="9849"/>
                      <a:pt x="1610" y="9849"/>
                      <a:pt x="1623" y="9849"/>
                    </a:cubicBezTo>
                    <a:cubicBezTo>
                      <a:pt x="1667" y="9849"/>
                      <a:pt x="1710" y="9847"/>
                      <a:pt x="1754" y="9843"/>
                    </a:cubicBezTo>
                    <a:cubicBezTo>
                      <a:pt x="2481" y="9778"/>
                      <a:pt x="3077" y="9156"/>
                      <a:pt x="3219" y="8338"/>
                    </a:cubicBezTo>
                    <a:cubicBezTo>
                      <a:pt x="3230" y="8270"/>
                      <a:pt x="3239" y="8199"/>
                      <a:pt x="3244" y="8128"/>
                    </a:cubicBezTo>
                    <a:cubicBezTo>
                      <a:pt x="3246" y="8092"/>
                      <a:pt x="3248" y="8055"/>
                      <a:pt x="3249" y="8016"/>
                    </a:cubicBezTo>
                    <a:cubicBezTo>
                      <a:pt x="3250" y="7983"/>
                      <a:pt x="3250" y="7949"/>
                      <a:pt x="3249" y="7916"/>
                    </a:cubicBezTo>
                    <a:cubicBezTo>
                      <a:pt x="3249" y="7886"/>
                      <a:pt x="3249" y="7854"/>
                      <a:pt x="3248" y="7819"/>
                    </a:cubicBezTo>
                    <a:cubicBezTo>
                      <a:pt x="3246" y="7762"/>
                      <a:pt x="3244" y="7698"/>
                      <a:pt x="3239" y="7628"/>
                    </a:cubicBezTo>
                    <a:cubicBezTo>
                      <a:pt x="3234" y="7541"/>
                      <a:pt x="3225" y="7445"/>
                      <a:pt x="3213" y="7332"/>
                    </a:cubicBezTo>
                    <a:cubicBezTo>
                      <a:pt x="3208" y="7275"/>
                      <a:pt x="3200" y="7215"/>
                      <a:pt x="3193" y="7151"/>
                    </a:cubicBezTo>
                    <a:cubicBezTo>
                      <a:pt x="3128" y="6635"/>
                      <a:pt x="2995" y="5860"/>
                      <a:pt x="2727" y="4610"/>
                    </a:cubicBezTo>
                    <a:cubicBezTo>
                      <a:pt x="2557" y="3813"/>
                      <a:pt x="2415" y="3009"/>
                      <a:pt x="2302" y="2199"/>
                    </a:cubicBezTo>
                    <a:cubicBezTo>
                      <a:pt x="2301" y="2185"/>
                      <a:pt x="2298" y="2172"/>
                      <a:pt x="2297" y="2158"/>
                    </a:cubicBezTo>
                    <a:cubicBezTo>
                      <a:pt x="2291" y="2123"/>
                      <a:pt x="2287" y="2088"/>
                      <a:pt x="2282" y="2054"/>
                    </a:cubicBezTo>
                    <a:cubicBezTo>
                      <a:pt x="2280" y="2035"/>
                      <a:pt x="2277" y="2014"/>
                      <a:pt x="2275" y="1995"/>
                    </a:cubicBezTo>
                    <a:cubicBezTo>
                      <a:pt x="2191" y="1368"/>
                      <a:pt x="2126" y="739"/>
                      <a:pt x="2078" y="108"/>
                    </a:cubicBezTo>
                    <a:lnTo>
                      <a:pt x="2072" y="16"/>
                    </a:lnTo>
                    <a:lnTo>
                      <a:pt x="1815" y="8"/>
                    </a:lnTo>
                    <a:lnTo>
                      <a:pt x="152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4135456" y="3534216"/>
                <a:ext cx="6154" cy="52378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236" extrusionOk="0">
                    <a:moveTo>
                      <a:pt x="36" y="0"/>
                    </a:moveTo>
                    <a:cubicBezTo>
                      <a:pt x="16" y="0"/>
                      <a:pt x="0" y="19"/>
                      <a:pt x="0" y="41"/>
                    </a:cubicBezTo>
                    <a:lnTo>
                      <a:pt x="45" y="2196"/>
                    </a:lnTo>
                    <a:cubicBezTo>
                      <a:pt x="45" y="2218"/>
                      <a:pt x="61" y="2235"/>
                      <a:pt x="87" y="2236"/>
                    </a:cubicBezTo>
                    <a:cubicBezTo>
                      <a:pt x="107" y="2236"/>
                      <a:pt x="122" y="2219"/>
                      <a:pt x="123" y="2199"/>
                    </a:cubicBezTo>
                    <a:lnTo>
                      <a:pt x="262" y="49"/>
                    </a:lnTo>
                    <a:cubicBezTo>
                      <a:pt x="263" y="26"/>
                      <a:pt x="248" y="6"/>
                      <a:pt x="229" y="5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4129583" y="3589944"/>
                <a:ext cx="2761" cy="3139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34" extrusionOk="0">
                    <a:moveTo>
                      <a:pt x="59" y="0"/>
                    </a:moveTo>
                    <a:cubicBezTo>
                      <a:pt x="29" y="0"/>
                      <a:pt x="3" y="30"/>
                      <a:pt x="1" y="66"/>
                    </a:cubicBezTo>
                    <a:cubicBezTo>
                      <a:pt x="0" y="102"/>
                      <a:pt x="26" y="133"/>
                      <a:pt x="57" y="134"/>
                    </a:cubicBezTo>
                    <a:cubicBezTo>
                      <a:pt x="90" y="134"/>
                      <a:pt x="116" y="105"/>
                      <a:pt x="117" y="68"/>
                    </a:cubicBezTo>
                    <a:cubicBezTo>
                      <a:pt x="118" y="32"/>
                      <a:pt x="92" y="1"/>
                      <a:pt x="61" y="0"/>
                    </a:cubicBezTo>
                    <a:cubicBezTo>
                      <a:pt x="60" y="0"/>
                      <a:pt x="60" y="0"/>
                      <a:pt x="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4130425" y="3579286"/>
                <a:ext cx="2784" cy="3139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34" extrusionOk="0">
                    <a:moveTo>
                      <a:pt x="60" y="0"/>
                    </a:moveTo>
                    <a:cubicBezTo>
                      <a:pt x="29" y="0"/>
                      <a:pt x="3" y="29"/>
                      <a:pt x="3" y="66"/>
                    </a:cubicBezTo>
                    <a:cubicBezTo>
                      <a:pt x="1" y="102"/>
                      <a:pt x="27" y="132"/>
                      <a:pt x="59" y="133"/>
                    </a:cubicBezTo>
                    <a:cubicBezTo>
                      <a:pt x="60" y="133"/>
                      <a:pt x="61" y="134"/>
                      <a:pt x="63" y="134"/>
                    </a:cubicBezTo>
                    <a:cubicBezTo>
                      <a:pt x="93" y="134"/>
                      <a:pt x="117" y="104"/>
                      <a:pt x="118" y="68"/>
                    </a:cubicBezTo>
                    <a:cubicBezTo>
                      <a:pt x="119" y="33"/>
                      <a:pt x="93" y="2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4131291" y="3568628"/>
                <a:ext cx="2738" cy="3162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35" extrusionOk="0">
                    <a:moveTo>
                      <a:pt x="56" y="1"/>
                    </a:moveTo>
                    <a:cubicBezTo>
                      <a:pt x="27" y="1"/>
                      <a:pt x="2" y="30"/>
                      <a:pt x="1" y="65"/>
                    </a:cubicBezTo>
                    <a:cubicBezTo>
                      <a:pt x="1" y="101"/>
                      <a:pt x="24" y="132"/>
                      <a:pt x="56" y="134"/>
                    </a:cubicBezTo>
                    <a:cubicBezTo>
                      <a:pt x="57" y="134"/>
                      <a:pt x="57" y="134"/>
                      <a:pt x="58" y="134"/>
                    </a:cubicBezTo>
                    <a:cubicBezTo>
                      <a:pt x="90" y="134"/>
                      <a:pt x="115" y="105"/>
                      <a:pt x="116" y="68"/>
                    </a:cubicBezTo>
                    <a:cubicBezTo>
                      <a:pt x="117" y="33"/>
                      <a:pt x="91" y="2"/>
                      <a:pt x="59" y="1"/>
                    </a:cubicBezTo>
                    <a:cubicBezTo>
                      <a:pt x="58" y="1"/>
                      <a:pt x="57" y="1"/>
                      <a:pt x="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4132087" y="3557969"/>
                <a:ext cx="2784" cy="3162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35" extrusionOk="0">
                    <a:moveTo>
                      <a:pt x="61" y="0"/>
                    </a:moveTo>
                    <a:cubicBezTo>
                      <a:pt x="30" y="0"/>
                      <a:pt x="4" y="28"/>
                      <a:pt x="2" y="67"/>
                    </a:cubicBezTo>
                    <a:cubicBezTo>
                      <a:pt x="1" y="103"/>
                      <a:pt x="26" y="134"/>
                      <a:pt x="58" y="135"/>
                    </a:cubicBezTo>
                    <a:cubicBezTo>
                      <a:pt x="91" y="135"/>
                      <a:pt x="117" y="106"/>
                      <a:pt x="118" y="69"/>
                    </a:cubicBezTo>
                    <a:cubicBezTo>
                      <a:pt x="119" y="32"/>
                      <a:pt x="93" y="1"/>
                      <a:pt x="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4142288" y="3590296"/>
                <a:ext cx="2761" cy="3162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35" extrusionOk="0">
                    <a:moveTo>
                      <a:pt x="60" y="1"/>
                    </a:moveTo>
                    <a:cubicBezTo>
                      <a:pt x="28" y="1"/>
                      <a:pt x="2" y="30"/>
                      <a:pt x="2" y="66"/>
                    </a:cubicBezTo>
                    <a:cubicBezTo>
                      <a:pt x="1" y="103"/>
                      <a:pt x="26" y="134"/>
                      <a:pt x="58" y="134"/>
                    </a:cubicBezTo>
                    <a:cubicBezTo>
                      <a:pt x="59" y="134"/>
                      <a:pt x="59" y="134"/>
                      <a:pt x="60" y="134"/>
                    </a:cubicBezTo>
                    <a:cubicBezTo>
                      <a:pt x="92" y="134"/>
                      <a:pt x="118" y="106"/>
                      <a:pt x="118" y="68"/>
                    </a:cubicBezTo>
                    <a:cubicBezTo>
                      <a:pt x="118" y="33"/>
                      <a:pt x="93" y="2"/>
                      <a:pt x="61" y="1"/>
                    </a:cubicBezTo>
                    <a:cubicBezTo>
                      <a:pt x="61" y="1"/>
                      <a:pt x="60" y="1"/>
                      <a:pt x="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4141914" y="3579614"/>
                <a:ext cx="2761" cy="3139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34" extrusionOk="0">
                    <a:moveTo>
                      <a:pt x="59" y="0"/>
                    </a:moveTo>
                    <a:cubicBezTo>
                      <a:pt x="28" y="0"/>
                      <a:pt x="1" y="30"/>
                      <a:pt x="1" y="66"/>
                    </a:cubicBezTo>
                    <a:cubicBezTo>
                      <a:pt x="0" y="103"/>
                      <a:pt x="26" y="134"/>
                      <a:pt x="58" y="134"/>
                    </a:cubicBezTo>
                    <a:cubicBezTo>
                      <a:pt x="58" y="134"/>
                      <a:pt x="59" y="134"/>
                      <a:pt x="59" y="134"/>
                    </a:cubicBezTo>
                    <a:cubicBezTo>
                      <a:pt x="90" y="134"/>
                      <a:pt x="117" y="104"/>
                      <a:pt x="117" y="68"/>
                    </a:cubicBezTo>
                    <a:cubicBezTo>
                      <a:pt x="117" y="32"/>
                      <a:pt x="92" y="1"/>
                      <a:pt x="61" y="0"/>
                    </a:cubicBezTo>
                    <a:cubicBezTo>
                      <a:pt x="60" y="0"/>
                      <a:pt x="60" y="0"/>
                      <a:pt x="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4141516" y="3568932"/>
                <a:ext cx="2784" cy="3139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34" extrusionOk="0">
                    <a:moveTo>
                      <a:pt x="60" y="0"/>
                    </a:moveTo>
                    <a:cubicBezTo>
                      <a:pt x="28" y="0"/>
                      <a:pt x="2" y="29"/>
                      <a:pt x="2" y="66"/>
                    </a:cubicBezTo>
                    <a:cubicBezTo>
                      <a:pt x="1" y="103"/>
                      <a:pt x="26" y="133"/>
                      <a:pt x="58" y="133"/>
                    </a:cubicBezTo>
                    <a:cubicBezTo>
                      <a:pt x="59" y="133"/>
                      <a:pt x="59" y="133"/>
                      <a:pt x="60" y="133"/>
                    </a:cubicBezTo>
                    <a:cubicBezTo>
                      <a:pt x="91" y="133"/>
                      <a:pt x="118" y="104"/>
                      <a:pt x="118" y="68"/>
                    </a:cubicBezTo>
                    <a:cubicBezTo>
                      <a:pt x="119" y="32"/>
                      <a:pt x="93" y="1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4141165" y="3558227"/>
                <a:ext cx="2761" cy="3162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35" extrusionOk="0">
                    <a:moveTo>
                      <a:pt x="59" y="1"/>
                    </a:moveTo>
                    <a:cubicBezTo>
                      <a:pt x="27" y="1"/>
                      <a:pt x="1" y="30"/>
                      <a:pt x="1" y="66"/>
                    </a:cubicBezTo>
                    <a:cubicBezTo>
                      <a:pt x="0" y="103"/>
                      <a:pt x="26" y="134"/>
                      <a:pt x="58" y="134"/>
                    </a:cubicBezTo>
                    <a:cubicBezTo>
                      <a:pt x="58" y="134"/>
                      <a:pt x="59" y="134"/>
                      <a:pt x="59" y="134"/>
                    </a:cubicBezTo>
                    <a:cubicBezTo>
                      <a:pt x="91" y="134"/>
                      <a:pt x="117" y="106"/>
                      <a:pt x="117" y="68"/>
                    </a:cubicBezTo>
                    <a:cubicBezTo>
                      <a:pt x="117" y="32"/>
                      <a:pt x="93" y="2"/>
                      <a:pt x="61" y="1"/>
                    </a:cubicBezTo>
                    <a:cubicBezTo>
                      <a:pt x="60" y="1"/>
                      <a:pt x="60" y="1"/>
                      <a:pt x="5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4096172" y="3738389"/>
                <a:ext cx="75901" cy="13423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573" extrusionOk="0">
                    <a:moveTo>
                      <a:pt x="0" y="0"/>
                    </a:moveTo>
                    <a:cubicBezTo>
                      <a:pt x="3" y="72"/>
                      <a:pt x="8" y="143"/>
                      <a:pt x="17" y="212"/>
                    </a:cubicBezTo>
                    <a:cubicBezTo>
                      <a:pt x="252" y="351"/>
                      <a:pt x="731" y="544"/>
                      <a:pt x="1611" y="570"/>
                    </a:cubicBezTo>
                    <a:cubicBezTo>
                      <a:pt x="1673" y="571"/>
                      <a:pt x="1733" y="572"/>
                      <a:pt x="1791" y="572"/>
                    </a:cubicBezTo>
                    <a:cubicBezTo>
                      <a:pt x="2557" y="572"/>
                      <a:pt x="2994" y="422"/>
                      <a:pt x="3218" y="304"/>
                    </a:cubicBezTo>
                    <a:cubicBezTo>
                      <a:pt x="3229" y="236"/>
                      <a:pt x="3238" y="165"/>
                      <a:pt x="3243" y="94"/>
                    </a:cubicBezTo>
                    <a:lnTo>
                      <a:pt x="3243" y="94"/>
                    </a:lnTo>
                    <a:cubicBezTo>
                      <a:pt x="3091" y="194"/>
                      <a:pt x="2669" y="399"/>
                      <a:pt x="1787" y="399"/>
                    </a:cubicBezTo>
                    <a:cubicBezTo>
                      <a:pt x="1731" y="399"/>
                      <a:pt x="1674" y="398"/>
                      <a:pt x="1615" y="396"/>
                    </a:cubicBezTo>
                    <a:cubicBezTo>
                      <a:pt x="616" y="366"/>
                      <a:pt x="159" y="115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4096405" y="3726700"/>
                <a:ext cx="75738" cy="13188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563" extrusionOk="0">
                    <a:moveTo>
                      <a:pt x="18" y="1"/>
                    </a:moveTo>
                    <a:cubicBezTo>
                      <a:pt x="11" y="71"/>
                      <a:pt x="4" y="132"/>
                      <a:pt x="1" y="191"/>
                    </a:cubicBezTo>
                    <a:cubicBezTo>
                      <a:pt x="230" y="331"/>
                      <a:pt x="710" y="534"/>
                      <a:pt x="1612" y="560"/>
                    </a:cubicBezTo>
                    <a:cubicBezTo>
                      <a:pt x="1672" y="562"/>
                      <a:pt x="1731" y="562"/>
                      <a:pt x="1787" y="562"/>
                    </a:cubicBezTo>
                    <a:cubicBezTo>
                      <a:pt x="2577" y="562"/>
                      <a:pt x="3017" y="403"/>
                      <a:pt x="3236" y="284"/>
                    </a:cubicBezTo>
                    <a:cubicBezTo>
                      <a:pt x="3235" y="227"/>
                      <a:pt x="3232" y="163"/>
                      <a:pt x="3227" y="93"/>
                    </a:cubicBezTo>
                    <a:cubicBezTo>
                      <a:pt x="3061" y="197"/>
                      <a:pt x="2634" y="388"/>
                      <a:pt x="1777" y="388"/>
                    </a:cubicBezTo>
                    <a:cubicBezTo>
                      <a:pt x="1725" y="388"/>
                      <a:pt x="1671" y="387"/>
                      <a:pt x="1616" y="386"/>
                    </a:cubicBezTo>
                    <a:cubicBezTo>
                      <a:pt x="649" y="357"/>
                      <a:pt x="191" y="121"/>
                      <a:pt x="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4097763" y="3715573"/>
                <a:ext cx="73562" cy="12298"/>
              </a:xfrm>
              <a:custGeom>
                <a:avLst/>
                <a:gdLst/>
                <a:ahLst/>
                <a:cxnLst/>
                <a:rect l="l" t="t" r="r" b="b"/>
                <a:pathLst>
                  <a:path w="3144" h="525" extrusionOk="0">
                    <a:moveTo>
                      <a:pt x="30" y="0"/>
                    </a:moveTo>
                    <a:cubicBezTo>
                      <a:pt x="19" y="64"/>
                      <a:pt x="9" y="123"/>
                      <a:pt x="0" y="180"/>
                    </a:cubicBezTo>
                    <a:cubicBezTo>
                      <a:pt x="244" y="318"/>
                      <a:pt x="719" y="497"/>
                      <a:pt x="1565" y="522"/>
                    </a:cubicBezTo>
                    <a:cubicBezTo>
                      <a:pt x="1625" y="524"/>
                      <a:pt x="1683" y="525"/>
                      <a:pt x="1739" y="525"/>
                    </a:cubicBezTo>
                    <a:cubicBezTo>
                      <a:pt x="2477" y="525"/>
                      <a:pt x="2911" y="386"/>
                      <a:pt x="3143" y="271"/>
                    </a:cubicBezTo>
                    <a:cubicBezTo>
                      <a:pt x="3138" y="214"/>
                      <a:pt x="3131" y="154"/>
                      <a:pt x="3123" y="89"/>
                    </a:cubicBezTo>
                    <a:cubicBezTo>
                      <a:pt x="2925" y="196"/>
                      <a:pt x="2507" y="350"/>
                      <a:pt x="1745" y="350"/>
                    </a:cubicBezTo>
                    <a:cubicBezTo>
                      <a:pt x="1689" y="350"/>
                      <a:pt x="1630" y="349"/>
                      <a:pt x="1570" y="348"/>
                    </a:cubicBezTo>
                    <a:cubicBezTo>
                      <a:pt x="694" y="322"/>
                      <a:pt x="236" y="125"/>
                      <a:pt x="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4124178" y="3596175"/>
                <a:ext cx="25784" cy="7519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321" extrusionOk="0">
                    <a:moveTo>
                      <a:pt x="38" y="0"/>
                    </a:moveTo>
                    <a:cubicBezTo>
                      <a:pt x="34" y="21"/>
                      <a:pt x="30" y="42"/>
                      <a:pt x="26" y="64"/>
                    </a:cubicBezTo>
                    <a:cubicBezTo>
                      <a:pt x="20" y="96"/>
                      <a:pt x="15" y="128"/>
                      <a:pt x="9" y="160"/>
                    </a:cubicBezTo>
                    <a:cubicBezTo>
                      <a:pt x="5" y="174"/>
                      <a:pt x="3" y="187"/>
                      <a:pt x="0" y="201"/>
                    </a:cubicBezTo>
                    <a:cubicBezTo>
                      <a:pt x="96" y="253"/>
                      <a:pt x="262" y="310"/>
                      <a:pt x="551" y="319"/>
                    </a:cubicBezTo>
                    <a:cubicBezTo>
                      <a:pt x="575" y="320"/>
                      <a:pt x="599" y="320"/>
                      <a:pt x="622" y="320"/>
                    </a:cubicBezTo>
                    <a:cubicBezTo>
                      <a:pt x="865" y="320"/>
                      <a:pt x="1014" y="277"/>
                      <a:pt x="1102" y="235"/>
                    </a:cubicBezTo>
                    <a:cubicBezTo>
                      <a:pt x="1101" y="221"/>
                      <a:pt x="1098" y="207"/>
                      <a:pt x="1097" y="194"/>
                    </a:cubicBezTo>
                    <a:cubicBezTo>
                      <a:pt x="1091" y="159"/>
                      <a:pt x="1087" y="124"/>
                      <a:pt x="1082" y="89"/>
                    </a:cubicBezTo>
                    <a:cubicBezTo>
                      <a:pt x="1080" y="71"/>
                      <a:pt x="1077" y="50"/>
                      <a:pt x="1075" y="31"/>
                    </a:cubicBezTo>
                    <a:cubicBezTo>
                      <a:pt x="1032" y="60"/>
                      <a:pt x="903" y="124"/>
                      <a:pt x="614" y="124"/>
                    </a:cubicBezTo>
                    <a:cubicBezTo>
                      <a:pt x="595" y="124"/>
                      <a:pt x="576" y="124"/>
                      <a:pt x="556" y="123"/>
                    </a:cubicBezTo>
                    <a:cubicBezTo>
                      <a:pt x="218" y="114"/>
                      <a:pt x="78" y="32"/>
                      <a:pt x="38" y="0"/>
                    </a:cubicBezTo>
                    <a:close/>
                  </a:path>
                </a:pathLst>
              </a:custGeom>
              <a:solidFill>
                <a:srgbClr val="3E59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4137141" y="3550380"/>
                <a:ext cx="35026" cy="230408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9836" extrusionOk="0">
                    <a:moveTo>
                      <a:pt x="57" y="0"/>
                    </a:moveTo>
                    <a:lnTo>
                      <a:pt x="57" y="3501"/>
                    </a:lnTo>
                    <a:cubicBezTo>
                      <a:pt x="57" y="4157"/>
                      <a:pt x="126" y="4810"/>
                      <a:pt x="250" y="5451"/>
                    </a:cubicBezTo>
                    <a:cubicBezTo>
                      <a:pt x="684" y="7677"/>
                      <a:pt x="292" y="9133"/>
                      <a:pt x="0" y="9835"/>
                    </a:cubicBezTo>
                    <a:cubicBezTo>
                      <a:pt x="727" y="9770"/>
                      <a:pt x="1323" y="9148"/>
                      <a:pt x="1465" y="8330"/>
                    </a:cubicBezTo>
                    <a:cubicBezTo>
                      <a:pt x="1476" y="8262"/>
                      <a:pt x="1485" y="8191"/>
                      <a:pt x="1490" y="8120"/>
                    </a:cubicBezTo>
                    <a:cubicBezTo>
                      <a:pt x="1492" y="8084"/>
                      <a:pt x="1494" y="8047"/>
                      <a:pt x="1495" y="8008"/>
                    </a:cubicBezTo>
                    <a:cubicBezTo>
                      <a:pt x="1496" y="7975"/>
                      <a:pt x="1496" y="7941"/>
                      <a:pt x="1495" y="7908"/>
                    </a:cubicBezTo>
                    <a:cubicBezTo>
                      <a:pt x="1495" y="7878"/>
                      <a:pt x="1495" y="7846"/>
                      <a:pt x="1494" y="7811"/>
                    </a:cubicBezTo>
                    <a:cubicBezTo>
                      <a:pt x="1492" y="7754"/>
                      <a:pt x="1490" y="7690"/>
                      <a:pt x="1485" y="7620"/>
                    </a:cubicBezTo>
                    <a:cubicBezTo>
                      <a:pt x="1480" y="7533"/>
                      <a:pt x="1471" y="7437"/>
                      <a:pt x="1459" y="7324"/>
                    </a:cubicBezTo>
                    <a:cubicBezTo>
                      <a:pt x="1454" y="7267"/>
                      <a:pt x="1446" y="7207"/>
                      <a:pt x="1439" y="7143"/>
                    </a:cubicBezTo>
                    <a:cubicBezTo>
                      <a:pt x="1374" y="6627"/>
                      <a:pt x="1241" y="5852"/>
                      <a:pt x="973" y="4602"/>
                    </a:cubicBezTo>
                    <a:cubicBezTo>
                      <a:pt x="803" y="3805"/>
                      <a:pt x="661" y="3001"/>
                      <a:pt x="548" y="2191"/>
                    </a:cubicBezTo>
                    <a:cubicBezTo>
                      <a:pt x="547" y="2177"/>
                      <a:pt x="544" y="2164"/>
                      <a:pt x="543" y="2150"/>
                    </a:cubicBezTo>
                    <a:cubicBezTo>
                      <a:pt x="537" y="2115"/>
                      <a:pt x="533" y="2080"/>
                      <a:pt x="528" y="2046"/>
                    </a:cubicBezTo>
                    <a:cubicBezTo>
                      <a:pt x="526" y="2027"/>
                      <a:pt x="523" y="2006"/>
                      <a:pt x="521" y="1987"/>
                    </a:cubicBezTo>
                    <a:cubicBezTo>
                      <a:pt x="438" y="1360"/>
                      <a:pt x="372" y="731"/>
                      <a:pt x="325" y="100"/>
                    </a:cubicBezTo>
                    <a:lnTo>
                      <a:pt x="318" y="8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EC9836">
                  <a:alpha val="43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4586256" y="3768794"/>
                <a:ext cx="35471" cy="14992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640" extrusionOk="0">
                    <a:moveTo>
                      <a:pt x="10" y="1"/>
                    </a:moveTo>
                    <a:lnTo>
                      <a:pt x="4" y="283"/>
                    </a:lnTo>
                    <a:cubicBezTo>
                      <a:pt x="0" y="460"/>
                      <a:pt x="121" y="607"/>
                      <a:pt x="274" y="611"/>
                    </a:cubicBezTo>
                    <a:lnTo>
                      <a:pt x="1224" y="640"/>
                    </a:lnTo>
                    <a:cubicBezTo>
                      <a:pt x="1226" y="640"/>
                      <a:pt x="1227" y="640"/>
                      <a:pt x="1229" y="640"/>
                    </a:cubicBezTo>
                    <a:cubicBezTo>
                      <a:pt x="1380" y="640"/>
                      <a:pt x="1505" y="501"/>
                      <a:pt x="1509" y="327"/>
                    </a:cubicBezTo>
                    <a:lnTo>
                      <a:pt x="1515" y="45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4588829" y="3535294"/>
                <a:ext cx="13828" cy="45702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951" extrusionOk="0">
                    <a:moveTo>
                      <a:pt x="113" y="1"/>
                    </a:moveTo>
                    <a:cubicBezTo>
                      <a:pt x="71" y="1"/>
                      <a:pt x="34" y="38"/>
                      <a:pt x="32" y="92"/>
                    </a:cubicBezTo>
                    <a:lnTo>
                      <a:pt x="0" y="1568"/>
                    </a:lnTo>
                    <a:cubicBezTo>
                      <a:pt x="0" y="1598"/>
                      <a:pt x="14" y="1627"/>
                      <a:pt x="34" y="1645"/>
                    </a:cubicBezTo>
                    <a:lnTo>
                      <a:pt x="368" y="1932"/>
                    </a:lnTo>
                    <a:cubicBezTo>
                      <a:pt x="383" y="1945"/>
                      <a:pt x="399" y="1951"/>
                      <a:pt x="415" y="1951"/>
                    </a:cubicBezTo>
                    <a:cubicBezTo>
                      <a:pt x="453" y="1951"/>
                      <a:pt x="490" y="1919"/>
                      <a:pt x="496" y="1869"/>
                    </a:cubicBezTo>
                    <a:lnTo>
                      <a:pt x="569" y="1241"/>
                    </a:lnTo>
                    <a:cubicBezTo>
                      <a:pt x="570" y="1237"/>
                      <a:pt x="570" y="1235"/>
                      <a:pt x="570" y="1231"/>
                    </a:cubicBezTo>
                    <a:lnTo>
                      <a:pt x="590" y="362"/>
                    </a:lnTo>
                    <a:cubicBezTo>
                      <a:pt x="591" y="327"/>
                      <a:pt x="576" y="296"/>
                      <a:pt x="550" y="278"/>
                    </a:cubicBezTo>
                    <a:lnTo>
                      <a:pt x="154" y="14"/>
                    </a:lnTo>
                    <a:cubicBezTo>
                      <a:pt x="141" y="5"/>
                      <a:pt x="126" y="1"/>
                      <a:pt x="1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4614871" y="3536278"/>
                <a:ext cx="13805" cy="45281"/>
              </a:xfrm>
              <a:custGeom>
                <a:avLst/>
                <a:gdLst/>
                <a:ahLst/>
                <a:cxnLst/>
                <a:rect l="l" t="t" r="r" b="b"/>
                <a:pathLst>
                  <a:path w="590" h="1933" extrusionOk="0">
                    <a:moveTo>
                      <a:pt x="507" y="0"/>
                    </a:moveTo>
                    <a:cubicBezTo>
                      <a:pt x="495" y="0"/>
                      <a:pt x="483" y="4"/>
                      <a:pt x="471" y="11"/>
                    </a:cubicBezTo>
                    <a:lnTo>
                      <a:pt x="63" y="254"/>
                    </a:lnTo>
                    <a:cubicBezTo>
                      <a:pt x="38" y="269"/>
                      <a:pt x="20" y="300"/>
                      <a:pt x="20" y="334"/>
                    </a:cubicBezTo>
                    <a:lnTo>
                      <a:pt x="1" y="1203"/>
                    </a:lnTo>
                    <a:lnTo>
                      <a:pt x="1" y="1214"/>
                    </a:lnTo>
                    <a:lnTo>
                      <a:pt x="49" y="1845"/>
                    </a:lnTo>
                    <a:cubicBezTo>
                      <a:pt x="53" y="1897"/>
                      <a:pt x="90" y="1932"/>
                      <a:pt x="130" y="1932"/>
                    </a:cubicBezTo>
                    <a:cubicBezTo>
                      <a:pt x="145" y="1932"/>
                      <a:pt x="160" y="1927"/>
                      <a:pt x="174" y="1916"/>
                    </a:cubicBezTo>
                    <a:lnTo>
                      <a:pt x="521" y="1649"/>
                    </a:lnTo>
                    <a:cubicBezTo>
                      <a:pt x="542" y="1633"/>
                      <a:pt x="557" y="1604"/>
                      <a:pt x="557" y="1574"/>
                    </a:cubicBezTo>
                    <a:lnTo>
                      <a:pt x="589" y="97"/>
                    </a:lnTo>
                    <a:cubicBezTo>
                      <a:pt x="589" y="41"/>
                      <a:pt x="551" y="0"/>
                      <a:pt x="50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4566719" y="3550192"/>
                <a:ext cx="76065" cy="230713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9849" extrusionOk="0">
                    <a:moveTo>
                      <a:pt x="1530" y="0"/>
                    </a:moveTo>
                    <a:cubicBezTo>
                      <a:pt x="1452" y="658"/>
                      <a:pt x="1354" y="1312"/>
                      <a:pt x="1236" y="1962"/>
                    </a:cubicBezTo>
                    <a:cubicBezTo>
                      <a:pt x="1232" y="1984"/>
                      <a:pt x="1228" y="2004"/>
                      <a:pt x="1225" y="2026"/>
                    </a:cubicBezTo>
                    <a:cubicBezTo>
                      <a:pt x="1218" y="2057"/>
                      <a:pt x="1213" y="2090"/>
                      <a:pt x="1207" y="2122"/>
                    </a:cubicBezTo>
                    <a:cubicBezTo>
                      <a:pt x="1205" y="2136"/>
                      <a:pt x="1202" y="2149"/>
                      <a:pt x="1200" y="2163"/>
                    </a:cubicBezTo>
                    <a:cubicBezTo>
                      <a:pt x="1048" y="2985"/>
                      <a:pt x="867" y="3800"/>
                      <a:pt x="658" y="4605"/>
                    </a:cubicBezTo>
                    <a:cubicBezTo>
                      <a:pt x="345" y="5804"/>
                      <a:pt x="182" y="6557"/>
                      <a:pt x="98" y="7059"/>
                    </a:cubicBezTo>
                    <a:cubicBezTo>
                      <a:pt x="87" y="7123"/>
                      <a:pt x="78" y="7182"/>
                      <a:pt x="68" y="7239"/>
                    </a:cubicBezTo>
                    <a:cubicBezTo>
                      <a:pt x="52" y="7349"/>
                      <a:pt x="39" y="7447"/>
                      <a:pt x="30" y="7533"/>
                    </a:cubicBezTo>
                    <a:cubicBezTo>
                      <a:pt x="22" y="7604"/>
                      <a:pt x="16" y="7665"/>
                      <a:pt x="12" y="7723"/>
                    </a:cubicBezTo>
                    <a:cubicBezTo>
                      <a:pt x="10" y="7757"/>
                      <a:pt x="7" y="7789"/>
                      <a:pt x="6" y="7820"/>
                    </a:cubicBezTo>
                    <a:cubicBezTo>
                      <a:pt x="5" y="7854"/>
                      <a:pt x="2" y="7887"/>
                      <a:pt x="2" y="7922"/>
                    </a:cubicBezTo>
                    <a:cubicBezTo>
                      <a:pt x="1" y="7959"/>
                      <a:pt x="1" y="7995"/>
                      <a:pt x="2" y="8033"/>
                    </a:cubicBezTo>
                    <a:cubicBezTo>
                      <a:pt x="5" y="8105"/>
                      <a:pt x="10" y="8177"/>
                      <a:pt x="18" y="8246"/>
                    </a:cubicBezTo>
                    <a:cubicBezTo>
                      <a:pt x="131" y="9134"/>
                      <a:pt x="782" y="9825"/>
                      <a:pt x="1585" y="9849"/>
                    </a:cubicBezTo>
                    <a:cubicBezTo>
                      <a:pt x="1598" y="9849"/>
                      <a:pt x="1611" y="9849"/>
                      <a:pt x="1623" y="9849"/>
                    </a:cubicBezTo>
                    <a:cubicBezTo>
                      <a:pt x="1667" y="9849"/>
                      <a:pt x="1711" y="9847"/>
                      <a:pt x="1754" y="9843"/>
                    </a:cubicBezTo>
                    <a:cubicBezTo>
                      <a:pt x="2481" y="9778"/>
                      <a:pt x="3078" y="9156"/>
                      <a:pt x="3218" y="8338"/>
                    </a:cubicBezTo>
                    <a:cubicBezTo>
                      <a:pt x="3230" y="8270"/>
                      <a:pt x="3238" y="8199"/>
                      <a:pt x="3243" y="8128"/>
                    </a:cubicBezTo>
                    <a:cubicBezTo>
                      <a:pt x="3247" y="8092"/>
                      <a:pt x="3248" y="8055"/>
                      <a:pt x="3249" y="8016"/>
                    </a:cubicBezTo>
                    <a:cubicBezTo>
                      <a:pt x="3251" y="7983"/>
                      <a:pt x="3251" y="7949"/>
                      <a:pt x="3249" y="7916"/>
                    </a:cubicBezTo>
                    <a:cubicBezTo>
                      <a:pt x="3249" y="7886"/>
                      <a:pt x="3249" y="7854"/>
                      <a:pt x="3248" y="7819"/>
                    </a:cubicBezTo>
                    <a:cubicBezTo>
                      <a:pt x="3247" y="7762"/>
                      <a:pt x="3243" y="7698"/>
                      <a:pt x="3238" y="7628"/>
                    </a:cubicBezTo>
                    <a:cubicBezTo>
                      <a:pt x="3233" y="7541"/>
                      <a:pt x="3225" y="7445"/>
                      <a:pt x="3213" y="7332"/>
                    </a:cubicBezTo>
                    <a:cubicBezTo>
                      <a:pt x="3208" y="7275"/>
                      <a:pt x="3200" y="7215"/>
                      <a:pt x="3192" y="7151"/>
                    </a:cubicBezTo>
                    <a:cubicBezTo>
                      <a:pt x="3129" y="6635"/>
                      <a:pt x="2995" y="5860"/>
                      <a:pt x="2728" y="4610"/>
                    </a:cubicBezTo>
                    <a:cubicBezTo>
                      <a:pt x="2556" y="3813"/>
                      <a:pt x="2415" y="3009"/>
                      <a:pt x="2302" y="2199"/>
                    </a:cubicBezTo>
                    <a:cubicBezTo>
                      <a:pt x="2300" y="2185"/>
                      <a:pt x="2298" y="2172"/>
                      <a:pt x="2297" y="2158"/>
                    </a:cubicBezTo>
                    <a:cubicBezTo>
                      <a:pt x="2292" y="2123"/>
                      <a:pt x="2288" y="2088"/>
                      <a:pt x="2282" y="2054"/>
                    </a:cubicBezTo>
                    <a:cubicBezTo>
                      <a:pt x="2279" y="2035"/>
                      <a:pt x="2277" y="2014"/>
                      <a:pt x="2274" y="1995"/>
                    </a:cubicBezTo>
                    <a:cubicBezTo>
                      <a:pt x="2191" y="1368"/>
                      <a:pt x="2126" y="739"/>
                      <a:pt x="2078" y="108"/>
                    </a:cubicBezTo>
                    <a:lnTo>
                      <a:pt x="2072" y="16"/>
                    </a:lnTo>
                    <a:lnTo>
                      <a:pt x="1815" y="8"/>
                    </a:lnTo>
                    <a:lnTo>
                      <a:pt x="153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4606097" y="3534216"/>
                <a:ext cx="6177" cy="52378"/>
              </a:xfrm>
              <a:custGeom>
                <a:avLst/>
                <a:gdLst/>
                <a:ahLst/>
                <a:cxnLst/>
                <a:rect l="l" t="t" r="r" b="b"/>
                <a:pathLst>
                  <a:path w="264" h="2236" extrusionOk="0">
                    <a:moveTo>
                      <a:pt x="36" y="0"/>
                    </a:moveTo>
                    <a:cubicBezTo>
                      <a:pt x="16" y="0"/>
                      <a:pt x="1" y="19"/>
                      <a:pt x="1" y="41"/>
                    </a:cubicBezTo>
                    <a:lnTo>
                      <a:pt x="46" y="2196"/>
                    </a:lnTo>
                    <a:cubicBezTo>
                      <a:pt x="46" y="2218"/>
                      <a:pt x="61" y="2235"/>
                      <a:pt x="88" y="2236"/>
                    </a:cubicBezTo>
                    <a:cubicBezTo>
                      <a:pt x="107" y="2236"/>
                      <a:pt x="123" y="2219"/>
                      <a:pt x="124" y="2199"/>
                    </a:cubicBezTo>
                    <a:lnTo>
                      <a:pt x="262" y="49"/>
                    </a:lnTo>
                    <a:cubicBezTo>
                      <a:pt x="263" y="26"/>
                      <a:pt x="248" y="6"/>
                      <a:pt x="229" y="5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4600224" y="3589944"/>
                <a:ext cx="2784" cy="3139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34" extrusionOk="0">
                    <a:moveTo>
                      <a:pt x="59" y="0"/>
                    </a:moveTo>
                    <a:cubicBezTo>
                      <a:pt x="28" y="0"/>
                      <a:pt x="3" y="30"/>
                      <a:pt x="1" y="66"/>
                    </a:cubicBezTo>
                    <a:cubicBezTo>
                      <a:pt x="0" y="102"/>
                      <a:pt x="26" y="133"/>
                      <a:pt x="58" y="134"/>
                    </a:cubicBezTo>
                    <a:cubicBezTo>
                      <a:pt x="91" y="134"/>
                      <a:pt x="116" y="105"/>
                      <a:pt x="117" y="68"/>
                    </a:cubicBezTo>
                    <a:cubicBezTo>
                      <a:pt x="118" y="32"/>
                      <a:pt x="93" y="1"/>
                      <a:pt x="61" y="0"/>
                    </a:cubicBezTo>
                    <a:cubicBezTo>
                      <a:pt x="60" y="0"/>
                      <a:pt x="60" y="0"/>
                      <a:pt x="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4"/>
              <p:cNvSpPr/>
              <p:nvPr/>
            </p:nvSpPr>
            <p:spPr>
              <a:xfrm>
                <a:off x="4601066" y="3579286"/>
                <a:ext cx="2784" cy="3139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34" extrusionOk="0">
                    <a:moveTo>
                      <a:pt x="59" y="0"/>
                    </a:moveTo>
                    <a:cubicBezTo>
                      <a:pt x="28" y="0"/>
                      <a:pt x="3" y="29"/>
                      <a:pt x="1" y="66"/>
                    </a:cubicBezTo>
                    <a:cubicBezTo>
                      <a:pt x="0" y="102"/>
                      <a:pt x="26" y="132"/>
                      <a:pt x="58" y="133"/>
                    </a:cubicBezTo>
                    <a:cubicBezTo>
                      <a:pt x="59" y="133"/>
                      <a:pt x="60" y="133"/>
                      <a:pt x="61" y="133"/>
                    </a:cubicBezTo>
                    <a:cubicBezTo>
                      <a:pt x="91" y="133"/>
                      <a:pt x="115" y="103"/>
                      <a:pt x="117" y="68"/>
                    </a:cubicBezTo>
                    <a:cubicBezTo>
                      <a:pt x="118" y="33"/>
                      <a:pt x="93" y="2"/>
                      <a:pt x="61" y="0"/>
                    </a:cubicBezTo>
                    <a:cubicBezTo>
                      <a:pt x="60" y="0"/>
                      <a:pt x="60" y="0"/>
                      <a:pt x="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4"/>
              <p:cNvSpPr/>
              <p:nvPr/>
            </p:nvSpPr>
            <p:spPr>
              <a:xfrm>
                <a:off x="4601908" y="3568628"/>
                <a:ext cx="2784" cy="3162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35" extrusionOk="0">
                    <a:moveTo>
                      <a:pt x="58" y="1"/>
                    </a:moveTo>
                    <a:cubicBezTo>
                      <a:pt x="27" y="1"/>
                      <a:pt x="3" y="30"/>
                      <a:pt x="1" y="65"/>
                    </a:cubicBezTo>
                    <a:cubicBezTo>
                      <a:pt x="0" y="101"/>
                      <a:pt x="26" y="132"/>
                      <a:pt x="58" y="134"/>
                    </a:cubicBezTo>
                    <a:cubicBezTo>
                      <a:pt x="58" y="134"/>
                      <a:pt x="59" y="134"/>
                      <a:pt x="59" y="134"/>
                    </a:cubicBezTo>
                    <a:cubicBezTo>
                      <a:pt x="91" y="134"/>
                      <a:pt x="116" y="105"/>
                      <a:pt x="117" y="68"/>
                    </a:cubicBezTo>
                    <a:cubicBezTo>
                      <a:pt x="118" y="33"/>
                      <a:pt x="92" y="2"/>
                      <a:pt x="61" y="1"/>
                    </a:cubicBezTo>
                    <a:cubicBezTo>
                      <a:pt x="60" y="1"/>
                      <a:pt x="59" y="1"/>
                      <a:pt x="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4"/>
              <p:cNvSpPr/>
              <p:nvPr/>
            </p:nvSpPr>
            <p:spPr>
              <a:xfrm>
                <a:off x="4602727" y="3557969"/>
                <a:ext cx="2761" cy="3162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35" extrusionOk="0">
                    <a:moveTo>
                      <a:pt x="62" y="0"/>
                    </a:moveTo>
                    <a:cubicBezTo>
                      <a:pt x="30" y="0"/>
                      <a:pt x="4" y="28"/>
                      <a:pt x="2" y="67"/>
                    </a:cubicBezTo>
                    <a:cubicBezTo>
                      <a:pt x="1" y="103"/>
                      <a:pt x="27" y="134"/>
                      <a:pt x="58" y="135"/>
                    </a:cubicBezTo>
                    <a:cubicBezTo>
                      <a:pt x="91" y="135"/>
                      <a:pt x="117" y="106"/>
                      <a:pt x="118" y="69"/>
                    </a:cubicBezTo>
                    <a:cubicBezTo>
                      <a:pt x="118" y="32"/>
                      <a:pt x="93" y="1"/>
                      <a:pt x="6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4"/>
              <p:cNvSpPr/>
              <p:nvPr/>
            </p:nvSpPr>
            <p:spPr>
              <a:xfrm>
                <a:off x="4612905" y="3590296"/>
                <a:ext cx="2784" cy="3162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35" extrusionOk="0">
                    <a:moveTo>
                      <a:pt x="60" y="1"/>
                    </a:moveTo>
                    <a:cubicBezTo>
                      <a:pt x="28" y="1"/>
                      <a:pt x="2" y="30"/>
                      <a:pt x="2" y="66"/>
                    </a:cubicBezTo>
                    <a:cubicBezTo>
                      <a:pt x="1" y="103"/>
                      <a:pt x="26" y="134"/>
                      <a:pt x="58" y="134"/>
                    </a:cubicBezTo>
                    <a:cubicBezTo>
                      <a:pt x="59" y="134"/>
                      <a:pt x="59" y="134"/>
                      <a:pt x="60" y="134"/>
                    </a:cubicBezTo>
                    <a:cubicBezTo>
                      <a:pt x="91" y="134"/>
                      <a:pt x="118" y="106"/>
                      <a:pt x="118" y="68"/>
                    </a:cubicBezTo>
                    <a:cubicBezTo>
                      <a:pt x="119" y="33"/>
                      <a:pt x="93" y="2"/>
                      <a:pt x="61" y="1"/>
                    </a:cubicBezTo>
                    <a:cubicBezTo>
                      <a:pt x="61" y="1"/>
                      <a:pt x="60" y="1"/>
                      <a:pt x="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4"/>
              <p:cNvSpPr/>
              <p:nvPr/>
            </p:nvSpPr>
            <p:spPr>
              <a:xfrm>
                <a:off x="4612554" y="3579614"/>
                <a:ext cx="2761" cy="3139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34" extrusionOk="0">
                    <a:moveTo>
                      <a:pt x="59" y="0"/>
                    </a:moveTo>
                    <a:cubicBezTo>
                      <a:pt x="27" y="0"/>
                      <a:pt x="1" y="30"/>
                      <a:pt x="1" y="66"/>
                    </a:cubicBezTo>
                    <a:cubicBezTo>
                      <a:pt x="0" y="103"/>
                      <a:pt x="26" y="134"/>
                      <a:pt x="58" y="134"/>
                    </a:cubicBezTo>
                    <a:cubicBezTo>
                      <a:pt x="58" y="134"/>
                      <a:pt x="59" y="134"/>
                      <a:pt x="59" y="134"/>
                    </a:cubicBezTo>
                    <a:cubicBezTo>
                      <a:pt x="91" y="134"/>
                      <a:pt x="117" y="104"/>
                      <a:pt x="117" y="68"/>
                    </a:cubicBezTo>
                    <a:cubicBezTo>
                      <a:pt x="117" y="32"/>
                      <a:pt x="93" y="1"/>
                      <a:pt x="61" y="0"/>
                    </a:cubicBezTo>
                    <a:cubicBezTo>
                      <a:pt x="60" y="0"/>
                      <a:pt x="60" y="0"/>
                      <a:pt x="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4"/>
              <p:cNvSpPr/>
              <p:nvPr/>
            </p:nvSpPr>
            <p:spPr>
              <a:xfrm>
                <a:off x="4612157" y="3568932"/>
                <a:ext cx="2784" cy="3139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34" extrusionOk="0">
                    <a:moveTo>
                      <a:pt x="59" y="0"/>
                    </a:moveTo>
                    <a:cubicBezTo>
                      <a:pt x="28" y="0"/>
                      <a:pt x="2" y="29"/>
                      <a:pt x="2" y="66"/>
                    </a:cubicBezTo>
                    <a:cubicBezTo>
                      <a:pt x="0" y="103"/>
                      <a:pt x="26" y="133"/>
                      <a:pt x="58" y="133"/>
                    </a:cubicBezTo>
                    <a:cubicBezTo>
                      <a:pt x="59" y="133"/>
                      <a:pt x="60" y="133"/>
                      <a:pt x="60" y="133"/>
                    </a:cubicBezTo>
                    <a:cubicBezTo>
                      <a:pt x="91" y="133"/>
                      <a:pt x="117" y="104"/>
                      <a:pt x="117" y="68"/>
                    </a:cubicBezTo>
                    <a:cubicBezTo>
                      <a:pt x="119" y="32"/>
                      <a:pt x="93" y="1"/>
                      <a:pt x="61" y="0"/>
                    </a:cubicBezTo>
                    <a:cubicBezTo>
                      <a:pt x="60" y="0"/>
                      <a:pt x="59" y="0"/>
                      <a:pt x="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4"/>
              <p:cNvSpPr/>
              <p:nvPr/>
            </p:nvSpPr>
            <p:spPr>
              <a:xfrm>
                <a:off x="4611759" y="3558227"/>
                <a:ext cx="2784" cy="3162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35" extrusionOk="0">
                    <a:moveTo>
                      <a:pt x="60" y="1"/>
                    </a:moveTo>
                    <a:cubicBezTo>
                      <a:pt x="28" y="1"/>
                      <a:pt x="3" y="30"/>
                      <a:pt x="3" y="66"/>
                    </a:cubicBezTo>
                    <a:cubicBezTo>
                      <a:pt x="1" y="103"/>
                      <a:pt x="26" y="134"/>
                      <a:pt x="59" y="134"/>
                    </a:cubicBezTo>
                    <a:cubicBezTo>
                      <a:pt x="60" y="134"/>
                      <a:pt x="60" y="134"/>
                      <a:pt x="61" y="134"/>
                    </a:cubicBezTo>
                    <a:cubicBezTo>
                      <a:pt x="92" y="134"/>
                      <a:pt x="118" y="106"/>
                      <a:pt x="118" y="68"/>
                    </a:cubicBezTo>
                    <a:cubicBezTo>
                      <a:pt x="119" y="32"/>
                      <a:pt x="93" y="2"/>
                      <a:pt x="61" y="1"/>
                    </a:cubicBezTo>
                    <a:cubicBezTo>
                      <a:pt x="61" y="1"/>
                      <a:pt x="60" y="1"/>
                      <a:pt x="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4"/>
              <p:cNvSpPr/>
              <p:nvPr/>
            </p:nvSpPr>
            <p:spPr>
              <a:xfrm>
                <a:off x="4566836" y="3738389"/>
                <a:ext cx="75878" cy="13423"/>
              </a:xfrm>
              <a:custGeom>
                <a:avLst/>
                <a:gdLst/>
                <a:ahLst/>
                <a:cxnLst/>
                <a:rect l="l" t="t" r="r" b="b"/>
                <a:pathLst>
                  <a:path w="3243" h="5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" y="72"/>
                      <a:pt x="8" y="143"/>
                      <a:pt x="17" y="212"/>
                    </a:cubicBezTo>
                    <a:cubicBezTo>
                      <a:pt x="252" y="351"/>
                      <a:pt x="731" y="544"/>
                      <a:pt x="1611" y="570"/>
                    </a:cubicBezTo>
                    <a:cubicBezTo>
                      <a:pt x="1673" y="571"/>
                      <a:pt x="1733" y="572"/>
                      <a:pt x="1791" y="572"/>
                    </a:cubicBezTo>
                    <a:cubicBezTo>
                      <a:pt x="2556" y="572"/>
                      <a:pt x="2993" y="422"/>
                      <a:pt x="3217" y="304"/>
                    </a:cubicBezTo>
                    <a:cubicBezTo>
                      <a:pt x="3228" y="236"/>
                      <a:pt x="3237" y="165"/>
                      <a:pt x="3243" y="94"/>
                    </a:cubicBezTo>
                    <a:lnTo>
                      <a:pt x="3243" y="94"/>
                    </a:lnTo>
                    <a:cubicBezTo>
                      <a:pt x="3088" y="194"/>
                      <a:pt x="2666" y="399"/>
                      <a:pt x="1787" y="399"/>
                    </a:cubicBezTo>
                    <a:cubicBezTo>
                      <a:pt x="1731" y="399"/>
                      <a:pt x="1674" y="398"/>
                      <a:pt x="1615" y="396"/>
                    </a:cubicBezTo>
                    <a:cubicBezTo>
                      <a:pt x="616" y="366"/>
                      <a:pt x="160" y="115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4"/>
              <p:cNvSpPr/>
              <p:nvPr/>
            </p:nvSpPr>
            <p:spPr>
              <a:xfrm>
                <a:off x="4567046" y="3726700"/>
                <a:ext cx="75738" cy="13188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563" extrusionOk="0">
                    <a:moveTo>
                      <a:pt x="18" y="1"/>
                    </a:moveTo>
                    <a:cubicBezTo>
                      <a:pt x="10" y="71"/>
                      <a:pt x="4" y="132"/>
                      <a:pt x="1" y="191"/>
                    </a:cubicBezTo>
                    <a:cubicBezTo>
                      <a:pt x="230" y="331"/>
                      <a:pt x="711" y="534"/>
                      <a:pt x="1612" y="560"/>
                    </a:cubicBezTo>
                    <a:cubicBezTo>
                      <a:pt x="1672" y="562"/>
                      <a:pt x="1731" y="562"/>
                      <a:pt x="1787" y="562"/>
                    </a:cubicBezTo>
                    <a:cubicBezTo>
                      <a:pt x="2578" y="562"/>
                      <a:pt x="3017" y="403"/>
                      <a:pt x="3237" y="284"/>
                    </a:cubicBezTo>
                    <a:cubicBezTo>
                      <a:pt x="3235" y="227"/>
                      <a:pt x="3233" y="163"/>
                      <a:pt x="3227" y="93"/>
                    </a:cubicBezTo>
                    <a:cubicBezTo>
                      <a:pt x="3059" y="197"/>
                      <a:pt x="2634" y="388"/>
                      <a:pt x="1777" y="388"/>
                    </a:cubicBezTo>
                    <a:cubicBezTo>
                      <a:pt x="1725" y="388"/>
                      <a:pt x="1671" y="387"/>
                      <a:pt x="1616" y="386"/>
                    </a:cubicBezTo>
                    <a:cubicBezTo>
                      <a:pt x="649" y="357"/>
                      <a:pt x="192" y="121"/>
                      <a:pt x="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4"/>
              <p:cNvSpPr/>
              <p:nvPr/>
            </p:nvSpPr>
            <p:spPr>
              <a:xfrm>
                <a:off x="4568380" y="3715573"/>
                <a:ext cx="73562" cy="12298"/>
              </a:xfrm>
              <a:custGeom>
                <a:avLst/>
                <a:gdLst/>
                <a:ahLst/>
                <a:cxnLst/>
                <a:rect l="l" t="t" r="r" b="b"/>
                <a:pathLst>
                  <a:path w="3144" h="525" extrusionOk="0">
                    <a:moveTo>
                      <a:pt x="29" y="0"/>
                    </a:moveTo>
                    <a:cubicBezTo>
                      <a:pt x="18" y="64"/>
                      <a:pt x="9" y="123"/>
                      <a:pt x="0" y="180"/>
                    </a:cubicBezTo>
                    <a:cubicBezTo>
                      <a:pt x="243" y="318"/>
                      <a:pt x="719" y="497"/>
                      <a:pt x="1565" y="522"/>
                    </a:cubicBezTo>
                    <a:cubicBezTo>
                      <a:pt x="1625" y="524"/>
                      <a:pt x="1683" y="525"/>
                      <a:pt x="1739" y="525"/>
                    </a:cubicBezTo>
                    <a:cubicBezTo>
                      <a:pt x="2477" y="525"/>
                      <a:pt x="2911" y="386"/>
                      <a:pt x="3144" y="271"/>
                    </a:cubicBezTo>
                    <a:cubicBezTo>
                      <a:pt x="3139" y="214"/>
                      <a:pt x="3130" y="154"/>
                      <a:pt x="3123" y="89"/>
                    </a:cubicBezTo>
                    <a:cubicBezTo>
                      <a:pt x="2926" y="196"/>
                      <a:pt x="2507" y="350"/>
                      <a:pt x="1745" y="350"/>
                    </a:cubicBezTo>
                    <a:cubicBezTo>
                      <a:pt x="1689" y="350"/>
                      <a:pt x="1631" y="349"/>
                      <a:pt x="1571" y="348"/>
                    </a:cubicBezTo>
                    <a:cubicBezTo>
                      <a:pt x="695" y="322"/>
                      <a:pt x="236" y="125"/>
                      <a:pt x="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4"/>
              <p:cNvSpPr/>
              <p:nvPr/>
            </p:nvSpPr>
            <p:spPr>
              <a:xfrm>
                <a:off x="4594796" y="3596175"/>
                <a:ext cx="25784" cy="7519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321" extrusionOk="0">
                    <a:moveTo>
                      <a:pt x="37" y="0"/>
                    </a:moveTo>
                    <a:cubicBezTo>
                      <a:pt x="33" y="21"/>
                      <a:pt x="30" y="42"/>
                      <a:pt x="26" y="64"/>
                    </a:cubicBezTo>
                    <a:cubicBezTo>
                      <a:pt x="20" y="96"/>
                      <a:pt x="15" y="128"/>
                      <a:pt x="8" y="160"/>
                    </a:cubicBezTo>
                    <a:cubicBezTo>
                      <a:pt x="6" y="174"/>
                      <a:pt x="3" y="187"/>
                      <a:pt x="1" y="201"/>
                    </a:cubicBezTo>
                    <a:cubicBezTo>
                      <a:pt x="95" y="253"/>
                      <a:pt x="262" y="310"/>
                      <a:pt x="550" y="319"/>
                    </a:cubicBezTo>
                    <a:cubicBezTo>
                      <a:pt x="575" y="320"/>
                      <a:pt x="598" y="320"/>
                      <a:pt x="621" y="320"/>
                    </a:cubicBezTo>
                    <a:cubicBezTo>
                      <a:pt x="865" y="320"/>
                      <a:pt x="1013" y="277"/>
                      <a:pt x="1102" y="235"/>
                    </a:cubicBezTo>
                    <a:cubicBezTo>
                      <a:pt x="1100" y="221"/>
                      <a:pt x="1098" y="207"/>
                      <a:pt x="1097" y="194"/>
                    </a:cubicBezTo>
                    <a:cubicBezTo>
                      <a:pt x="1092" y="159"/>
                      <a:pt x="1088" y="124"/>
                      <a:pt x="1082" y="89"/>
                    </a:cubicBezTo>
                    <a:cubicBezTo>
                      <a:pt x="1079" y="71"/>
                      <a:pt x="1077" y="50"/>
                      <a:pt x="1074" y="31"/>
                    </a:cubicBezTo>
                    <a:cubicBezTo>
                      <a:pt x="1031" y="60"/>
                      <a:pt x="904" y="124"/>
                      <a:pt x="614" y="124"/>
                    </a:cubicBezTo>
                    <a:cubicBezTo>
                      <a:pt x="595" y="124"/>
                      <a:pt x="575" y="124"/>
                      <a:pt x="555" y="123"/>
                    </a:cubicBezTo>
                    <a:cubicBezTo>
                      <a:pt x="217" y="114"/>
                      <a:pt x="80" y="32"/>
                      <a:pt x="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4"/>
              <p:cNvSpPr/>
              <p:nvPr/>
            </p:nvSpPr>
            <p:spPr>
              <a:xfrm>
                <a:off x="4607758" y="3550380"/>
                <a:ext cx="35026" cy="230408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9836" extrusionOk="0">
                    <a:moveTo>
                      <a:pt x="57" y="0"/>
                    </a:moveTo>
                    <a:lnTo>
                      <a:pt x="57" y="3501"/>
                    </a:lnTo>
                    <a:cubicBezTo>
                      <a:pt x="57" y="4157"/>
                      <a:pt x="125" y="4810"/>
                      <a:pt x="251" y="5451"/>
                    </a:cubicBezTo>
                    <a:cubicBezTo>
                      <a:pt x="683" y="7677"/>
                      <a:pt x="294" y="9133"/>
                      <a:pt x="0" y="9835"/>
                    </a:cubicBezTo>
                    <a:cubicBezTo>
                      <a:pt x="727" y="9770"/>
                      <a:pt x="1324" y="9148"/>
                      <a:pt x="1464" y="8330"/>
                    </a:cubicBezTo>
                    <a:cubicBezTo>
                      <a:pt x="1476" y="8262"/>
                      <a:pt x="1484" y="8191"/>
                      <a:pt x="1489" y="8120"/>
                    </a:cubicBezTo>
                    <a:cubicBezTo>
                      <a:pt x="1493" y="8084"/>
                      <a:pt x="1494" y="8047"/>
                      <a:pt x="1495" y="8008"/>
                    </a:cubicBezTo>
                    <a:cubicBezTo>
                      <a:pt x="1497" y="7975"/>
                      <a:pt x="1497" y="7941"/>
                      <a:pt x="1495" y="7908"/>
                    </a:cubicBezTo>
                    <a:cubicBezTo>
                      <a:pt x="1495" y="7878"/>
                      <a:pt x="1495" y="7846"/>
                      <a:pt x="1494" y="7811"/>
                    </a:cubicBezTo>
                    <a:cubicBezTo>
                      <a:pt x="1493" y="7754"/>
                      <a:pt x="1489" y="7690"/>
                      <a:pt x="1484" y="7620"/>
                    </a:cubicBezTo>
                    <a:cubicBezTo>
                      <a:pt x="1479" y="7533"/>
                      <a:pt x="1471" y="7437"/>
                      <a:pt x="1459" y="7324"/>
                    </a:cubicBezTo>
                    <a:cubicBezTo>
                      <a:pt x="1454" y="7267"/>
                      <a:pt x="1446" y="7207"/>
                      <a:pt x="1438" y="7143"/>
                    </a:cubicBezTo>
                    <a:cubicBezTo>
                      <a:pt x="1375" y="6627"/>
                      <a:pt x="1241" y="5852"/>
                      <a:pt x="974" y="4602"/>
                    </a:cubicBezTo>
                    <a:cubicBezTo>
                      <a:pt x="802" y="3805"/>
                      <a:pt x="661" y="3001"/>
                      <a:pt x="548" y="2191"/>
                    </a:cubicBezTo>
                    <a:cubicBezTo>
                      <a:pt x="546" y="2177"/>
                      <a:pt x="544" y="2164"/>
                      <a:pt x="543" y="2150"/>
                    </a:cubicBezTo>
                    <a:cubicBezTo>
                      <a:pt x="538" y="2115"/>
                      <a:pt x="534" y="2080"/>
                      <a:pt x="528" y="2046"/>
                    </a:cubicBezTo>
                    <a:cubicBezTo>
                      <a:pt x="525" y="2027"/>
                      <a:pt x="523" y="2006"/>
                      <a:pt x="520" y="1987"/>
                    </a:cubicBezTo>
                    <a:cubicBezTo>
                      <a:pt x="437" y="1360"/>
                      <a:pt x="372" y="731"/>
                      <a:pt x="324" y="100"/>
                    </a:cubicBezTo>
                    <a:lnTo>
                      <a:pt x="318" y="8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EC9836">
                  <a:alpha val="43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4"/>
              <p:cNvSpPr/>
              <p:nvPr/>
            </p:nvSpPr>
            <p:spPr>
              <a:xfrm>
                <a:off x="4347086" y="3791610"/>
                <a:ext cx="42841" cy="18131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774" extrusionOk="0">
                    <a:moveTo>
                      <a:pt x="13" y="1"/>
                    </a:moveTo>
                    <a:lnTo>
                      <a:pt x="5" y="342"/>
                    </a:lnTo>
                    <a:cubicBezTo>
                      <a:pt x="1" y="556"/>
                      <a:pt x="147" y="734"/>
                      <a:pt x="332" y="739"/>
                    </a:cubicBezTo>
                    <a:lnTo>
                      <a:pt x="1480" y="773"/>
                    </a:lnTo>
                    <a:cubicBezTo>
                      <a:pt x="1483" y="773"/>
                      <a:pt x="1486" y="773"/>
                      <a:pt x="1489" y="773"/>
                    </a:cubicBezTo>
                    <a:cubicBezTo>
                      <a:pt x="1670" y="773"/>
                      <a:pt x="1818" y="606"/>
                      <a:pt x="1823" y="396"/>
                    </a:cubicBezTo>
                    <a:lnTo>
                      <a:pt x="1830" y="55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4"/>
              <p:cNvSpPr/>
              <p:nvPr/>
            </p:nvSpPr>
            <p:spPr>
              <a:xfrm>
                <a:off x="4350198" y="3509550"/>
                <a:ext cx="16706" cy="5521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357" extrusionOk="0">
                    <a:moveTo>
                      <a:pt x="136" y="0"/>
                    </a:moveTo>
                    <a:cubicBezTo>
                      <a:pt x="85" y="0"/>
                      <a:pt x="40" y="47"/>
                      <a:pt x="39" y="111"/>
                    </a:cubicBezTo>
                    <a:lnTo>
                      <a:pt x="0" y="1894"/>
                    </a:lnTo>
                    <a:cubicBezTo>
                      <a:pt x="0" y="1931"/>
                      <a:pt x="14" y="1966"/>
                      <a:pt x="40" y="1987"/>
                    </a:cubicBezTo>
                    <a:lnTo>
                      <a:pt x="444" y="2334"/>
                    </a:lnTo>
                    <a:cubicBezTo>
                      <a:pt x="462" y="2349"/>
                      <a:pt x="482" y="2357"/>
                      <a:pt x="502" y="2357"/>
                    </a:cubicBezTo>
                    <a:cubicBezTo>
                      <a:pt x="548" y="2357"/>
                      <a:pt x="592" y="2318"/>
                      <a:pt x="599" y="2258"/>
                    </a:cubicBezTo>
                    <a:lnTo>
                      <a:pt x="688" y="1499"/>
                    </a:lnTo>
                    <a:cubicBezTo>
                      <a:pt x="689" y="1495"/>
                      <a:pt x="689" y="1490"/>
                      <a:pt x="689" y="1487"/>
                    </a:cubicBezTo>
                    <a:lnTo>
                      <a:pt x="713" y="437"/>
                    </a:lnTo>
                    <a:cubicBezTo>
                      <a:pt x="714" y="396"/>
                      <a:pt x="694" y="357"/>
                      <a:pt x="664" y="336"/>
                    </a:cubicBezTo>
                    <a:lnTo>
                      <a:pt x="186" y="16"/>
                    </a:lnTo>
                    <a:cubicBezTo>
                      <a:pt x="169" y="5"/>
                      <a:pt x="152" y="0"/>
                      <a:pt x="1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4"/>
              <p:cNvSpPr/>
              <p:nvPr/>
            </p:nvSpPr>
            <p:spPr>
              <a:xfrm>
                <a:off x="4381691" y="3510838"/>
                <a:ext cx="16636" cy="54627"/>
              </a:xfrm>
              <a:custGeom>
                <a:avLst/>
                <a:gdLst/>
                <a:ahLst/>
                <a:cxnLst/>
                <a:rect l="l" t="t" r="r" b="b"/>
                <a:pathLst>
                  <a:path w="711" h="2332" extrusionOk="0">
                    <a:moveTo>
                      <a:pt x="611" y="0"/>
                    </a:moveTo>
                    <a:cubicBezTo>
                      <a:pt x="596" y="0"/>
                      <a:pt x="581" y="4"/>
                      <a:pt x="567" y="13"/>
                    </a:cubicBezTo>
                    <a:lnTo>
                      <a:pt x="75" y="305"/>
                    </a:lnTo>
                    <a:cubicBezTo>
                      <a:pt x="44" y="323"/>
                      <a:pt x="23" y="361"/>
                      <a:pt x="23" y="402"/>
                    </a:cubicBezTo>
                    <a:lnTo>
                      <a:pt x="1" y="1451"/>
                    </a:lnTo>
                    <a:lnTo>
                      <a:pt x="1" y="1465"/>
                    </a:lnTo>
                    <a:lnTo>
                      <a:pt x="58" y="2228"/>
                    </a:lnTo>
                    <a:cubicBezTo>
                      <a:pt x="62" y="2290"/>
                      <a:pt x="106" y="2331"/>
                      <a:pt x="154" y="2331"/>
                    </a:cubicBezTo>
                    <a:cubicBezTo>
                      <a:pt x="172" y="2331"/>
                      <a:pt x="191" y="2325"/>
                      <a:pt x="209" y="2312"/>
                    </a:cubicBezTo>
                    <a:lnTo>
                      <a:pt x="627" y="1991"/>
                    </a:lnTo>
                    <a:cubicBezTo>
                      <a:pt x="654" y="1970"/>
                      <a:pt x="669" y="1935"/>
                      <a:pt x="670" y="1900"/>
                    </a:cubicBezTo>
                    <a:lnTo>
                      <a:pt x="709" y="116"/>
                    </a:lnTo>
                    <a:cubicBezTo>
                      <a:pt x="710" y="49"/>
                      <a:pt x="663" y="0"/>
                      <a:pt x="6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4"/>
              <p:cNvSpPr/>
              <p:nvPr/>
            </p:nvSpPr>
            <p:spPr>
              <a:xfrm>
                <a:off x="4323548" y="3527564"/>
                <a:ext cx="91882" cy="278711"/>
              </a:xfrm>
              <a:custGeom>
                <a:avLst/>
                <a:gdLst/>
                <a:ahLst/>
                <a:cxnLst/>
                <a:rect l="l" t="t" r="r" b="b"/>
                <a:pathLst>
                  <a:path w="3927" h="11898" extrusionOk="0">
                    <a:moveTo>
                      <a:pt x="1845" y="0"/>
                    </a:moveTo>
                    <a:cubicBezTo>
                      <a:pt x="1750" y="795"/>
                      <a:pt x="1632" y="1586"/>
                      <a:pt x="1493" y="2371"/>
                    </a:cubicBezTo>
                    <a:cubicBezTo>
                      <a:pt x="1488" y="2397"/>
                      <a:pt x="1484" y="2422"/>
                      <a:pt x="1478" y="2448"/>
                    </a:cubicBezTo>
                    <a:cubicBezTo>
                      <a:pt x="1471" y="2487"/>
                      <a:pt x="1465" y="2526"/>
                      <a:pt x="1457" y="2565"/>
                    </a:cubicBezTo>
                    <a:cubicBezTo>
                      <a:pt x="1455" y="2580"/>
                      <a:pt x="1452" y="2597"/>
                      <a:pt x="1448" y="2613"/>
                    </a:cubicBezTo>
                    <a:cubicBezTo>
                      <a:pt x="1266" y="3607"/>
                      <a:pt x="1047" y="4590"/>
                      <a:pt x="794" y="5564"/>
                    </a:cubicBezTo>
                    <a:cubicBezTo>
                      <a:pt x="417" y="7012"/>
                      <a:pt x="220" y="7920"/>
                      <a:pt x="118" y="8529"/>
                    </a:cubicBezTo>
                    <a:cubicBezTo>
                      <a:pt x="104" y="8606"/>
                      <a:pt x="93" y="8677"/>
                      <a:pt x="83" y="8745"/>
                    </a:cubicBezTo>
                    <a:cubicBezTo>
                      <a:pt x="63" y="8879"/>
                      <a:pt x="48" y="8997"/>
                      <a:pt x="37" y="9102"/>
                    </a:cubicBezTo>
                    <a:cubicBezTo>
                      <a:pt x="26" y="9186"/>
                      <a:pt x="20" y="9262"/>
                      <a:pt x="15" y="9331"/>
                    </a:cubicBezTo>
                    <a:cubicBezTo>
                      <a:pt x="12" y="9372"/>
                      <a:pt x="10" y="9411"/>
                      <a:pt x="7" y="9447"/>
                    </a:cubicBezTo>
                    <a:cubicBezTo>
                      <a:pt x="5" y="9487"/>
                      <a:pt x="2" y="9529"/>
                      <a:pt x="2" y="9570"/>
                    </a:cubicBezTo>
                    <a:cubicBezTo>
                      <a:pt x="1" y="9616"/>
                      <a:pt x="1" y="9659"/>
                      <a:pt x="2" y="9704"/>
                    </a:cubicBezTo>
                    <a:cubicBezTo>
                      <a:pt x="5" y="9791"/>
                      <a:pt x="11" y="9877"/>
                      <a:pt x="22" y="9960"/>
                    </a:cubicBezTo>
                    <a:cubicBezTo>
                      <a:pt x="159" y="11033"/>
                      <a:pt x="945" y="11868"/>
                      <a:pt x="1914" y="11897"/>
                    </a:cubicBezTo>
                    <a:cubicBezTo>
                      <a:pt x="1931" y="11897"/>
                      <a:pt x="1948" y="11897"/>
                      <a:pt x="1965" y="11897"/>
                    </a:cubicBezTo>
                    <a:cubicBezTo>
                      <a:pt x="2017" y="11897"/>
                      <a:pt x="2068" y="11895"/>
                      <a:pt x="2119" y="11889"/>
                    </a:cubicBezTo>
                    <a:cubicBezTo>
                      <a:pt x="2996" y="11810"/>
                      <a:pt x="3718" y="11059"/>
                      <a:pt x="3888" y="10072"/>
                    </a:cubicBezTo>
                    <a:cubicBezTo>
                      <a:pt x="3902" y="9989"/>
                      <a:pt x="3912" y="9903"/>
                      <a:pt x="3918" y="9817"/>
                    </a:cubicBezTo>
                    <a:cubicBezTo>
                      <a:pt x="3921" y="9774"/>
                      <a:pt x="3923" y="9728"/>
                      <a:pt x="3924" y="9682"/>
                    </a:cubicBezTo>
                    <a:cubicBezTo>
                      <a:pt x="3926" y="9642"/>
                      <a:pt x="3926" y="9601"/>
                      <a:pt x="3924" y="9561"/>
                    </a:cubicBezTo>
                    <a:cubicBezTo>
                      <a:pt x="3924" y="9524"/>
                      <a:pt x="3923" y="9484"/>
                      <a:pt x="3922" y="9443"/>
                    </a:cubicBezTo>
                    <a:cubicBezTo>
                      <a:pt x="3919" y="9375"/>
                      <a:pt x="3916" y="9298"/>
                      <a:pt x="3911" y="9213"/>
                    </a:cubicBezTo>
                    <a:cubicBezTo>
                      <a:pt x="3904" y="9109"/>
                      <a:pt x="3894" y="8991"/>
                      <a:pt x="3880" y="8856"/>
                    </a:cubicBezTo>
                    <a:cubicBezTo>
                      <a:pt x="3872" y="8787"/>
                      <a:pt x="3863" y="8714"/>
                      <a:pt x="3855" y="8637"/>
                    </a:cubicBezTo>
                    <a:cubicBezTo>
                      <a:pt x="3776" y="8015"/>
                      <a:pt x="3616" y="7076"/>
                      <a:pt x="3292" y="5567"/>
                    </a:cubicBezTo>
                    <a:cubicBezTo>
                      <a:pt x="3086" y="4605"/>
                      <a:pt x="2913" y="3633"/>
                      <a:pt x="2778" y="2654"/>
                    </a:cubicBezTo>
                    <a:cubicBezTo>
                      <a:pt x="2776" y="2639"/>
                      <a:pt x="2774" y="2622"/>
                      <a:pt x="2771" y="2606"/>
                    </a:cubicBezTo>
                    <a:cubicBezTo>
                      <a:pt x="2766" y="2565"/>
                      <a:pt x="2759" y="2524"/>
                      <a:pt x="2754" y="2482"/>
                    </a:cubicBezTo>
                    <a:cubicBezTo>
                      <a:pt x="2752" y="2457"/>
                      <a:pt x="2748" y="2434"/>
                      <a:pt x="2745" y="2410"/>
                    </a:cubicBezTo>
                    <a:cubicBezTo>
                      <a:pt x="2646" y="1653"/>
                      <a:pt x="2566" y="894"/>
                      <a:pt x="2508" y="131"/>
                    </a:cubicBezTo>
                    <a:lnTo>
                      <a:pt x="2499" y="19"/>
                    </a:lnTo>
                    <a:lnTo>
                      <a:pt x="2189" y="10"/>
                    </a:lnTo>
                    <a:lnTo>
                      <a:pt x="18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4"/>
              <p:cNvSpPr/>
              <p:nvPr/>
            </p:nvSpPr>
            <p:spPr>
              <a:xfrm>
                <a:off x="4371069" y="3508261"/>
                <a:ext cx="7440" cy="63271"/>
              </a:xfrm>
              <a:custGeom>
                <a:avLst/>
                <a:gdLst/>
                <a:ahLst/>
                <a:cxnLst/>
                <a:rect l="l" t="t" r="r" b="b"/>
                <a:pathLst>
                  <a:path w="318" h="2701" extrusionOk="0">
                    <a:moveTo>
                      <a:pt x="42" y="1"/>
                    </a:moveTo>
                    <a:cubicBezTo>
                      <a:pt x="20" y="1"/>
                      <a:pt x="0" y="22"/>
                      <a:pt x="0" y="51"/>
                    </a:cubicBezTo>
                    <a:lnTo>
                      <a:pt x="56" y="2653"/>
                    </a:lnTo>
                    <a:cubicBezTo>
                      <a:pt x="57" y="2678"/>
                      <a:pt x="75" y="2701"/>
                      <a:pt x="97" y="2701"/>
                    </a:cubicBezTo>
                    <a:lnTo>
                      <a:pt x="107" y="2701"/>
                    </a:lnTo>
                    <a:cubicBezTo>
                      <a:pt x="128" y="2701"/>
                      <a:pt x="148" y="2681"/>
                      <a:pt x="149" y="2656"/>
                    </a:cubicBezTo>
                    <a:lnTo>
                      <a:pt x="316" y="60"/>
                    </a:lnTo>
                    <a:cubicBezTo>
                      <a:pt x="317" y="32"/>
                      <a:pt x="299" y="9"/>
                      <a:pt x="275" y="7"/>
                    </a:cubicBez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4"/>
              <p:cNvSpPr/>
              <p:nvPr/>
            </p:nvSpPr>
            <p:spPr>
              <a:xfrm>
                <a:off x="4363956" y="3575608"/>
                <a:ext cx="3369" cy="3795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62" extrusionOk="0">
                    <a:moveTo>
                      <a:pt x="70" y="0"/>
                    </a:moveTo>
                    <a:cubicBezTo>
                      <a:pt x="34" y="0"/>
                      <a:pt x="3" y="34"/>
                      <a:pt x="2" y="78"/>
                    </a:cubicBezTo>
                    <a:cubicBezTo>
                      <a:pt x="1" y="123"/>
                      <a:pt x="31" y="160"/>
                      <a:pt x="69" y="161"/>
                    </a:cubicBezTo>
                    <a:cubicBezTo>
                      <a:pt x="70" y="161"/>
                      <a:pt x="71" y="161"/>
                      <a:pt x="71" y="161"/>
                    </a:cubicBezTo>
                    <a:cubicBezTo>
                      <a:pt x="109" y="161"/>
                      <a:pt x="140" y="128"/>
                      <a:pt x="141" y="83"/>
                    </a:cubicBezTo>
                    <a:cubicBezTo>
                      <a:pt x="143" y="38"/>
                      <a:pt x="112" y="1"/>
                      <a:pt x="73" y="0"/>
                    </a:cubicBezTo>
                    <a:cubicBezTo>
                      <a:pt x="72" y="0"/>
                      <a:pt x="71" y="0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4"/>
              <p:cNvSpPr/>
              <p:nvPr/>
            </p:nvSpPr>
            <p:spPr>
              <a:xfrm>
                <a:off x="4364962" y="3562701"/>
                <a:ext cx="3369" cy="3818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63" extrusionOk="0">
                    <a:moveTo>
                      <a:pt x="73" y="0"/>
                    </a:moveTo>
                    <a:cubicBezTo>
                      <a:pt x="35" y="0"/>
                      <a:pt x="4" y="36"/>
                      <a:pt x="3" y="79"/>
                    </a:cubicBezTo>
                    <a:cubicBezTo>
                      <a:pt x="1" y="124"/>
                      <a:pt x="32" y="161"/>
                      <a:pt x="70" y="162"/>
                    </a:cubicBezTo>
                    <a:cubicBezTo>
                      <a:pt x="71" y="163"/>
                      <a:pt x="72" y="163"/>
                      <a:pt x="72" y="163"/>
                    </a:cubicBezTo>
                    <a:cubicBezTo>
                      <a:pt x="109" y="163"/>
                      <a:pt x="141" y="128"/>
                      <a:pt x="142" y="85"/>
                    </a:cubicBezTo>
                    <a:cubicBezTo>
                      <a:pt x="143" y="39"/>
                      <a:pt x="113" y="2"/>
                      <a:pt x="75" y="0"/>
                    </a:cubicBezTo>
                    <a:cubicBezTo>
                      <a:pt x="74" y="0"/>
                      <a:pt x="74" y="0"/>
                      <a:pt x="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4"/>
              <p:cNvSpPr/>
              <p:nvPr/>
            </p:nvSpPr>
            <p:spPr>
              <a:xfrm>
                <a:off x="4365968" y="3549817"/>
                <a:ext cx="3346" cy="3818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63" extrusionOk="0">
                    <a:moveTo>
                      <a:pt x="74" y="1"/>
                    </a:moveTo>
                    <a:cubicBezTo>
                      <a:pt x="35" y="1"/>
                      <a:pt x="3" y="36"/>
                      <a:pt x="2" y="79"/>
                    </a:cubicBezTo>
                    <a:cubicBezTo>
                      <a:pt x="1" y="124"/>
                      <a:pt x="32" y="161"/>
                      <a:pt x="70" y="163"/>
                    </a:cubicBezTo>
                    <a:cubicBezTo>
                      <a:pt x="70" y="163"/>
                      <a:pt x="71" y="163"/>
                      <a:pt x="71" y="163"/>
                    </a:cubicBezTo>
                    <a:cubicBezTo>
                      <a:pt x="109" y="163"/>
                      <a:pt x="140" y="128"/>
                      <a:pt x="141" y="84"/>
                    </a:cubicBezTo>
                    <a:cubicBezTo>
                      <a:pt x="142" y="40"/>
                      <a:pt x="112" y="2"/>
                      <a:pt x="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4"/>
              <p:cNvSpPr/>
              <p:nvPr/>
            </p:nvSpPr>
            <p:spPr>
              <a:xfrm>
                <a:off x="4366974" y="3536980"/>
                <a:ext cx="3369" cy="3818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63" extrusionOk="0">
                    <a:moveTo>
                      <a:pt x="72" y="0"/>
                    </a:moveTo>
                    <a:cubicBezTo>
                      <a:pt x="35" y="0"/>
                      <a:pt x="4" y="36"/>
                      <a:pt x="2" y="78"/>
                    </a:cubicBezTo>
                    <a:cubicBezTo>
                      <a:pt x="1" y="123"/>
                      <a:pt x="32" y="160"/>
                      <a:pt x="70" y="162"/>
                    </a:cubicBezTo>
                    <a:cubicBezTo>
                      <a:pt x="70" y="162"/>
                      <a:pt x="71" y="162"/>
                      <a:pt x="71" y="162"/>
                    </a:cubicBezTo>
                    <a:cubicBezTo>
                      <a:pt x="109" y="162"/>
                      <a:pt x="140" y="128"/>
                      <a:pt x="142" y="83"/>
                    </a:cubicBezTo>
                    <a:cubicBezTo>
                      <a:pt x="143" y="39"/>
                      <a:pt x="113" y="1"/>
                      <a:pt x="74" y="0"/>
                    </a:cubicBezTo>
                    <a:cubicBezTo>
                      <a:pt x="73" y="0"/>
                      <a:pt x="73" y="0"/>
                      <a:pt x="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4"/>
              <p:cNvSpPr/>
              <p:nvPr/>
            </p:nvSpPr>
            <p:spPr>
              <a:xfrm>
                <a:off x="4379305" y="3576007"/>
                <a:ext cx="3322" cy="3818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63" extrusionOk="0">
                    <a:moveTo>
                      <a:pt x="71" y="1"/>
                    </a:moveTo>
                    <a:cubicBezTo>
                      <a:pt x="33" y="1"/>
                      <a:pt x="2" y="36"/>
                      <a:pt x="1" y="79"/>
                    </a:cubicBezTo>
                    <a:cubicBezTo>
                      <a:pt x="0" y="124"/>
                      <a:pt x="30" y="161"/>
                      <a:pt x="69" y="163"/>
                    </a:cubicBezTo>
                    <a:cubicBezTo>
                      <a:pt x="69" y="163"/>
                      <a:pt x="70" y="163"/>
                      <a:pt x="70" y="163"/>
                    </a:cubicBezTo>
                    <a:cubicBezTo>
                      <a:pt x="108" y="163"/>
                      <a:pt x="140" y="127"/>
                      <a:pt x="141" y="84"/>
                    </a:cubicBezTo>
                    <a:cubicBezTo>
                      <a:pt x="142" y="40"/>
                      <a:pt x="111" y="2"/>
                      <a:pt x="73" y="1"/>
                    </a:cubicBezTo>
                    <a:cubicBezTo>
                      <a:pt x="72" y="1"/>
                      <a:pt x="72" y="1"/>
                      <a:pt x="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4"/>
              <p:cNvSpPr/>
              <p:nvPr/>
            </p:nvSpPr>
            <p:spPr>
              <a:xfrm>
                <a:off x="4378837" y="3563123"/>
                <a:ext cx="3322" cy="3795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62" extrusionOk="0">
                    <a:moveTo>
                      <a:pt x="72" y="1"/>
                    </a:moveTo>
                    <a:cubicBezTo>
                      <a:pt x="34" y="1"/>
                      <a:pt x="3" y="36"/>
                      <a:pt x="2" y="79"/>
                    </a:cubicBezTo>
                    <a:cubicBezTo>
                      <a:pt x="1" y="124"/>
                      <a:pt x="31" y="161"/>
                      <a:pt x="69" y="162"/>
                    </a:cubicBezTo>
                    <a:cubicBezTo>
                      <a:pt x="70" y="162"/>
                      <a:pt x="71" y="162"/>
                      <a:pt x="72" y="162"/>
                    </a:cubicBezTo>
                    <a:cubicBezTo>
                      <a:pt x="110" y="162"/>
                      <a:pt x="140" y="127"/>
                      <a:pt x="141" y="84"/>
                    </a:cubicBezTo>
                    <a:cubicBezTo>
                      <a:pt x="141" y="38"/>
                      <a:pt x="112" y="1"/>
                      <a:pt x="73" y="1"/>
                    </a:cubicBezTo>
                    <a:cubicBezTo>
                      <a:pt x="73" y="1"/>
                      <a:pt x="72" y="1"/>
                      <a:pt x="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4"/>
              <p:cNvSpPr/>
              <p:nvPr/>
            </p:nvSpPr>
            <p:spPr>
              <a:xfrm>
                <a:off x="4378369" y="3550192"/>
                <a:ext cx="3346" cy="3818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63" extrusionOk="0">
                    <a:moveTo>
                      <a:pt x="71" y="0"/>
                    </a:moveTo>
                    <a:cubicBezTo>
                      <a:pt x="34" y="0"/>
                      <a:pt x="2" y="36"/>
                      <a:pt x="1" y="78"/>
                    </a:cubicBezTo>
                    <a:cubicBezTo>
                      <a:pt x="0" y="123"/>
                      <a:pt x="31" y="160"/>
                      <a:pt x="69" y="162"/>
                    </a:cubicBezTo>
                    <a:cubicBezTo>
                      <a:pt x="69" y="162"/>
                      <a:pt x="70" y="162"/>
                      <a:pt x="70" y="162"/>
                    </a:cubicBezTo>
                    <a:cubicBezTo>
                      <a:pt x="109" y="162"/>
                      <a:pt x="140" y="127"/>
                      <a:pt x="141" y="83"/>
                    </a:cubicBezTo>
                    <a:cubicBezTo>
                      <a:pt x="143" y="39"/>
                      <a:pt x="112" y="1"/>
                      <a:pt x="73" y="0"/>
                    </a:cubicBezTo>
                    <a:cubicBezTo>
                      <a:pt x="72" y="0"/>
                      <a:pt x="72" y="0"/>
                      <a:pt x="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4"/>
              <p:cNvSpPr/>
              <p:nvPr/>
            </p:nvSpPr>
            <p:spPr>
              <a:xfrm>
                <a:off x="4377901" y="3537285"/>
                <a:ext cx="3369" cy="3795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62" extrusionOk="0">
                    <a:moveTo>
                      <a:pt x="70" y="0"/>
                    </a:moveTo>
                    <a:cubicBezTo>
                      <a:pt x="34" y="0"/>
                      <a:pt x="4" y="35"/>
                      <a:pt x="2" y="78"/>
                    </a:cubicBezTo>
                    <a:cubicBezTo>
                      <a:pt x="1" y="123"/>
                      <a:pt x="31" y="160"/>
                      <a:pt x="69" y="161"/>
                    </a:cubicBezTo>
                    <a:cubicBezTo>
                      <a:pt x="70" y="161"/>
                      <a:pt x="70" y="161"/>
                      <a:pt x="71" y="161"/>
                    </a:cubicBezTo>
                    <a:cubicBezTo>
                      <a:pt x="109" y="161"/>
                      <a:pt x="140" y="126"/>
                      <a:pt x="141" y="83"/>
                    </a:cubicBezTo>
                    <a:cubicBezTo>
                      <a:pt x="143" y="38"/>
                      <a:pt x="112" y="1"/>
                      <a:pt x="73" y="0"/>
                    </a:cubicBezTo>
                    <a:cubicBezTo>
                      <a:pt x="72" y="0"/>
                      <a:pt x="71" y="0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4"/>
              <p:cNvSpPr/>
              <p:nvPr/>
            </p:nvSpPr>
            <p:spPr>
              <a:xfrm>
                <a:off x="4323619" y="3754833"/>
                <a:ext cx="91648" cy="16257"/>
              </a:xfrm>
              <a:custGeom>
                <a:avLst/>
                <a:gdLst/>
                <a:ahLst/>
                <a:cxnLst/>
                <a:rect l="l" t="t" r="r" b="b"/>
                <a:pathLst>
                  <a:path w="3917" h="69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" y="88"/>
                      <a:pt x="11" y="174"/>
                      <a:pt x="21" y="257"/>
                    </a:cubicBezTo>
                    <a:cubicBezTo>
                      <a:pt x="304" y="427"/>
                      <a:pt x="884" y="659"/>
                      <a:pt x="1945" y="690"/>
                    </a:cubicBezTo>
                    <a:cubicBezTo>
                      <a:pt x="2019" y="692"/>
                      <a:pt x="2091" y="693"/>
                      <a:pt x="2161" y="693"/>
                    </a:cubicBezTo>
                    <a:cubicBezTo>
                      <a:pt x="3087" y="693"/>
                      <a:pt x="3616" y="511"/>
                      <a:pt x="3886" y="370"/>
                    </a:cubicBezTo>
                    <a:cubicBezTo>
                      <a:pt x="3900" y="287"/>
                      <a:pt x="3910" y="201"/>
                      <a:pt x="3916" y="115"/>
                    </a:cubicBezTo>
                    <a:lnTo>
                      <a:pt x="3916" y="115"/>
                    </a:lnTo>
                    <a:cubicBezTo>
                      <a:pt x="3731" y="236"/>
                      <a:pt x="3223" y="482"/>
                      <a:pt x="2165" y="482"/>
                    </a:cubicBezTo>
                    <a:cubicBezTo>
                      <a:pt x="2096" y="482"/>
                      <a:pt x="2024" y="481"/>
                      <a:pt x="1950" y="479"/>
                    </a:cubicBezTo>
                    <a:cubicBezTo>
                      <a:pt x="742" y="444"/>
                      <a:pt x="191" y="140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4"/>
              <p:cNvSpPr/>
              <p:nvPr/>
            </p:nvSpPr>
            <p:spPr>
              <a:xfrm>
                <a:off x="4323899" y="3740755"/>
                <a:ext cx="91461" cy="15882"/>
              </a:xfrm>
              <a:custGeom>
                <a:avLst/>
                <a:gdLst/>
                <a:ahLst/>
                <a:cxnLst/>
                <a:rect l="l" t="t" r="r" b="b"/>
                <a:pathLst>
                  <a:path w="3909" h="678" extrusionOk="0">
                    <a:moveTo>
                      <a:pt x="21" y="1"/>
                    </a:moveTo>
                    <a:cubicBezTo>
                      <a:pt x="11" y="85"/>
                      <a:pt x="5" y="161"/>
                      <a:pt x="0" y="230"/>
                    </a:cubicBezTo>
                    <a:cubicBezTo>
                      <a:pt x="276" y="399"/>
                      <a:pt x="857" y="643"/>
                      <a:pt x="1945" y="675"/>
                    </a:cubicBezTo>
                    <a:cubicBezTo>
                      <a:pt x="2020" y="677"/>
                      <a:pt x="2093" y="678"/>
                      <a:pt x="2163" y="678"/>
                    </a:cubicBezTo>
                    <a:cubicBezTo>
                      <a:pt x="3114" y="678"/>
                      <a:pt x="3645" y="486"/>
                      <a:pt x="3908" y="342"/>
                    </a:cubicBezTo>
                    <a:cubicBezTo>
                      <a:pt x="3906" y="274"/>
                      <a:pt x="3903" y="197"/>
                      <a:pt x="3897" y="112"/>
                    </a:cubicBezTo>
                    <a:cubicBezTo>
                      <a:pt x="3696" y="237"/>
                      <a:pt x="3186" y="468"/>
                      <a:pt x="2159" y="468"/>
                    </a:cubicBezTo>
                    <a:cubicBezTo>
                      <a:pt x="2091" y="468"/>
                      <a:pt x="2022" y="467"/>
                      <a:pt x="1950" y="464"/>
                    </a:cubicBezTo>
                    <a:cubicBezTo>
                      <a:pt x="784" y="432"/>
                      <a:pt x="228" y="145"/>
                      <a:pt x="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4"/>
              <p:cNvSpPr/>
              <p:nvPr/>
            </p:nvSpPr>
            <p:spPr>
              <a:xfrm>
                <a:off x="4325490" y="3727332"/>
                <a:ext cx="88887" cy="14851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634" extrusionOk="0">
                    <a:moveTo>
                      <a:pt x="36" y="1"/>
                    </a:moveTo>
                    <a:cubicBezTo>
                      <a:pt x="23" y="78"/>
                      <a:pt x="11" y="149"/>
                      <a:pt x="1" y="217"/>
                    </a:cubicBezTo>
                    <a:cubicBezTo>
                      <a:pt x="296" y="384"/>
                      <a:pt x="870" y="601"/>
                      <a:pt x="1892" y="630"/>
                    </a:cubicBezTo>
                    <a:cubicBezTo>
                      <a:pt x="1968" y="633"/>
                      <a:pt x="2043" y="634"/>
                      <a:pt x="2114" y="634"/>
                    </a:cubicBezTo>
                    <a:cubicBezTo>
                      <a:pt x="2999" y="634"/>
                      <a:pt x="3519" y="466"/>
                      <a:pt x="3798" y="328"/>
                    </a:cubicBezTo>
                    <a:cubicBezTo>
                      <a:pt x="3790" y="258"/>
                      <a:pt x="3783" y="186"/>
                      <a:pt x="3773" y="108"/>
                    </a:cubicBezTo>
                    <a:cubicBezTo>
                      <a:pt x="3534" y="237"/>
                      <a:pt x="3028" y="423"/>
                      <a:pt x="2106" y="423"/>
                    </a:cubicBezTo>
                    <a:cubicBezTo>
                      <a:pt x="2038" y="423"/>
                      <a:pt x="1968" y="422"/>
                      <a:pt x="1896" y="420"/>
                    </a:cubicBezTo>
                    <a:cubicBezTo>
                      <a:pt x="840" y="389"/>
                      <a:pt x="286" y="153"/>
                      <a:pt x="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4"/>
              <p:cNvSpPr/>
              <p:nvPr/>
            </p:nvSpPr>
            <p:spPr>
              <a:xfrm>
                <a:off x="4357405" y="3583081"/>
                <a:ext cx="31142" cy="9089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388" extrusionOk="0">
                    <a:moveTo>
                      <a:pt x="45" y="0"/>
                    </a:moveTo>
                    <a:cubicBezTo>
                      <a:pt x="40" y="27"/>
                      <a:pt x="36" y="52"/>
                      <a:pt x="30" y="78"/>
                    </a:cubicBezTo>
                    <a:cubicBezTo>
                      <a:pt x="24" y="117"/>
                      <a:pt x="18" y="155"/>
                      <a:pt x="10" y="195"/>
                    </a:cubicBezTo>
                    <a:cubicBezTo>
                      <a:pt x="8" y="211"/>
                      <a:pt x="4" y="228"/>
                      <a:pt x="1" y="245"/>
                    </a:cubicBezTo>
                    <a:cubicBezTo>
                      <a:pt x="116" y="308"/>
                      <a:pt x="317" y="376"/>
                      <a:pt x="665" y="387"/>
                    </a:cubicBezTo>
                    <a:cubicBezTo>
                      <a:pt x="693" y="388"/>
                      <a:pt x="720" y="388"/>
                      <a:pt x="745" y="388"/>
                    </a:cubicBezTo>
                    <a:cubicBezTo>
                      <a:pt x="1042" y="388"/>
                      <a:pt x="1223" y="336"/>
                      <a:pt x="1331" y="284"/>
                    </a:cubicBezTo>
                    <a:cubicBezTo>
                      <a:pt x="1328" y="268"/>
                      <a:pt x="1327" y="251"/>
                      <a:pt x="1324" y="235"/>
                    </a:cubicBezTo>
                    <a:cubicBezTo>
                      <a:pt x="1319" y="194"/>
                      <a:pt x="1312" y="151"/>
                      <a:pt x="1307" y="110"/>
                    </a:cubicBezTo>
                    <a:cubicBezTo>
                      <a:pt x="1305" y="86"/>
                      <a:pt x="1302" y="63"/>
                      <a:pt x="1298" y="38"/>
                    </a:cubicBezTo>
                    <a:cubicBezTo>
                      <a:pt x="1247" y="75"/>
                      <a:pt x="1092" y="151"/>
                      <a:pt x="743" y="151"/>
                    </a:cubicBezTo>
                    <a:cubicBezTo>
                      <a:pt x="720" y="151"/>
                      <a:pt x="696" y="151"/>
                      <a:pt x="671" y="150"/>
                    </a:cubicBezTo>
                    <a:cubicBezTo>
                      <a:pt x="262" y="139"/>
                      <a:pt x="96" y="40"/>
                      <a:pt x="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4"/>
              <p:cNvSpPr/>
              <p:nvPr/>
            </p:nvSpPr>
            <p:spPr>
              <a:xfrm>
                <a:off x="4373128" y="3527751"/>
                <a:ext cx="42303" cy="278312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1881" extrusionOk="0">
                    <a:moveTo>
                      <a:pt x="69" y="0"/>
                    </a:moveTo>
                    <a:lnTo>
                      <a:pt x="69" y="4230"/>
                    </a:lnTo>
                    <a:cubicBezTo>
                      <a:pt x="69" y="5022"/>
                      <a:pt x="152" y="5812"/>
                      <a:pt x="302" y="6584"/>
                    </a:cubicBezTo>
                    <a:cubicBezTo>
                      <a:pt x="825" y="9273"/>
                      <a:pt x="354" y="11032"/>
                      <a:pt x="0" y="11880"/>
                    </a:cubicBezTo>
                    <a:cubicBezTo>
                      <a:pt x="877" y="11801"/>
                      <a:pt x="1599" y="11050"/>
                      <a:pt x="1769" y="10063"/>
                    </a:cubicBezTo>
                    <a:cubicBezTo>
                      <a:pt x="1783" y="9979"/>
                      <a:pt x="1793" y="9894"/>
                      <a:pt x="1799" y="9808"/>
                    </a:cubicBezTo>
                    <a:cubicBezTo>
                      <a:pt x="1802" y="9764"/>
                      <a:pt x="1804" y="9719"/>
                      <a:pt x="1805" y="9673"/>
                    </a:cubicBezTo>
                    <a:cubicBezTo>
                      <a:pt x="1807" y="9633"/>
                      <a:pt x="1807" y="9592"/>
                      <a:pt x="1805" y="9552"/>
                    </a:cubicBezTo>
                    <a:cubicBezTo>
                      <a:pt x="1805" y="9515"/>
                      <a:pt x="1804" y="9475"/>
                      <a:pt x="1803" y="9434"/>
                    </a:cubicBezTo>
                    <a:cubicBezTo>
                      <a:pt x="1800" y="9366"/>
                      <a:pt x="1797" y="9289"/>
                      <a:pt x="1792" y="9204"/>
                    </a:cubicBezTo>
                    <a:cubicBezTo>
                      <a:pt x="1785" y="9100"/>
                      <a:pt x="1775" y="8982"/>
                      <a:pt x="1761" y="8846"/>
                    </a:cubicBezTo>
                    <a:cubicBezTo>
                      <a:pt x="1753" y="8778"/>
                      <a:pt x="1744" y="8705"/>
                      <a:pt x="1736" y="8628"/>
                    </a:cubicBezTo>
                    <a:cubicBezTo>
                      <a:pt x="1657" y="8005"/>
                      <a:pt x="1497" y="7066"/>
                      <a:pt x="1173" y="5558"/>
                    </a:cubicBezTo>
                    <a:cubicBezTo>
                      <a:pt x="967" y="4595"/>
                      <a:pt x="794" y="3624"/>
                      <a:pt x="659" y="2645"/>
                    </a:cubicBezTo>
                    <a:cubicBezTo>
                      <a:pt x="657" y="2630"/>
                      <a:pt x="655" y="2613"/>
                      <a:pt x="652" y="2597"/>
                    </a:cubicBezTo>
                    <a:cubicBezTo>
                      <a:pt x="647" y="2556"/>
                      <a:pt x="640" y="2515"/>
                      <a:pt x="635" y="2472"/>
                    </a:cubicBezTo>
                    <a:cubicBezTo>
                      <a:pt x="633" y="2448"/>
                      <a:pt x="629" y="2425"/>
                      <a:pt x="626" y="2400"/>
                    </a:cubicBezTo>
                    <a:cubicBezTo>
                      <a:pt x="527" y="1644"/>
                      <a:pt x="447" y="885"/>
                      <a:pt x="389" y="122"/>
                    </a:cubicBezTo>
                    <a:lnTo>
                      <a:pt x="380" y="9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EC9836">
                  <a:alpha val="43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44"/>
              <p:cNvSpPr/>
              <p:nvPr/>
            </p:nvSpPr>
            <p:spPr>
              <a:xfrm>
                <a:off x="4067018" y="3415311"/>
                <a:ext cx="626000" cy="197028"/>
              </a:xfrm>
              <a:custGeom>
                <a:avLst/>
                <a:gdLst/>
                <a:ahLst/>
                <a:cxnLst/>
                <a:rect l="l" t="t" r="r" b="b"/>
                <a:pathLst>
                  <a:path w="26755" h="8411" extrusionOk="0">
                    <a:moveTo>
                      <a:pt x="26754" y="1"/>
                    </a:moveTo>
                    <a:lnTo>
                      <a:pt x="26119" y="221"/>
                    </a:lnTo>
                    <a:lnTo>
                      <a:pt x="26119" y="7013"/>
                    </a:lnTo>
                    <a:cubicBezTo>
                      <a:pt x="26119" y="7380"/>
                      <a:pt x="25865" y="7676"/>
                      <a:pt x="25549" y="7676"/>
                    </a:cubicBezTo>
                    <a:lnTo>
                      <a:pt x="1208" y="7676"/>
                    </a:lnTo>
                    <a:cubicBezTo>
                      <a:pt x="891" y="7676"/>
                      <a:pt x="634" y="7379"/>
                      <a:pt x="634" y="7013"/>
                    </a:cubicBezTo>
                    <a:lnTo>
                      <a:pt x="634" y="734"/>
                    </a:lnTo>
                    <a:lnTo>
                      <a:pt x="0" y="515"/>
                    </a:lnTo>
                    <a:lnTo>
                      <a:pt x="0" y="7013"/>
                    </a:lnTo>
                    <a:cubicBezTo>
                      <a:pt x="0" y="7784"/>
                      <a:pt x="541" y="8410"/>
                      <a:pt x="1208" y="8410"/>
                    </a:cubicBezTo>
                    <a:lnTo>
                      <a:pt x="25548" y="8410"/>
                    </a:lnTo>
                    <a:cubicBezTo>
                      <a:pt x="26214" y="8410"/>
                      <a:pt x="26754" y="7783"/>
                      <a:pt x="26754" y="7013"/>
                    </a:cubicBezTo>
                    <a:lnTo>
                      <a:pt x="26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85" name="Google Shape;2285;p44"/>
          <p:cNvGrpSpPr/>
          <p:nvPr/>
        </p:nvGrpSpPr>
        <p:grpSpPr>
          <a:xfrm flipH="1">
            <a:off x="-646237" y="3632730"/>
            <a:ext cx="10436575" cy="1242270"/>
            <a:chOff x="-12" y="3708930"/>
            <a:chExt cx="10436575" cy="1242270"/>
          </a:xfrm>
        </p:grpSpPr>
        <p:grpSp>
          <p:nvGrpSpPr>
            <p:cNvPr id="2286" name="Google Shape;2286;p44"/>
            <p:cNvGrpSpPr/>
            <p:nvPr/>
          </p:nvGrpSpPr>
          <p:grpSpPr>
            <a:xfrm>
              <a:off x="-12" y="4147734"/>
              <a:ext cx="10436575" cy="803466"/>
              <a:chOff x="0" y="4340034"/>
              <a:chExt cx="10436575" cy="803466"/>
            </a:xfrm>
          </p:grpSpPr>
          <p:sp>
            <p:nvSpPr>
              <p:cNvPr id="2287" name="Google Shape;2287;p44"/>
              <p:cNvSpPr/>
              <p:nvPr/>
            </p:nvSpPr>
            <p:spPr>
              <a:xfrm rot="10800000">
                <a:off x="2007684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44"/>
              <p:cNvSpPr/>
              <p:nvPr/>
            </p:nvSpPr>
            <p:spPr>
              <a:xfrm rot="10800000" flipH="1">
                <a:off x="0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44"/>
              <p:cNvSpPr/>
              <p:nvPr/>
            </p:nvSpPr>
            <p:spPr>
              <a:xfrm rot="10800000">
                <a:off x="5184834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44"/>
              <p:cNvSpPr/>
              <p:nvPr/>
            </p:nvSpPr>
            <p:spPr>
              <a:xfrm rot="10800000" flipH="1">
                <a:off x="3177150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44"/>
              <p:cNvSpPr/>
              <p:nvPr/>
            </p:nvSpPr>
            <p:spPr>
              <a:xfrm rot="10800000">
                <a:off x="8428909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44"/>
              <p:cNvSpPr/>
              <p:nvPr/>
            </p:nvSpPr>
            <p:spPr>
              <a:xfrm rot="10800000" flipH="1">
                <a:off x="6421225" y="4340034"/>
                <a:ext cx="2007666" cy="803466"/>
              </a:xfrm>
              <a:prstGeom prst="flowChartDocument">
                <a:avLst/>
              </a:pr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3" name="Google Shape;2293;p44"/>
            <p:cNvGrpSpPr/>
            <p:nvPr/>
          </p:nvGrpSpPr>
          <p:grpSpPr>
            <a:xfrm>
              <a:off x="6221512" y="3708930"/>
              <a:ext cx="1307895" cy="575273"/>
              <a:chOff x="2161713" y="3315239"/>
              <a:chExt cx="607984" cy="267420"/>
            </a:xfrm>
          </p:grpSpPr>
          <p:sp>
            <p:nvSpPr>
              <p:cNvPr id="2294" name="Google Shape;2294;p44"/>
              <p:cNvSpPr/>
              <p:nvPr/>
            </p:nvSpPr>
            <p:spPr>
              <a:xfrm>
                <a:off x="2161713" y="3351361"/>
                <a:ext cx="191789" cy="231298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9874" extrusionOk="0">
                    <a:moveTo>
                      <a:pt x="7172" y="1"/>
                    </a:moveTo>
                    <a:lnTo>
                      <a:pt x="7172" y="1"/>
                    </a:lnTo>
                    <a:cubicBezTo>
                      <a:pt x="4099" y="1599"/>
                      <a:pt x="3892" y="4964"/>
                      <a:pt x="3523" y="7464"/>
                    </a:cubicBezTo>
                    <a:cubicBezTo>
                      <a:pt x="3359" y="5580"/>
                      <a:pt x="2090" y="985"/>
                      <a:pt x="0" y="616"/>
                    </a:cubicBezTo>
                    <a:lnTo>
                      <a:pt x="0" y="616"/>
                    </a:lnTo>
                    <a:cubicBezTo>
                      <a:pt x="2705" y="2746"/>
                      <a:pt x="1844" y="9874"/>
                      <a:pt x="1844" y="9874"/>
                    </a:cubicBezTo>
                    <a:lnTo>
                      <a:pt x="7909" y="9874"/>
                    </a:lnTo>
                    <a:cubicBezTo>
                      <a:pt x="8196" y="7044"/>
                      <a:pt x="7172" y="3279"/>
                      <a:pt x="7172" y="3278"/>
                    </a:cubicBezTo>
                    <a:lnTo>
                      <a:pt x="7172" y="3278"/>
                    </a:lnTo>
                    <a:cubicBezTo>
                      <a:pt x="7172" y="3279"/>
                      <a:pt x="7295" y="6966"/>
                      <a:pt x="5819" y="7704"/>
                    </a:cubicBezTo>
                    <a:cubicBezTo>
                      <a:pt x="5123" y="6351"/>
                      <a:pt x="5328" y="2131"/>
                      <a:pt x="7172" y="1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44"/>
              <p:cNvSpPr/>
              <p:nvPr/>
            </p:nvSpPr>
            <p:spPr>
              <a:xfrm>
                <a:off x="2378304" y="3315239"/>
                <a:ext cx="217878" cy="267420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1141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510" y="2559"/>
                      <a:pt x="2346" y="11416"/>
                      <a:pt x="2346" y="11416"/>
                    </a:cubicBezTo>
                    <a:lnTo>
                      <a:pt x="7642" y="11416"/>
                    </a:lnTo>
                    <a:cubicBezTo>
                      <a:pt x="7642" y="11416"/>
                      <a:pt x="5118" y="3709"/>
                      <a:pt x="9312" y="1102"/>
                    </a:cubicBezTo>
                    <a:lnTo>
                      <a:pt x="9312" y="1102"/>
                    </a:lnTo>
                    <a:cubicBezTo>
                      <a:pt x="6368" y="1913"/>
                      <a:pt x="5407" y="4656"/>
                      <a:pt x="5300" y="9241"/>
                    </a:cubicBezTo>
                    <a:cubicBezTo>
                      <a:pt x="4768" y="2950"/>
                      <a:pt x="2098" y="533"/>
                      <a:pt x="1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44"/>
              <p:cNvSpPr/>
              <p:nvPr/>
            </p:nvSpPr>
            <p:spPr>
              <a:xfrm>
                <a:off x="2587220" y="3358716"/>
                <a:ext cx="182477" cy="223943"/>
              </a:xfrm>
              <a:custGeom>
                <a:avLst/>
                <a:gdLst/>
                <a:ahLst/>
                <a:cxnLst/>
                <a:rect l="l" t="t" r="r" b="b"/>
                <a:pathLst>
                  <a:path w="7799" h="9560" extrusionOk="0">
                    <a:moveTo>
                      <a:pt x="7799" y="0"/>
                    </a:moveTo>
                    <a:lnTo>
                      <a:pt x="7799" y="0"/>
                    </a:lnTo>
                    <a:cubicBezTo>
                      <a:pt x="6042" y="447"/>
                      <a:pt x="3806" y="2471"/>
                      <a:pt x="3360" y="7739"/>
                    </a:cubicBezTo>
                    <a:cubicBezTo>
                      <a:pt x="3271" y="3901"/>
                      <a:pt x="2466" y="1603"/>
                      <a:pt x="0" y="923"/>
                    </a:cubicBezTo>
                    <a:lnTo>
                      <a:pt x="0" y="923"/>
                    </a:lnTo>
                    <a:cubicBezTo>
                      <a:pt x="3513" y="3107"/>
                      <a:pt x="1399" y="9560"/>
                      <a:pt x="1399" y="9560"/>
                    </a:cubicBezTo>
                    <a:lnTo>
                      <a:pt x="5835" y="9560"/>
                    </a:lnTo>
                    <a:cubicBezTo>
                      <a:pt x="5835" y="9560"/>
                      <a:pt x="3186" y="2144"/>
                      <a:pt x="7799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44"/>
              <p:cNvSpPr/>
              <p:nvPr/>
            </p:nvSpPr>
            <p:spPr>
              <a:xfrm>
                <a:off x="2321682" y="3399054"/>
                <a:ext cx="152388" cy="183605"/>
              </a:xfrm>
              <a:custGeom>
                <a:avLst/>
                <a:gdLst/>
                <a:ahLst/>
                <a:cxnLst/>
                <a:rect l="l" t="t" r="r" b="b"/>
                <a:pathLst>
                  <a:path w="6513" h="7838" extrusionOk="0">
                    <a:moveTo>
                      <a:pt x="6513" y="0"/>
                    </a:moveTo>
                    <a:lnTo>
                      <a:pt x="6513" y="0"/>
                    </a:lnTo>
                    <a:cubicBezTo>
                      <a:pt x="2237" y="1667"/>
                      <a:pt x="2572" y="6951"/>
                      <a:pt x="2572" y="6951"/>
                    </a:cubicBezTo>
                    <a:cubicBezTo>
                      <a:pt x="2572" y="6951"/>
                      <a:pt x="1771" y="2944"/>
                      <a:pt x="3140" y="1174"/>
                    </a:cubicBezTo>
                    <a:lnTo>
                      <a:pt x="3140" y="1174"/>
                    </a:lnTo>
                    <a:cubicBezTo>
                      <a:pt x="1" y="2977"/>
                      <a:pt x="1069" y="7838"/>
                      <a:pt x="1069" y="7838"/>
                    </a:cubicBezTo>
                    <a:lnTo>
                      <a:pt x="1069" y="7837"/>
                    </a:lnTo>
                    <a:lnTo>
                      <a:pt x="5578" y="7837"/>
                    </a:lnTo>
                    <a:cubicBezTo>
                      <a:pt x="5578" y="7837"/>
                      <a:pt x="3707" y="3277"/>
                      <a:pt x="6513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44"/>
              <p:cNvSpPr/>
              <p:nvPr/>
            </p:nvSpPr>
            <p:spPr>
              <a:xfrm>
                <a:off x="2514150" y="3328451"/>
                <a:ext cx="164414" cy="254208"/>
              </a:xfrm>
              <a:custGeom>
                <a:avLst/>
                <a:gdLst/>
                <a:ahLst/>
                <a:cxnLst/>
                <a:rect l="l" t="t" r="r" b="b"/>
                <a:pathLst>
                  <a:path w="7027" h="10852" extrusionOk="0">
                    <a:moveTo>
                      <a:pt x="7027" y="0"/>
                    </a:moveTo>
                    <a:lnTo>
                      <a:pt x="7027" y="0"/>
                    </a:lnTo>
                    <a:cubicBezTo>
                      <a:pt x="3755" y="1988"/>
                      <a:pt x="2954" y="9623"/>
                      <a:pt x="2954" y="9623"/>
                    </a:cubicBezTo>
                    <a:cubicBezTo>
                      <a:pt x="2954" y="9623"/>
                      <a:pt x="1950" y="2100"/>
                      <a:pt x="1" y="1563"/>
                    </a:cubicBezTo>
                    <a:lnTo>
                      <a:pt x="1" y="1563"/>
                    </a:lnTo>
                    <a:cubicBezTo>
                      <a:pt x="2751" y="6649"/>
                      <a:pt x="831" y="10852"/>
                      <a:pt x="831" y="10852"/>
                    </a:cubicBezTo>
                    <a:lnTo>
                      <a:pt x="5468" y="10852"/>
                    </a:lnTo>
                    <a:cubicBezTo>
                      <a:pt x="5468" y="10852"/>
                      <a:pt x="2924" y="5144"/>
                      <a:pt x="7027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9" name="Google Shape;2299;p44"/>
            <p:cNvGrpSpPr/>
            <p:nvPr/>
          </p:nvGrpSpPr>
          <p:grpSpPr>
            <a:xfrm>
              <a:off x="2631902" y="3737325"/>
              <a:ext cx="767639" cy="575285"/>
              <a:chOff x="1286413" y="3306853"/>
              <a:chExt cx="450519" cy="337648"/>
            </a:xfrm>
          </p:grpSpPr>
          <p:sp>
            <p:nvSpPr>
              <p:cNvPr id="2300" name="Google Shape;2300;p44"/>
              <p:cNvSpPr/>
              <p:nvPr/>
            </p:nvSpPr>
            <p:spPr>
              <a:xfrm>
                <a:off x="1357869" y="3306853"/>
                <a:ext cx="275108" cy="337625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4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955" y="3231"/>
                      <a:pt x="2962" y="14412"/>
                      <a:pt x="2962" y="14412"/>
                    </a:cubicBezTo>
                    <a:lnTo>
                      <a:pt x="9648" y="14412"/>
                    </a:lnTo>
                    <a:cubicBezTo>
                      <a:pt x="9648" y="14412"/>
                      <a:pt x="6461" y="4682"/>
                      <a:pt x="11757" y="1391"/>
                    </a:cubicBezTo>
                    <a:lnTo>
                      <a:pt x="11757" y="1391"/>
                    </a:lnTo>
                    <a:cubicBezTo>
                      <a:pt x="8039" y="2415"/>
                      <a:pt x="6825" y="5880"/>
                      <a:pt x="6691" y="11668"/>
                    </a:cubicBezTo>
                    <a:cubicBezTo>
                      <a:pt x="6018" y="3724"/>
                      <a:pt x="2648" y="673"/>
                      <a:pt x="0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44"/>
              <p:cNvSpPr/>
              <p:nvPr/>
            </p:nvSpPr>
            <p:spPr>
              <a:xfrm>
                <a:off x="1286413" y="3412664"/>
                <a:ext cx="192374" cy="23181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9896" extrusionOk="0">
                    <a:moveTo>
                      <a:pt x="8222" y="1"/>
                    </a:moveTo>
                    <a:lnTo>
                      <a:pt x="8222" y="1"/>
                    </a:lnTo>
                    <a:cubicBezTo>
                      <a:pt x="2825" y="2105"/>
                      <a:pt x="3247" y="8774"/>
                      <a:pt x="3247" y="8774"/>
                    </a:cubicBezTo>
                    <a:cubicBezTo>
                      <a:pt x="3247" y="8774"/>
                      <a:pt x="2235" y="3716"/>
                      <a:pt x="3963" y="1482"/>
                    </a:cubicBezTo>
                    <a:lnTo>
                      <a:pt x="3963" y="1482"/>
                    </a:lnTo>
                    <a:cubicBezTo>
                      <a:pt x="1" y="3758"/>
                      <a:pt x="1350" y="9895"/>
                      <a:pt x="1350" y="9895"/>
                    </a:cubicBezTo>
                    <a:lnTo>
                      <a:pt x="1350" y="9894"/>
                    </a:lnTo>
                    <a:lnTo>
                      <a:pt x="7041" y="9894"/>
                    </a:lnTo>
                    <a:cubicBezTo>
                      <a:pt x="7041" y="9894"/>
                      <a:pt x="4682" y="4138"/>
                      <a:pt x="8222" y="1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44"/>
              <p:cNvSpPr/>
              <p:nvPr/>
            </p:nvSpPr>
            <p:spPr>
              <a:xfrm>
                <a:off x="1529349" y="3323555"/>
                <a:ext cx="207583" cy="320946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13701" extrusionOk="0">
                    <a:moveTo>
                      <a:pt x="8872" y="0"/>
                    </a:moveTo>
                    <a:lnTo>
                      <a:pt x="8872" y="0"/>
                    </a:lnTo>
                    <a:cubicBezTo>
                      <a:pt x="4741" y="2510"/>
                      <a:pt x="3730" y="12147"/>
                      <a:pt x="3730" y="12147"/>
                    </a:cubicBezTo>
                    <a:cubicBezTo>
                      <a:pt x="3730" y="12147"/>
                      <a:pt x="2463" y="2651"/>
                      <a:pt x="1" y="1973"/>
                    </a:cubicBezTo>
                    <a:lnTo>
                      <a:pt x="1" y="1973"/>
                    </a:lnTo>
                    <a:cubicBezTo>
                      <a:pt x="3473" y="8392"/>
                      <a:pt x="1049" y="13699"/>
                      <a:pt x="1049" y="13699"/>
                    </a:cubicBezTo>
                    <a:lnTo>
                      <a:pt x="6905" y="13700"/>
                    </a:lnTo>
                    <a:cubicBezTo>
                      <a:pt x="6905" y="13700"/>
                      <a:pt x="3693" y="6494"/>
                      <a:pt x="8872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03" name="Google Shape;2303;p44"/>
          <p:cNvSpPr txBox="1">
            <a:spLocks noGrp="1"/>
          </p:cNvSpPr>
          <p:nvPr>
            <p:ph type="title"/>
          </p:nvPr>
        </p:nvSpPr>
        <p:spPr>
          <a:xfrm>
            <a:off x="2499774" y="1439805"/>
            <a:ext cx="2952000" cy="16894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Prototip Üretim</a:t>
            </a:r>
            <a:endParaRPr dirty="0"/>
          </a:p>
        </p:txBody>
      </p:sp>
      <p:sp>
        <p:nvSpPr>
          <p:cNvPr id="2304" name="Google Shape;2304;p44"/>
          <p:cNvSpPr txBox="1">
            <a:spLocks noGrp="1"/>
          </p:cNvSpPr>
          <p:nvPr>
            <p:ph type="title" idx="2"/>
          </p:nvPr>
        </p:nvSpPr>
        <p:spPr>
          <a:xfrm>
            <a:off x="1193575" y="1734150"/>
            <a:ext cx="1065600" cy="10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grpSp>
        <p:nvGrpSpPr>
          <p:cNvPr id="2306" name="Google Shape;2306;p44"/>
          <p:cNvGrpSpPr/>
          <p:nvPr/>
        </p:nvGrpSpPr>
        <p:grpSpPr>
          <a:xfrm>
            <a:off x="6672234" y="614851"/>
            <a:ext cx="3423695" cy="3913780"/>
            <a:chOff x="1634550" y="-170011"/>
            <a:chExt cx="4580806" cy="5236526"/>
          </a:xfrm>
        </p:grpSpPr>
        <p:grpSp>
          <p:nvGrpSpPr>
            <p:cNvPr id="2307" name="Google Shape;2307;p44"/>
            <p:cNvGrpSpPr/>
            <p:nvPr/>
          </p:nvGrpSpPr>
          <p:grpSpPr>
            <a:xfrm>
              <a:off x="1634550" y="-170011"/>
              <a:ext cx="4580806" cy="5236526"/>
              <a:chOff x="5036915" y="454813"/>
              <a:chExt cx="1005180" cy="1149067"/>
            </a:xfrm>
          </p:grpSpPr>
          <p:sp>
            <p:nvSpPr>
              <p:cNvPr id="2308" name="Google Shape;2308;p44"/>
              <p:cNvSpPr/>
              <p:nvPr/>
            </p:nvSpPr>
            <p:spPr>
              <a:xfrm>
                <a:off x="5756552" y="515390"/>
                <a:ext cx="29996" cy="22137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945" extrusionOk="0">
                    <a:moveTo>
                      <a:pt x="491" y="0"/>
                    </a:moveTo>
                    <a:cubicBezTo>
                      <a:pt x="455" y="0"/>
                      <a:pt x="423" y="4"/>
                      <a:pt x="396" y="12"/>
                    </a:cubicBezTo>
                    <a:cubicBezTo>
                      <a:pt x="144" y="88"/>
                      <a:pt x="1" y="354"/>
                      <a:pt x="78" y="606"/>
                    </a:cubicBezTo>
                    <a:cubicBezTo>
                      <a:pt x="140" y="811"/>
                      <a:pt x="330" y="944"/>
                      <a:pt x="534" y="944"/>
                    </a:cubicBezTo>
                    <a:cubicBezTo>
                      <a:pt x="580" y="944"/>
                      <a:pt x="626" y="937"/>
                      <a:pt x="672" y="924"/>
                    </a:cubicBezTo>
                    <a:cubicBezTo>
                      <a:pt x="923" y="848"/>
                      <a:pt x="1282" y="242"/>
                      <a:pt x="1282" y="242"/>
                    </a:cubicBezTo>
                    <a:cubicBezTo>
                      <a:pt x="1282" y="242"/>
                      <a:pt x="778" y="0"/>
                      <a:pt x="491" y="0"/>
                    </a:cubicBezTo>
                    <a:close/>
                  </a:path>
                </a:pathLst>
              </a:custGeom>
              <a:solidFill>
                <a:srgbClr val="909E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4"/>
              <p:cNvSpPr/>
              <p:nvPr/>
            </p:nvSpPr>
            <p:spPr>
              <a:xfrm>
                <a:off x="5690360" y="460013"/>
                <a:ext cx="28545" cy="22090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943" extrusionOk="0">
                    <a:moveTo>
                      <a:pt x="610" y="0"/>
                    </a:moveTo>
                    <a:cubicBezTo>
                      <a:pt x="331" y="0"/>
                      <a:pt x="0" y="73"/>
                      <a:pt x="0" y="73"/>
                    </a:cubicBezTo>
                    <a:cubicBezTo>
                      <a:pt x="0" y="73"/>
                      <a:pt x="210" y="745"/>
                      <a:pt x="436" y="878"/>
                    </a:cubicBezTo>
                    <a:cubicBezTo>
                      <a:pt x="512" y="922"/>
                      <a:pt x="595" y="943"/>
                      <a:pt x="677" y="943"/>
                    </a:cubicBezTo>
                    <a:cubicBezTo>
                      <a:pt x="841" y="943"/>
                      <a:pt x="1000" y="858"/>
                      <a:pt x="1087" y="706"/>
                    </a:cubicBezTo>
                    <a:cubicBezTo>
                      <a:pt x="1220" y="479"/>
                      <a:pt x="1144" y="186"/>
                      <a:pt x="916" y="55"/>
                    </a:cubicBezTo>
                    <a:cubicBezTo>
                      <a:pt x="846" y="15"/>
                      <a:pt x="733" y="0"/>
                      <a:pt x="6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4"/>
              <p:cNvSpPr/>
              <p:nvPr/>
            </p:nvSpPr>
            <p:spPr>
              <a:xfrm>
                <a:off x="5129452" y="471046"/>
                <a:ext cx="788238" cy="666137"/>
              </a:xfrm>
              <a:custGeom>
                <a:avLst/>
                <a:gdLst/>
                <a:ahLst/>
                <a:cxnLst/>
                <a:rect l="l" t="t" r="r" b="b"/>
                <a:pathLst>
                  <a:path w="33689" h="28437" extrusionOk="0">
                    <a:moveTo>
                      <a:pt x="20645" y="0"/>
                    </a:moveTo>
                    <a:cubicBezTo>
                      <a:pt x="14931" y="0"/>
                      <a:pt x="10233" y="4352"/>
                      <a:pt x="9684" y="9924"/>
                    </a:cubicBezTo>
                    <a:cubicBezTo>
                      <a:pt x="9448" y="9906"/>
                      <a:pt x="9208" y="9896"/>
                      <a:pt x="8967" y="9896"/>
                    </a:cubicBezTo>
                    <a:cubicBezTo>
                      <a:pt x="4016" y="9896"/>
                      <a:pt x="4" y="13908"/>
                      <a:pt x="1" y="18856"/>
                    </a:cubicBezTo>
                    <a:cubicBezTo>
                      <a:pt x="1" y="23808"/>
                      <a:pt x="4015" y="27820"/>
                      <a:pt x="8964" y="27820"/>
                    </a:cubicBezTo>
                    <a:cubicBezTo>
                      <a:pt x="12967" y="27820"/>
                      <a:pt x="16357" y="25197"/>
                      <a:pt x="17507" y="21577"/>
                    </a:cubicBezTo>
                    <a:cubicBezTo>
                      <a:pt x="18253" y="21798"/>
                      <a:pt x="19029" y="21941"/>
                      <a:pt x="19830" y="22000"/>
                    </a:cubicBezTo>
                    <a:cubicBezTo>
                      <a:pt x="20089" y="25597"/>
                      <a:pt x="23086" y="28436"/>
                      <a:pt x="26751" y="28436"/>
                    </a:cubicBezTo>
                    <a:cubicBezTo>
                      <a:pt x="30582" y="28436"/>
                      <a:pt x="33688" y="25331"/>
                      <a:pt x="33688" y="21498"/>
                    </a:cubicBezTo>
                    <a:cubicBezTo>
                      <a:pt x="33688" y="19092"/>
                      <a:pt x="32463" y="16973"/>
                      <a:pt x="30603" y="15728"/>
                    </a:cubicBezTo>
                    <a:cubicBezTo>
                      <a:pt x="31280" y="14299"/>
                      <a:pt x="31660" y="12702"/>
                      <a:pt x="31660" y="11015"/>
                    </a:cubicBezTo>
                    <a:cubicBezTo>
                      <a:pt x="31660" y="4931"/>
                      <a:pt x="26729" y="0"/>
                      <a:pt x="206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4"/>
              <p:cNvSpPr/>
              <p:nvPr/>
            </p:nvSpPr>
            <p:spPr>
              <a:xfrm>
                <a:off x="5527677" y="470203"/>
                <a:ext cx="320452" cy="154136"/>
              </a:xfrm>
              <a:custGeom>
                <a:avLst/>
                <a:gdLst/>
                <a:ahLst/>
                <a:cxnLst/>
                <a:rect l="l" t="t" r="r" b="b"/>
                <a:pathLst>
                  <a:path w="13696" h="6580" extrusionOk="0">
                    <a:moveTo>
                      <a:pt x="3698" y="1"/>
                    </a:moveTo>
                    <a:cubicBezTo>
                      <a:pt x="3124" y="1"/>
                      <a:pt x="2550" y="43"/>
                      <a:pt x="1985" y="131"/>
                    </a:cubicBezTo>
                    <a:cubicBezTo>
                      <a:pt x="1308" y="246"/>
                      <a:pt x="643" y="415"/>
                      <a:pt x="0" y="648"/>
                    </a:cubicBezTo>
                    <a:cubicBezTo>
                      <a:pt x="1150" y="265"/>
                      <a:pt x="2359" y="69"/>
                      <a:pt x="3568" y="69"/>
                    </a:cubicBezTo>
                    <a:cubicBezTo>
                      <a:pt x="3722" y="69"/>
                      <a:pt x="3876" y="72"/>
                      <a:pt x="4029" y="79"/>
                    </a:cubicBezTo>
                    <a:cubicBezTo>
                      <a:pt x="4710" y="109"/>
                      <a:pt x="5387" y="197"/>
                      <a:pt x="6051" y="346"/>
                    </a:cubicBezTo>
                    <a:cubicBezTo>
                      <a:pt x="6714" y="500"/>
                      <a:pt x="7364" y="712"/>
                      <a:pt x="7988" y="984"/>
                    </a:cubicBezTo>
                    <a:cubicBezTo>
                      <a:pt x="9237" y="1525"/>
                      <a:pt x="10386" y="2298"/>
                      <a:pt x="11355" y="3254"/>
                    </a:cubicBezTo>
                    <a:cubicBezTo>
                      <a:pt x="11478" y="3371"/>
                      <a:pt x="11594" y="3497"/>
                      <a:pt x="11712" y="3620"/>
                    </a:cubicBezTo>
                    <a:cubicBezTo>
                      <a:pt x="11742" y="3651"/>
                      <a:pt x="11770" y="3681"/>
                      <a:pt x="11798" y="3713"/>
                    </a:cubicBezTo>
                    <a:lnTo>
                      <a:pt x="11883" y="3807"/>
                    </a:lnTo>
                    <a:lnTo>
                      <a:pt x="11967" y="3903"/>
                    </a:lnTo>
                    <a:lnTo>
                      <a:pt x="12009" y="3950"/>
                    </a:lnTo>
                    <a:lnTo>
                      <a:pt x="12050" y="3999"/>
                    </a:lnTo>
                    <a:cubicBezTo>
                      <a:pt x="12160" y="4129"/>
                      <a:pt x="12270" y="4261"/>
                      <a:pt x="12371" y="4396"/>
                    </a:cubicBezTo>
                    <a:lnTo>
                      <a:pt x="12449" y="4498"/>
                    </a:lnTo>
                    <a:cubicBezTo>
                      <a:pt x="12475" y="4530"/>
                      <a:pt x="12502" y="4565"/>
                      <a:pt x="12526" y="4600"/>
                    </a:cubicBezTo>
                    <a:lnTo>
                      <a:pt x="12675" y="4807"/>
                    </a:lnTo>
                    <a:cubicBezTo>
                      <a:pt x="13070" y="5364"/>
                      <a:pt x="13406" y="5961"/>
                      <a:pt x="13695" y="6580"/>
                    </a:cubicBezTo>
                    <a:cubicBezTo>
                      <a:pt x="13557" y="6268"/>
                      <a:pt x="13413" y="5956"/>
                      <a:pt x="13245" y="5659"/>
                    </a:cubicBezTo>
                    <a:cubicBezTo>
                      <a:pt x="13166" y="5508"/>
                      <a:pt x="13075" y="5363"/>
                      <a:pt x="12989" y="5215"/>
                    </a:cubicBezTo>
                    <a:cubicBezTo>
                      <a:pt x="12946" y="5141"/>
                      <a:pt x="12896" y="5069"/>
                      <a:pt x="12852" y="4997"/>
                    </a:cubicBezTo>
                    <a:cubicBezTo>
                      <a:pt x="12806" y="4925"/>
                      <a:pt x="12761" y="4852"/>
                      <a:pt x="12711" y="4784"/>
                    </a:cubicBezTo>
                    <a:cubicBezTo>
                      <a:pt x="12324" y="4220"/>
                      <a:pt x="11888" y="3686"/>
                      <a:pt x="11402" y="3202"/>
                    </a:cubicBezTo>
                    <a:cubicBezTo>
                      <a:pt x="11162" y="2958"/>
                      <a:pt x="10906" y="2730"/>
                      <a:pt x="10643" y="2509"/>
                    </a:cubicBezTo>
                    <a:cubicBezTo>
                      <a:pt x="10509" y="2402"/>
                      <a:pt x="10378" y="2293"/>
                      <a:pt x="10238" y="2191"/>
                    </a:cubicBezTo>
                    <a:cubicBezTo>
                      <a:pt x="10168" y="2140"/>
                      <a:pt x="10101" y="2089"/>
                      <a:pt x="10032" y="2038"/>
                    </a:cubicBezTo>
                    <a:lnTo>
                      <a:pt x="9820" y="1893"/>
                    </a:lnTo>
                    <a:cubicBezTo>
                      <a:pt x="9784" y="1868"/>
                      <a:pt x="9750" y="1843"/>
                      <a:pt x="9714" y="1820"/>
                    </a:cubicBezTo>
                    <a:lnTo>
                      <a:pt x="9606" y="1750"/>
                    </a:lnTo>
                    <a:lnTo>
                      <a:pt x="9389" y="1612"/>
                    </a:lnTo>
                    <a:lnTo>
                      <a:pt x="9168" y="1481"/>
                    </a:lnTo>
                    <a:lnTo>
                      <a:pt x="9058" y="1416"/>
                    </a:lnTo>
                    <a:lnTo>
                      <a:pt x="8945" y="1354"/>
                    </a:lnTo>
                    <a:lnTo>
                      <a:pt x="8719" y="1231"/>
                    </a:lnTo>
                    <a:lnTo>
                      <a:pt x="8490" y="1115"/>
                    </a:lnTo>
                    <a:lnTo>
                      <a:pt x="8374" y="1058"/>
                    </a:lnTo>
                    <a:cubicBezTo>
                      <a:pt x="8336" y="1038"/>
                      <a:pt x="8296" y="1022"/>
                      <a:pt x="8258" y="1005"/>
                    </a:cubicBezTo>
                    <a:lnTo>
                      <a:pt x="8023" y="898"/>
                    </a:lnTo>
                    <a:cubicBezTo>
                      <a:pt x="7392" y="627"/>
                      <a:pt x="6737" y="416"/>
                      <a:pt x="6069" y="263"/>
                    </a:cubicBezTo>
                    <a:cubicBezTo>
                      <a:pt x="5400" y="117"/>
                      <a:pt x="4717" y="26"/>
                      <a:pt x="4033" y="6"/>
                    </a:cubicBezTo>
                    <a:cubicBezTo>
                      <a:pt x="3921" y="3"/>
                      <a:pt x="3810" y="1"/>
                      <a:pt x="3698" y="1"/>
                    </a:cubicBezTo>
                    <a:close/>
                  </a:path>
                </a:pathLst>
              </a:custGeom>
              <a:solidFill>
                <a:srgbClr val="98A0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4"/>
              <p:cNvSpPr/>
              <p:nvPr/>
            </p:nvSpPr>
            <p:spPr>
              <a:xfrm>
                <a:off x="5143935" y="596604"/>
                <a:ext cx="844697" cy="1007275"/>
              </a:xfrm>
              <a:custGeom>
                <a:avLst/>
                <a:gdLst/>
                <a:ahLst/>
                <a:cxnLst/>
                <a:rect l="l" t="t" r="r" b="b"/>
                <a:pathLst>
                  <a:path w="36102" h="43000" extrusionOk="0">
                    <a:moveTo>
                      <a:pt x="19501" y="0"/>
                    </a:moveTo>
                    <a:lnTo>
                      <a:pt x="16128" y="2275"/>
                    </a:lnTo>
                    <a:lnTo>
                      <a:pt x="16127" y="2321"/>
                    </a:lnTo>
                    <a:lnTo>
                      <a:pt x="16009" y="6411"/>
                    </a:lnTo>
                    <a:lnTo>
                      <a:pt x="15982" y="7348"/>
                    </a:lnTo>
                    <a:lnTo>
                      <a:pt x="15975" y="7564"/>
                    </a:lnTo>
                    <a:lnTo>
                      <a:pt x="15795" y="7962"/>
                    </a:lnTo>
                    <a:lnTo>
                      <a:pt x="15765" y="9066"/>
                    </a:lnTo>
                    <a:lnTo>
                      <a:pt x="15515" y="18255"/>
                    </a:lnTo>
                    <a:cubicBezTo>
                      <a:pt x="15507" y="18595"/>
                      <a:pt x="15295" y="18843"/>
                      <a:pt x="15028" y="18943"/>
                    </a:cubicBezTo>
                    <a:lnTo>
                      <a:pt x="15017" y="18947"/>
                    </a:lnTo>
                    <a:cubicBezTo>
                      <a:pt x="14931" y="18978"/>
                      <a:pt x="14841" y="18994"/>
                      <a:pt x="14749" y="18994"/>
                    </a:cubicBezTo>
                    <a:cubicBezTo>
                      <a:pt x="14534" y="18994"/>
                      <a:pt x="14315" y="18904"/>
                      <a:pt x="14158" y="18701"/>
                    </a:cubicBezTo>
                    <a:lnTo>
                      <a:pt x="11418" y="15182"/>
                    </a:lnTo>
                    <a:lnTo>
                      <a:pt x="10898" y="14515"/>
                    </a:lnTo>
                    <a:lnTo>
                      <a:pt x="10693" y="14250"/>
                    </a:lnTo>
                    <a:lnTo>
                      <a:pt x="10099" y="14058"/>
                    </a:lnTo>
                    <a:lnTo>
                      <a:pt x="7826" y="13322"/>
                    </a:lnTo>
                    <a:lnTo>
                      <a:pt x="4669" y="12301"/>
                    </a:lnTo>
                    <a:lnTo>
                      <a:pt x="3129" y="11802"/>
                    </a:lnTo>
                    <a:lnTo>
                      <a:pt x="3618" y="11423"/>
                    </a:lnTo>
                    <a:lnTo>
                      <a:pt x="5467" y="9983"/>
                    </a:lnTo>
                    <a:lnTo>
                      <a:pt x="13731" y="3549"/>
                    </a:lnTo>
                    <a:lnTo>
                      <a:pt x="9218" y="6216"/>
                    </a:lnTo>
                    <a:lnTo>
                      <a:pt x="8257" y="4528"/>
                    </a:lnTo>
                    <a:lnTo>
                      <a:pt x="7321" y="2883"/>
                    </a:lnTo>
                    <a:lnTo>
                      <a:pt x="8043" y="4533"/>
                    </a:lnTo>
                    <a:lnTo>
                      <a:pt x="8882" y="6449"/>
                    </a:lnTo>
                    <a:lnTo>
                      <a:pt x="4531" y="9783"/>
                    </a:lnTo>
                    <a:lnTo>
                      <a:pt x="3375" y="10670"/>
                    </a:lnTo>
                    <a:lnTo>
                      <a:pt x="2962" y="10987"/>
                    </a:lnTo>
                    <a:lnTo>
                      <a:pt x="1590" y="7613"/>
                    </a:lnTo>
                    <a:lnTo>
                      <a:pt x="0" y="3732"/>
                    </a:lnTo>
                    <a:lnTo>
                      <a:pt x="1338" y="7915"/>
                    </a:lnTo>
                    <a:lnTo>
                      <a:pt x="2669" y="12081"/>
                    </a:lnTo>
                    <a:lnTo>
                      <a:pt x="4077" y="12555"/>
                    </a:lnTo>
                    <a:lnTo>
                      <a:pt x="7740" y="13792"/>
                    </a:lnTo>
                    <a:lnTo>
                      <a:pt x="9862" y="14507"/>
                    </a:lnTo>
                    <a:lnTo>
                      <a:pt x="10514" y="14727"/>
                    </a:lnTo>
                    <a:lnTo>
                      <a:pt x="10526" y="14747"/>
                    </a:lnTo>
                    <a:lnTo>
                      <a:pt x="12323" y="17896"/>
                    </a:lnTo>
                    <a:cubicBezTo>
                      <a:pt x="12897" y="18900"/>
                      <a:pt x="13133" y="20031"/>
                      <a:pt x="13038" y="21138"/>
                    </a:cubicBezTo>
                    <a:cubicBezTo>
                      <a:pt x="12971" y="21945"/>
                      <a:pt x="12728" y="22737"/>
                      <a:pt x="12313" y="23458"/>
                    </a:cubicBezTo>
                    <a:cubicBezTo>
                      <a:pt x="12221" y="23619"/>
                      <a:pt x="12119" y="23777"/>
                      <a:pt x="12010" y="23929"/>
                    </a:cubicBezTo>
                    <a:lnTo>
                      <a:pt x="11244" y="24996"/>
                    </a:lnTo>
                    <a:lnTo>
                      <a:pt x="6417" y="31718"/>
                    </a:lnTo>
                    <a:cubicBezTo>
                      <a:pt x="6349" y="31816"/>
                      <a:pt x="6282" y="31914"/>
                      <a:pt x="6217" y="32014"/>
                    </a:cubicBezTo>
                    <a:cubicBezTo>
                      <a:pt x="5263" y="33519"/>
                      <a:pt x="4993" y="35369"/>
                      <a:pt x="5493" y="37093"/>
                    </a:cubicBezTo>
                    <a:lnTo>
                      <a:pt x="6131" y="39295"/>
                    </a:lnTo>
                    <a:lnTo>
                      <a:pt x="6269" y="39770"/>
                    </a:lnTo>
                    <a:cubicBezTo>
                      <a:pt x="6379" y="40152"/>
                      <a:pt x="6467" y="40537"/>
                      <a:pt x="6528" y="40927"/>
                    </a:cubicBezTo>
                    <a:cubicBezTo>
                      <a:pt x="6600" y="41377"/>
                      <a:pt x="6639" y="41829"/>
                      <a:pt x="6647" y="42284"/>
                    </a:cubicBezTo>
                    <a:cubicBezTo>
                      <a:pt x="6649" y="42404"/>
                      <a:pt x="6649" y="42525"/>
                      <a:pt x="6647" y="42644"/>
                    </a:cubicBezTo>
                    <a:cubicBezTo>
                      <a:pt x="6644" y="42762"/>
                      <a:pt x="6641" y="42882"/>
                      <a:pt x="6634" y="43000"/>
                    </a:cubicBezTo>
                    <a:lnTo>
                      <a:pt x="17801" y="43000"/>
                    </a:lnTo>
                    <a:lnTo>
                      <a:pt x="17283" y="41900"/>
                    </a:lnTo>
                    <a:lnTo>
                      <a:pt x="15955" y="39087"/>
                    </a:lnTo>
                    <a:lnTo>
                      <a:pt x="14724" y="36479"/>
                    </a:lnTo>
                    <a:lnTo>
                      <a:pt x="14664" y="36352"/>
                    </a:lnTo>
                    <a:cubicBezTo>
                      <a:pt x="14292" y="35560"/>
                      <a:pt x="14189" y="34673"/>
                      <a:pt x="14363" y="33824"/>
                    </a:cubicBezTo>
                    <a:cubicBezTo>
                      <a:pt x="14397" y="33653"/>
                      <a:pt x="14445" y="33483"/>
                      <a:pt x="14503" y="33316"/>
                    </a:cubicBezTo>
                    <a:lnTo>
                      <a:pt x="16235" y="28337"/>
                    </a:lnTo>
                    <a:lnTo>
                      <a:pt x="18031" y="23767"/>
                    </a:lnTo>
                    <a:cubicBezTo>
                      <a:pt x="18576" y="22947"/>
                      <a:pt x="19318" y="22263"/>
                      <a:pt x="20196" y="21783"/>
                    </a:cubicBezTo>
                    <a:lnTo>
                      <a:pt x="20588" y="21569"/>
                    </a:lnTo>
                    <a:lnTo>
                      <a:pt x="21340" y="21158"/>
                    </a:lnTo>
                    <a:lnTo>
                      <a:pt x="23137" y="20177"/>
                    </a:lnTo>
                    <a:lnTo>
                      <a:pt x="27711" y="14018"/>
                    </a:lnTo>
                    <a:lnTo>
                      <a:pt x="30662" y="13353"/>
                    </a:lnTo>
                    <a:lnTo>
                      <a:pt x="31708" y="13117"/>
                    </a:lnTo>
                    <a:lnTo>
                      <a:pt x="32039" y="12500"/>
                    </a:lnTo>
                    <a:lnTo>
                      <a:pt x="34444" y="8004"/>
                    </a:lnTo>
                    <a:lnTo>
                      <a:pt x="35516" y="6000"/>
                    </a:lnTo>
                    <a:lnTo>
                      <a:pt x="36102" y="4905"/>
                    </a:lnTo>
                    <a:lnTo>
                      <a:pt x="35425" y="5985"/>
                    </a:lnTo>
                    <a:lnTo>
                      <a:pt x="34319" y="7751"/>
                    </a:lnTo>
                    <a:lnTo>
                      <a:pt x="31677" y="11966"/>
                    </a:lnTo>
                    <a:lnTo>
                      <a:pt x="31205" y="12718"/>
                    </a:lnTo>
                    <a:lnTo>
                      <a:pt x="29958" y="12797"/>
                    </a:lnTo>
                    <a:lnTo>
                      <a:pt x="28324" y="12897"/>
                    </a:lnTo>
                    <a:lnTo>
                      <a:pt x="28324" y="12897"/>
                    </a:lnTo>
                    <a:lnTo>
                      <a:pt x="28375" y="11003"/>
                    </a:lnTo>
                    <a:lnTo>
                      <a:pt x="28540" y="5011"/>
                    </a:lnTo>
                    <a:lnTo>
                      <a:pt x="27902" y="10541"/>
                    </a:lnTo>
                    <a:lnTo>
                      <a:pt x="27862" y="10887"/>
                    </a:lnTo>
                    <a:lnTo>
                      <a:pt x="27604" y="13113"/>
                    </a:lnTo>
                    <a:lnTo>
                      <a:pt x="22887" y="19127"/>
                    </a:lnTo>
                    <a:lnTo>
                      <a:pt x="23422" y="15479"/>
                    </a:lnTo>
                    <a:lnTo>
                      <a:pt x="23453" y="15274"/>
                    </a:lnTo>
                    <a:lnTo>
                      <a:pt x="23399" y="15472"/>
                    </a:lnTo>
                    <a:lnTo>
                      <a:pt x="22383" y="19235"/>
                    </a:lnTo>
                    <a:lnTo>
                      <a:pt x="20153" y="19653"/>
                    </a:lnTo>
                    <a:lnTo>
                      <a:pt x="19366" y="19798"/>
                    </a:lnTo>
                    <a:lnTo>
                      <a:pt x="19269" y="19817"/>
                    </a:lnTo>
                    <a:cubicBezTo>
                      <a:pt x="19155" y="19837"/>
                      <a:pt x="19042" y="19848"/>
                      <a:pt x="18932" y="19848"/>
                    </a:cubicBezTo>
                    <a:cubicBezTo>
                      <a:pt x="18814" y="19848"/>
                      <a:pt x="18698" y="19835"/>
                      <a:pt x="18586" y="19814"/>
                    </a:cubicBezTo>
                    <a:cubicBezTo>
                      <a:pt x="17776" y="19656"/>
                      <a:pt x="17137" y="18955"/>
                      <a:pt x="17113" y="18073"/>
                    </a:cubicBezTo>
                    <a:cubicBezTo>
                      <a:pt x="17096" y="17463"/>
                      <a:pt x="17284" y="16880"/>
                      <a:pt x="17628" y="16404"/>
                    </a:cubicBezTo>
                    <a:cubicBezTo>
                      <a:pt x="17892" y="16039"/>
                      <a:pt x="18246" y="15737"/>
                      <a:pt x="18671" y="15536"/>
                    </a:cubicBezTo>
                    <a:lnTo>
                      <a:pt x="21775" y="14061"/>
                    </a:lnTo>
                    <a:lnTo>
                      <a:pt x="21997" y="13957"/>
                    </a:lnTo>
                    <a:lnTo>
                      <a:pt x="22345" y="13792"/>
                    </a:lnTo>
                    <a:lnTo>
                      <a:pt x="23245" y="13364"/>
                    </a:lnTo>
                    <a:lnTo>
                      <a:pt x="23453" y="10153"/>
                    </a:lnTo>
                    <a:lnTo>
                      <a:pt x="22825" y="13120"/>
                    </a:lnTo>
                    <a:lnTo>
                      <a:pt x="22472" y="13279"/>
                    </a:lnTo>
                    <a:lnTo>
                      <a:pt x="21942" y="13518"/>
                    </a:lnTo>
                    <a:lnTo>
                      <a:pt x="16857" y="15808"/>
                    </a:lnTo>
                    <a:lnTo>
                      <a:pt x="16735" y="9175"/>
                    </a:lnTo>
                    <a:lnTo>
                      <a:pt x="16718" y="8199"/>
                    </a:lnTo>
                    <a:lnTo>
                      <a:pt x="16837" y="8059"/>
                    </a:lnTo>
                    <a:lnTo>
                      <a:pt x="17845" y="6872"/>
                    </a:lnTo>
                    <a:lnTo>
                      <a:pt x="18324" y="6308"/>
                    </a:lnTo>
                    <a:lnTo>
                      <a:pt x="19884" y="4472"/>
                    </a:lnTo>
                    <a:lnTo>
                      <a:pt x="20498" y="2466"/>
                    </a:lnTo>
                    <a:lnTo>
                      <a:pt x="20548" y="2301"/>
                    </a:lnTo>
                    <a:lnTo>
                      <a:pt x="20548" y="2301"/>
                    </a:lnTo>
                    <a:lnTo>
                      <a:pt x="20267" y="2353"/>
                    </a:lnTo>
                    <a:lnTo>
                      <a:pt x="20194" y="2562"/>
                    </a:lnTo>
                    <a:lnTo>
                      <a:pt x="19578" y="4295"/>
                    </a:lnTo>
                    <a:lnTo>
                      <a:pt x="17760" y="6362"/>
                    </a:lnTo>
                    <a:lnTo>
                      <a:pt x="17406" y="6764"/>
                    </a:lnTo>
                    <a:lnTo>
                      <a:pt x="16721" y="7543"/>
                    </a:lnTo>
                    <a:lnTo>
                      <a:pt x="16590" y="7692"/>
                    </a:lnTo>
                    <a:lnTo>
                      <a:pt x="16589" y="7485"/>
                    </a:lnTo>
                    <a:lnTo>
                      <a:pt x="16587" y="7259"/>
                    </a:lnTo>
                    <a:lnTo>
                      <a:pt x="16584" y="6557"/>
                    </a:lnTo>
                    <a:lnTo>
                      <a:pt x="16563" y="2249"/>
                    </a:lnTo>
                    <a:lnTo>
                      <a:pt x="16587" y="2232"/>
                    </a:lnTo>
                    <a:lnTo>
                      <a:pt x="19501" y="332"/>
                    </a:lnTo>
                    <a:lnTo>
                      <a:pt x="195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5723397" y="664537"/>
                <a:ext cx="317785" cy="258471"/>
              </a:xfrm>
              <a:custGeom>
                <a:avLst/>
                <a:gdLst/>
                <a:ahLst/>
                <a:cxnLst/>
                <a:rect l="l" t="t" r="r" b="b"/>
                <a:pathLst>
                  <a:path w="13582" h="11034" extrusionOk="0">
                    <a:moveTo>
                      <a:pt x="10390" y="0"/>
                    </a:moveTo>
                    <a:cubicBezTo>
                      <a:pt x="9179" y="0"/>
                      <a:pt x="8125" y="674"/>
                      <a:pt x="7585" y="1669"/>
                    </a:cubicBezTo>
                    <a:cubicBezTo>
                      <a:pt x="6779" y="1073"/>
                      <a:pt x="5714" y="709"/>
                      <a:pt x="4545" y="709"/>
                    </a:cubicBezTo>
                    <a:cubicBezTo>
                      <a:pt x="2034" y="709"/>
                      <a:pt x="1" y="2383"/>
                      <a:pt x="1" y="4447"/>
                    </a:cubicBezTo>
                    <a:cubicBezTo>
                      <a:pt x="1" y="6094"/>
                      <a:pt x="1295" y="7492"/>
                      <a:pt x="3094" y="7990"/>
                    </a:cubicBezTo>
                    <a:cubicBezTo>
                      <a:pt x="3207" y="8022"/>
                      <a:pt x="3324" y="8051"/>
                      <a:pt x="3442" y="8073"/>
                    </a:cubicBezTo>
                    <a:cubicBezTo>
                      <a:pt x="3675" y="8121"/>
                      <a:pt x="3915" y="8155"/>
                      <a:pt x="4160" y="8171"/>
                    </a:cubicBezTo>
                    <a:cubicBezTo>
                      <a:pt x="4636" y="9825"/>
                      <a:pt x="6160" y="11033"/>
                      <a:pt x="7966" y="11033"/>
                    </a:cubicBezTo>
                    <a:cubicBezTo>
                      <a:pt x="10154" y="11033"/>
                      <a:pt x="11928" y="9261"/>
                      <a:pt x="11928" y="7074"/>
                    </a:cubicBezTo>
                    <a:cubicBezTo>
                      <a:pt x="11928" y="6723"/>
                      <a:pt x="11882" y="6381"/>
                      <a:pt x="11795" y="6058"/>
                    </a:cubicBezTo>
                    <a:cubicBezTo>
                      <a:pt x="12854" y="5539"/>
                      <a:pt x="13582" y="4451"/>
                      <a:pt x="13582" y="3192"/>
                    </a:cubicBezTo>
                    <a:cubicBezTo>
                      <a:pt x="13582" y="1429"/>
                      <a:pt x="12153" y="0"/>
                      <a:pt x="103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5814624" y="663506"/>
                <a:ext cx="227470" cy="176625"/>
              </a:xfrm>
              <a:custGeom>
                <a:avLst/>
                <a:gdLst/>
                <a:ahLst/>
                <a:cxnLst/>
                <a:rect l="l" t="t" r="r" b="b"/>
                <a:pathLst>
                  <a:path w="9722" h="7540" extrusionOk="0">
                    <a:moveTo>
                      <a:pt x="6488" y="0"/>
                    </a:moveTo>
                    <a:lnTo>
                      <a:pt x="6441" y="1"/>
                    </a:lnTo>
                    <a:cubicBezTo>
                      <a:pt x="6379" y="4"/>
                      <a:pt x="6314" y="5"/>
                      <a:pt x="6251" y="9"/>
                    </a:cubicBezTo>
                    <a:lnTo>
                      <a:pt x="6063" y="30"/>
                    </a:lnTo>
                    <a:cubicBezTo>
                      <a:pt x="5561" y="101"/>
                      <a:pt x="5076" y="285"/>
                      <a:pt x="4661" y="575"/>
                    </a:cubicBezTo>
                    <a:cubicBezTo>
                      <a:pt x="4256" y="856"/>
                      <a:pt x="3918" y="1233"/>
                      <a:pt x="3677" y="1664"/>
                    </a:cubicBezTo>
                    <a:lnTo>
                      <a:pt x="3677" y="1664"/>
                    </a:lnTo>
                    <a:cubicBezTo>
                      <a:pt x="3421" y="1482"/>
                      <a:pt x="3148" y="1326"/>
                      <a:pt x="2862" y="1196"/>
                    </a:cubicBezTo>
                    <a:cubicBezTo>
                      <a:pt x="2565" y="1065"/>
                      <a:pt x="2255" y="959"/>
                      <a:pt x="1938" y="885"/>
                    </a:cubicBezTo>
                    <a:cubicBezTo>
                      <a:pt x="1621" y="810"/>
                      <a:pt x="1297" y="768"/>
                      <a:pt x="973" y="751"/>
                    </a:cubicBezTo>
                    <a:cubicBezTo>
                      <a:pt x="932" y="750"/>
                      <a:pt x="892" y="746"/>
                      <a:pt x="851" y="746"/>
                    </a:cubicBezTo>
                    <a:lnTo>
                      <a:pt x="729" y="745"/>
                    </a:lnTo>
                    <a:cubicBezTo>
                      <a:pt x="710" y="745"/>
                      <a:pt x="691" y="744"/>
                      <a:pt x="671" y="744"/>
                    </a:cubicBezTo>
                    <a:cubicBezTo>
                      <a:pt x="609" y="744"/>
                      <a:pt x="547" y="746"/>
                      <a:pt x="486" y="749"/>
                    </a:cubicBezTo>
                    <a:cubicBezTo>
                      <a:pt x="324" y="755"/>
                      <a:pt x="161" y="769"/>
                      <a:pt x="1" y="790"/>
                    </a:cubicBezTo>
                    <a:cubicBezTo>
                      <a:pt x="163" y="773"/>
                      <a:pt x="324" y="763"/>
                      <a:pt x="486" y="760"/>
                    </a:cubicBezTo>
                    <a:cubicBezTo>
                      <a:pt x="519" y="760"/>
                      <a:pt x="552" y="759"/>
                      <a:pt x="586" y="759"/>
                    </a:cubicBezTo>
                    <a:cubicBezTo>
                      <a:pt x="633" y="759"/>
                      <a:pt x="680" y="760"/>
                      <a:pt x="728" y="761"/>
                    </a:cubicBezTo>
                    <a:lnTo>
                      <a:pt x="850" y="765"/>
                    </a:lnTo>
                    <a:cubicBezTo>
                      <a:pt x="891" y="766"/>
                      <a:pt x="930" y="770"/>
                      <a:pt x="970" y="773"/>
                    </a:cubicBezTo>
                    <a:cubicBezTo>
                      <a:pt x="1293" y="795"/>
                      <a:pt x="1614" y="843"/>
                      <a:pt x="1927" y="923"/>
                    </a:cubicBezTo>
                    <a:cubicBezTo>
                      <a:pt x="2239" y="1004"/>
                      <a:pt x="2545" y="1109"/>
                      <a:pt x="2837" y="1243"/>
                    </a:cubicBezTo>
                    <a:cubicBezTo>
                      <a:pt x="3130" y="1380"/>
                      <a:pt x="3409" y="1545"/>
                      <a:pt x="3667" y="1737"/>
                    </a:cubicBezTo>
                    <a:lnTo>
                      <a:pt x="3697" y="1759"/>
                    </a:lnTo>
                    <a:lnTo>
                      <a:pt x="3714" y="1727"/>
                    </a:lnTo>
                    <a:cubicBezTo>
                      <a:pt x="3955" y="1293"/>
                      <a:pt x="4298" y="920"/>
                      <a:pt x="4703" y="638"/>
                    </a:cubicBezTo>
                    <a:cubicBezTo>
                      <a:pt x="5109" y="358"/>
                      <a:pt x="5584" y="179"/>
                      <a:pt x="6072" y="113"/>
                    </a:cubicBezTo>
                    <a:lnTo>
                      <a:pt x="6257" y="94"/>
                    </a:lnTo>
                    <a:cubicBezTo>
                      <a:pt x="6318" y="89"/>
                      <a:pt x="6380" y="88"/>
                      <a:pt x="6441" y="87"/>
                    </a:cubicBezTo>
                    <a:lnTo>
                      <a:pt x="6487" y="86"/>
                    </a:lnTo>
                    <a:cubicBezTo>
                      <a:pt x="6503" y="86"/>
                      <a:pt x="6518" y="87"/>
                      <a:pt x="6533" y="87"/>
                    </a:cubicBezTo>
                    <a:lnTo>
                      <a:pt x="6626" y="89"/>
                    </a:lnTo>
                    <a:cubicBezTo>
                      <a:pt x="6687" y="93"/>
                      <a:pt x="6749" y="99"/>
                      <a:pt x="6810" y="103"/>
                    </a:cubicBezTo>
                    <a:cubicBezTo>
                      <a:pt x="7056" y="128"/>
                      <a:pt x="7298" y="184"/>
                      <a:pt x="7531" y="264"/>
                    </a:cubicBezTo>
                    <a:cubicBezTo>
                      <a:pt x="7764" y="345"/>
                      <a:pt x="7986" y="456"/>
                      <a:pt x="8194" y="587"/>
                    </a:cubicBezTo>
                    <a:cubicBezTo>
                      <a:pt x="8298" y="652"/>
                      <a:pt x="8396" y="727"/>
                      <a:pt x="8493" y="804"/>
                    </a:cubicBezTo>
                    <a:cubicBezTo>
                      <a:pt x="8588" y="883"/>
                      <a:pt x="8680" y="965"/>
                      <a:pt x="8764" y="1056"/>
                    </a:cubicBezTo>
                    <a:cubicBezTo>
                      <a:pt x="9108" y="1409"/>
                      <a:pt x="9364" y="1847"/>
                      <a:pt x="9509" y="2319"/>
                    </a:cubicBezTo>
                    <a:cubicBezTo>
                      <a:pt x="9580" y="2555"/>
                      <a:pt x="9625" y="2800"/>
                      <a:pt x="9640" y="3046"/>
                    </a:cubicBezTo>
                    <a:cubicBezTo>
                      <a:pt x="9644" y="3108"/>
                      <a:pt x="9644" y="3169"/>
                      <a:pt x="9646" y="3231"/>
                    </a:cubicBezTo>
                    <a:lnTo>
                      <a:pt x="9641" y="3415"/>
                    </a:lnTo>
                    <a:lnTo>
                      <a:pt x="9640" y="3461"/>
                    </a:lnTo>
                    <a:cubicBezTo>
                      <a:pt x="9639" y="3477"/>
                      <a:pt x="9637" y="3492"/>
                      <a:pt x="9635" y="3508"/>
                    </a:cubicBezTo>
                    <a:lnTo>
                      <a:pt x="9626" y="3600"/>
                    </a:lnTo>
                    <a:lnTo>
                      <a:pt x="9616" y="3692"/>
                    </a:lnTo>
                    <a:lnTo>
                      <a:pt x="9600" y="3783"/>
                    </a:lnTo>
                    <a:cubicBezTo>
                      <a:pt x="9522" y="4272"/>
                      <a:pt x="9316" y="4737"/>
                      <a:pt x="9021" y="5135"/>
                    </a:cubicBezTo>
                    <a:cubicBezTo>
                      <a:pt x="8876" y="5335"/>
                      <a:pt x="8702" y="5515"/>
                      <a:pt x="8512" y="5676"/>
                    </a:cubicBezTo>
                    <a:cubicBezTo>
                      <a:pt x="8322" y="5836"/>
                      <a:pt x="8113" y="5973"/>
                      <a:pt x="7891" y="6087"/>
                    </a:cubicBezTo>
                    <a:lnTo>
                      <a:pt x="7880" y="6092"/>
                    </a:lnTo>
                    <a:lnTo>
                      <a:pt x="7883" y="6103"/>
                    </a:lnTo>
                    <a:cubicBezTo>
                      <a:pt x="7948" y="6335"/>
                      <a:pt x="7990" y="6574"/>
                      <a:pt x="8010" y="6814"/>
                    </a:cubicBezTo>
                    <a:cubicBezTo>
                      <a:pt x="8029" y="7057"/>
                      <a:pt x="8029" y="7300"/>
                      <a:pt x="8006" y="7539"/>
                    </a:cubicBezTo>
                    <a:cubicBezTo>
                      <a:pt x="8035" y="7300"/>
                      <a:pt x="8042" y="7056"/>
                      <a:pt x="8026" y="6815"/>
                    </a:cubicBezTo>
                    <a:cubicBezTo>
                      <a:pt x="8010" y="6578"/>
                      <a:pt x="7974" y="6342"/>
                      <a:pt x="7915" y="6111"/>
                    </a:cubicBezTo>
                    <a:lnTo>
                      <a:pt x="7915" y="6111"/>
                    </a:lnTo>
                    <a:cubicBezTo>
                      <a:pt x="8362" y="5891"/>
                      <a:pt x="8762" y="5570"/>
                      <a:pt x="9063" y="5170"/>
                    </a:cubicBezTo>
                    <a:cubicBezTo>
                      <a:pt x="9365" y="4769"/>
                      <a:pt x="9582" y="4296"/>
                      <a:pt x="9668" y="3798"/>
                    </a:cubicBezTo>
                    <a:lnTo>
                      <a:pt x="9686" y="3703"/>
                    </a:lnTo>
                    <a:lnTo>
                      <a:pt x="9696" y="3610"/>
                    </a:lnTo>
                    <a:lnTo>
                      <a:pt x="9707" y="3517"/>
                    </a:lnTo>
                    <a:cubicBezTo>
                      <a:pt x="9708" y="3501"/>
                      <a:pt x="9710" y="3486"/>
                      <a:pt x="9712" y="3470"/>
                    </a:cubicBezTo>
                    <a:lnTo>
                      <a:pt x="9714" y="3421"/>
                    </a:lnTo>
                    <a:lnTo>
                      <a:pt x="9722" y="3232"/>
                    </a:lnTo>
                    <a:cubicBezTo>
                      <a:pt x="9719" y="3169"/>
                      <a:pt x="9721" y="3106"/>
                      <a:pt x="9716" y="3042"/>
                    </a:cubicBezTo>
                    <a:cubicBezTo>
                      <a:pt x="9700" y="2790"/>
                      <a:pt x="9656" y="2538"/>
                      <a:pt x="9585" y="2296"/>
                    </a:cubicBezTo>
                    <a:cubicBezTo>
                      <a:pt x="9439" y="1811"/>
                      <a:pt x="9177" y="1362"/>
                      <a:pt x="8826" y="996"/>
                    </a:cubicBezTo>
                    <a:cubicBezTo>
                      <a:pt x="8738" y="904"/>
                      <a:pt x="8645" y="820"/>
                      <a:pt x="8549" y="738"/>
                    </a:cubicBezTo>
                    <a:cubicBezTo>
                      <a:pt x="8450" y="658"/>
                      <a:pt x="8349" y="581"/>
                      <a:pt x="8242" y="513"/>
                    </a:cubicBezTo>
                    <a:cubicBezTo>
                      <a:pt x="8030" y="376"/>
                      <a:pt x="7801" y="262"/>
                      <a:pt x="7561" y="180"/>
                    </a:cubicBezTo>
                    <a:cubicBezTo>
                      <a:pt x="7322" y="97"/>
                      <a:pt x="7073" y="41"/>
                      <a:pt x="6821" y="17"/>
                    </a:cubicBezTo>
                    <a:cubicBezTo>
                      <a:pt x="6758" y="14"/>
                      <a:pt x="6696" y="6"/>
                      <a:pt x="6631" y="4"/>
                    </a:cubicBezTo>
                    <a:lnTo>
                      <a:pt x="6537" y="1"/>
                    </a:lnTo>
                    <a:cubicBezTo>
                      <a:pt x="6521" y="1"/>
                      <a:pt x="6504" y="0"/>
                      <a:pt x="6488" y="0"/>
                    </a:cubicBezTo>
                    <a:close/>
                  </a:path>
                </a:pathLst>
              </a:custGeom>
              <a:solidFill>
                <a:srgbClr val="AA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5036915" y="516092"/>
                <a:ext cx="604732" cy="456108"/>
              </a:xfrm>
              <a:custGeom>
                <a:avLst/>
                <a:gdLst/>
                <a:ahLst/>
                <a:cxnLst/>
                <a:rect l="l" t="t" r="r" b="b"/>
                <a:pathLst>
                  <a:path w="25846" h="19471" extrusionOk="0">
                    <a:moveTo>
                      <a:pt x="13019" y="0"/>
                    </a:moveTo>
                    <a:cubicBezTo>
                      <a:pt x="11984" y="0"/>
                      <a:pt x="10886" y="283"/>
                      <a:pt x="9866" y="872"/>
                    </a:cubicBezTo>
                    <a:cubicBezTo>
                      <a:pt x="8038" y="1927"/>
                      <a:pt x="6938" y="3688"/>
                      <a:pt x="6848" y="5396"/>
                    </a:cubicBezTo>
                    <a:cubicBezTo>
                      <a:pt x="6585" y="5566"/>
                      <a:pt x="6338" y="5756"/>
                      <a:pt x="6109" y="5965"/>
                    </a:cubicBezTo>
                    <a:cubicBezTo>
                      <a:pt x="5525" y="5032"/>
                      <a:pt x="4488" y="4411"/>
                      <a:pt x="3307" y="4411"/>
                    </a:cubicBezTo>
                    <a:cubicBezTo>
                      <a:pt x="3305" y="4411"/>
                      <a:pt x="3303" y="4411"/>
                      <a:pt x="3301" y="4411"/>
                    </a:cubicBezTo>
                    <a:cubicBezTo>
                      <a:pt x="1476" y="4411"/>
                      <a:pt x="0" y="5890"/>
                      <a:pt x="0" y="7713"/>
                    </a:cubicBezTo>
                    <a:cubicBezTo>
                      <a:pt x="0" y="9537"/>
                      <a:pt x="1478" y="11016"/>
                      <a:pt x="3304" y="11016"/>
                    </a:cubicBezTo>
                    <a:cubicBezTo>
                      <a:pt x="3620" y="11016"/>
                      <a:pt x="3924" y="10971"/>
                      <a:pt x="4214" y="10889"/>
                    </a:cubicBezTo>
                    <a:cubicBezTo>
                      <a:pt x="4384" y="12554"/>
                      <a:pt x="5252" y="14014"/>
                      <a:pt x="6524" y="14965"/>
                    </a:cubicBezTo>
                    <a:cubicBezTo>
                      <a:pt x="5907" y="15678"/>
                      <a:pt x="5616" y="16463"/>
                      <a:pt x="5780" y="17208"/>
                    </a:cubicBezTo>
                    <a:cubicBezTo>
                      <a:pt x="6085" y="18611"/>
                      <a:pt x="7897" y="19471"/>
                      <a:pt x="10186" y="19471"/>
                    </a:cubicBezTo>
                    <a:cubicBezTo>
                      <a:pt x="10867" y="19471"/>
                      <a:pt x="11591" y="19394"/>
                      <a:pt x="12330" y="19234"/>
                    </a:cubicBezTo>
                    <a:cubicBezTo>
                      <a:pt x="13371" y="19006"/>
                      <a:pt x="14314" y="18640"/>
                      <a:pt x="15102" y="18185"/>
                    </a:cubicBezTo>
                    <a:cubicBezTo>
                      <a:pt x="15491" y="17960"/>
                      <a:pt x="15842" y="17713"/>
                      <a:pt x="16149" y="17451"/>
                    </a:cubicBezTo>
                    <a:cubicBezTo>
                      <a:pt x="17136" y="16606"/>
                      <a:pt x="17647" y="15606"/>
                      <a:pt x="17442" y="14666"/>
                    </a:cubicBezTo>
                    <a:cubicBezTo>
                      <a:pt x="17410" y="14518"/>
                      <a:pt x="17362" y="14378"/>
                      <a:pt x="17296" y="14241"/>
                    </a:cubicBezTo>
                    <a:cubicBezTo>
                      <a:pt x="18534" y="14099"/>
                      <a:pt x="19618" y="13452"/>
                      <a:pt x="20336" y="12511"/>
                    </a:cubicBezTo>
                    <a:cubicBezTo>
                      <a:pt x="20691" y="12045"/>
                      <a:pt x="20957" y="11507"/>
                      <a:pt x="21107" y="10923"/>
                    </a:cubicBezTo>
                    <a:cubicBezTo>
                      <a:pt x="21199" y="10566"/>
                      <a:pt x="21249" y="10191"/>
                      <a:pt x="21249" y="9807"/>
                    </a:cubicBezTo>
                    <a:cubicBezTo>
                      <a:pt x="21249" y="9776"/>
                      <a:pt x="21249" y="9745"/>
                      <a:pt x="21247" y="9714"/>
                    </a:cubicBezTo>
                    <a:lnTo>
                      <a:pt x="21247" y="9714"/>
                    </a:lnTo>
                    <a:cubicBezTo>
                      <a:pt x="21544" y="9775"/>
                      <a:pt x="21856" y="9807"/>
                      <a:pt x="22177" y="9807"/>
                    </a:cubicBezTo>
                    <a:cubicBezTo>
                      <a:pt x="24204" y="9807"/>
                      <a:pt x="25845" y="8530"/>
                      <a:pt x="25845" y="6956"/>
                    </a:cubicBezTo>
                    <a:cubicBezTo>
                      <a:pt x="25845" y="6173"/>
                      <a:pt x="25439" y="5464"/>
                      <a:pt x="24782" y="4949"/>
                    </a:cubicBezTo>
                    <a:cubicBezTo>
                      <a:pt x="24702" y="2515"/>
                      <a:pt x="22705" y="569"/>
                      <a:pt x="20254" y="569"/>
                    </a:cubicBezTo>
                    <a:cubicBezTo>
                      <a:pt x="18933" y="569"/>
                      <a:pt x="17745" y="1134"/>
                      <a:pt x="16917" y="2035"/>
                    </a:cubicBezTo>
                    <a:cubicBezTo>
                      <a:pt x="16142" y="709"/>
                      <a:pt x="14658" y="0"/>
                      <a:pt x="130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5070888" y="514617"/>
                <a:ext cx="545817" cy="142401"/>
              </a:xfrm>
              <a:custGeom>
                <a:avLst/>
                <a:gdLst/>
                <a:ahLst/>
                <a:cxnLst/>
                <a:rect l="l" t="t" r="r" b="b"/>
                <a:pathLst>
                  <a:path w="23328" h="6079" extrusionOk="0">
                    <a:moveTo>
                      <a:pt x="11563" y="0"/>
                    </a:moveTo>
                    <a:cubicBezTo>
                      <a:pt x="11399" y="0"/>
                      <a:pt x="11235" y="8"/>
                      <a:pt x="11071" y="22"/>
                    </a:cubicBezTo>
                    <a:cubicBezTo>
                      <a:pt x="10502" y="69"/>
                      <a:pt x="9942" y="202"/>
                      <a:pt x="9406" y="399"/>
                    </a:cubicBezTo>
                    <a:cubicBezTo>
                      <a:pt x="9139" y="500"/>
                      <a:pt x="8879" y="617"/>
                      <a:pt x="8626" y="747"/>
                    </a:cubicBezTo>
                    <a:cubicBezTo>
                      <a:pt x="8501" y="817"/>
                      <a:pt x="8374" y="884"/>
                      <a:pt x="8255" y="961"/>
                    </a:cubicBezTo>
                    <a:lnTo>
                      <a:pt x="8073" y="1074"/>
                    </a:lnTo>
                    <a:cubicBezTo>
                      <a:pt x="8042" y="1091"/>
                      <a:pt x="8014" y="1114"/>
                      <a:pt x="7985" y="1134"/>
                    </a:cubicBezTo>
                    <a:lnTo>
                      <a:pt x="7897" y="1196"/>
                    </a:lnTo>
                    <a:cubicBezTo>
                      <a:pt x="7430" y="1522"/>
                      <a:pt x="7004" y="1906"/>
                      <a:pt x="6635" y="2342"/>
                    </a:cubicBezTo>
                    <a:cubicBezTo>
                      <a:pt x="6270" y="2781"/>
                      <a:pt x="5964" y="3269"/>
                      <a:pt x="5742" y="3795"/>
                    </a:cubicBezTo>
                    <a:lnTo>
                      <a:pt x="5719" y="3844"/>
                    </a:lnTo>
                    <a:lnTo>
                      <a:pt x="5700" y="3894"/>
                    </a:lnTo>
                    <a:lnTo>
                      <a:pt x="5663" y="3993"/>
                    </a:lnTo>
                    <a:lnTo>
                      <a:pt x="5626" y="4094"/>
                    </a:lnTo>
                    <a:cubicBezTo>
                      <a:pt x="5614" y="4127"/>
                      <a:pt x="5600" y="4160"/>
                      <a:pt x="5590" y="4195"/>
                    </a:cubicBezTo>
                    <a:lnTo>
                      <a:pt x="5528" y="4400"/>
                    </a:lnTo>
                    <a:cubicBezTo>
                      <a:pt x="5518" y="4434"/>
                      <a:pt x="5507" y="4468"/>
                      <a:pt x="5499" y="4503"/>
                    </a:cubicBezTo>
                    <a:lnTo>
                      <a:pt x="5475" y="4607"/>
                    </a:lnTo>
                    <a:cubicBezTo>
                      <a:pt x="5460" y="4675"/>
                      <a:pt x="5442" y="4745"/>
                      <a:pt x="5427" y="4815"/>
                    </a:cubicBezTo>
                    <a:lnTo>
                      <a:pt x="5394" y="5027"/>
                    </a:lnTo>
                    <a:lnTo>
                      <a:pt x="5378" y="5132"/>
                    </a:lnTo>
                    <a:lnTo>
                      <a:pt x="5368" y="5238"/>
                    </a:lnTo>
                    <a:lnTo>
                      <a:pt x="5352" y="5430"/>
                    </a:lnTo>
                    <a:lnTo>
                      <a:pt x="5352" y="5430"/>
                    </a:lnTo>
                    <a:cubicBezTo>
                      <a:pt x="5107" y="5591"/>
                      <a:pt x="4875" y="5770"/>
                      <a:pt x="4658" y="5966"/>
                    </a:cubicBezTo>
                    <a:lnTo>
                      <a:pt x="4658" y="5966"/>
                    </a:lnTo>
                    <a:cubicBezTo>
                      <a:pt x="4420" y="5606"/>
                      <a:pt x="4117" y="5287"/>
                      <a:pt x="3760" y="5042"/>
                    </a:cubicBezTo>
                    <a:cubicBezTo>
                      <a:pt x="3671" y="4977"/>
                      <a:pt x="3574" y="4921"/>
                      <a:pt x="3477" y="4865"/>
                    </a:cubicBezTo>
                    <a:lnTo>
                      <a:pt x="3329" y="4788"/>
                    </a:lnTo>
                    <a:cubicBezTo>
                      <a:pt x="3304" y="4776"/>
                      <a:pt x="3278" y="4764"/>
                      <a:pt x="3253" y="4752"/>
                    </a:cubicBezTo>
                    <a:lnTo>
                      <a:pt x="3176" y="4719"/>
                    </a:lnTo>
                    <a:cubicBezTo>
                      <a:pt x="3150" y="4709"/>
                      <a:pt x="3124" y="4696"/>
                      <a:pt x="3099" y="4686"/>
                    </a:cubicBezTo>
                    <a:lnTo>
                      <a:pt x="3021" y="4658"/>
                    </a:lnTo>
                    <a:cubicBezTo>
                      <a:pt x="2969" y="4639"/>
                      <a:pt x="2917" y="4618"/>
                      <a:pt x="2863" y="4604"/>
                    </a:cubicBezTo>
                    <a:lnTo>
                      <a:pt x="2703" y="4557"/>
                    </a:lnTo>
                    <a:lnTo>
                      <a:pt x="2540" y="4520"/>
                    </a:lnTo>
                    <a:lnTo>
                      <a:pt x="2499" y="4511"/>
                    </a:lnTo>
                    <a:lnTo>
                      <a:pt x="2458" y="4505"/>
                    </a:lnTo>
                    <a:lnTo>
                      <a:pt x="2376" y="4492"/>
                    </a:lnTo>
                    <a:lnTo>
                      <a:pt x="2294" y="4479"/>
                    </a:lnTo>
                    <a:cubicBezTo>
                      <a:pt x="2266" y="4475"/>
                      <a:pt x="2239" y="4474"/>
                      <a:pt x="2211" y="4471"/>
                    </a:cubicBezTo>
                    <a:cubicBezTo>
                      <a:pt x="2155" y="4468"/>
                      <a:pt x="2101" y="4460"/>
                      <a:pt x="2045" y="4458"/>
                    </a:cubicBezTo>
                    <a:lnTo>
                      <a:pt x="1877" y="4454"/>
                    </a:lnTo>
                    <a:cubicBezTo>
                      <a:pt x="1868" y="4454"/>
                      <a:pt x="1860" y="4454"/>
                      <a:pt x="1851" y="4454"/>
                    </a:cubicBezTo>
                    <a:cubicBezTo>
                      <a:pt x="1638" y="4454"/>
                      <a:pt x="1426" y="4477"/>
                      <a:pt x="1216" y="4518"/>
                    </a:cubicBezTo>
                    <a:cubicBezTo>
                      <a:pt x="780" y="4606"/>
                      <a:pt x="366" y="4783"/>
                      <a:pt x="1" y="5033"/>
                    </a:cubicBezTo>
                    <a:cubicBezTo>
                      <a:pt x="370" y="4790"/>
                      <a:pt x="786" y="4622"/>
                      <a:pt x="1220" y="4541"/>
                    </a:cubicBezTo>
                    <a:cubicBezTo>
                      <a:pt x="1414" y="4507"/>
                      <a:pt x="1612" y="4487"/>
                      <a:pt x="1809" y="4487"/>
                    </a:cubicBezTo>
                    <a:cubicBezTo>
                      <a:pt x="1832" y="4487"/>
                      <a:pt x="1854" y="4487"/>
                      <a:pt x="1876" y="4488"/>
                    </a:cubicBezTo>
                    <a:lnTo>
                      <a:pt x="2041" y="4494"/>
                    </a:lnTo>
                    <a:cubicBezTo>
                      <a:pt x="2097" y="4496"/>
                      <a:pt x="2150" y="4504"/>
                      <a:pt x="2206" y="4509"/>
                    </a:cubicBezTo>
                    <a:cubicBezTo>
                      <a:pt x="2232" y="4511"/>
                      <a:pt x="2261" y="4514"/>
                      <a:pt x="2288" y="4518"/>
                    </a:cubicBezTo>
                    <a:lnTo>
                      <a:pt x="2369" y="4532"/>
                    </a:lnTo>
                    <a:lnTo>
                      <a:pt x="2449" y="4546"/>
                    </a:lnTo>
                    <a:lnTo>
                      <a:pt x="2491" y="4552"/>
                    </a:lnTo>
                    <a:lnTo>
                      <a:pt x="2530" y="4563"/>
                    </a:lnTo>
                    <a:lnTo>
                      <a:pt x="2691" y="4601"/>
                    </a:lnTo>
                    <a:lnTo>
                      <a:pt x="2848" y="4650"/>
                    </a:lnTo>
                    <a:cubicBezTo>
                      <a:pt x="2901" y="4664"/>
                      <a:pt x="2952" y="4687"/>
                      <a:pt x="3003" y="4705"/>
                    </a:cubicBezTo>
                    <a:lnTo>
                      <a:pt x="3080" y="4735"/>
                    </a:lnTo>
                    <a:cubicBezTo>
                      <a:pt x="3106" y="4745"/>
                      <a:pt x="3130" y="4756"/>
                      <a:pt x="3155" y="4768"/>
                    </a:cubicBezTo>
                    <a:lnTo>
                      <a:pt x="3230" y="4802"/>
                    </a:lnTo>
                    <a:cubicBezTo>
                      <a:pt x="3254" y="4814"/>
                      <a:pt x="3279" y="4824"/>
                      <a:pt x="3304" y="4838"/>
                    </a:cubicBezTo>
                    <a:lnTo>
                      <a:pt x="3449" y="4915"/>
                    </a:lnTo>
                    <a:cubicBezTo>
                      <a:pt x="3543" y="4972"/>
                      <a:pt x="3637" y="5028"/>
                      <a:pt x="3724" y="5094"/>
                    </a:cubicBezTo>
                    <a:cubicBezTo>
                      <a:pt x="4083" y="5345"/>
                      <a:pt x="4386" y="5673"/>
                      <a:pt x="4620" y="6042"/>
                    </a:cubicBezTo>
                    <a:lnTo>
                      <a:pt x="4642" y="6078"/>
                    </a:lnTo>
                    <a:lnTo>
                      <a:pt x="4674" y="6050"/>
                    </a:lnTo>
                    <a:cubicBezTo>
                      <a:pt x="4905" y="5843"/>
                      <a:pt x="5151" y="5655"/>
                      <a:pt x="5412" y="5487"/>
                    </a:cubicBezTo>
                    <a:lnTo>
                      <a:pt x="5430" y="5476"/>
                    </a:lnTo>
                    <a:lnTo>
                      <a:pt x="5432" y="5456"/>
                    </a:lnTo>
                    <a:lnTo>
                      <a:pt x="5451" y="5248"/>
                    </a:lnTo>
                    <a:lnTo>
                      <a:pt x="5462" y="5142"/>
                    </a:lnTo>
                    <a:lnTo>
                      <a:pt x="5478" y="5038"/>
                    </a:lnTo>
                    <a:lnTo>
                      <a:pt x="5513" y="4830"/>
                    </a:lnTo>
                    <a:cubicBezTo>
                      <a:pt x="5528" y="4762"/>
                      <a:pt x="5545" y="4695"/>
                      <a:pt x="5560" y="4625"/>
                    </a:cubicBezTo>
                    <a:lnTo>
                      <a:pt x="5585" y="4523"/>
                    </a:lnTo>
                    <a:cubicBezTo>
                      <a:pt x="5592" y="4489"/>
                      <a:pt x="5605" y="4456"/>
                      <a:pt x="5614" y="4422"/>
                    </a:cubicBezTo>
                    <a:lnTo>
                      <a:pt x="5677" y="4220"/>
                    </a:lnTo>
                    <a:cubicBezTo>
                      <a:pt x="5686" y="4187"/>
                      <a:pt x="5700" y="4155"/>
                      <a:pt x="5713" y="4122"/>
                    </a:cubicBezTo>
                    <a:lnTo>
                      <a:pt x="5750" y="4023"/>
                    </a:lnTo>
                    <a:lnTo>
                      <a:pt x="5787" y="3925"/>
                    </a:lnTo>
                    <a:lnTo>
                      <a:pt x="5806" y="3875"/>
                    </a:lnTo>
                    <a:lnTo>
                      <a:pt x="5828" y="3828"/>
                    </a:lnTo>
                    <a:cubicBezTo>
                      <a:pt x="6053" y="3315"/>
                      <a:pt x="6355" y="2835"/>
                      <a:pt x="6715" y="2405"/>
                    </a:cubicBezTo>
                    <a:cubicBezTo>
                      <a:pt x="7079" y="1978"/>
                      <a:pt x="7499" y="1600"/>
                      <a:pt x="7960" y="1280"/>
                    </a:cubicBezTo>
                    <a:lnTo>
                      <a:pt x="8046" y="1219"/>
                    </a:lnTo>
                    <a:cubicBezTo>
                      <a:pt x="8076" y="1200"/>
                      <a:pt x="8102" y="1178"/>
                      <a:pt x="8133" y="1161"/>
                    </a:cubicBezTo>
                    <a:lnTo>
                      <a:pt x="8313" y="1050"/>
                    </a:lnTo>
                    <a:cubicBezTo>
                      <a:pt x="8431" y="974"/>
                      <a:pt x="8555" y="909"/>
                      <a:pt x="8678" y="841"/>
                    </a:cubicBezTo>
                    <a:cubicBezTo>
                      <a:pt x="8928" y="713"/>
                      <a:pt x="9184" y="599"/>
                      <a:pt x="9446" y="500"/>
                    </a:cubicBezTo>
                    <a:cubicBezTo>
                      <a:pt x="9973" y="307"/>
                      <a:pt x="10523" y="178"/>
                      <a:pt x="11082" y="135"/>
                    </a:cubicBezTo>
                    <a:cubicBezTo>
                      <a:pt x="11243" y="121"/>
                      <a:pt x="11405" y="114"/>
                      <a:pt x="11567" y="114"/>
                    </a:cubicBezTo>
                    <a:cubicBezTo>
                      <a:pt x="11965" y="114"/>
                      <a:pt x="12362" y="157"/>
                      <a:pt x="12749" y="245"/>
                    </a:cubicBezTo>
                    <a:cubicBezTo>
                      <a:pt x="13021" y="307"/>
                      <a:pt x="13289" y="392"/>
                      <a:pt x="13545" y="501"/>
                    </a:cubicBezTo>
                    <a:cubicBezTo>
                      <a:pt x="13801" y="612"/>
                      <a:pt x="14048" y="746"/>
                      <a:pt x="14277" y="904"/>
                    </a:cubicBezTo>
                    <a:cubicBezTo>
                      <a:pt x="14738" y="1219"/>
                      <a:pt x="15130" y="1634"/>
                      <a:pt x="15412" y="2114"/>
                    </a:cubicBezTo>
                    <a:lnTo>
                      <a:pt x="15448" y="2176"/>
                    </a:lnTo>
                    <a:lnTo>
                      <a:pt x="15497" y="2123"/>
                    </a:lnTo>
                    <a:cubicBezTo>
                      <a:pt x="15648" y="1962"/>
                      <a:pt x="15806" y="1809"/>
                      <a:pt x="15979" y="1669"/>
                    </a:cubicBezTo>
                    <a:cubicBezTo>
                      <a:pt x="16021" y="1635"/>
                      <a:pt x="16066" y="1602"/>
                      <a:pt x="16109" y="1568"/>
                    </a:cubicBezTo>
                    <a:lnTo>
                      <a:pt x="16175" y="1518"/>
                    </a:lnTo>
                    <a:lnTo>
                      <a:pt x="16242" y="1470"/>
                    </a:lnTo>
                    <a:cubicBezTo>
                      <a:pt x="16288" y="1440"/>
                      <a:pt x="16333" y="1407"/>
                      <a:pt x="16380" y="1378"/>
                    </a:cubicBezTo>
                    <a:lnTo>
                      <a:pt x="16521" y="1291"/>
                    </a:lnTo>
                    <a:cubicBezTo>
                      <a:pt x="16544" y="1276"/>
                      <a:pt x="16568" y="1263"/>
                      <a:pt x="16593" y="1250"/>
                    </a:cubicBezTo>
                    <a:lnTo>
                      <a:pt x="16666" y="1210"/>
                    </a:lnTo>
                    <a:cubicBezTo>
                      <a:pt x="16714" y="1183"/>
                      <a:pt x="16762" y="1157"/>
                      <a:pt x="16814" y="1133"/>
                    </a:cubicBezTo>
                    <a:lnTo>
                      <a:pt x="16962" y="1061"/>
                    </a:lnTo>
                    <a:lnTo>
                      <a:pt x="17114" y="998"/>
                    </a:lnTo>
                    <a:cubicBezTo>
                      <a:pt x="17319" y="916"/>
                      <a:pt x="17528" y="844"/>
                      <a:pt x="17744" y="793"/>
                    </a:cubicBezTo>
                    <a:cubicBezTo>
                      <a:pt x="17850" y="763"/>
                      <a:pt x="17959" y="746"/>
                      <a:pt x="18068" y="725"/>
                    </a:cubicBezTo>
                    <a:lnTo>
                      <a:pt x="18232" y="701"/>
                    </a:lnTo>
                    <a:lnTo>
                      <a:pt x="18314" y="690"/>
                    </a:lnTo>
                    <a:lnTo>
                      <a:pt x="18396" y="684"/>
                    </a:lnTo>
                    <a:cubicBezTo>
                      <a:pt x="18451" y="680"/>
                      <a:pt x="18507" y="674"/>
                      <a:pt x="18562" y="671"/>
                    </a:cubicBezTo>
                    <a:lnTo>
                      <a:pt x="18727" y="665"/>
                    </a:lnTo>
                    <a:cubicBezTo>
                      <a:pt x="18751" y="665"/>
                      <a:pt x="18774" y="664"/>
                      <a:pt x="18797" y="664"/>
                    </a:cubicBezTo>
                    <a:cubicBezTo>
                      <a:pt x="18829" y="664"/>
                      <a:pt x="18860" y="665"/>
                      <a:pt x="18892" y="665"/>
                    </a:cubicBezTo>
                    <a:lnTo>
                      <a:pt x="18975" y="666"/>
                    </a:lnTo>
                    <a:cubicBezTo>
                      <a:pt x="19004" y="666"/>
                      <a:pt x="19031" y="668"/>
                      <a:pt x="19060" y="671"/>
                    </a:cubicBezTo>
                    <a:lnTo>
                      <a:pt x="19225" y="682"/>
                    </a:lnTo>
                    <a:cubicBezTo>
                      <a:pt x="19280" y="687"/>
                      <a:pt x="19334" y="695"/>
                      <a:pt x="19390" y="701"/>
                    </a:cubicBezTo>
                    <a:cubicBezTo>
                      <a:pt x="19416" y="705"/>
                      <a:pt x="19445" y="707"/>
                      <a:pt x="19472" y="712"/>
                    </a:cubicBezTo>
                    <a:lnTo>
                      <a:pt x="19554" y="726"/>
                    </a:lnTo>
                    <a:cubicBezTo>
                      <a:pt x="19608" y="736"/>
                      <a:pt x="19663" y="742"/>
                      <a:pt x="19717" y="756"/>
                    </a:cubicBezTo>
                    <a:cubicBezTo>
                      <a:pt x="19933" y="799"/>
                      <a:pt x="20147" y="861"/>
                      <a:pt x="20355" y="936"/>
                    </a:cubicBezTo>
                    <a:cubicBezTo>
                      <a:pt x="21188" y="1240"/>
                      <a:pt x="21926" y="1798"/>
                      <a:pt x="22451" y="2514"/>
                    </a:cubicBezTo>
                    <a:cubicBezTo>
                      <a:pt x="22582" y="2694"/>
                      <a:pt x="22701" y="2882"/>
                      <a:pt x="22805" y="3080"/>
                    </a:cubicBezTo>
                    <a:cubicBezTo>
                      <a:pt x="22907" y="3276"/>
                      <a:pt x="22998" y="3481"/>
                      <a:pt x="23072" y="3691"/>
                    </a:cubicBezTo>
                    <a:cubicBezTo>
                      <a:pt x="23143" y="3901"/>
                      <a:pt x="23201" y="4117"/>
                      <a:pt x="23245" y="4336"/>
                    </a:cubicBezTo>
                    <a:cubicBezTo>
                      <a:pt x="23291" y="4565"/>
                      <a:pt x="23317" y="4787"/>
                      <a:pt x="23328" y="5010"/>
                    </a:cubicBezTo>
                    <a:cubicBezTo>
                      <a:pt x="23321" y="4787"/>
                      <a:pt x="23300" y="4565"/>
                      <a:pt x="23263" y="4343"/>
                    </a:cubicBezTo>
                    <a:cubicBezTo>
                      <a:pt x="23223" y="4123"/>
                      <a:pt x="23169" y="3906"/>
                      <a:pt x="23099" y="3694"/>
                    </a:cubicBezTo>
                    <a:cubicBezTo>
                      <a:pt x="23027" y="3482"/>
                      <a:pt x="22940" y="3274"/>
                      <a:pt x="22840" y="3074"/>
                    </a:cubicBezTo>
                    <a:cubicBezTo>
                      <a:pt x="22738" y="2874"/>
                      <a:pt x="22620" y="2684"/>
                      <a:pt x="22491" y="2500"/>
                    </a:cubicBezTo>
                    <a:cubicBezTo>
                      <a:pt x="22363" y="2316"/>
                      <a:pt x="22217" y="2145"/>
                      <a:pt x="22061" y="1982"/>
                    </a:cubicBezTo>
                    <a:cubicBezTo>
                      <a:pt x="22022" y="1942"/>
                      <a:pt x="21984" y="1900"/>
                      <a:pt x="21942" y="1863"/>
                    </a:cubicBezTo>
                    <a:lnTo>
                      <a:pt x="21819" y="1747"/>
                    </a:lnTo>
                    <a:cubicBezTo>
                      <a:pt x="21733" y="1675"/>
                      <a:pt x="21650" y="1600"/>
                      <a:pt x="21559" y="1532"/>
                    </a:cubicBezTo>
                    <a:cubicBezTo>
                      <a:pt x="21381" y="1395"/>
                      <a:pt x="21194" y="1269"/>
                      <a:pt x="20997" y="1162"/>
                    </a:cubicBezTo>
                    <a:cubicBezTo>
                      <a:pt x="20972" y="1147"/>
                      <a:pt x="20948" y="1134"/>
                      <a:pt x="20923" y="1121"/>
                    </a:cubicBezTo>
                    <a:lnTo>
                      <a:pt x="20848" y="1083"/>
                    </a:lnTo>
                    <a:cubicBezTo>
                      <a:pt x="20798" y="1058"/>
                      <a:pt x="20748" y="1029"/>
                      <a:pt x="20696" y="1008"/>
                    </a:cubicBezTo>
                    <a:lnTo>
                      <a:pt x="20542" y="939"/>
                    </a:lnTo>
                    <a:lnTo>
                      <a:pt x="20385" y="878"/>
                    </a:lnTo>
                    <a:cubicBezTo>
                      <a:pt x="20173" y="801"/>
                      <a:pt x="19958" y="734"/>
                      <a:pt x="19737" y="688"/>
                    </a:cubicBezTo>
                    <a:cubicBezTo>
                      <a:pt x="19682" y="674"/>
                      <a:pt x="19628" y="667"/>
                      <a:pt x="19572" y="655"/>
                    </a:cubicBezTo>
                    <a:lnTo>
                      <a:pt x="19489" y="640"/>
                    </a:lnTo>
                    <a:cubicBezTo>
                      <a:pt x="19461" y="637"/>
                      <a:pt x="19433" y="633"/>
                      <a:pt x="19405" y="628"/>
                    </a:cubicBezTo>
                    <a:cubicBezTo>
                      <a:pt x="19349" y="622"/>
                      <a:pt x="19294" y="613"/>
                      <a:pt x="19238" y="608"/>
                    </a:cubicBezTo>
                    <a:lnTo>
                      <a:pt x="19070" y="596"/>
                    </a:lnTo>
                    <a:cubicBezTo>
                      <a:pt x="19041" y="593"/>
                      <a:pt x="19013" y="592"/>
                      <a:pt x="18985" y="592"/>
                    </a:cubicBezTo>
                    <a:lnTo>
                      <a:pt x="18901" y="588"/>
                    </a:lnTo>
                    <a:cubicBezTo>
                      <a:pt x="18862" y="588"/>
                      <a:pt x="18823" y="587"/>
                      <a:pt x="18784" y="587"/>
                    </a:cubicBezTo>
                    <a:cubicBezTo>
                      <a:pt x="18766" y="587"/>
                      <a:pt x="18749" y="587"/>
                      <a:pt x="18731" y="587"/>
                    </a:cubicBezTo>
                    <a:lnTo>
                      <a:pt x="18562" y="592"/>
                    </a:lnTo>
                    <a:cubicBezTo>
                      <a:pt x="18506" y="594"/>
                      <a:pt x="18449" y="599"/>
                      <a:pt x="18393" y="603"/>
                    </a:cubicBezTo>
                    <a:lnTo>
                      <a:pt x="18308" y="609"/>
                    </a:lnTo>
                    <a:lnTo>
                      <a:pt x="18225" y="619"/>
                    </a:lnTo>
                    <a:lnTo>
                      <a:pt x="18057" y="642"/>
                    </a:lnTo>
                    <a:cubicBezTo>
                      <a:pt x="17947" y="663"/>
                      <a:pt x="17834" y="679"/>
                      <a:pt x="17724" y="708"/>
                    </a:cubicBezTo>
                    <a:cubicBezTo>
                      <a:pt x="16868" y="906"/>
                      <a:pt x="16077" y="1368"/>
                      <a:pt x="15469" y="2006"/>
                    </a:cubicBezTo>
                    <a:lnTo>
                      <a:pt x="15469" y="2006"/>
                    </a:lnTo>
                    <a:cubicBezTo>
                      <a:pt x="15182" y="1536"/>
                      <a:pt x="14794" y="1131"/>
                      <a:pt x="14342" y="818"/>
                    </a:cubicBezTo>
                    <a:cubicBezTo>
                      <a:pt x="14106" y="655"/>
                      <a:pt x="13853" y="517"/>
                      <a:pt x="13590" y="403"/>
                    </a:cubicBezTo>
                    <a:cubicBezTo>
                      <a:pt x="13328" y="289"/>
                      <a:pt x="13054" y="202"/>
                      <a:pt x="12775" y="137"/>
                    </a:cubicBezTo>
                    <a:cubicBezTo>
                      <a:pt x="12377" y="46"/>
                      <a:pt x="11970" y="0"/>
                      <a:pt x="11563" y="0"/>
                    </a:cubicBezTo>
                    <a:close/>
                  </a:path>
                </a:pathLst>
              </a:custGeom>
              <a:solidFill>
                <a:srgbClr val="AA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5593027" y="785386"/>
                <a:ext cx="162355" cy="176039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7515" extrusionOk="0">
                    <a:moveTo>
                      <a:pt x="2625" y="1"/>
                    </a:moveTo>
                    <a:cubicBezTo>
                      <a:pt x="1602" y="1"/>
                      <a:pt x="772" y="830"/>
                      <a:pt x="772" y="1853"/>
                    </a:cubicBezTo>
                    <a:cubicBezTo>
                      <a:pt x="772" y="2009"/>
                      <a:pt x="791" y="2162"/>
                      <a:pt x="828" y="2308"/>
                    </a:cubicBezTo>
                    <a:cubicBezTo>
                      <a:pt x="333" y="2615"/>
                      <a:pt x="1" y="3164"/>
                      <a:pt x="1" y="3790"/>
                    </a:cubicBezTo>
                    <a:cubicBezTo>
                      <a:pt x="1" y="4750"/>
                      <a:pt x="780" y="5530"/>
                      <a:pt x="1740" y="5530"/>
                    </a:cubicBezTo>
                    <a:cubicBezTo>
                      <a:pt x="2118" y="5530"/>
                      <a:pt x="2468" y="5409"/>
                      <a:pt x="2754" y="5203"/>
                    </a:cubicBezTo>
                    <a:lnTo>
                      <a:pt x="2754" y="5203"/>
                    </a:lnTo>
                    <a:cubicBezTo>
                      <a:pt x="2747" y="5273"/>
                      <a:pt x="2744" y="5345"/>
                      <a:pt x="2744" y="5417"/>
                    </a:cubicBezTo>
                    <a:cubicBezTo>
                      <a:pt x="2744" y="5432"/>
                      <a:pt x="2744" y="5448"/>
                      <a:pt x="2745" y="5464"/>
                    </a:cubicBezTo>
                    <a:cubicBezTo>
                      <a:pt x="2749" y="5614"/>
                      <a:pt x="2768" y="5761"/>
                      <a:pt x="2801" y="5903"/>
                    </a:cubicBezTo>
                    <a:cubicBezTo>
                      <a:pt x="2971" y="6619"/>
                      <a:pt x="3509" y="7193"/>
                      <a:pt x="4204" y="7416"/>
                    </a:cubicBezTo>
                    <a:lnTo>
                      <a:pt x="4227" y="7423"/>
                    </a:lnTo>
                    <a:cubicBezTo>
                      <a:pt x="4422" y="7483"/>
                      <a:pt x="4629" y="7514"/>
                      <a:pt x="4841" y="7514"/>
                    </a:cubicBezTo>
                    <a:cubicBezTo>
                      <a:pt x="6000" y="7514"/>
                      <a:pt x="6939" y="6576"/>
                      <a:pt x="6939" y="5417"/>
                    </a:cubicBezTo>
                    <a:cubicBezTo>
                      <a:pt x="6939" y="4580"/>
                      <a:pt x="6447" y="3857"/>
                      <a:pt x="5739" y="3521"/>
                    </a:cubicBezTo>
                    <a:cubicBezTo>
                      <a:pt x="5829" y="3325"/>
                      <a:pt x="5880" y="3106"/>
                      <a:pt x="5880" y="2878"/>
                    </a:cubicBezTo>
                    <a:cubicBezTo>
                      <a:pt x="5880" y="2048"/>
                      <a:pt x="5225" y="1371"/>
                      <a:pt x="4403" y="1335"/>
                    </a:cubicBezTo>
                    <a:cubicBezTo>
                      <a:pt x="4179" y="565"/>
                      <a:pt x="3468" y="1"/>
                      <a:pt x="26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5680018" y="793796"/>
                <a:ext cx="75012" cy="112440"/>
              </a:xfrm>
              <a:custGeom>
                <a:avLst/>
                <a:gdLst/>
                <a:ahLst/>
                <a:cxnLst/>
                <a:rect l="l" t="t" r="r" b="b"/>
                <a:pathLst>
                  <a:path w="3206" h="480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59" y="126"/>
                      <a:pt x="299" y="275"/>
                      <a:pt x="411" y="443"/>
                    </a:cubicBezTo>
                    <a:cubicBezTo>
                      <a:pt x="521" y="611"/>
                      <a:pt x="606" y="795"/>
                      <a:pt x="658" y="987"/>
                    </a:cubicBezTo>
                    <a:lnTo>
                      <a:pt x="663" y="1008"/>
                    </a:lnTo>
                    <a:lnTo>
                      <a:pt x="685" y="1010"/>
                    </a:lnTo>
                    <a:cubicBezTo>
                      <a:pt x="932" y="1026"/>
                      <a:pt x="1173" y="1100"/>
                      <a:pt x="1384" y="1226"/>
                    </a:cubicBezTo>
                    <a:lnTo>
                      <a:pt x="1461" y="1277"/>
                    </a:lnTo>
                    <a:cubicBezTo>
                      <a:pt x="1473" y="1285"/>
                      <a:pt x="1486" y="1293"/>
                      <a:pt x="1499" y="1302"/>
                    </a:cubicBezTo>
                    <a:lnTo>
                      <a:pt x="1535" y="1330"/>
                    </a:lnTo>
                    <a:cubicBezTo>
                      <a:pt x="1558" y="1349"/>
                      <a:pt x="1584" y="1367"/>
                      <a:pt x="1606" y="1387"/>
                    </a:cubicBezTo>
                    <a:lnTo>
                      <a:pt x="1673" y="1452"/>
                    </a:lnTo>
                    <a:cubicBezTo>
                      <a:pt x="1685" y="1462"/>
                      <a:pt x="1696" y="1472"/>
                      <a:pt x="1707" y="1484"/>
                    </a:cubicBezTo>
                    <a:lnTo>
                      <a:pt x="1737" y="1519"/>
                    </a:lnTo>
                    <a:lnTo>
                      <a:pt x="1796" y="1587"/>
                    </a:lnTo>
                    <a:lnTo>
                      <a:pt x="1850" y="1662"/>
                    </a:lnTo>
                    <a:lnTo>
                      <a:pt x="1877" y="1699"/>
                    </a:lnTo>
                    <a:lnTo>
                      <a:pt x="1901" y="1739"/>
                    </a:lnTo>
                    <a:lnTo>
                      <a:pt x="1947" y="1818"/>
                    </a:lnTo>
                    <a:cubicBezTo>
                      <a:pt x="1960" y="1846"/>
                      <a:pt x="1972" y="1873"/>
                      <a:pt x="1985" y="1902"/>
                    </a:cubicBezTo>
                    <a:cubicBezTo>
                      <a:pt x="2013" y="1956"/>
                      <a:pt x="2030" y="2016"/>
                      <a:pt x="2050" y="2072"/>
                    </a:cubicBezTo>
                    <a:cubicBezTo>
                      <a:pt x="2061" y="2100"/>
                      <a:pt x="2066" y="2131"/>
                      <a:pt x="2073" y="2161"/>
                    </a:cubicBezTo>
                    <a:lnTo>
                      <a:pt x="2085" y="2206"/>
                    </a:lnTo>
                    <a:lnTo>
                      <a:pt x="2090" y="2227"/>
                    </a:lnTo>
                    <a:lnTo>
                      <a:pt x="2093" y="2251"/>
                    </a:lnTo>
                    <a:cubicBezTo>
                      <a:pt x="2102" y="2310"/>
                      <a:pt x="2114" y="2371"/>
                      <a:pt x="2116" y="2432"/>
                    </a:cubicBezTo>
                    <a:lnTo>
                      <a:pt x="2121" y="2524"/>
                    </a:lnTo>
                    <a:cubicBezTo>
                      <a:pt x="2121" y="2554"/>
                      <a:pt x="2119" y="2585"/>
                      <a:pt x="2118" y="2616"/>
                    </a:cubicBezTo>
                    <a:cubicBezTo>
                      <a:pt x="2114" y="2678"/>
                      <a:pt x="2107" y="2738"/>
                      <a:pt x="2097" y="2798"/>
                    </a:cubicBezTo>
                    <a:cubicBezTo>
                      <a:pt x="2074" y="2919"/>
                      <a:pt x="2038" y="3036"/>
                      <a:pt x="1989" y="3148"/>
                    </a:cubicBezTo>
                    <a:lnTo>
                      <a:pt x="1971" y="3184"/>
                    </a:lnTo>
                    <a:lnTo>
                      <a:pt x="2007" y="3201"/>
                    </a:lnTo>
                    <a:cubicBezTo>
                      <a:pt x="2164" y="3273"/>
                      <a:pt x="2310" y="3366"/>
                      <a:pt x="2445" y="3473"/>
                    </a:cubicBezTo>
                    <a:cubicBezTo>
                      <a:pt x="2580" y="3582"/>
                      <a:pt x="2700" y="3708"/>
                      <a:pt x="2804" y="3847"/>
                    </a:cubicBezTo>
                    <a:cubicBezTo>
                      <a:pt x="2908" y="3985"/>
                      <a:pt x="2996" y="4136"/>
                      <a:pt x="3064" y="4297"/>
                    </a:cubicBezTo>
                    <a:cubicBezTo>
                      <a:pt x="3128" y="4456"/>
                      <a:pt x="3178" y="4624"/>
                      <a:pt x="3205" y="4799"/>
                    </a:cubicBezTo>
                    <a:cubicBezTo>
                      <a:pt x="3190" y="4623"/>
                      <a:pt x="3150" y="4451"/>
                      <a:pt x="3090" y="4285"/>
                    </a:cubicBezTo>
                    <a:cubicBezTo>
                      <a:pt x="3030" y="4118"/>
                      <a:pt x="2948" y="3959"/>
                      <a:pt x="2845" y="3815"/>
                    </a:cubicBezTo>
                    <a:cubicBezTo>
                      <a:pt x="2650" y="3533"/>
                      <a:pt x="2382" y="3300"/>
                      <a:pt x="2075" y="3145"/>
                    </a:cubicBezTo>
                    <a:lnTo>
                      <a:pt x="2075" y="3145"/>
                    </a:lnTo>
                    <a:cubicBezTo>
                      <a:pt x="2173" y="2920"/>
                      <a:pt x="2220" y="2671"/>
                      <a:pt x="2203" y="2426"/>
                    </a:cubicBezTo>
                    <a:cubicBezTo>
                      <a:pt x="2203" y="2361"/>
                      <a:pt x="2190" y="2298"/>
                      <a:pt x="2181" y="2233"/>
                    </a:cubicBezTo>
                    <a:lnTo>
                      <a:pt x="2178" y="2210"/>
                    </a:lnTo>
                    <a:lnTo>
                      <a:pt x="2172" y="2186"/>
                    </a:lnTo>
                    <a:lnTo>
                      <a:pt x="2160" y="2139"/>
                    </a:lnTo>
                    <a:cubicBezTo>
                      <a:pt x="2152" y="2108"/>
                      <a:pt x="2147" y="2077"/>
                      <a:pt x="2135" y="2046"/>
                    </a:cubicBezTo>
                    <a:cubicBezTo>
                      <a:pt x="2112" y="1985"/>
                      <a:pt x="2093" y="1923"/>
                      <a:pt x="2065" y="1864"/>
                    </a:cubicBezTo>
                    <a:cubicBezTo>
                      <a:pt x="2050" y="1836"/>
                      <a:pt x="2037" y="1806"/>
                      <a:pt x="2022" y="1777"/>
                    </a:cubicBezTo>
                    <a:lnTo>
                      <a:pt x="1972" y="1694"/>
                    </a:lnTo>
                    <a:lnTo>
                      <a:pt x="1948" y="1653"/>
                    </a:lnTo>
                    <a:lnTo>
                      <a:pt x="1919" y="1613"/>
                    </a:lnTo>
                    <a:lnTo>
                      <a:pt x="1862" y="1535"/>
                    </a:lnTo>
                    <a:lnTo>
                      <a:pt x="1798" y="1462"/>
                    </a:lnTo>
                    <a:lnTo>
                      <a:pt x="1765" y="1426"/>
                    </a:lnTo>
                    <a:cubicBezTo>
                      <a:pt x="1754" y="1415"/>
                      <a:pt x="1743" y="1405"/>
                      <a:pt x="1731" y="1393"/>
                    </a:cubicBezTo>
                    <a:lnTo>
                      <a:pt x="1661" y="1326"/>
                    </a:lnTo>
                    <a:cubicBezTo>
                      <a:pt x="1636" y="1305"/>
                      <a:pt x="1609" y="1287"/>
                      <a:pt x="1585" y="1266"/>
                    </a:cubicBezTo>
                    <a:lnTo>
                      <a:pt x="1547" y="1237"/>
                    </a:lnTo>
                    <a:cubicBezTo>
                      <a:pt x="1534" y="1226"/>
                      <a:pt x="1519" y="1218"/>
                      <a:pt x="1506" y="1210"/>
                    </a:cubicBezTo>
                    <a:lnTo>
                      <a:pt x="1424" y="1159"/>
                    </a:lnTo>
                    <a:cubicBezTo>
                      <a:pt x="1311" y="1097"/>
                      <a:pt x="1193" y="1042"/>
                      <a:pt x="1068" y="1010"/>
                    </a:cubicBezTo>
                    <a:cubicBezTo>
                      <a:pt x="952" y="973"/>
                      <a:pt x="830" y="960"/>
                      <a:pt x="710" y="951"/>
                    </a:cubicBezTo>
                    <a:lnTo>
                      <a:pt x="710" y="951"/>
                    </a:lnTo>
                    <a:cubicBezTo>
                      <a:pt x="648" y="761"/>
                      <a:pt x="556" y="582"/>
                      <a:pt x="439" y="423"/>
                    </a:cubicBezTo>
                    <a:cubicBezTo>
                      <a:pt x="378" y="341"/>
                      <a:pt x="311" y="264"/>
                      <a:pt x="237" y="193"/>
                    </a:cubicBezTo>
                    <a:cubicBezTo>
                      <a:pt x="164" y="121"/>
                      <a:pt x="85" y="58"/>
                      <a:pt x="0" y="1"/>
                    </a:cubicBezTo>
                    <a:close/>
                  </a:path>
                </a:pathLst>
              </a:custGeom>
              <a:solidFill>
                <a:srgbClr val="AA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5476437" y="648701"/>
                <a:ext cx="211841" cy="174797"/>
              </a:xfrm>
              <a:custGeom>
                <a:avLst/>
                <a:gdLst/>
                <a:ahLst/>
                <a:cxnLst/>
                <a:rect l="l" t="t" r="r" b="b"/>
                <a:pathLst>
                  <a:path w="9054" h="7462" extrusionOk="0">
                    <a:moveTo>
                      <a:pt x="2640" y="0"/>
                    </a:moveTo>
                    <a:cubicBezTo>
                      <a:pt x="1183" y="1"/>
                      <a:pt x="1" y="1182"/>
                      <a:pt x="1" y="2640"/>
                    </a:cubicBezTo>
                    <a:cubicBezTo>
                      <a:pt x="1" y="3791"/>
                      <a:pt x="738" y="4770"/>
                      <a:pt x="1767" y="5130"/>
                    </a:cubicBezTo>
                    <a:cubicBezTo>
                      <a:pt x="1958" y="5199"/>
                      <a:pt x="2162" y="5245"/>
                      <a:pt x="2373" y="5266"/>
                    </a:cubicBezTo>
                    <a:cubicBezTo>
                      <a:pt x="2415" y="5269"/>
                      <a:pt x="2457" y="5273"/>
                      <a:pt x="2500" y="5276"/>
                    </a:cubicBezTo>
                    <a:cubicBezTo>
                      <a:pt x="2501" y="5292"/>
                      <a:pt x="2503" y="5309"/>
                      <a:pt x="2505" y="5324"/>
                    </a:cubicBezTo>
                    <a:cubicBezTo>
                      <a:pt x="2525" y="5503"/>
                      <a:pt x="2564" y="5674"/>
                      <a:pt x="2623" y="5840"/>
                    </a:cubicBezTo>
                    <a:cubicBezTo>
                      <a:pt x="2952" y="6785"/>
                      <a:pt x="3849" y="7461"/>
                      <a:pt x="4907" y="7461"/>
                    </a:cubicBezTo>
                    <a:cubicBezTo>
                      <a:pt x="6243" y="7461"/>
                      <a:pt x="7326" y="6378"/>
                      <a:pt x="7326" y="5042"/>
                    </a:cubicBezTo>
                    <a:cubicBezTo>
                      <a:pt x="7326" y="4903"/>
                      <a:pt x="7313" y="4766"/>
                      <a:pt x="7291" y="4633"/>
                    </a:cubicBezTo>
                    <a:cubicBezTo>
                      <a:pt x="8299" y="4410"/>
                      <a:pt x="9053" y="3511"/>
                      <a:pt x="9053" y="2437"/>
                    </a:cubicBezTo>
                    <a:cubicBezTo>
                      <a:pt x="9053" y="1195"/>
                      <a:pt x="8045" y="187"/>
                      <a:pt x="6803" y="187"/>
                    </a:cubicBezTo>
                    <a:cubicBezTo>
                      <a:pt x="5994" y="187"/>
                      <a:pt x="5285" y="614"/>
                      <a:pt x="4887" y="1255"/>
                    </a:cubicBezTo>
                    <a:cubicBezTo>
                      <a:pt x="4423" y="503"/>
                      <a:pt x="3590" y="0"/>
                      <a:pt x="26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5267404" y="716189"/>
                <a:ext cx="43824" cy="45117"/>
              </a:xfrm>
              <a:custGeom>
                <a:avLst/>
                <a:gdLst/>
                <a:ahLst/>
                <a:cxnLst/>
                <a:rect l="l" t="t" r="r" b="b"/>
                <a:pathLst>
                  <a:path w="1873" h="1926" extrusionOk="0">
                    <a:moveTo>
                      <a:pt x="936" y="0"/>
                    </a:moveTo>
                    <a:cubicBezTo>
                      <a:pt x="770" y="0"/>
                      <a:pt x="602" y="51"/>
                      <a:pt x="456" y="155"/>
                    </a:cubicBezTo>
                    <a:cubicBezTo>
                      <a:pt x="86" y="421"/>
                      <a:pt x="1" y="936"/>
                      <a:pt x="267" y="1306"/>
                    </a:cubicBezTo>
                    <a:cubicBezTo>
                      <a:pt x="532" y="1677"/>
                      <a:pt x="1727" y="1925"/>
                      <a:pt x="1727" y="1925"/>
                    </a:cubicBezTo>
                    <a:cubicBezTo>
                      <a:pt x="1727" y="1925"/>
                      <a:pt x="1873" y="715"/>
                      <a:pt x="1607" y="345"/>
                    </a:cubicBezTo>
                    <a:cubicBezTo>
                      <a:pt x="1446" y="120"/>
                      <a:pt x="1193" y="0"/>
                      <a:pt x="9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5106897" y="689836"/>
                <a:ext cx="37085" cy="48958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2090" extrusionOk="0">
                    <a:moveTo>
                      <a:pt x="793" y="0"/>
                    </a:moveTo>
                    <a:cubicBezTo>
                      <a:pt x="357" y="0"/>
                      <a:pt x="4" y="354"/>
                      <a:pt x="3" y="789"/>
                    </a:cubicBezTo>
                    <a:cubicBezTo>
                      <a:pt x="1" y="1226"/>
                      <a:pt x="790" y="2089"/>
                      <a:pt x="790" y="2089"/>
                    </a:cubicBezTo>
                    <a:cubicBezTo>
                      <a:pt x="790" y="2089"/>
                      <a:pt x="1582" y="1229"/>
                      <a:pt x="1583" y="793"/>
                    </a:cubicBezTo>
                    <a:cubicBezTo>
                      <a:pt x="1584" y="356"/>
                      <a:pt x="1231" y="2"/>
                      <a:pt x="795" y="0"/>
                    </a:cubicBezTo>
                    <a:cubicBezTo>
                      <a:pt x="794" y="0"/>
                      <a:pt x="793" y="0"/>
                      <a:pt x="7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5165063" y="578450"/>
                <a:ext cx="30042" cy="3659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562" extrusionOk="0">
                    <a:moveTo>
                      <a:pt x="804" y="1"/>
                    </a:moveTo>
                    <a:cubicBezTo>
                      <a:pt x="804" y="1"/>
                      <a:pt x="109" y="543"/>
                      <a:pt x="55" y="867"/>
                    </a:cubicBezTo>
                    <a:cubicBezTo>
                      <a:pt x="1" y="1191"/>
                      <a:pt x="220" y="1499"/>
                      <a:pt x="544" y="1553"/>
                    </a:cubicBezTo>
                    <a:cubicBezTo>
                      <a:pt x="577" y="1559"/>
                      <a:pt x="610" y="1561"/>
                      <a:pt x="642" y="1561"/>
                    </a:cubicBezTo>
                    <a:cubicBezTo>
                      <a:pt x="928" y="1561"/>
                      <a:pt x="1182" y="1355"/>
                      <a:pt x="1231" y="1063"/>
                    </a:cubicBezTo>
                    <a:cubicBezTo>
                      <a:pt x="1284" y="739"/>
                      <a:pt x="804" y="1"/>
                      <a:pt x="8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5219439" y="825677"/>
                <a:ext cx="62846" cy="46850"/>
              </a:xfrm>
              <a:custGeom>
                <a:avLst/>
                <a:gdLst/>
                <a:ahLst/>
                <a:cxnLst/>
                <a:rect l="l" t="t" r="r" b="b"/>
                <a:pathLst>
                  <a:path w="2686" h="2000" extrusionOk="0">
                    <a:moveTo>
                      <a:pt x="1094" y="0"/>
                    </a:moveTo>
                    <a:cubicBezTo>
                      <a:pt x="967" y="0"/>
                      <a:pt x="854" y="15"/>
                      <a:pt x="767" y="51"/>
                    </a:cubicBezTo>
                    <a:cubicBezTo>
                      <a:pt x="250" y="262"/>
                      <a:pt x="1" y="853"/>
                      <a:pt x="213" y="1370"/>
                    </a:cubicBezTo>
                    <a:cubicBezTo>
                      <a:pt x="373" y="1762"/>
                      <a:pt x="751" y="1999"/>
                      <a:pt x="1150" y="1999"/>
                    </a:cubicBezTo>
                    <a:cubicBezTo>
                      <a:pt x="1277" y="1999"/>
                      <a:pt x="1407" y="1975"/>
                      <a:pt x="1532" y="1924"/>
                    </a:cubicBezTo>
                    <a:cubicBezTo>
                      <a:pt x="2048" y="1712"/>
                      <a:pt x="2686" y="359"/>
                      <a:pt x="2686" y="359"/>
                    </a:cubicBezTo>
                    <a:cubicBezTo>
                      <a:pt x="2686" y="359"/>
                      <a:pt x="1717" y="0"/>
                      <a:pt x="109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5263894" y="553362"/>
                <a:ext cx="47520" cy="52261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2231" extrusionOk="0">
                    <a:moveTo>
                      <a:pt x="1014" y="0"/>
                    </a:moveTo>
                    <a:cubicBezTo>
                      <a:pt x="893" y="0"/>
                      <a:pt x="771" y="25"/>
                      <a:pt x="653" y="77"/>
                    </a:cubicBezTo>
                    <a:cubicBezTo>
                      <a:pt x="203" y="277"/>
                      <a:pt x="0" y="804"/>
                      <a:pt x="200" y="1253"/>
                    </a:cubicBezTo>
                    <a:cubicBezTo>
                      <a:pt x="400" y="1703"/>
                      <a:pt x="1608" y="2231"/>
                      <a:pt x="1608" y="2231"/>
                    </a:cubicBezTo>
                    <a:cubicBezTo>
                      <a:pt x="1608" y="2231"/>
                      <a:pt x="2031" y="980"/>
                      <a:pt x="1831" y="531"/>
                    </a:cubicBezTo>
                    <a:cubicBezTo>
                      <a:pt x="1683" y="198"/>
                      <a:pt x="1356" y="0"/>
                      <a:pt x="10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5412889" y="757721"/>
                <a:ext cx="73000" cy="53924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2302" extrusionOk="0">
                    <a:moveTo>
                      <a:pt x="1822" y="1"/>
                    </a:moveTo>
                    <a:cubicBezTo>
                      <a:pt x="1709" y="1"/>
                      <a:pt x="1594" y="18"/>
                      <a:pt x="1480" y="53"/>
                    </a:cubicBezTo>
                    <a:cubicBezTo>
                      <a:pt x="867" y="240"/>
                      <a:pt x="1" y="1722"/>
                      <a:pt x="1" y="1722"/>
                    </a:cubicBezTo>
                    <a:cubicBezTo>
                      <a:pt x="1" y="1722"/>
                      <a:pt x="1218" y="2302"/>
                      <a:pt x="1922" y="2302"/>
                    </a:cubicBezTo>
                    <a:cubicBezTo>
                      <a:pt x="2012" y="2302"/>
                      <a:pt x="2093" y="2292"/>
                      <a:pt x="2163" y="2271"/>
                    </a:cubicBezTo>
                    <a:cubicBezTo>
                      <a:pt x="2776" y="2083"/>
                      <a:pt x="3120" y="1433"/>
                      <a:pt x="2931" y="820"/>
                    </a:cubicBezTo>
                    <a:cubicBezTo>
                      <a:pt x="2777" y="321"/>
                      <a:pt x="2318" y="1"/>
                      <a:pt x="18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5458327" y="559241"/>
                <a:ext cx="59570" cy="65192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2783" extrusionOk="0">
                    <a:moveTo>
                      <a:pt x="1275" y="1"/>
                    </a:moveTo>
                    <a:cubicBezTo>
                      <a:pt x="852" y="1"/>
                      <a:pt x="447" y="242"/>
                      <a:pt x="260" y="649"/>
                    </a:cubicBezTo>
                    <a:cubicBezTo>
                      <a:pt x="0" y="1209"/>
                      <a:pt x="505" y="2783"/>
                      <a:pt x="505" y="2783"/>
                    </a:cubicBezTo>
                    <a:cubicBezTo>
                      <a:pt x="505" y="2783"/>
                      <a:pt x="2028" y="2145"/>
                      <a:pt x="2286" y="1586"/>
                    </a:cubicBezTo>
                    <a:cubicBezTo>
                      <a:pt x="2546" y="1026"/>
                      <a:pt x="2301" y="361"/>
                      <a:pt x="1742" y="104"/>
                    </a:cubicBezTo>
                    <a:cubicBezTo>
                      <a:pt x="1590" y="34"/>
                      <a:pt x="1431" y="1"/>
                      <a:pt x="12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5618085" y="506371"/>
                <a:ext cx="56926" cy="73133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3122" extrusionOk="0">
                    <a:moveTo>
                      <a:pt x="1215" y="0"/>
                    </a:moveTo>
                    <a:cubicBezTo>
                      <a:pt x="591" y="0"/>
                      <a:pt x="70" y="489"/>
                      <a:pt x="36" y="1119"/>
                    </a:cubicBezTo>
                    <a:cubicBezTo>
                      <a:pt x="0" y="1771"/>
                      <a:pt x="1111" y="3122"/>
                      <a:pt x="1111" y="3122"/>
                    </a:cubicBezTo>
                    <a:cubicBezTo>
                      <a:pt x="1111" y="3122"/>
                      <a:pt x="2361" y="1899"/>
                      <a:pt x="2397" y="1247"/>
                    </a:cubicBezTo>
                    <a:cubicBezTo>
                      <a:pt x="2433" y="595"/>
                      <a:pt x="1934" y="37"/>
                      <a:pt x="1281" y="2"/>
                    </a:cubicBezTo>
                    <a:cubicBezTo>
                      <a:pt x="1259" y="1"/>
                      <a:pt x="1237" y="0"/>
                      <a:pt x="12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5455239" y="454813"/>
                <a:ext cx="42934" cy="44906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1917" extrusionOk="0">
                    <a:moveTo>
                      <a:pt x="1632" y="0"/>
                    </a:moveTo>
                    <a:cubicBezTo>
                      <a:pt x="1631" y="0"/>
                      <a:pt x="480" y="304"/>
                      <a:pt x="240" y="678"/>
                    </a:cubicBezTo>
                    <a:cubicBezTo>
                      <a:pt x="1" y="1052"/>
                      <a:pt x="110" y="1550"/>
                      <a:pt x="484" y="1790"/>
                    </a:cubicBezTo>
                    <a:cubicBezTo>
                      <a:pt x="618" y="1876"/>
                      <a:pt x="768" y="1917"/>
                      <a:pt x="917" y="1917"/>
                    </a:cubicBezTo>
                    <a:cubicBezTo>
                      <a:pt x="1182" y="1917"/>
                      <a:pt x="1442" y="1786"/>
                      <a:pt x="1596" y="1546"/>
                    </a:cubicBezTo>
                    <a:cubicBezTo>
                      <a:pt x="1835" y="1171"/>
                      <a:pt x="1632" y="0"/>
                      <a:pt x="16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5780745" y="597143"/>
                <a:ext cx="48199" cy="5451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327" extrusionOk="0">
                    <a:moveTo>
                      <a:pt x="526" y="1"/>
                    </a:moveTo>
                    <a:cubicBezTo>
                      <a:pt x="526" y="1"/>
                      <a:pt x="1" y="1245"/>
                      <a:pt x="170" y="1719"/>
                    </a:cubicBezTo>
                    <a:cubicBezTo>
                      <a:pt x="303" y="2094"/>
                      <a:pt x="655" y="2327"/>
                      <a:pt x="1030" y="2327"/>
                    </a:cubicBezTo>
                    <a:cubicBezTo>
                      <a:pt x="1132" y="2327"/>
                      <a:pt x="1236" y="2309"/>
                      <a:pt x="1337" y="2273"/>
                    </a:cubicBezTo>
                    <a:cubicBezTo>
                      <a:pt x="1813" y="2104"/>
                      <a:pt x="2060" y="1581"/>
                      <a:pt x="1891" y="1105"/>
                    </a:cubicBezTo>
                    <a:cubicBezTo>
                      <a:pt x="1721" y="629"/>
                      <a:pt x="526" y="1"/>
                      <a:pt x="5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5673631" y="618671"/>
                <a:ext cx="61138" cy="45866"/>
              </a:xfrm>
              <a:custGeom>
                <a:avLst/>
                <a:gdLst/>
                <a:ahLst/>
                <a:cxnLst/>
                <a:rect l="l" t="t" r="r" b="b"/>
                <a:pathLst>
                  <a:path w="2613" h="1958" extrusionOk="0">
                    <a:moveTo>
                      <a:pt x="1605" y="0"/>
                    </a:moveTo>
                    <a:cubicBezTo>
                      <a:pt x="1587" y="0"/>
                      <a:pt x="1568" y="1"/>
                      <a:pt x="1550" y="2"/>
                    </a:cubicBezTo>
                    <a:cubicBezTo>
                      <a:pt x="1011" y="32"/>
                      <a:pt x="1" y="1069"/>
                      <a:pt x="1" y="1069"/>
                    </a:cubicBezTo>
                    <a:cubicBezTo>
                      <a:pt x="1" y="1069"/>
                      <a:pt x="1084" y="1957"/>
                      <a:pt x="1634" y="1957"/>
                    </a:cubicBezTo>
                    <a:cubicBezTo>
                      <a:pt x="1643" y="1957"/>
                      <a:pt x="1652" y="1957"/>
                      <a:pt x="1661" y="1956"/>
                    </a:cubicBezTo>
                    <a:cubicBezTo>
                      <a:pt x="2200" y="1925"/>
                      <a:pt x="2613" y="1464"/>
                      <a:pt x="2582" y="925"/>
                    </a:cubicBezTo>
                    <a:cubicBezTo>
                      <a:pt x="2552" y="403"/>
                      <a:pt x="2120" y="0"/>
                      <a:pt x="16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5742373" y="741722"/>
                <a:ext cx="58236" cy="42985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1835" extrusionOk="0">
                    <a:moveTo>
                      <a:pt x="1470" y="1"/>
                    </a:moveTo>
                    <a:cubicBezTo>
                      <a:pt x="1393" y="1"/>
                      <a:pt x="1316" y="10"/>
                      <a:pt x="1239" y="30"/>
                    </a:cubicBezTo>
                    <a:cubicBezTo>
                      <a:pt x="745" y="157"/>
                      <a:pt x="1" y="1301"/>
                      <a:pt x="1" y="1301"/>
                    </a:cubicBezTo>
                    <a:cubicBezTo>
                      <a:pt x="1" y="1301"/>
                      <a:pt x="999" y="1834"/>
                      <a:pt x="1550" y="1834"/>
                    </a:cubicBezTo>
                    <a:cubicBezTo>
                      <a:pt x="1604" y="1834"/>
                      <a:pt x="1654" y="1829"/>
                      <a:pt x="1698" y="1818"/>
                    </a:cubicBezTo>
                    <a:cubicBezTo>
                      <a:pt x="2191" y="1691"/>
                      <a:pt x="2489" y="1188"/>
                      <a:pt x="2362" y="695"/>
                    </a:cubicBezTo>
                    <a:cubicBezTo>
                      <a:pt x="2255" y="278"/>
                      <a:pt x="1881" y="1"/>
                      <a:pt x="14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5935987" y="735210"/>
                <a:ext cx="72579" cy="62521"/>
              </a:xfrm>
              <a:custGeom>
                <a:avLst/>
                <a:gdLst/>
                <a:ahLst/>
                <a:cxnLst/>
                <a:rect l="l" t="t" r="r" b="b"/>
                <a:pathLst>
                  <a:path w="3102" h="2669" extrusionOk="0">
                    <a:moveTo>
                      <a:pt x="433" y="1"/>
                    </a:moveTo>
                    <a:cubicBezTo>
                      <a:pt x="175" y="1"/>
                      <a:pt x="1" y="10"/>
                      <a:pt x="1" y="10"/>
                    </a:cubicBezTo>
                    <a:cubicBezTo>
                      <a:pt x="1" y="10"/>
                      <a:pt x="260" y="1912"/>
                      <a:pt x="814" y="2370"/>
                    </a:cubicBezTo>
                    <a:cubicBezTo>
                      <a:pt x="1057" y="2570"/>
                      <a:pt x="1351" y="2668"/>
                      <a:pt x="1643" y="2668"/>
                    </a:cubicBezTo>
                    <a:cubicBezTo>
                      <a:pt x="2016" y="2668"/>
                      <a:pt x="2387" y="2508"/>
                      <a:pt x="2644" y="2198"/>
                    </a:cubicBezTo>
                    <a:cubicBezTo>
                      <a:pt x="3101" y="1645"/>
                      <a:pt x="3024" y="826"/>
                      <a:pt x="2473" y="369"/>
                    </a:cubicBezTo>
                    <a:cubicBezTo>
                      <a:pt x="2086" y="49"/>
                      <a:pt x="1032" y="1"/>
                      <a:pt x="4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5861911" y="976534"/>
                <a:ext cx="38957" cy="38206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631" extrusionOk="0">
                    <a:moveTo>
                      <a:pt x="1665" y="0"/>
                    </a:moveTo>
                    <a:cubicBezTo>
                      <a:pt x="1664" y="0"/>
                      <a:pt x="565" y="75"/>
                      <a:pt x="283" y="374"/>
                    </a:cubicBezTo>
                    <a:cubicBezTo>
                      <a:pt x="0" y="671"/>
                      <a:pt x="13" y="1143"/>
                      <a:pt x="311" y="1426"/>
                    </a:cubicBezTo>
                    <a:cubicBezTo>
                      <a:pt x="455" y="1563"/>
                      <a:pt x="639" y="1630"/>
                      <a:pt x="823" y="1630"/>
                    </a:cubicBezTo>
                    <a:cubicBezTo>
                      <a:pt x="1020" y="1630"/>
                      <a:pt x="1217" y="1553"/>
                      <a:pt x="1363" y="1399"/>
                    </a:cubicBezTo>
                    <a:cubicBezTo>
                      <a:pt x="1646" y="1102"/>
                      <a:pt x="1665" y="0"/>
                      <a:pt x="16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5229921" y="1032637"/>
                <a:ext cx="76463" cy="56407"/>
              </a:xfrm>
              <a:custGeom>
                <a:avLst/>
                <a:gdLst/>
                <a:ahLst/>
                <a:cxnLst/>
                <a:rect l="l" t="t" r="r" b="b"/>
                <a:pathLst>
                  <a:path w="3268" h="2408" extrusionOk="0">
                    <a:moveTo>
                      <a:pt x="1928" y="1"/>
                    </a:moveTo>
                    <a:cubicBezTo>
                      <a:pt x="1828" y="1"/>
                      <a:pt x="1725" y="13"/>
                      <a:pt x="1623" y="40"/>
                    </a:cubicBezTo>
                    <a:cubicBezTo>
                      <a:pt x="976" y="206"/>
                      <a:pt x="1" y="1708"/>
                      <a:pt x="1" y="1708"/>
                    </a:cubicBezTo>
                    <a:cubicBezTo>
                      <a:pt x="1" y="1708"/>
                      <a:pt x="1309" y="2407"/>
                      <a:pt x="2033" y="2407"/>
                    </a:cubicBezTo>
                    <a:cubicBezTo>
                      <a:pt x="2104" y="2407"/>
                      <a:pt x="2170" y="2400"/>
                      <a:pt x="2228" y="2385"/>
                    </a:cubicBezTo>
                    <a:cubicBezTo>
                      <a:pt x="2876" y="2219"/>
                      <a:pt x="3267" y="1559"/>
                      <a:pt x="3099" y="911"/>
                    </a:cubicBezTo>
                    <a:cubicBezTo>
                      <a:pt x="2958" y="364"/>
                      <a:pt x="2468" y="1"/>
                      <a:pt x="192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5436544" y="936805"/>
                <a:ext cx="47918" cy="3539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511" extrusionOk="0">
                    <a:moveTo>
                      <a:pt x="1213" y="1"/>
                    </a:moveTo>
                    <a:cubicBezTo>
                      <a:pt x="1156" y="1"/>
                      <a:pt x="1098" y="7"/>
                      <a:pt x="1041" y="20"/>
                    </a:cubicBezTo>
                    <a:cubicBezTo>
                      <a:pt x="633" y="116"/>
                      <a:pt x="0" y="1044"/>
                      <a:pt x="0" y="1044"/>
                    </a:cubicBezTo>
                    <a:cubicBezTo>
                      <a:pt x="0" y="1044"/>
                      <a:pt x="828" y="1510"/>
                      <a:pt x="1279" y="1510"/>
                    </a:cubicBezTo>
                    <a:cubicBezTo>
                      <a:pt x="1317" y="1510"/>
                      <a:pt x="1353" y="1507"/>
                      <a:pt x="1386" y="1499"/>
                    </a:cubicBezTo>
                    <a:cubicBezTo>
                      <a:pt x="1793" y="1404"/>
                      <a:pt x="2047" y="995"/>
                      <a:pt x="1952" y="588"/>
                    </a:cubicBezTo>
                    <a:cubicBezTo>
                      <a:pt x="1871" y="237"/>
                      <a:pt x="1557" y="1"/>
                      <a:pt x="12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5322271" y="873441"/>
                <a:ext cx="61559" cy="73133"/>
              </a:xfrm>
              <a:custGeom>
                <a:avLst/>
                <a:gdLst/>
                <a:ahLst/>
                <a:cxnLst/>
                <a:rect l="l" t="t" r="r" b="b"/>
                <a:pathLst>
                  <a:path w="2631" h="3122" extrusionOk="0">
                    <a:moveTo>
                      <a:pt x="1744" y="1"/>
                    </a:moveTo>
                    <a:cubicBezTo>
                      <a:pt x="1744" y="1"/>
                      <a:pt x="291" y="1013"/>
                      <a:pt x="146" y="1660"/>
                    </a:cubicBezTo>
                    <a:cubicBezTo>
                      <a:pt x="0" y="2307"/>
                      <a:pt x="408" y="2949"/>
                      <a:pt x="1055" y="3093"/>
                    </a:cubicBezTo>
                    <a:cubicBezTo>
                      <a:pt x="1143" y="3112"/>
                      <a:pt x="1230" y="3122"/>
                      <a:pt x="1317" y="3122"/>
                    </a:cubicBezTo>
                    <a:cubicBezTo>
                      <a:pt x="1866" y="3122"/>
                      <a:pt x="2362" y="2741"/>
                      <a:pt x="2486" y="2183"/>
                    </a:cubicBezTo>
                    <a:cubicBezTo>
                      <a:pt x="2631" y="1537"/>
                      <a:pt x="1744" y="1"/>
                      <a:pt x="17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5096719" y="1003590"/>
                <a:ext cx="48105" cy="48818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2084" extrusionOk="0">
                    <a:moveTo>
                      <a:pt x="1029" y="0"/>
                    </a:moveTo>
                    <a:cubicBezTo>
                      <a:pt x="761" y="0"/>
                      <a:pt x="495" y="118"/>
                      <a:pt x="315" y="344"/>
                    </a:cubicBezTo>
                    <a:cubicBezTo>
                      <a:pt x="0" y="737"/>
                      <a:pt x="94" y="2084"/>
                      <a:pt x="94" y="2084"/>
                    </a:cubicBezTo>
                    <a:cubicBezTo>
                      <a:pt x="94" y="2084"/>
                      <a:pt x="1428" y="1876"/>
                      <a:pt x="1741" y="1481"/>
                    </a:cubicBezTo>
                    <a:cubicBezTo>
                      <a:pt x="2055" y="1087"/>
                      <a:pt x="1990" y="513"/>
                      <a:pt x="1597" y="199"/>
                    </a:cubicBezTo>
                    <a:cubicBezTo>
                      <a:pt x="1429" y="65"/>
                      <a:pt x="1228" y="0"/>
                      <a:pt x="1029" y="0"/>
                    </a:cubicBezTo>
                    <a:close/>
                  </a:path>
                </a:pathLst>
              </a:custGeom>
              <a:solidFill>
                <a:srgbClr val="AA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5605965" y="972177"/>
                <a:ext cx="50702" cy="40268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1719" extrusionOk="0">
                    <a:moveTo>
                      <a:pt x="917" y="0"/>
                    </a:moveTo>
                    <a:cubicBezTo>
                      <a:pt x="464" y="0"/>
                      <a:pt x="0" y="74"/>
                      <a:pt x="0" y="74"/>
                    </a:cubicBezTo>
                    <a:cubicBezTo>
                      <a:pt x="0" y="74"/>
                      <a:pt x="309" y="1313"/>
                      <a:pt x="708" y="1576"/>
                    </a:cubicBezTo>
                    <a:cubicBezTo>
                      <a:pt x="854" y="1673"/>
                      <a:pt x="1019" y="1719"/>
                      <a:pt x="1183" y="1719"/>
                    </a:cubicBezTo>
                    <a:cubicBezTo>
                      <a:pt x="1463" y="1719"/>
                      <a:pt x="1738" y="1583"/>
                      <a:pt x="1904" y="1331"/>
                    </a:cubicBezTo>
                    <a:cubicBezTo>
                      <a:pt x="2166" y="934"/>
                      <a:pt x="2058" y="397"/>
                      <a:pt x="1659" y="135"/>
                    </a:cubicBezTo>
                    <a:cubicBezTo>
                      <a:pt x="1502" y="32"/>
                      <a:pt x="1212" y="0"/>
                      <a:pt x="9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5620214" y="849055"/>
                <a:ext cx="55218" cy="51933"/>
              </a:xfrm>
              <a:custGeom>
                <a:avLst/>
                <a:gdLst/>
                <a:ahLst/>
                <a:cxnLst/>
                <a:rect l="l" t="t" r="r" b="b"/>
                <a:pathLst>
                  <a:path w="2360" h="2217" extrusionOk="0">
                    <a:moveTo>
                      <a:pt x="1219" y="1"/>
                    </a:moveTo>
                    <a:cubicBezTo>
                      <a:pt x="960" y="1"/>
                      <a:pt x="700" y="98"/>
                      <a:pt x="499" y="293"/>
                    </a:cubicBezTo>
                    <a:cubicBezTo>
                      <a:pt x="89" y="690"/>
                      <a:pt x="1" y="2217"/>
                      <a:pt x="1" y="2217"/>
                    </a:cubicBezTo>
                    <a:cubicBezTo>
                      <a:pt x="1" y="2217"/>
                      <a:pt x="1529" y="2177"/>
                      <a:pt x="1939" y="1778"/>
                    </a:cubicBezTo>
                    <a:cubicBezTo>
                      <a:pt x="2349" y="1381"/>
                      <a:pt x="2359" y="726"/>
                      <a:pt x="1962" y="315"/>
                    </a:cubicBezTo>
                    <a:cubicBezTo>
                      <a:pt x="1759" y="106"/>
                      <a:pt x="1489" y="1"/>
                      <a:pt x="12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5774685" y="995602"/>
                <a:ext cx="47848" cy="51441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2196" extrusionOk="0">
                    <a:moveTo>
                      <a:pt x="1020" y="0"/>
                    </a:moveTo>
                    <a:cubicBezTo>
                      <a:pt x="880" y="0"/>
                      <a:pt x="738" y="33"/>
                      <a:pt x="605" y="103"/>
                    </a:cubicBezTo>
                    <a:cubicBezTo>
                      <a:pt x="168" y="334"/>
                      <a:pt x="0" y="874"/>
                      <a:pt x="230" y="1312"/>
                    </a:cubicBezTo>
                    <a:cubicBezTo>
                      <a:pt x="461" y="1749"/>
                      <a:pt x="1706" y="2195"/>
                      <a:pt x="1706" y="2195"/>
                    </a:cubicBezTo>
                    <a:cubicBezTo>
                      <a:pt x="1706" y="2195"/>
                      <a:pt x="2044" y="915"/>
                      <a:pt x="1814" y="478"/>
                    </a:cubicBezTo>
                    <a:cubicBezTo>
                      <a:pt x="1654" y="174"/>
                      <a:pt x="1342" y="0"/>
                      <a:pt x="10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5815911" y="798223"/>
                <a:ext cx="56575" cy="58211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2485" extrusionOk="0">
                    <a:moveTo>
                      <a:pt x="1210" y="1"/>
                    </a:moveTo>
                    <a:cubicBezTo>
                      <a:pt x="880" y="1"/>
                      <a:pt x="555" y="153"/>
                      <a:pt x="346" y="439"/>
                    </a:cubicBezTo>
                    <a:cubicBezTo>
                      <a:pt x="0" y="916"/>
                      <a:pt x="177" y="2484"/>
                      <a:pt x="177" y="2484"/>
                    </a:cubicBezTo>
                    <a:cubicBezTo>
                      <a:pt x="177" y="2484"/>
                      <a:pt x="1725" y="2173"/>
                      <a:pt x="2072" y="1696"/>
                    </a:cubicBezTo>
                    <a:cubicBezTo>
                      <a:pt x="2417" y="1219"/>
                      <a:pt x="2313" y="552"/>
                      <a:pt x="1837" y="206"/>
                    </a:cubicBezTo>
                    <a:cubicBezTo>
                      <a:pt x="1647" y="67"/>
                      <a:pt x="1428" y="1"/>
                      <a:pt x="12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5260712" y="936782"/>
                <a:ext cx="203348" cy="667097"/>
              </a:xfrm>
              <a:custGeom>
                <a:avLst/>
                <a:gdLst/>
                <a:ahLst/>
                <a:cxnLst/>
                <a:rect l="l" t="t" r="r" b="b"/>
                <a:pathLst>
                  <a:path w="8691" h="28478" extrusionOk="0">
                    <a:moveTo>
                      <a:pt x="5902" y="1"/>
                    </a:moveTo>
                    <a:cubicBezTo>
                      <a:pt x="5875" y="19"/>
                      <a:pt x="5846" y="37"/>
                      <a:pt x="5819" y="55"/>
                    </a:cubicBezTo>
                    <a:cubicBezTo>
                      <a:pt x="5773" y="85"/>
                      <a:pt x="5725" y="114"/>
                      <a:pt x="5677" y="142"/>
                    </a:cubicBezTo>
                    <a:cubicBezTo>
                      <a:pt x="5654" y="158"/>
                      <a:pt x="5630" y="172"/>
                      <a:pt x="5605" y="186"/>
                    </a:cubicBezTo>
                    <a:cubicBezTo>
                      <a:pt x="5594" y="231"/>
                      <a:pt x="5586" y="256"/>
                      <a:pt x="5575" y="301"/>
                    </a:cubicBezTo>
                    <a:lnTo>
                      <a:pt x="7331" y="3379"/>
                    </a:lnTo>
                    <a:cubicBezTo>
                      <a:pt x="7905" y="4383"/>
                      <a:pt x="8141" y="5515"/>
                      <a:pt x="8046" y="6621"/>
                    </a:cubicBezTo>
                    <a:cubicBezTo>
                      <a:pt x="7979" y="7428"/>
                      <a:pt x="7736" y="8220"/>
                      <a:pt x="7321" y="8941"/>
                    </a:cubicBezTo>
                    <a:cubicBezTo>
                      <a:pt x="7229" y="9102"/>
                      <a:pt x="7127" y="9260"/>
                      <a:pt x="7017" y="9412"/>
                    </a:cubicBezTo>
                    <a:lnTo>
                      <a:pt x="6252" y="10479"/>
                    </a:lnTo>
                    <a:lnTo>
                      <a:pt x="1424" y="17202"/>
                    </a:lnTo>
                    <a:cubicBezTo>
                      <a:pt x="1354" y="17299"/>
                      <a:pt x="1288" y="17397"/>
                      <a:pt x="1224" y="17497"/>
                    </a:cubicBezTo>
                    <a:cubicBezTo>
                      <a:pt x="269" y="18996"/>
                      <a:pt x="1" y="20845"/>
                      <a:pt x="501" y="22570"/>
                    </a:cubicBezTo>
                    <a:lnTo>
                      <a:pt x="1139" y="24772"/>
                    </a:lnTo>
                    <a:lnTo>
                      <a:pt x="1277" y="25247"/>
                    </a:lnTo>
                    <a:cubicBezTo>
                      <a:pt x="1387" y="25629"/>
                      <a:pt x="1474" y="26014"/>
                      <a:pt x="1536" y="26404"/>
                    </a:cubicBezTo>
                    <a:cubicBezTo>
                      <a:pt x="1608" y="26854"/>
                      <a:pt x="1647" y="27306"/>
                      <a:pt x="1655" y="27761"/>
                    </a:cubicBezTo>
                    <a:cubicBezTo>
                      <a:pt x="1657" y="27881"/>
                      <a:pt x="1657" y="28002"/>
                      <a:pt x="1655" y="28122"/>
                    </a:cubicBezTo>
                    <a:cubicBezTo>
                      <a:pt x="1652" y="28240"/>
                      <a:pt x="1649" y="28360"/>
                      <a:pt x="1642" y="28478"/>
                    </a:cubicBezTo>
                    <a:lnTo>
                      <a:pt x="4882" y="28478"/>
                    </a:lnTo>
                    <a:cubicBezTo>
                      <a:pt x="4736" y="28206"/>
                      <a:pt x="4591" y="27932"/>
                      <a:pt x="4452" y="27660"/>
                    </a:cubicBezTo>
                    <a:cubicBezTo>
                      <a:pt x="3825" y="26447"/>
                      <a:pt x="3277" y="25249"/>
                      <a:pt x="2912" y="24193"/>
                    </a:cubicBezTo>
                    <a:cubicBezTo>
                      <a:pt x="2616" y="23335"/>
                      <a:pt x="2441" y="22568"/>
                      <a:pt x="2441" y="21958"/>
                    </a:cubicBezTo>
                    <a:cubicBezTo>
                      <a:pt x="2441" y="20773"/>
                      <a:pt x="2925" y="19437"/>
                      <a:pt x="3624" y="18027"/>
                    </a:cubicBezTo>
                    <a:cubicBezTo>
                      <a:pt x="4707" y="15841"/>
                      <a:pt x="6303" y="13482"/>
                      <a:pt x="7402" y="11246"/>
                    </a:cubicBezTo>
                    <a:cubicBezTo>
                      <a:pt x="7780" y="10476"/>
                      <a:pt x="8101" y="9720"/>
                      <a:pt x="8318" y="8992"/>
                    </a:cubicBezTo>
                    <a:cubicBezTo>
                      <a:pt x="8390" y="8754"/>
                      <a:pt x="8450" y="8518"/>
                      <a:pt x="8500" y="8287"/>
                    </a:cubicBezTo>
                    <a:cubicBezTo>
                      <a:pt x="8653" y="7553"/>
                      <a:pt x="8690" y="6861"/>
                      <a:pt x="8645" y="6216"/>
                    </a:cubicBezTo>
                    <a:cubicBezTo>
                      <a:pt x="8476" y="3760"/>
                      <a:pt x="7122" y="2004"/>
                      <a:pt x="6528" y="1343"/>
                    </a:cubicBezTo>
                    <a:cubicBezTo>
                      <a:pt x="6363" y="1159"/>
                      <a:pt x="6321" y="896"/>
                      <a:pt x="6421" y="670"/>
                    </a:cubicBezTo>
                    <a:lnTo>
                      <a:pt x="5902" y="1"/>
                    </a:ln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5495436" y="771870"/>
                <a:ext cx="42326" cy="268661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11469" extrusionOk="0">
                    <a:moveTo>
                      <a:pt x="1507" y="0"/>
                    </a:moveTo>
                    <a:cubicBezTo>
                      <a:pt x="1358" y="585"/>
                      <a:pt x="1091" y="1123"/>
                      <a:pt x="736" y="1589"/>
                    </a:cubicBezTo>
                    <a:lnTo>
                      <a:pt x="486" y="10778"/>
                    </a:lnTo>
                    <a:cubicBezTo>
                      <a:pt x="479" y="11121"/>
                      <a:pt x="267" y="11366"/>
                      <a:pt x="1" y="11468"/>
                    </a:cubicBezTo>
                    <a:lnTo>
                      <a:pt x="894" y="11133"/>
                    </a:lnTo>
                    <a:lnTo>
                      <a:pt x="1193" y="2195"/>
                    </a:lnTo>
                    <a:cubicBezTo>
                      <a:pt x="1203" y="1918"/>
                      <a:pt x="1431" y="1698"/>
                      <a:pt x="1708" y="1698"/>
                    </a:cubicBezTo>
                    <a:lnTo>
                      <a:pt x="1690" y="722"/>
                    </a:lnTo>
                    <a:lnTo>
                      <a:pt x="1809" y="582"/>
                    </a:lnTo>
                    <a:cubicBezTo>
                      <a:pt x="1751" y="418"/>
                      <a:pt x="1711" y="246"/>
                      <a:pt x="1691" y="66"/>
                    </a:cubicBezTo>
                    <a:lnTo>
                      <a:pt x="1561" y="215"/>
                    </a:lnTo>
                    <a:lnTo>
                      <a:pt x="1559" y="8"/>
                    </a:lnTo>
                    <a:cubicBezTo>
                      <a:pt x="1542" y="6"/>
                      <a:pt x="1525" y="4"/>
                      <a:pt x="1507" y="0"/>
                    </a:cubicBez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5495155" y="1040508"/>
                <a:ext cx="304" cy="94"/>
              </a:xfrm>
              <a:custGeom>
                <a:avLst/>
                <a:gdLst/>
                <a:ahLst/>
                <a:cxnLst/>
                <a:rect l="l" t="t" r="r" b="b"/>
                <a:pathLst>
                  <a:path w="13" h="4" extrusionOk="0">
                    <a:moveTo>
                      <a:pt x="0" y="3"/>
                    </a:moveTo>
                    <a:lnTo>
                      <a:pt x="0" y="3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753F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5596981" y="851749"/>
                <a:ext cx="206974" cy="208740"/>
              </a:xfrm>
              <a:custGeom>
                <a:avLst/>
                <a:gdLst/>
                <a:ahLst/>
                <a:cxnLst/>
                <a:rect l="l" t="t" r="r" b="b"/>
                <a:pathLst>
                  <a:path w="8846" h="8911" extrusionOk="0">
                    <a:moveTo>
                      <a:pt x="8497" y="0"/>
                    </a:moveTo>
                    <a:lnTo>
                      <a:pt x="8238" y="2226"/>
                    </a:lnTo>
                    <a:lnTo>
                      <a:pt x="3521" y="8240"/>
                    </a:lnTo>
                    <a:lnTo>
                      <a:pt x="4057" y="4589"/>
                    </a:lnTo>
                    <a:cubicBezTo>
                      <a:pt x="4042" y="4586"/>
                      <a:pt x="4048" y="4588"/>
                      <a:pt x="4033" y="4584"/>
                    </a:cubicBezTo>
                    <a:lnTo>
                      <a:pt x="3017" y="8347"/>
                    </a:lnTo>
                    <a:lnTo>
                      <a:pt x="1" y="8911"/>
                    </a:lnTo>
                    <a:lnTo>
                      <a:pt x="1" y="8911"/>
                    </a:lnTo>
                    <a:lnTo>
                      <a:pt x="3042" y="8848"/>
                    </a:lnTo>
                    <a:cubicBezTo>
                      <a:pt x="3425" y="8840"/>
                      <a:pt x="3784" y="8655"/>
                      <a:pt x="4014" y="8349"/>
                    </a:cubicBezTo>
                    <a:lnTo>
                      <a:pt x="8559" y="2280"/>
                    </a:lnTo>
                    <a:lnTo>
                      <a:pt x="8845" y="84"/>
                    </a:lnTo>
                    <a:cubicBezTo>
                      <a:pt x="8727" y="60"/>
                      <a:pt x="8610" y="31"/>
                      <a:pt x="8497" y="0"/>
                    </a:cubicBez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5538276" y="913334"/>
                <a:ext cx="120310" cy="53714"/>
              </a:xfrm>
              <a:custGeom>
                <a:avLst/>
                <a:gdLst/>
                <a:ahLst/>
                <a:cxnLst/>
                <a:rect l="l" t="t" r="r" b="b"/>
                <a:pathLst>
                  <a:path w="5142" h="2293" extrusionOk="0">
                    <a:moveTo>
                      <a:pt x="5085" y="1"/>
                    </a:moveTo>
                    <a:lnTo>
                      <a:pt x="0" y="2292"/>
                    </a:lnTo>
                    <a:lnTo>
                      <a:pt x="4684" y="366"/>
                    </a:lnTo>
                    <a:lnTo>
                      <a:pt x="4920" y="545"/>
                    </a:lnTo>
                    <a:lnTo>
                      <a:pt x="5141" y="440"/>
                    </a:lnTo>
                    <a:cubicBezTo>
                      <a:pt x="5109" y="298"/>
                      <a:pt x="5089" y="151"/>
                      <a:pt x="5085" y="1"/>
                    </a:cubicBez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5404794" y="1101788"/>
                <a:ext cx="220896" cy="502021"/>
              </a:xfrm>
              <a:custGeom>
                <a:avLst/>
                <a:gdLst/>
                <a:ahLst/>
                <a:cxnLst/>
                <a:rect l="l" t="t" r="r" b="b"/>
                <a:pathLst>
                  <a:path w="9441" h="21431" extrusionOk="0">
                    <a:moveTo>
                      <a:pt x="9440" y="0"/>
                    </a:moveTo>
                    <a:cubicBezTo>
                      <a:pt x="9440" y="0"/>
                      <a:pt x="6574" y="17"/>
                      <a:pt x="5247" y="2892"/>
                    </a:cubicBezTo>
                    <a:cubicBezTo>
                      <a:pt x="4348" y="4840"/>
                      <a:pt x="3663" y="6723"/>
                      <a:pt x="3318" y="7734"/>
                    </a:cubicBezTo>
                    <a:cubicBezTo>
                      <a:pt x="3155" y="8207"/>
                      <a:pt x="2753" y="8558"/>
                      <a:pt x="2262" y="8652"/>
                    </a:cubicBezTo>
                    <a:lnTo>
                      <a:pt x="0" y="9089"/>
                    </a:lnTo>
                    <a:lnTo>
                      <a:pt x="1367" y="9333"/>
                    </a:lnTo>
                    <a:cubicBezTo>
                      <a:pt x="2226" y="9486"/>
                      <a:pt x="2748" y="10364"/>
                      <a:pt x="2475" y="11191"/>
                    </a:cubicBezTo>
                    <a:cubicBezTo>
                      <a:pt x="2136" y="12215"/>
                      <a:pt x="1787" y="13557"/>
                      <a:pt x="1837" y="14626"/>
                    </a:cubicBezTo>
                    <a:cubicBezTo>
                      <a:pt x="1932" y="16639"/>
                      <a:pt x="4337" y="21431"/>
                      <a:pt x="4337" y="21431"/>
                    </a:cubicBezTo>
                    <a:lnTo>
                      <a:pt x="6654" y="21431"/>
                    </a:lnTo>
                    <a:lnTo>
                      <a:pt x="6136" y="20332"/>
                    </a:lnTo>
                    <a:lnTo>
                      <a:pt x="4808" y="17518"/>
                    </a:lnTo>
                    <a:lnTo>
                      <a:pt x="3577" y="14911"/>
                    </a:lnTo>
                    <a:lnTo>
                      <a:pt x="3517" y="14784"/>
                    </a:lnTo>
                    <a:cubicBezTo>
                      <a:pt x="3144" y="13991"/>
                      <a:pt x="3041" y="13104"/>
                      <a:pt x="3215" y="12256"/>
                    </a:cubicBezTo>
                    <a:cubicBezTo>
                      <a:pt x="3250" y="12084"/>
                      <a:pt x="3297" y="11914"/>
                      <a:pt x="3355" y="11748"/>
                    </a:cubicBezTo>
                    <a:lnTo>
                      <a:pt x="5087" y="6769"/>
                    </a:lnTo>
                    <a:lnTo>
                      <a:pt x="6883" y="2199"/>
                    </a:lnTo>
                    <a:cubicBezTo>
                      <a:pt x="7429" y="1379"/>
                      <a:pt x="8170" y="694"/>
                      <a:pt x="9048" y="215"/>
                    </a:cubicBezTo>
                    <a:lnTo>
                      <a:pt x="9440" y="0"/>
                    </a:ln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48" name="Google Shape;2348;p44"/>
            <p:cNvSpPr/>
            <p:nvPr/>
          </p:nvSpPr>
          <p:spPr>
            <a:xfrm>
              <a:off x="3637540" y="713579"/>
              <a:ext cx="965405" cy="796587"/>
            </a:xfrm>
            <a:custGeom>
              <a:avLst/>
              <a:gdLst/>
              <a:ahLst/>
              <a:cxnLst/>
              <a:rect l="l" t="t" r="r" b="b"/>
              <a:pathLst>
                <a:path w="9054" h="7462" extrusionOk="0">
                  <a:moveTo>
                    <a:pt x="2640" y="0"/>
                  </a:moveTo>
                  <a:cubicBezTo>
                    <a:pt x="1183" y="1"/>
                    <a:pt x="1" y="1182"/>
                    <a:pt x="1" y="2640"/>
                  </a:cubicBezTo>
                  <a:cubicBezTo>
                    <a:pt x="1" y="3791"/>
                    <a:pt x="738" y="4770"/>
                    <a:pt x="1767" y="5130"/>
                  </a:cubicBezTo>
                  <a:cubicBezTo>
                    <a:pt x="1958" y="5199"/>
                    <a:pt x="2162" y="5245"/>
                    <a:pt x="2373" y="5266"/>
                  </a:cubicBezTo>
                  <a:cubicBezTo>
                    <a:pt x="2415" y="5269"/>
                    <a:pt x="2457" y="5273"/>
                    <a:pt x="2500" y="5276"/>
                  </a:cubicBezTo>
                  <a:cubicBezTo>
                    <a:pt x="2501" y="5292"/>
                    <a:pt x="2503" y="5309"/>
                    <a:pt x="2505" y="5324"/>
                  </a:cubicBezTo>
                  <a:cubicBezTo>
                    <a:pt x="2525" y="5503"/>
                    <a:pt x="2564" y="5674"/>
                    <a:pt x="2623" y="5840"/>
                  </a:cubicBezTo>
                  <a:cubicBezTo>
                    <a:pt x="2952" y="6785"/>
                    <a:pt x="3849" y="7461"/>
                    <a:pt x="4907" y="7461"/>
                  </a:cubicBezTo>
                  <a:cubicBezTo>
                    <a:pt x="6243" y="7461"/>
                    <a:pt x="7326" y="6378"/>
                    <a:pt x="7326" y="5042"/>
                  </a:cubicBezTo>
                  <a:cubicBezTo>
                    <a:pt x="7326" y="4903"/>
                    <a:pt x="7313" y="4766"/>
                    <a:pt x="7291" y="4633"/>
                  </a:cubicBezTo>
                  <a:cubicBezTo>
                    <a:pt x="8299" y="4410"/>
                    <a:pt x="9053" y="3511"/>
                    <a:pt x="9053" y="2437"/>
                  </a:cubicBezTo>
                  <a:cubicBezTo>
                    <a:pt x="9053" y="1195"/>
                    <a:pt x="8045" y="187"/>
                    <a:pt x="6803" y="187"/>
                  </a:cubicBezTo>
                  <a:cubicBezTo>
                    <a:pt x="5994" y="187"/>
                    <a:pt x="5285" y="614"/>
                    <a:pt x="4887" y="1255"/>
                  </a:cubicBezTo>
                  <a:cubicBezTo>
                    <a:pt x="4423" y="503"/>
                    <a:pt x="3590" y="0"/>
                    <a:pt x="2640" y="0"/>
                  </a:cubicBezTo>
                  <a:close/>
                </a:path>
              </a:pathLst>
            </a:custGeom>
            <a:solidFill>
              <a:srgbClr val="FFFFFF">
                <a:alpha val="1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4"/>
            <p:cNvSpPr/>
            <p:nvPr/>
          </p:nvSpPr>
          <p:spPr>
            <a:xfrm>
              <a:off x="4090355" y="901036"/>
              <a:ext cx="231168" cy="254498"/>
            </a:xfrm>
            <a:custGeom>
              <a:avLst/>
              <a:gdLst/>
              <a:ahLst/>
              <a:cxnLst/>
              <a:rect l="l" t="t" r="r" b="b"/>
              <a:pathLst>
                <a:path w="2168" h="2384" extrusionOk="0">
                  <a:moveTo>
                    <a:pt x="1086" y="0"/>
                  </a:moveTo>
                  <a:cubicBezTo>
                    <a:pt x="720" y="0"/>
                    <a:pt x="370" y="212"/>
                    <a:pt x="213" y="568"/>
                  </a:cubicBezTo>
                  <a:cubicBezTo>
                    <a:pt x="1" y="1050"/>
                    <a:pt x="454" y="2384"/>
                    <a:pt x="454" y="2384"/>
                  </a:cubicBezTo>
                  <a:cubicBezTo>
                    <a:pt x="454" y="2384"/>
                    <a:pt x="1744" y="1819"/>
                    <a:pt x="1957" y="1338"/>
                  </a:cubicBezTo>
                  <a:cubicBezTo>
                    <a:pt x="2168" y="856"/>
                    <a:pt x="1950" y="294"/>
                    <a:pt x="1470" y="81"/>
                  </a:cubicBezTo>
                  <a:cubicBezTo>
                    <a:pt x="1345" y="26"/>
                    <a:pt x="1214" y="0"/>
                    <a:pt x="1086" y="0"/>
                  </a:cubicBezTo>
                  <a:close/>
                </a:path>
              </a:pathLst>
            </a:custGeom>
            <a:solidFill>
              <a:srgbClr val="B4B7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0" name="Google Shape;2350;p44"/>
          <p:cNvGrpSpPr/>
          <p:nvPr/>
        </p:nvGrpSpPr>
        <p:grpSpPr>
          <a:xfrm flipH="1">
            <a:off x="-12" y="3973194"/>
            <a:ext cx="10436575" cy="1197200"/>
            <a:chOff x="-646237" y="3946300"/>
            <a:chExt cx="10436575" cy="1197200"/>
          </a:xfrm>
        </p:grpSpPr>
        <p:grpSp>
          <p:nvGrpSpPr>
            <p:cNvPr id="2351" name="Google Shape;2351;p44"/>
            <p:cNvGrpSpPr/>
            <p:nvPr/>
          </p:nvGrpSpPr>
          <p:grpSpPr>
            <a:xfrm>
              <a:off x="-646237" y="4340034"/>
              <a:ext cx="10436575" cy="803466"/>
              <a:chOff x="0" y="4340034"/>
              <a:chExt cx="10436575" cy="803466"/>
            </a:xfrm>
          </p:grpSpPr>
          <p:sp>
            <p:nvSpPr>
              <p:cNvPr id="2352" name="Google Shape;2352;p44"/>
              <p:cNvSpPr/>
              <p:nvPr/>
            </p:nvSpPr>
            <p:spPr>
              <a:xfrm rot="10800000">
                <a:off x="2007684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 rot="10800000" flipH="1">
                <a:off x="0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 rot="10800000">
                <a:off x="5184834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 rot="10800000" flipH="1">
                <a:off x="3177150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 rot="10800000">
                <a:off x="8428909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 rot="10800000" flipH="1">
                <a:off x="6421225" y="4340034"/>
                <a:ext cx="2007666" cy="803466"/>
              </a:xfrm>
              <a:prstGeom prst="flowChartDocument">
                <a:avLst/>
              </a:pr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8" name="Google Shape;2358;p44"/>
            <p:cNvGrpSpPr/>
            <p:nvPr/>
          </p:nvGrpSpPr>
          <p:grpSpPr>
            <a:xfrm>
              <a:off x="3964812" y="4033230"/>
              <a:ext cx="1307895" cy="575273"/>
              <a:chOff x="2161713" y="3315239"/>
              <a:chExt cx="607984" cy="267420"/>
            </a:xfrm>
          </p:grpSpPr>
          <p:sp>
            <p:nvSpPr>
              <p:cNvPr id="2359" name="Google Shape;2359;p44"/>
              <p:cNvSpPr/>
              <p:nvPr/>
            </p:nvSpPr>
            <p:spPr>
              <a:xfrm>
                <a:off x="2161713" y="3351361"/>
                <a:ext cx="191789" cy="231298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9874" extrusionOk="0">
                    <a:moveTo>
                      <a:pt x="7172" y="1"/>
                    </a:moveTo>
                    <a:lnTo>
                      <a:pt x="7172" y="1"/>
                    </a:lnTo>
                    <a:cubicBezTo>
                      <a:pt x="4099" y="1599"/>
                      <a:pt x="3892" y="4964"/>
                      <a:pt x="3523" y="7464"/>
                    </a:cubicBezTo>
                    <a:cubicBezTo>
                      <a:pt x="3359" y="5580"/>
                      <a:pt x="2090" y="985"/>
                      <a:pt x="0" y="616"/>
                    </a:cubicBezTo>
                    <a:lnTo>
                      <a:pt x="0" y="616"/>
                    </a:lnTo>
                    <a:cubicBezTo>
                      <a:pt x="2705" y="2746"/>
                      <a:pt x="1844" y="9874"/>
                      <a:pt x="1844" y="9874"/>
                    </a:cubicBezTo>
                    <a:lnTo>
                      <a:pt x="7909" y="9874"/>
                    </a:lnTo>
                    <a:cubicBezTo>
                      <a:pt x="8196" y="7044"/>
                      <a:pt x="7172" y="3279"/>
                      <a:pt x="7172" y="3278"/>
                    </a:cubicBezTo>
                    <a:lnTo>
                      <a:pt x="7172" y="3278"/>
                    </a:lnTo>
                    <a:cubicBezTo>
                      <a:pt x="7172" y="3279"/>
                      <a:pt x="7295" y="6966"/>
                      <a:pt x="5819" y="7704"/>
                    </a:cubicBezTo>
                    <a:cubicBezTo>
                      <a:pt x="5123" y="6351"/>
                      <a:pt x="5328" y="2131"/>
                      <a:pt x="7172" y="1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2378304" y="3315239"/>
                <a:ext cx="217878" cy="267420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1141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510" y="2559"/>
                      <a:pt x="2346" y="11416"/>
                      <a:pt x="2346" y="11416"/>
                    </a:cubicBezTo>
                    <a:lnTo>
                      <a:pt x="7642" y="11416"/>
                    </a:lnTo>
                    <a:cubicBezTo>
                      <a:pt x="7642" y="11416"/>
                      <a:pt x="5118" y="3709"/>
                      <a:pt x="9312" y="1102"/>
                    </a:cubicBezTo>
                    <a:lnTo>
                      <a:pt x="9312" y="1102"/>
                    </a:lnTo>
                    <a:cubicBezTo>
                      <a:pt x="6368" y="1913"/>
                      <a:pt x="5407" y="4656"/>
                      <a:pt x="5300" y="9241"/>
                    </a:cubicBezTo>
                    <a:cubicBezTo>
                      <a:pt x="4768" y="2950"/>
                      <a:pt x="2098" y="533"/>
                      <a:pt x="1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2587220" y="3358716"/>
                <a:ext cx="182477" cy="223943"/>
              </a:xfrm>
              <a:custGeom>
                <a:avLst/>
                <a:gdLst/>
                <a:ahLst/>
                <a:cxnLst/>
                <a:rect l="l" t="t" r="r" b="b"/>
                <a:pathLst>
                  <a:path w="7799" h="9560" extrusionOk="0">
                    <a:moveTo>
                      <a:pt x="7799" y="0"/>
                    </a:moveTo>
                    <a:lnTo>
                      <a:pt x="7799" y="0"/>
                    </a:lnTo>
                    <a:cubicBezTo>
                      <a:pt x="6042" y="447"/>
                      <a:pt x="3806" y="2471"/>
                      <a:pt x="3360" y="7739"/>
                    </a:cubicBezTo>
                    <a:cubicBezTo>
                      <a:pt x="3271" y="3901"/>
                      <a:pt x="2466" y="1603"/>
                      <a:pt x="0" y="923"/>
                    </a:cubicBezTo>
                    <a:lnTo>
                      <a:pt x="0" y="923"/>
                    </a:lnTo>
                    <a:cubicBezTo>
                      <a:pt x="3513" y="3107"/>
                      <a:pt x="1399" y="9560"/>
                      <a:pt x="1399" y="9560"/>
                    </a:cubicBezTo>
                    <a:lnTo>
                      <a:pt x="5835" y="9560"/>
                    </a:lnTo>
                    <a:cubicBezTo>
                      <a:pt x="5835" y="9560"/>
                      <a:pt x="3186" y="2144"/>
                      <a:pt x="7799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2321682" y="3399054"/>
                <a:ext cx="152388" cy="183605"/>
              </a:xfrm>
              <a:custGeom>
                <a:avLst/>
                <a:gdLst/>
                <a:ahLst/>
                <a:cxnLst/>
                <a:rect l="l" t="t" r="r" b="b"/>
                <a:pathLst>
                  <a:path w="6513" h="7838" extrusionOk="0">
                    <a:moveTo>
                      <a:pt x="6513" y="0"/>
                    </a:moveTo>
                    <a:lnTo>
                      <a:pt x="6513" y="0"/>
                    </a:lnTo>
                    <a:cubicBezTo>
                      <a:pt x="2237" y="1667"/>
                      <a:pt x="2572" y="6951"/>
                      <a:pt x="2572" y="6951"/>
                    </a:cubicBezTo>
                    <a:cubicBezTo>
                      <a:pt x="2572" y="6951"/>
                      <a:pt x="1771" y="2944"/>
                      <a:pt x="3140" y="1174"/>
                    </a:cubicBezTo>
                    <a:lnTo>
                      <a:pt x="3140" y="1174"/>
                    </a:lnTo>
                    <a:cubicBezTo>
                      <a:pt x="1" y="2977"/>
                      <a:pt x="1069" y="7838"/>
                      <a:pt x="1069" y="7838"/>
                    </a:cubicBezTo>
                    <a:lnTo>
                      <a:pt x="1069" y="7837"/>
                    </a:lnTo>
                    <a:lnTo>
                      <a:pt x="5578" y="7837"/>
                    </a:lnTo>
                    <a:cubicBezTo>
                      <a:pt x="5578" y="7837"/>
                      <a:pt x="3707" y="3277"/>
                      <a:pt x="6513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4"/>
              <p:cNvSpPr/>
              <p:nvPr/>
            </p:nvSpPr>
            <p:spPr>
              <a:xfrm>
                <a:off x="2514150" y="3328451"/>
                <a:ext cx="164414" cy="254208"/>
              </a:xfrm>
              <a:custGeom>
                <a:avLst/>
                <a:gdLst/>
                <a:ahLst/>
                <a:cxnLst/>
                <a:rect l="l" t="t" r="r" b="b"/>
                <a:pathLst>
                  <a:path w="7027" h="10852" extrusionOk="0">
                    <a:moveTo>
                      <a:pt x="7027" y="0"/>
                    </a:moveTo>
                    <a:lnTo>
                      <a:pt x="7027" y="0"/>
                    </a:lnTo>
                    <a:cubicBezTo>
                      <a:pt x="3755" y="1988"/>
                      <a:pt x="2954" y="9623"/>
                      <a:pt x="2954" y="9623"/>
                    </a:cubicBezTo>
                    <a:cubicBezTo>
                      <a:pt x="2954" y="9623"/>
                      <a:pt x="1950" y="2100"/>
                      <a:pt x="1" y="1563"/>
                    </a:cubicBezTo>
                    <a:lnTo>
                      <a:pt x="1" y="1563"/>
                    </a:lnTo>
                    <a:cubicBezTo>
                      <a:pt x="2751" y="6649"/>
                      <a:pt x="831" y="10852"/>
                      <a:pt x="831" y="10852"/>
                    </a:cubicBezTo>
                    <a:lnTo>
                      <a:pt x="5468" y="10852"/>
                    </a:lnTo>
                    <a:cubicBezTo>
                      <a:pt x="5468" y="10852"/>
                      <a:pt x="2924" y="5144"/>
                      <a:pt x="7027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4" name="Google Shape;2364;p44"/>
            <p:cNvGrpSpPr/>
            <p:nvPr/>
          </p:nvGrpSpPr>
          <p:grpSpPr>
            <a:xfrm>
              <a:off x="218815" y="3946300"/>
              <a:ext cx="767639" cy="575285"/>
              <a:chOff x="1286413" y="3306853"/>
              <a:chExt cx="450519" cy="337648"/>
            </a:xfrm>
          </p:grpSpPr>
          <p:sp>
            <p:nvSpPr>
              <p:cNvPr id="2365" name="Google Shape;2365;p44"/>
              <p:cNvSpPr/>
              <p:nvPr/>
            </p:nvSpPr>
            <p:spPr>
              <a:xfrm>
                <a:off x="1357869" y="3306853"/>
                <a:ext cx="275108" cy="337625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4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955" y="3231"/>
                      <a:pt x="2962" y="14412"/>
                      <a:pt x="2962" y="14412"/>
                    </a:cubicBezTo>
                    <a:lnTo>
                      <a:pt x="9648" y="14412"/>
                    </a:lnTo>
                    <a:cubicBezTo>
                      <a:pt x="9648" y="14412"/>
                      <a:pt x="6461" y="4682"/>
                      <a:pt x="11757" y="1391"/>
                    </a:cubicBezTo>
                    <a:lnTo>
                      <a:pt x="11757" y="1391"/>
                    </a:lnTo>
                    <a:cubicBezTo>
                      <a:pt x="8039" y="2415"/>
                      <a:pt x="6825" y="5880"/>
                      <a:pt x="6691" y="11668"/>
                    </a:cubicBezTo>
                    <a:cubicBezTo>
                      <a:pt x="6018" y="3724"/>
                      <a:pt x="2648" y="673"/>
                      <a:pt x="0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4"/>
              <p:cNvSpPr/>
              <p:nvPr/>
            </p:nvSpPr>
            <p:spPr>
              <a:xfrm>
                <a:off x="1286413" y="3412664"/>
                <a:ext cx="192374" cy="23181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9896" extrusionOk="0">
                    <a:moveTo>
                      <a:pt x="8222" y="1"/>
                    </a:moveTo>
                    <a:lnTo>
                      <a:pt x="8222" y="1"/>
                    </a:lnTo>
                    <a:cubicBezTo>
                      <a:pt x="2825" y="2105"/>
                      <a:pt x="3247" y="8774"/>
                      <a:pt x="3247" y="8774"/>
                    </a:cubicBezTo>
                    <a:cubicBezTo>
                      <a:pt x="3247" y="8774"/>
                      <a:pt x="2235" y="3716"/>
                      <a:pt x="3963" y="1482"/>
                    </a:cubicBezTo>
                    <a:lnTo>
                      <a:pt x="3963" y="1482"/>
                    </a:lnTo>
                    <a:cubicBezTo>
                      <a:pt x="1" y="3758"/>
                      <a:pt x="1350" y="9895"/>
                      <a:pt x="1350" y="9895"/>
                    </a:cubicBezTo>
                    <a:lnTo>
                      <a:pt x="1350" y="9894"/>
                    </a:lnTo>
                    <a:lnTo>
                      <a:pt x="7041" y="9894"/>
                    </a:lnTo>
                    <a:cubicBezTo>
                      <a:pt x="7041" y="9894"/>
                      <a:pt x="4682" y="4138"/>
                      <a:pt x="8222" y="1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1529349" y="3323555"/>
                <a:ext cx="207583" cy="320946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13701" extrusionOk="0">
                    <a:moveTo>
                      <a:pt x="8872" y="0"/>
                    </a:moveTo>
                    <a:lnTo>
                      <a:pt x="8872" y="0"/>
                    </a:lnTo>
                    <a:cubicBezTo>
                      <a:pt x="4741" y="2510"/>
                      <a:pt x="3730" y="12147"/>
                      <a:pt x="3730" y="12147"/>
                    </a:cubicBezTo>
                    <a:cubicBezTo>
                      <a:pt x="3730" y="12147"/>
                      <a:pt x="2463" y="2651"/>
                      <a:pt x="1" y="1973"/>
                    </a:cubicBezTo>
                    <a:lnTo>
                      <a:pt x="1" y="1973"/>
                    </a:lnTo>
                    <a:cubicBezTo>
                      <a:pt x="3473" y="8392"/>
                      <a:pt x="1049" y="13699"/>
                      <a:pt x="1049" y="13699"/>
                    </a:cubicBezTo>
                    <a:lnTo>
                      <a:pt x="6905" y="13700"/>
                    </a:lnTo>
                    <a:cubicBezTo>
                      <a:pt x="6905" y="13700"/>
                      <a:pt x="3693" y="6494"/>
                      <a:pt x="8872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8" name="Google Shape;2368;p44"/>
            <p:cNvGrpSpPr/>
            <p:nvPr/>
          </p:nvGrpSpPr>
          <p:grpSpPr>
            <a:xfrm>
              <a:off x="8251040" y="3946300"/>
              <a:ext cx="767639" cy="575285"/>
              <a:chOff x="1286413" y="3306853"/>
              <a:chExt cx="450519" cy="337648"/>
            </a:xfrm>
          </p:grpSpPr>
          <p:sp>
            <p:nvSpPr>
              <p:cNvPr id="2369" name="Google Shape;2369;p44"/>
              <p:cNvSpPr/>
              <p:nvPr/>
            </p:nvSpPr>
            <p:spPr>
              <a:xfrm>
                <a:off x="1357869" y="3306853"/>
                <a:ext cx="275108" cy="337625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4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955" y="3231"/>
                      <a:pt x="2962" y="14412"/>
                      <a:pt x="2962" y="14412"/>
                    </a:cubicBezTo>
                    <a:lnTo>
                      <a:pt x="9648" y="14412"/>
                    </a:lnTo>
                    <a:cubicBezTo>
                      <a:pt x="9648" y="14412"/>
                      <a:pt x="6461" y="4682"/>
                      <a:pt x="11757" y="1391"/>
                    </a:cubicBezTo>
                    <a:lnTo>
                      <a:pt x="11757" y="1391"/>
                    </a:lnTo>
                    <a:cubicBezTo>
                      <a:pt x="8039" y="2415"/>
                      <a:pt x="6825" y="5880"/>
                      <a:pt x="6691" y="11668"/>
                    </a:cubicBezTo>
                    <a:cubicBezTo>
                      <a:pt x="6018" y="3724"/>
                      <a:pt x="2648" y="673"/>
                      <a:pt x="0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1286413" y="3412664"/>
                <a:ext cx="192374" cy="23181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9896" extrusionOk="0">
                    <a:moveTo>
                      <a:pt x="8222" y="1"/>
                    </a:moveTo>
                    <a:lnTo>
                      <a:pt x="8222" y="1"/>
                    </a:lnTo>
                    <a:cubicBezTo>
                      <a:pt x="2825" y="2105"/>
                      <a:pt x="3247" y="8774"/>
                      <a:pt x="3247" y="8774"/>
                    </a:cubicBezTo>
                    <a:cubicBezTo>
                      <a:pt x="3247" y="8774"/>
                      <a:pt x="2235" y="3716"/>
                      <a:pt x="3963" y="1482"/>
                    </a:cubicBezTo>
                    <a:lnTo>
                      <a:pt x="3963" y="1482"/>
                    </a:lnTo>
                    <a:cubicBezTo>
                      <a:pt x="1" y="3758"/>
                      <a:pt x="1350" y="9895"/>
                      <a:pt x="1350" y="9895"/>
                    </a:cubicBezTo>
                    <a:lnTo>
                      <a:pt x="1350" y="9894"/>
                    </a:lnTo>
                    <a:lnTo>
                      <a:pt x="7041" y="9894"/>
                    </a:lnTo>
                    <a:cubicBezTo>
                      <a:pt x="7041" y="9894"/>
                      <a:pt x="4682" y="4138"/>
                      <a:pt x="8222" y="1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1529349" y="3323555"/>
                <a:ext cx="207583" cy="320946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13701" extrusionOk="0">
                    <a:moveTo>
                      <a:pt x="8872" y="0"/>
                    </a:moveTo>
                    <a:lnTo>
                      <a:pt x="8872" y="0"/>
                    </a:lnTo>
                    <a:cubicBezTo>
                      <a:pt x="4741" y="2510"/>
                      <a:pt x="3730" y="12147"/>
                      <a:pt x="3730" y="12147"/>
                    </a:cubicBezTo>
                    <a:cubicBezTo>
                      <a:pt x="3730" y="12147"/>
                      <a:pt x="2463" y="2651"/>
                      <a:pt x="1" y="1973"/>
                    </a:cubicBezTo>
                    <a:lnTo>
                      <a:pt x="1" y="1973"/>
                    </a:lnTo>
                    <a:cubicBezTo>
                      <a:pt x="3473" y="8392"/>
                      <a:pt x="1049" y="13699"/>
                      <a:pt x="1049" y="13699"/>
                    </a:cubicBezTo>
                    <a:lnTo>
                      <a:pt x="6905" y="13700"/>
                    </a:lnTo>
                    <a:cubicBezTo>
                      <a:pt x="6905" y="13700"/>
                      <a:pt x="3693" y="6494"/>
                      <a:pt x="8872" y="0"/>
                    </a:cubicBezTo>
                    <a:close/>
                  </a:path>
                </a:pathLst>
              </a:custGeom>
              <a:solidFill>
                <a:srgbClr val="B4B7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9" name="Google Shape;1799;p42"/>
          <p:cNvGrpSpPr/>
          <p:nvPr/>
        </p:nvGrpSpPr>
        <p:grpSpPr>
          <a:xfrm>
            <a:off x="6057853" y="296935"/>
            <a:ext cx="3242171" cy="3482546"/>
            <a:chOff x="6057853" y="296935"/>
            <a:chExt cx="3242171" cy="3482546"/>
          </a:xfrm>
        </p:grpSpPr>
        <p:grpSp>
          <p:nvGrpSpPr>
            <p:cNvPr id="1800" name="Google Shape;1800;p42"/>
            <p:cNvGrpSpPr/>
            <p:nvPr/>
          </p:nvGrpSpPr>
          <p:grpSpPr>
            <a:xfrm rot="-613696">
              <a:off x="6099750" y="529903"/>
              <a:ext cx="2687706" cy="712428"/>
              <a:chOff x="5929275" y="535002"/>
              <a:chExt cx="2136332" cy="566276"/>
            </a:xfrm>
          </p:grpSpPr>
          <p:sp>
            <p:nvSpPr>
              <p:cNvPr id="1801" name="Google Shape;1801;p42"/>
              <p:cNvSpPr/>
              <p:nvPr/>
            </p:nvSpPr>
            <p:spPr>
              <a:xfrm>
                <a:off x="6878418" y="1067968"/>
                <a:ext cx="773264" cy="33310"/>
              </a:xfrm>
              <a:custGeom>
                <a:avLst/>
                <a:gdLst/>
                <a:ahLst/>
                <a:cxnLst/>
                <a:rect l="l" t="t" r="r" b="b"/>
                <a:pathLst>
                  <a:path w="33049" h="1422" extrusionOk="0">
                    <a:moveTo>
                      <a:pt x="711" y="1"/>
                    </a:moveTo>
                    <a:cubicBezTo>
                      <a:pt x="318" y="1"/>
                      <a:pt x="0" y="319"/>
                      <a:pt x="0" y="712"/>
                    </a:cubicBezTo>
                    <a:cubicBezTo>
                      <a:pt x="0" y="1103"/>
                      <a:pt x="318" y="1421"/>
                      <a:pt x="711" y="1421"/>
                    </a:cubicBezTo>
                    <a:lnTo>
                      <a:pt x="32339" y="1421"/>
                    </a:lnTo>
                    <a:cubicBezTo>
                      <a:pt x="32731" y="1421"/>
                      <a:pt x="33049" y="1103"/>
                      <a:pt x="33049" y="712"/>
                    </a:cubicBezTo>
                    <a:cubicBezTo>
                      <a:pt x="33049" y="319"/>
                      <a:pt x="32731" y="1"/>
                      <a:pt x="323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02" name="Google Shape;1802;p42"/>
              <p:cNvGrpSpPr/>
              <p:nvPr/>
            </p:nvGrpSpPr>
            <p:grpSpPr>
              <a:xfrm>
                <a:off x="6876827" y="921163"/>
                <a:ext cx="776516" cy="180115"/>
                <a:chOff x="6876827" y="921163"/>
                <a:chExt cx="776516" cy="180115"/>
              </a:xfrm>
            </p:grpSpPr>
            <p:sp>
              <p:nvSpPr>
                <p:cNvPr id="1803" name="Google Shape;1803;p42"/>
                <p:cNvSpPr/>
                <p:nvPr/>
              </p:nvSpPr>
              <p:spPr>
                <a:xfrm>
                  <a:off x="6876827" y="921163"/>
                  <a:ext cx="776516" cy="180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88" h="7689" extrusionOk="0">
                      <a:moveTo>
                        <a:pt x="8890" y="1"/>
                      </a:moveTo>
                      <a:cubicBezTo>
                        <a:pt x="7500" y="1"/>
                        <a:pt x="6195" y="543"/>
                        <a:pt x="5211" y="1525"/>
                      </a:cubicBezTo>
                      <a:lnTo>
                        <a:pt x="277" y="6459"/>
                      </a:lnTo>
                      <a:cubicBezTo>
                        <a:pt x="1" y="6738"/>
                        <a:pt x="1" y="7187"/>
                        <a:pt x="277" y="7464"/>
                      </a:cubicBezTo>
                      <a:cubicBezTo>
                        <a:pt x="416" y="7602"/>
                        <a:pt x="598" y="7671"/>
                        <a:pt x="779" y="7671"/>
                      </a:cubicBezTo>
                      <a:cubicBezTo>
                        <a:pt x="961" y="7671"/>
                        <a:pt x="1143" y="7602"/>
                        <a:pt x="1281" y="7464"/>
                      </a:cubicBezTo>
                      <a:lnTo>
                        <a:pt x="6215" y="2530"/>
                      </a:lnTo>
                      <a:cubicBezTo>
                        <a:pt x="6929" y="1816"/>
                        <a:pt x="7879" y="1422"/>
                        <a:pt x="8889" y="1422"/>
                      </a:cubicBezTo>
                      <a:lnTo>
                        <a:pt x="24395" y="1422"/>
                      </a:lnTo>
                      <a:cubicBezTo>
                        <a:pt x="25331" y="1422"/>
                        <a:pt x="26210" y="1786"/>
                        <a:pt x="26871" y="2448"/>
                      </a:cubicBezTo>
                      <a:lnTo>
                        <a:pt x="31905" y="7481"/>
                      </a:lnTo>
                      <a:cubicBezTo>
                        <a:pt x="32043" y="7620"/>
                        <a:pt x="32225" y="7688"/>
                        <a:pt x="32407" y="7688"/>
                      </a:cubicBezTo>
                      <a:cubicBezTo>
                        <a:pt x="32589" y="7688"/>
                        <a:pt x="32771" y="7620"/>
                        <a:pt x="32911" y="7479"/>
                      </a:cubicBezTo>
                      <a:cubicBezTo>
                        <a:pt x="33188" y="7203"/>
                        <a:pt x="33188" y="6753"/>
                        <a:pt x="32911" y="6476"/>
                      </a:cubicBezTo>
                      <a:lnTo>
                        <a:pt x="27876" y="1442"/>
                      </a:lnTo>
                      <a:cubicBezTo>
                        <a:pt x="26947" y="512"/>
                        <a:pt x="25711" y="1"/>
                        <a:pt x="2439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4" name="Google Shape;1804;p42"/>
                <p:cNvSpPr/>
                <p:nvPr/>
              </p:nvSpPr>
              <p:spPr>
                <a:xfrm>
                  <a:off x="6876827" y="921163"/>
                  <a:ext cx="776516" cy="180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88" h="7689" extrusionOk="0">
                      <a:moveTo>
                        <a:pt x="8890" y="1"/>
                      </a:moveTo>
                      <a:cubicBezTo>
                        <a:pt x="7500" y="1"/>
                        <a:pt x="6195" y="543"/>
                        <a:pt x="5211" y="1525"/>
                      </a:cubicBezTo>
                      <a:lnTo>
                        <a:pt x="277" y="6459"/>
                      </a:lnTo>
                      <a:cubicBezTo>
                        <a:pt x="1" y="6738"/>
                        <a:pt x="1" y="7187"/>
                        <a:pt x="277" y="7464"/>
                      </a:cubicBezTo>
                      <a:cubicBezTo>
                        <a:pt x="416" y="7602"/>
                        <a:pt x="598" y="7671"/>
                        <a:pt x="779" y="7671"/>
                      </a:cubicBezTo>
                      <a:cubicBezTo>
                        <a:pt x="961" y="7671"/>
                        <a:pt x="1143" y="7602"/>
                        <a:pt x="1281" y="7464"/>
                      </a:cubicBezTo>
                      <a:lnTo>
                        <a:pt x="6215" y="2530"/>
                      </a:lnTo>
                      <a:cubicBezTo>
                        <a:pt x="6929" y="1816"/>
                        <a:pt x="7879" y="1422"/>
                        <a:pt x="8889" y="1422"/>
                      </a:cubicBezTo>
                      <a:lnTo>
                        <a:pt x="24395" y="1422"/>
                      </a:lnTo>
                      <a:cubicBezTo>
                        <a:pt x="25331" y="1422"/>
                        <a:pt x="26210" y="1786"/>
                        <a:pt x="26871" y="2448"/>
                      </a:cubicBezTo>
                      <a:lnTo>
                        <a:pt x="31905" y="7481"/>
                      </a:lnTo>
                      <a:cubicBezTo>
                        <a:pt x="32043" y="7620"/>
                        <a:pt x="32225" y="7688"/>
                        <a:pt x="32407" y="7688"/>
                      </a:cubicBezTo>
                      <a:cubicBezTo>
                        <a:pt x="32589" y="7688"/>
                        <a:pt x="32771" y="7620"/>
                        <a:pt x="32911" y="7479"/>
                      </a:cubicBezTo>
                      <a:cubicBezTo>
                        <a:pt x="33188" y="7203"/>
                        <a:pt x="33188" y="6753"/>
                        <a:pt x="32911" y="6476"/>
                      </a:cubicBezTo>
                      <a:lnTo>
                        <a:pt x="27876" y="1442"/>
                      </a:lnTo>
                      <a:cubicBezTo>
                        <a:pt x="26947" y="512"/>
                        <a:pt x="25711" y="1"/>
                        <a:pt x="24397" y="1"/>
                      </a:cubicBezTo>
                      <a:close/>
                    </a:path>
                  </a:pathLst>
                </a:custGeom>
                <a:solidFill>
                  <a:srgbClr val="000000">
                    <a:alpha val="202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05" name="Google Shape;1805;p42"/>
              <p:cNvSpPr/>
              <p:nvPr/>
            </p:nvSpPr>
            <p:spPr>
              <a:xfrm>
                <a:off x="6696245" y="603333"/>
                <a:ext cx="245627" cy="21059"/>
              </a:xfrm>
              <a:custGeom>
                <a:avLst/>
                <a:gdLst/>
                <a:ahLst/>
                <a:cxnLst/>
                <a:rect l="l" t="t" r="r" b="b"/>
                <a:pathLst>
                  <a:path w="10498" h="899" extrusionOk="0">
                    <a:moveTo>
                      <a:pt x="121" y="1"/>
                    </a:moveTo>
                    <a:cubicBezTo>
                      <a:pt x="55" y="1"/>
                      <a:pt x="0" y="56"/>
                      <a:pt x="0" y="123"/>
                    </a:cubicBezTo>
                    <a:cubicBezTo>
                      <a:pt x="1" y="181"/>
                      <a:pt x="43" y="231"/>
                      <a:pt x="101" y="241"/>
                    </a:cubicBezTo>
                    <a:lnTo>
                      <a:pt x="3767" y="821"/>
                    </a:lnTo>
                    <a:cubicBezTo>
                      <a:pt x="4097" y="873"/>
                      <a:pt x="4431" y="899"/>
                      <a:pt x="4764" y="899"/>
                    </a:cubicBezTo>
                    <a:lnTo>
                      <a:pt x="7523" y="899"/>
                    </a:lnTo>
                    <a:cubicBezTo>
                      <a:pt x="8565" y="899"/>
                      <a:pt x="9585" y="609"/>
                      <a:pt x="10471" y="60"/>
                    </a:cubicBezTo>
                    <a:cubicBezTo>
                      <a:pt x="10498" y="43"/>
                      <a:pt x="10486" y="1"/>
                      <a:pt x="104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42"/>
              <p:cNvSpPr/>
              <p:nvPr/>
            </p:nvSpPr>
            <p:spPr>
              <a:xfrm>
                <a:off x="6680475" y="622448"/>
                <a:ext cx="350705" cy="198316"/>
              </a:xfrm>
              <a:custGeom>
                <a:avLst/>
                <a:gdLst/>
                <a:ahLst/>
                <a:cxnLst/>
                <a:rect l="l" t="t" r="r" b="b"/>
                <a:pathLst>
                  <a:path w="14989" h="8466" extrusionOk="0">
                    <a:moveTo>
                      <a:pt x="419" y="0"/>
                    </a:moveTo>
                    <a:cubicBezTo>
                      <a:pt x="200" y="0"/>
                      <a:pt x="0" y="177"/>
                      <a:pt x="0" y="419"/>
                    </a:cubicBezTo>
                    <a:lnTo>
                      <a:pt x="0" y="789"/>
                    </a:lnTo>
                    <a:cubicBezTo>
                      <a:pt x="0" y="945"/>
                      <a:pt x="88" y="1089"/>
                      <a:pt x="227" y="1161"/>
                    </a:cubicBezTo>
                    <a:lnTo>
                      <a:pt x="488" y="1294"/>
                    </a:lnTo>
                    <a:lnTo>
                      <a:pt x="14379" y="8419"/>
                    </a:lnTo>
                    <a:cubicBezTo>
                      <a:pt x="14442" y="8451"/>
                      <a:pt x="14507" y="8466"/>
                      <a:pt x="14570" y="8466"/>
                    </a:cubicBezTo>
                    <a:cubicBezTo>
                      <a:pt x="14711" y="8466"/>
                      <a:pt x="14844" y="8393"/>
                      <a:pt x="14921" y="8276"/>
                    </a:cubicBezTo>
                    <a:cubicBezTo>
                      <a:pt x="14963" y="8211"/>
                      <a:pt x="14989" y="8134"/>
                      <a:pt x="14989" y="8046"/>
                    </a:cubicBezTo>
                    <a:cubicBezTo>
                      <a:pt x="14989" y="7664"/>
                      <a:pt x="14774" y="7312"/>
                      <a:pt x="14433" y="7135"/>
                    </a:cubicBezTo>
                    <a:lnTo>
                      <a:pt x="1475" y="489"/>
                    </a:lnTo>
                    <a:lnTo>
                      <a:pt x="786" y="137"/>
                    </a:lnTo>
                    <a:lnTo>
                      <a:pt x="611" y="47"/>
                    </a:lnTo>
                    <a:cubicBezTo>
                      <a:pt x="548" y="15"/>
                      <a:pt x="483" y="0"/>
                      <a:pt x="4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42"/>
              <p:cNvSpPr/>
              <p:nvPr/>
            </p:nvSpPr>
            <p:spPr>
              <a:xfrm>
                <a:off x="6667373" y="610525"/>
                <a:ext cx="42958" cy="58258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2487" extrusionOk="0">
                    <a:moveTo>
                      <a:pt x="226" y="0"/>
                    </a:moveTo>
                    <a:cubicBezTo>
                      <a:pt x="102" y="0"/>
                      <a:pt x="0" y="101"/>
                      <a:pt x="0" y="226"/>
                    </a:cubicBezTo>
                    <a:lnTo>
                      <a:pt x="0" y="2261"/>
                    </a:lnTo>
                    <a:cubicBezTo>
                      <a:pt x="0" y="2385"/>
                      <a:pt x="102" y="2486"/>
                      <a:pt x="226" y="2486"/>
                    </a:cubicBezTo>
                    <a:lnTo>
                      <a:pt x="1610" y="2486"/>
                    </a:lnTo>
                    <a:cubicBezTo>
                      <a:pt x="1735" y="2486"/>
                      <a:pt x="1835" y="2385"/>
                      <a:pt x="1835" y="2261"/>
                    </a:cubicBezTo>
                    <a:lnTo>
                      <a:pt x="1835" y="226"/>
                    </a:lnTo>
                    <a:cubicBezTo>
                      <a:pt x="1835" y="101"/>
                      <a:pt x="1735" y="1"/>
                      <a:pt x="16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42"/>
              <p:cNvSpPr/>
              <p:nvPr/>
            </p:nvSpPr>
            <p:spPr>
              <a:xfrm>
                <a:off x="6667373" y="610525"/>
                <a:ext cx="26392" cy="58258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2487" extrusionOk="0">
                    <a:moveTo>
                      <a:pt x="226" y="0"/>
                    </a:moveTo>
                    <a:cubicBezTo>
                      <a:pt x="102" y="0"/>
                      <a:pt x="0" y="101"/>
                      <a:pt x="0" y="226"/>
                    </a:cubicBezTo>
                    <a:lnTo>
                      <a:pt x="0" y="2261"/>
                    </a:lnTo>
                    <a:cubicBezTo>
                      <a:pt x="0" y="2385"/>
                      <a:pt x="102" y="2486"/>
                      <a:pt x="226" y="2486"/>
                    </a:cubicBezTo>
                    <a:lnTo>
                      <a:pt x="902" y="2486"/>
                    </a:lnTo>
                    <a:cubicBezTo>
                      <a:pt x="1026" y="2486"/>
                      <a:pt x="1128" y="2385"/>
                      <a:pt x="1128" y="2261"/>
                    </a:cubicBezTo>
                    <a:lnTo>
                      <a:pt x="1128" y="226"/>
                    </a:lnTo>
                    <a:cubicBezTo>
                      <a:pt x="1128" y="101"/>
                      <a:pt x="1026" y="1"/>
                      <a:pt x="902" y="0"/>
                    </a:cubicBezTo>
                    <a:close/>
                  </a:path>
                </a:pathLst>
              </a:cu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42"/>
              <p:cNvSpPr/>
              <p:nvPr/>
            </p:nvSpPr>
            <p:spPr>
              <a:xfrm>
                <a:off x="6673760" y="602349"/>
                <a:ext cx="30206" cy="8199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350" extrusionOk="0">
                    <a:moveTo>
                      <a:pt x="0" y="0"/>
                    </a:moveTo>
                    <a:lnTo>
                      <a:pt x="0" y="349"/>
                    </a:lnTo>
                    <a:lnTo>
                      <a:pt x="1290" y="349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42"/>
              <p:cNvSpPr/>
              <p:nvPr/>
            </p:nvSpPr>
            <p:spPr>
              <a:xfrm>
                <a:off x="6667396" y="590121"/>
                <a:ext cx="42934" cy="12251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523" extrusionOk="0">
                    <a:moveTo>
                      <a:pt x="79" y="0"/>
                    </a:moveTo>
                    <a:cubicBezTo>
                      <a:pt x="35" y="0"/>
                      <a:pt x="0" y="35"/>
                      <a:pt x="0" y="78"/>
                    </a:cubicBezTo>
                    <a:lnTo>
                      <a:pt x="0" y="445"/>
                    </a:lnTo>
                    <a:cubicBezTo>
                      <a:pt x="0" y="488"/>
                      <a:pt x="35" y="522"/>
                      <a:pt x="79" y="522"/>
                    </a:cubicBezTo>
                    <a:lnTo>
                      <a:pt x="1756" y="522"/>
                    </a:lnTo>
                    <a:cubicBezTo>
                      <a:pt x="1799" y="522"/>
                      <a:pt x="1834" y="488"/>
                      <a:pt x="1834" y="445"/>
                    </a:cubicBezTo>
                    <a:lnTo>
                      <a:pt x="1834" y="78"/>
                    </a:lnTo>
                    <a:cubicBezTo>
                      <a:pt x="1834" y="35"/>
                      <a:pt x="1799" y="0"/>
                      <a:pt x="17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42"/>
              <p:cNvSpPr/>
              <p:nvPr/>
            </p:nvSpPr>
            <p:spPr>
              <a:xfrm>
                <a:off x="6667396" y="590121"/>
                <a:ext cx="31657" cy="12251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523" extrusionOk="0">
                    <a:moveTo>
                      <a:pt x="79" y="0"/>
                    </a:moveTo>
                    <a:cubicBezTo>
                      <a:pt x="35" y="0"/>
                      <a:pt x="0" y="35"/>
                      <a:pt x="0" y="78"/>
                    </a:cubicBezTo>
                    <a:lnTo>
                      <a:pt x="0" y="445"/>
                    </a:lnTo>
                    <a:cubicBezTo>
                      <a:pt x="0" y="488"/>
                      <a:pt x="35" y="522"/>
                      <a:pt x="79" y="522"/>
                    </a:cubicBezTo>
                    <a:lnTo>
                      <a:pt x="1274" y="522"/>
                    </a:lnTo>
                    <a:cubicBezTo>
                      <a:pt x="1317" y="522"/>
                      <a:pt x="1352" y="488"/>
                      <a:pt x="1352" y="445"/>
                    </a:cubicBezTo>
                    <a:lnTo>
                      <a:pt x="1352" y="78"/>
                    </a:lnTo>
                    <a:cubicBezTo>
                      <a:pt x="1352" y="35"/>
                      <a:pt x="1317" y="0"/>
                      <a:pt x="1274" y="0"/>
                    </a:cubicBezTo>
                    <a:close/>
                  </a:path>
                </a:pathLst>
              </a:cu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42"/>
              <p:cNvSpPr/>
              <p:nvPr/>
            </p:nvSpPr>
            <p:spPr>
              <a:xfrm>
                <a:off x="6433913" y="603333"/>
                <a:ext cx="245674" cy="21059"/>
              </a:xfrm>
              <a:custGeom>
                <a:avLst/>
                <a:gdLst/>
                <a:ahLst/>
                <a:cxnLst/>
                <a:rect l="l" t="t" r="r" b="b"/>
                <a:pathLst>
                  <a:path w="10500" h="899" extrusionOk="0">
                    <a:moveTo>
                      <a:pt x="45" y="1"/>
                    </a:moveTo>
                    <a:cubicBezTo>
                      <a:pt x="13" y="1"/>
                      <a:pt x="1" y="43"/>
                      <a:pt x="28" y="60"/>
                    </a:cubicBezTo>
                    <a:cubicBezTo>
                      <a:pt x="914" y="609"/>
                      <a:pt x="1934" y="899"/>
                      <a:pt x="2977" y="899"/>
                    </a:cubicBezTo>
                    <a:lnTo>
                      <a:pt x="5736" y="899"/>
                    </a:lnTo>
                    <a:cubicBezTo>
                      <a:pt x="6069" y="899"/>
                      <a:pt x="6402" y="873"/>
                      <a:pt x="6732" y="821"/>
                    </a:cubicBezTo>
                    <a:lnTo>
                      <a:pt x="10398" y="241"/>
                    </a:lnTo>
                    <a:cubicBezTo>
                      <a:pt x="10455" y="231"/>
                      <a:pt x="10499" y="181"/>
                      <a:pt x="10499" y="123"/>
                    </a:cubicBezTo>
                    <a:cubicBezTo>
                      <a:pt x="10499" y="56"/>
                      <a:pt x="10444" y="1"/>
                      <a:pt x="103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42"/>
              <p:cNvSpPr/>
              <p:nvPr/>
            </p:nvSpPr>
            <p:spPr>
              <a:xfrm>
                <a:off x="6710284" y="631490"/>
                <a:ext cx="319306" cy="189297"/>
              </a:xfrm>
              <a:custGeom>
                <a:avLst/>
                <a:gdLst/>
                <a:ahLst/>
                <a:cxnLst/>
                <a:rect l="l" t="t" r="r" b="b"/>
                <a:pathLst>
                  <a:path w="13647" h="8081" extrusionOk="0">
                    <a:moveTo>
                      <a:pt x="0" y="0"/>
                    </a:moveTo>
                    <a:lnTo>
                      <a:pt x="0" y="1312"/>
                    </a:lnTo>
                    <a:lnTo>
                      <a:pt x="13104" y="8034"/>
                    </a:lnTo>
                    <a:cubicBezTo>
                      <a:pt x="13166" y="8066"/>
                      <a:pt x="13232" y="8081"/>
                      <a:pt x="13294" y="8081"/>
                    </a:cubicBezTo>
                    <a:cubicBezTo>
                      <a:pt x="13436" y="8081"/>
                      <a:pt x="13569" y="8008"/>
                      <a:pt x="13646" y="7891"/>
                    </a:cubicBezTo>
                    <a:lnTo>
                      <a:pt x="1094" y="1557"/>
                    </a:lnTo>
                    <a:cubicBezTo>
                      <a:pt x="546" y="1280"/>
                      <a:pt x="200" y="718"/>
                      <a:pt x="200" y="1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42"/>
              <p:cNvSpPr/>
              <p:nvPr/>
            </p:nvSpPr>
            <p:spPr>
              <a:xfrm>
                <a:off x="7097442" y="603333"/>
                <a:ext cx="245650" cy="21059"/>
              </a:xfrm>
              <a:custGeom>
                <a:avLst/>
                <a:gdLst/>
                <a:ahLst/>
                <a:cxnLst/>
                <a:rect l="l" t="t" r="r" b="b"/>
                <a:pathLst>
                  <a:path w="10499" h="899" extrusionOk="0">
                    <a:moveTo>
                      <a:pt x="44" y="1"/>
                    </a:moveTo>
                    <a:cubicBezTo>
                      <a:pt x="12" y="1"/>
                      <a:pt x="0" y="43"/>
                      <a:pt x="27" y="60"/>
                    </a:cubicBezTo>
                    <a:cubicBezTo>
                      <a:pt x="913" y="609"/>
                      <a:pt x="1934" y="899"/>
                      <a:pt x="2976" y="899"/>
                    </a:cubicBezTo>
                    <a:lnTo>
                      <a:pt x="5734" y="899"/>
                    </a:lnTo>
                    <a:cubicBezTo>
                      <a:pt x="6068" y="899"/>
                      <a:pt x="6401" y="873"/>
                      <a:pt x="6730" y="821"/>
                    </a:cubicBezTo>
                    <a:lnTo>
                      <a:pt x="10397" y="241"/>
                    </a:lnTo>
                    <a:cubicBezTo>
                      <a:pt x="10455" y="231"/>
                      <a:pt x="10498" y="181"/>
                      <a:pt x="10498" y="123"/>
                    </a:cubicBezTo>
                    <a:cubicBezTo>
                      <a:pt x="10498" y="56"/>
                      <a:pt x="10444" y="1"/>
                      <a:pt x="10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42"/>
              <p:cNvSpPr/>
              <p:nvPr/>
            </p:nvSpPr>
            <p:spPr>
              <a:xfrm>
                <a:off x="7008134" y="622448"/>
                <a:ext cx="350705" cy="198316"/>
              </a:xfrm>
              <a:custGeom>
                <a:avLst/>
                <a:gdLst/>
                <a:ahLst/>
                <a:cxnLst/>
                <a:rect l="l" t="t" r="r" b="b"/>
                <a:pathLst>
                  <a:path w="14989" h="8466" extrusionOk="0">
                    <a:moveTo>
                      <a:pt x="14570" y="0"/>
                    </a:moveTo>
                    <a:cubicBezTo>
                      <a:pt x="14507" y="0"/>
                      <a:pt x="14441" y="15"/>
                      <a:pt x="14379" y="47"/>
                    </a:cubicBezTo>
                    <a:lnTo>
                      <a:pt x="14203" y="137"/>
                    </a:lnTo>
                    <a:lnTo>
                      <a:pt x="13515" y="489"/>
                    </a:lnTo>
                    <a:lnTo>
                      <a:pt x="557" y="7135"/>
                    </a:lnTo>
                    <a:cubicBezTo>
                      <a:pt x="215" y="7312"/>
                      <a:pt x="0" y="7664"/>
                      <a:pt x="0" y="8046"/>
                    </a:cubicBezTo>
                    <a:cubicBezTo>
                      <a:pt x="0" y="8134"/>
                      <a:pt x="26" y="8211"/>
                      <a:pt x="69" y="8276"/>
                    </a:cubicBezTo>
                    <a:cubicBezTo>
                      <a:pt x="146" y="8393"/>
                      <a:pt x="279" y="8466"/>
                      <a:pt x="420" y="8466"/>
                    </a:cubicBezTo>
                    <a:cubicBezTo>
                      <a:pt x="484" y="8466"/>
                      <a:pt x="548" y="8451"/>
                      <a:pt x="611" y="8419"/>
                    </a:cubicBezTo>
                    <a:lnTo>
                      <a:pt x="14502" y="1294"/>
                    </a:lnTo>
                    <a:lnTo>
                      <a:pt x="14762" y="1161"/>
                    </a:lnTo>
                    <a:cubicBezTo>
                      <a:pt x="14902" y="1089"/>
                      <a:pt x="14989" y="945"/>
                      <a:pt x="14989" y="789"/>
                    </a:cubicBezTo>
                    <a:lnTo>
                      <a:pt x="14989" y="419"/>
                    </a:lnTo>
                    <a:cubicBezTo>
                      <a:pt x="14989" y="177"/>
                      <a:pt x="14790" y="0"/>
                      <a:pt x="145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42"/>
              <p:cNvSpPr/>
              <p:nvPr/>
            </p:nvSpPr>
            <p:spPr>
              <a:xfrm>
                <a:off x="7329007" y="610525"/>
                <a:ext cx="42911" cy="58258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2487" extrusionOk="0">
                    <a:moveTo>
                      <a:pt x="226" y="0"/>
                    </a:moveTo>
                    <a:cubicBezTo>
                      <a:pt x="101" y="1"/>
                      <a:pt x="0" y="101"/>
                      <a:pt x="0" y="226"/>
                    </a:cubicBezTo>
                    <a:lnTo>
                      <a:pt x="0" y="2261"/>
                    </a:lnTo>
                    <a:cubicBezTo>
                      <a:pt x="0" y="2385"/>
                      <a:pt x="100" y="2486"/>
                      <a:pt x="226" y="2486"/>
                    </a:cubicBezTo>
                    <a:lnTo>
                      <a:pt x="1608" y="2486"/>
                    </a:lnTo>
                    <a:cubicBezTo>
                      <a:pt x="1733" y="2486"/>
                      <a:pt x="1834" y="2385"/>
                      <a:pt x="1834" y="2261"/>
                    </a:cubicBezTo>
                    <a:lnTo>
                      <a:pt x="1834" y="226"/>
                    </a:lnTo>
                    <a:cubicBezTo>
                      <a:pt x="1834" y="101"/>
                      <a:pt x="1734" y="0"/>
                      <a:pt x="16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42"/>
              <p:cNvSpPr/>
              <p:nvPr/>
            </p:nvSpPr>
            <p:spPr>
              <a:xfrm>
                <a:off x="7345573" y="610525"/>
                <a:ext cx="26392" cy="58258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2487" extrusionOk="0">
                    <a:moveTo>
                      <a:pt x="226" y="0"/>
                    </a:moveTo>
                    <a:cubicBezTo>
                      <a:pt x="100" y="1"/>
                      <a:pt x="1" y="101"/>
                      <a:pt x="1" y="226"/>
                    </a:cubicBezTo>
                    <a:lnTo>
                      <a:pt x="1" y="2261"/>
                    </a:lnTo>
                    <a:cubicBezTo>
                      <a:pt x="1" y="2385"/>
                      <a:pt x="102" y="2486"/>
                      <a:pt x="226" y="2486"/>
                    </a:cubicBezTo>
                    <a:lnTo>
                      <a:pt x="902" y="2486"/>
                    </a:lnTo>
                    <a:cubicBezTo>
                      <a:pt x="1026" y="2486"/>
                      <a:pt x="1128" y="2385"/>
                      <a:pt x="1128" y="2261"/>
                    </a:cubicBezTo>
                    <a:lnTo>
                      <a:pt x="1128" y="226"/>
                    </a:lnTo>
                    <a:cubicBezTo>
                      <a:pt x="1128" y="101"/>
                      <a:pt x="1027" y="0"/>
                      <a:pt x="902" y="0"/>
                    </a:cubicBezTo>
                    <a:close/>
                  </a:path>
                </a:pathLst>
              </a:cu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42"/>
              <p:cNvSpPr/>
              <p:nvPr/>
            </p:nvSpPr>
            <p:spPr>
              <a:xfrm>
                <a:off x="7335371" y="602373"/>
                <a:ext cx="30206" cy="8199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350" extrusionOk="0">
                    <a:moveTo>
                      <a:pt x="1" y="1"/>
                    </a:moveTo>
                    <a:lnTo>
                      <a:pt x="1" y="349"/>
                    </a:lnTo>
                    <a:lnTo>
                      <a:pt x="1290" y="349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42"/>
              <p:cNvSpPr/>
              <p:nvPr/>
            </p:nvSpPr>
            <p:spPr>
              <a:xfrm>
                <a:off x="7329007" y="590121"/>
                <a:ext cx="42888" cy="12251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523" extrusionOk="0">
                    <a:moveTo>
                      <a:pt x="78" y="0"/>
                    </a:moveTo>
                    <a:cubicBezTo>
                      <a:pt x="36" y="0"/>
                      <a:pt x="0" y="35"/>
                      <a:pt x="0" y="78"/>
                    </a:cubicBezTo>
                    <a:lnTo>
                      <a:pt x="0" y="445"/>
                    </a:lnTo>
                    <a:cubicBezTo>
                      <a:pt x="0" y="488"/>
                      <a:pt x="34" y="522"/>
                      <a:pt x="78" y="522"/>
                    </a:cubicBezTo>
                    <a:lnTo>
                      <a:pt x="1755" y="522"/>
                    </a:lnTo>
                    <a:cubicBezTo>
                      <a:pt x="1798" y="522"/>
                      <a:pt x="1833" y="488"/>
                      <a:pt x="1833" y="445"/>
                    </a:cubicBezTo>
                    <a:lnTo>
                      <a:pt x="1833" y="78"/>
                    </a:lnTo>
                    <a:cubicBezTo>
                      <a:pt x="1833" y="35"/>
                      <a:pt x="1798" y="0"/>
                      <a:pt x="17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42"/>
              <p:cNvSpPr/>
              <p:nvPr/>
            </p:nvSpPr>
            <p:spPr>
              <a:xfrm>
                <a:off x="7340262" y="590121"/>
                <a:ext cx="31633" cy="12251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523" extrusionOk="0">
                    <a:moveTo>
                      <a:pt x="79" y="0"/>
                    </a:moveTo>
                    <a:cubicBezTo>
                      <a:pt x="37" y="0"/>
                      <a:pt x="0" y="35"/>
                      <a:pt x="0" y="78"/>
                    </a:cubicBezTo>
                    <a:lnTo>
                      <a:pt x="0" y="445"/>
                    </a:lnTo>
                    <a:cubicBezTo>
                      <a:pt x="0" y="488"/>
                      <a:pt x="35" y="522"/>
                      <a:pt x="79" y="522"/>
                    </a:cubicBezTo>
                    <a:lnTo>
                      <a:pt x="1274" y="522"/>
                    </a:lnTo>
                    <a:cubicBezTo>
                      <a:pt x="1317" y="522"/>
                      <a:pt x="1352" y="488"/>
                      <a:pt x="1352" y="445"/>
                    </a:cubicBezTo>
                    <a:lnTo>
                      <a:pt x="1352" y="78"/>
                    </a:lnTo>
                    <a:cubicBezTo>
                      <a:pt x="1352" y="35"/>
                      <a:pt x="1317" y="0"/>
                      <a:pt x="1274" y="0"/>
                    </a:cubicBezTo>
                    <a:close/>
                  </a:path>
                </a:pathLst>
              </a:cu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42"/>
              <p:cNvSpPr/>
              <p:nvPr/>
            </p:nvSpPr>
            <p:spPr>
              <a:xfrm>
                <a:off x="7359728" y="603333"/>
                <a:ext cx="245650" cy="21059"/>
              </a:xfrm>
              <a:custGeom>
                <a:avLst/>
                <a:gdLst/>
                <a:ahLst/>
                <a:cxnLst/>
                <a:rect l="l" t="t" r="r" b="b"/>
                <a:pathLst>
                  <a:path w="10499" h="899" extrusionOk="0">
                    <a:moveTo>
                      <a:pt x="122" y="1"/>
                    </a:moveTo>
                    <a:cubicBezTo>
                      <a:pt x="54" y="1"/>
                      <a:pt x="1" y="56"/>
                      <a:pt x="1" y="123"/>
                    </a:cubicBezTo>
                    <a:cubicBezTo>
                      <a:pt x="2" y="181"/>
                      <a:pt x="44" y="231"/>
                      <a:pt x="102" y="241"/>
                    </a:cubicBezTo>
                    <a:lnTo>
                      <a:pt x="3769" y="821"/>
                    </a:lnTo>
                    <a:cubicBezTo>
                      <a:pt x="4098" y="873"/>
                      <a:pt x="4431" y="899"/>
                      <a:pt x="4765" y="899"/>
                    </a:cubicBezTo>
                    <a:lnTo>
                      <a:pt x="7523" y="899"/>
                    </a:lnTo>
                    <a:cubicBezTo>
                      <a:pt x="8565" y="899"/>
                      <a:pt x="9586" y="609"/>
                      <a:pt x="10472" y="60"/>
                    </a:cubicBezTo>
                    <a:cubicBezTo>
                      <a:pt x="10498" y="43"/>
                      <a:pt x="10487" y="1"/>
                      <a:pt x="104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42"/>
              <p:cNvSpPr/>
              <p:nvPr/>
            </p:nvSpPr>
            <p:spPr>
              <a:xfrm>
                <a:off x="7009748" y="631490"/>
                <a:ext cx="319306" cy="189297"/>
              </a:xfrm>
              <a:custGeom>
                <a:avLst/>
                <a:gdLst/>
                <a:ahLst/>
                <a:cxnLst/>
                <a:rect l="l" t="t" r="r" b="b"/>
                <a:pathLst>
                  <a:path w="13647" h="8081" extrusionOk="0">
                    <a:moveTo>
                      <a:pt x="13646" y="0"/>
                    </a:moveTo>
                    <a:lnTo>
                      <a:pt x="13446" y="103"/>
                    </a:lnTo>
                    <a:cubicBezTo>
                      <a:pt x="13446" y="718"/>
                      <a:pt x="13099" y="1280"/>
                      <a:pt x="12551" y="1557"/>
                    </a:cubicBezTo>
                    <a:lnTo>
                      <a:pt x="0" y="7891"/>
                    </a:lnTo>
                    <a:cubicBezTo>
                      <a:pt x="77" y="8008"/>
                      <a:pt x="210" y="8081"/>
                      <a:pt x="351" y="8081"/>
                    </a:cubicBezTo>
                    <a:cubicBezTo>
                      <a:pt x="415" y="8081"/>
                      <a:pt x="479" y="8066"/>
                      <a:pt x="542" y="8034"/>
                    </a:cubicBezTo>
                    <a:lnTo>
                      <a:pt x="13646" y="1312"/>
                    </a:lnTo>
                    <a:lnTo>
                      <a:pt x="13646" y="0"/>
                    </a:ln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42"/>
              <p:cNvSpPr/>
              <p:nvPr/>
            </p:nvSpPr>
            <p:spPr>
              <a:xfrm>
                <a:off x="6804997" y="705419"/>
                <a:ext cx="866737" cy="271871"/>
              </a:xfrm>
              <a:custGeom>
                <a:avLst/>
                <a:gdLst/>
                <a:ahLst/>
                <a:cxnLst/>
                <a:rect l="l" t="t" r="r" b="b"/>
                <a:pathLst>
                  <a:path w="37044" h="11606" extrusionOk="0">
                    <a:moveTo>
                      <a:pt x="2759" y="0"/>
                    </a:moveTo>
                    <a:cubicBezTo>
                      <a:pt x="1235" y="0"/>
                      <a:pt x="0" y="1236"/>
                      <a:pt x="0" y="2759"/>
                    </a:cubicBezTo>
                    <a:lnTo>
                      <a:pt x="0" y="5770"/>
                    </a:lnTo>
                    <a:cubicBezTo>
                      <a:pt x="0" y="8993"/>
                      <a:pt x="2613" y="11605"/>
                      <a:pt x="5835" y="11605"/>
                    </a:cubicBezTo>
                    <a:lnTo>
                      <a:pt x="23230" y="11605"/>
                    </a:lnTo>
                    <a:cubicBezTo>
                      <a:pt x="25218" y="11605"/>
                      <a:pt x="27186" y="11214"/>
                      <a:pt x="29022" y="10452"/>
                    </a:cubicBezTo>
                    <a:lnTo>
                      <a:pt x="35520" y="7757"/>
                    </a:lnTo>
                    <a:cubicBezTo>
                      <a:pt x="36442" y="7375"/>
                      <a:pt x="37043" y="6475"/>
                      <a:pt x="37043" y="5478"/>
                    </a:cubicBezTo>
                    <a:cubicBezTo>
                      <a:pt x="37043" y="4503"/>
                      <a:pt x="36521" y="3601"/>
                      <a:pt x="35674" y="3114"/>
                    </a:cubicBezTo>
                    <a:lnTo>
                      <a:pt x="32841" y="1484"/>
                    </a:lnTo>
                    <a:cubicBezTo>
                      <a:pt x="31150" y="513"/>
                      <a:pt x="29232" y="0"/>
                      <a:pt x="272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24" name="Google Shape;1824;p42"/>
              <p:cNvGrpSpPr/>
              <p:nvPr/>
            </p:nvGrpSpPr>
            <p:grpSpPr>
              <a:xfrm>
                <a:off x="6586301" y="705419"/>
                <a:ext cx="866784" cy="271871"/>
                <a:chOff x="6586301" y="705419"/>
                <a:chExt cx="866784" cy="271871"/>
              </a:xfrm>
            </p:grpSpPr>
            <p:sp>
              <p:nvSpPr>
                <p:cNvPr id="1825" name="Google Shape;1825;p42"/>
                <p:cNvSpPr/>
                <p:nvPr/>
              </p:nvSpPr>
              <p:spPr>
                <a:xfrm>
                  <a:off x="6586301" y="705419"/>
                  <a:ext cx="866784" cy="271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46" h="11606" extrusionOk="0">
                      <a:moveTo>
                        <a:pt x="2759" y="0"/>
                      </a:moveTo>
                      <a:cubicBezTo>
                        <a:pt x="1235" y="0"/>
                        <a:pt x="0" y="1236"/>
                        <a:pt x="0" y="2759"/>
                      </a:cubicBezTo>
                      <a:lnTo>
                        <a:pt x="0" y="5770"/>
                      </a:lnTo>
                      <a:cubicBezTo>
                        <a:pt x="0" y="8993"/>
                        <a:pt x="2613" y="11605"/>
                        <a:pt x="5835" y="11605"/>
                      </a:cubicBezTo>
                      <a:lnTo>
                        <a:pt x="22557" y="11605"/>
                      </a:lnTo>
                      <a:cubicBezTo>
                        <a:pt x="24990" y="11605"/>
                        <a:pt x="27398" y="11126"/>
                        <a:pt x="29646" y="10194"/>
                      </a:cubicBezTo>
                      <a:lnTo>
                        <a:pt x="35521" y="7757"/>
                      </a:lnTo>
                      <a:cubicBezTo>
                        <a:pt x="36443" y="7375"/>
                        <a:pt x="37045" y="6475"/>
                        <a:pt x="37045" y="5478"/>
                      </a:cubicBezTo>
                      <a:cubicBezTo>
                        <a:pt x="37043" y="4503"/>
                        <a:pt x="36522" y="3601"/>
                        <a:pt x="35674" y="3114"/>
                      </a:cubicBezTo>
                      <a:lnTo>
                        <a:pt x="32841" y="1484"/>
                      </a:lnTo>
                      <a:cubicBezTo>
                        <a:pt x="31150" y="513"/>
                        <a:pt x="29233" y="0"/>
                        <a:pt x="272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6" name="Google Shape;1826;p42"/>
                <p:cNvSpPr/>
                <p:nvPr/>
              </p:nvSpPr>
              <p:spPr>
                <a:xfrm>
                  <a:off x="6586301" y="705419"/>
                  <a:ext cx="866784" cy="271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46" h="11606" extrusionOk="0">
                      <a:moveTo>
                        <a:pt x="2759" y="0"/>
                      </a:moveTo>
                      <a:cubicBezTo>
                        <a:pt x="1235" y="0"/>
                        <a:pt x="0" y="1236"/>
                        <a:pt x="0" y="2759"/>
                      </a:cubicBezTo>
                      <a:lnTo>
                        <a:pt x="0" y="5770"/>
                      </a:lnTo>
                      <a:cubicBezTo>
                        <a:pt x="0" y="8993"/>
                        <a:pt x="2613" y="11605"/>
                        <a:pt x="5835" y="11605"/>
                      </a:cubicBezTo>
                      <a:lnTo>
                        <a:pt x="22557" y="11605"/>
                      </a:lnTo>
                      <a:cubicBezTo>
                        <a:pt x="24990" y="11605"/>
                        <a:pt x="27398" y="11126"/>
                        <a:pt x="29646" y="10194"/>
                      </a:cubicBezTo>
                      <a:lnTo>
                        <a:pt x="35521" y="7757"/>
                      </a:lnTo>
                      <a:cubicBezTo>
                        <a:pt x="36443" y="7375"/>
                        <a:pt x="37045" y="6475"/>
                        <a:pt x="37045" y="5478"/>
                      </a:cubicBezTo>
                      <a:cubicBezTo>
                        <a:pt x="37043" y="4503"/>
                        <a:pt x="36522" y="3601"/>
                        <a:pt x="35674" y="3114"/>
                      </a:cubicBezTo>
                      <a:lnTo>
                        <a:pt x="32841" y="1484"/>
                      </a:lnTo>
                      <a:cubicBezTo>
                        <a:pt x="31150" y="513"/>
                        <a:pt x="29233" y="0"/>
                        <a:pt x="272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02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27" name="Google Shape;1827;p42"/>
              <p:cNvSpPr/>
              <p:nvPr/>
            </p:nvSpPr>
            <p:spPr>
              <a:xfrm>
                <a:off x="6602632" y="717202"/>
                <a:ext cx="843199" cy="248328"/>
              </a:xfrm>
              <a:custGeom>
                <a:avLst/>
                <a:gdLst/>
                <a:ahLst/>
                <a:cxnLst/>
                <a:rect l="l" t="t" r="r" b="b"/>
                <a:pathLst>
                  <a:path w="36038" h="10601" extrusionOk="0">
                    <a:moveTo>
                      <a:pt x="2258" y="1"/>
                    </a:moveTo>
                    <a:cubicBezTo>
                      <a:pt x="1014" y="1"/>
                      <a:pt x="0" y="1014"/>
                      <a:pt x="0" y="2257"/>
                    </a:cubicBezTo>
                    <a:lnTo>
                      <a:pt x="0" y="5268"/>
                    </a:lnTo>
                    <a:cubicBezTo>
                      <a:pt x="0" y="8209"/>
                      <a:pt x="2393" y="10601"/>
                      <a:pt x="5334" y="10601"/>
                    </a:cubicBezTo>
                    <a:lnTo>
                      <a:pt x="22054" y="10601"/>
                    </a:lnTo>
                    <a:cubicBezTo>
                      <a:pt x="24432" y="10601"/>
                      <a:pt x="26753" y="10139"/>
                      <a:pt x="28950" y="9229"/>
                    </a:cubicBezTo>
                    <a:lnTo>
                      <a:pt x="34826" y="6791"/>
                    </a:lnTo>
                    <a:cubicBezTo>
                      <a:pt x="35563" y="6485"/>
                      <a:pt x="36038" y="5774"/>
                      <a:pt x="36038" y="4976"/>
                    </a:cubicBezTo>
                    <a:cubicBezTo>
                      <a:pt x="36038" y="4183"/>
                      <a:pt x="35610" y="3442"/>
                      <a:pt x="34922" y="3047"/>
                    </a:cubicBezTo>
                    <a:lnTo>
                      <a:pt x="32088" y="1417"/>
                    </a:lnTo>
                    <a:cubicBezTo>
                      <a:pt x="30476" y="491"/>
                      <a:pt x="28640" y="1"/>
                      <a:pt x="26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42"/>
              <p:cNvSpPr/>
              <p:nvPr/>
            </p:nvSpPr>
            <p:spPr>
              <a:xfrm>
                <a:off x="6596829" y="717202"/>
                <a:ext cx="843199" cy="248328"/>
              </a:xfrm>
              <a:custGeom>
                <a:avLst/>
                <a:gdLst/>
                <a:ahLst/>
                <a:cxnLst/>
                <a:rect l="l" t="t" r="r" b="b"/>
                <a:pathLst>
                  <a:path w="36038" h="10601" extrusionOk="0">
                    <a:moveTo>
                      <a:pt x="2257" y="1"/>
                    </a:moveTo>
                    <a:cubicBezTo>
                      <a:pt x="1012" y="1"/>
                      <a:pt x="0" y="1014"/>
                      <a:pt x="0" y="2257"/>
                    </a:cubicBezTo>
                    <a:lnTo>
                      <a:pt x="0" y="5268"/>
                    </a:lnTo>
                    <a:cubicBezTo>
                      <a:pt x="0" y="8209"/>
                      <a:pt x="2393" y="10601"/>
                      <a:pt x="5333" y="10601"/>
                    </a:cubicBezTo>
                    <a:lnTo>
                      <a:pt x="22055" y="10601"/>
                    </a:lnTo>
                    <a:cubicBezTo>
                      <a:pt x="24433" y="10601"/>
                      <a:pt x="26753" y="10139"/>
                      <a:pt x="28951" y="9229"/>
                    </a:cubicBezTo>
                    <a:lnTo>
                      <a:pt x="34826" y="6791"/>
                    </a:lnTo>
                    <a:cubicBezTo>
                      <a:pt x="35561" y="6485"/>
                      <a:pt x="36037" y="5774"/>
                      <a:pt x="36037" y="4976"/>
                    </a:cubicBezTo>
                    <a:cubicBezTo>
                      <a:pt x="36037" y="4183"/>
                      <a:pt x="35609" y="3442"/>
                      <a:pt x="34920" y="3047"/>
                    </a:cubicBezTo>
                    <a:lnTo>
                      <a:pt x="32088" y="1417"/>
                    </a:lnTo>
                    <a:cubicBezTo>
                      <a:pt x="30475" y="491"/>
                      <a:pt x="28639" y="1"/>
                      <a:pt x="267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42"/>
              <p:cNvSpPr/>
              <p:nvPr/>
            </p:nvSpPr>
            <p:spPr>
              <a:xfrm>
                <a:off x="6259671" y="551658"/>
                <a:ext cx="309432" cy="26541"/>
              </a:xfrm>
              <a:custGeom>
                <a:avLst/>
                <a:gdLst/>
                <a:ahLst/>
                <a:cxnLst/>
                <a:rect l="l" t="t" r="r" b="b"/>
                <a:pathLst>
                  <a:path w="13225" h="1133" extrusionOk="0">
                    <a:moveTo>
                      <a:pt x="154" y="1"/>
                    </a:moveTo>
                    <a:cubicBezTo>
                      <a:pt x="69" y="1"/>
                      <a:pt x="0" y="69"/>
                      <a:pt x="0" y="154"/>
                    </a:cubicBezTo>
                    <a:cubicBezTo>
                      <a:pt x="1" y="228"/>
                      <a:pt x="56" y="292"/>
                      <a:pt x="128" y="303"/>
                    </a:cubicBezTo>
                    <a:lnTo>
                      <a:pt x="4745" y="1033"/>
                    </a:lnTo>
                    <a:cubicBezTo>
                      <a:pt x="5161" y="1099"/>
                      <a:pt x="5580" y="1133"/>
                      <a:pt x="6001" y="1133"/>
                    </a:cubicBezTo>
                    <a:lnTo>
                      <a:pt x="9476" y="1133"/>
                    </a:lnTo>
                    <a:cubicBezTo>
                      <a:pt x="10789" y="1133"/>
                      <a:pt x="12075" y="766"/>
                      <a:pt x="13190" y="74"/>
                    </a:cubicBezTo>
                    <a:cubicBezTo>
                      <a:pt x="13225" y="53"/>
                      <a:pt x="13209" y="1"/>
                      <a:pt x="131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42"/>
              <p:cNvSpPr/>
              <p:nvPr/>
            </p:nvSpPr>
            <p:spPr>
              <a:xfrm>
                <a:off x="6651252" y="775366"/>
                <a:ext cx="74427" cy="81472"/>
              </a:xfrm>
              <a:custGeom>
                <a:avLst/>
                <a:gdLst/>
                <a:ahLst/>
                <a:cxnLst/>
                <a:rect l="l" t="t" r="r" b="b"/>
                <a:pathLst>
                  <a:path w="3181" h="3478" extrusionOk="0">
                    <a:moveTo>
                      <a:pt x="2700" y="1"/>
                    </a:moveTo>
                    <a:cubicBezTo>
                      <a:pt x="2700" y="1"/>
                      <a:pt x="2699" y="1"/>
                      <a:pt x="2699" y="1"/>
                    </a:cubicBezTo>
                    <a:lnTo>
                      <a:pt x="482" y="1"/>
                    </a:lnTo>
                    <a:cubicBezTo>
                      <a:pt x="216" y="1"/>
                      <a:pt x="0" y="216"/>
                      <a:pt x="0" y="483"/>
                    </a:cubicBezTo>
                    <a:lnTo>
                      <a:pt x="0" y="2995"/>
                    </a:lnTo>
                    <a:cubicBezTo>
                      <a:pt x="0" y="3262"/>
                      <a:pt x="216" y="3477"/>
                      <a:pt x="482" y="3477"/>
                    </a:cubicBezTo>
                    <a:lnTo>
                      <a:pt x="2699" y="3477"/>
                    </a:lnTo>
                    <a:cubicBezTo>
                      <a:pt x="2965" y="3477"/>
                      <a:pt x="3181" y="3262"/>
                      <a:pt x="3181" y="2995"/>
                    </a:cubicBezTo>
                    <a:lnTo>
                      <a:pt x="3181" y="483"/>
                    </a:lnTo>
                    <a:cubicBezTo>
                      <a:pt x="3181" y="217"/>
                      <a:pt x="2966" y="1"/>
                      <a:pt x="27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31" name="Google Shape;1831;p42"/>
              <p:cNvGrpSpPr/>
              <p:nvPr/>
            </p:nvGrpSpPr>
            <p:grpSpPr>
              <a:xfrm>
                <a:off x="6642174" y="775366"/>
                <a:ext cx="74427" cy="81472"/>
                <a:chOff x="6642174" y="775366"/>
                <a:chExt cx="74427" cy="81472"/>
              </a:xfrm>
            </p:grpSpPr>
            <p:sp>
              <p:nvSpPr>
                <p:cNvPr id="1832" name="Google Shape;1832;p42"/>
                <p:cNvSpPr/>
                <p:nvPr/>
              </p:nvSpPr>
              <p:spPr>
                <a:xfrm>
                  <a:off x="6642174" y="775366"/>
                  <a:ext cx="74427" cy="81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1" h="3478" extrusionOk="0">
                      <a:moveTo>
                        <a:pt x="2701" y="1"/>
                      </a:moveTo>
                      <a:cubicBezTo>
                        <a:pt x="2700" y="1"/>
                        <a:pt x="2699" y="1"/>
                        <a:pt x="2699" y="1"/>
                      </a:cubicBezTo>
                      <a:lnTo>
                        <a:pt x="483" y="1"/>
                      </a:lnTo>
                      <a:cubicBezTo>
                        <a:pt x="217" y="1"/>
                        <a:pt x="1" y="216"/>
                        <a:pt x="1" y="483"/>
                      </a:cubicBezTo>
                      <a:lnTo>
                        <a:pt x="1" y="2995"/>
                      </a:lnTo>
                      <a:cubicBezTo>
                        <a:pt x="1" y="3262"/>
                        <a:pt x="216" y="3477"/>
                        <a:pt x="483" y="3477"/>
                      </a:cubicBezTo>
                      <a:lnTo>
                        <a:pt x="2699" y="3477"/>
                      </a:lnTo>
                      <a:cubicBezTo>
                        <a:pt x="2965" y="3477"/>
                        <a:pt x="3181" y="3262"/>
                        <a:pt x="3181" y="2995"/>
                      </a:cubicBezTo>
                      <a:lnTo>
                        <a:pt x="3181" y="483"/>
                      </a:lnTo>
                      <a:cubicBezTo>
                        <a:pt x="3181" y="217"/>
                        <a:pt x="2967" y="1"/>
                        <a:pt x="270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42"/>
                <p:cNvSpPr/>
                <p:nvPr/>
              </p:nvSpPr>
              <p:spPr>
                <a:xfrm>
                  <a:off x="6642174" y="775366"/>
                  <a:ext cx="74427" cy="81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1" h="3478" extrusionOk="0">
                      <a:moveTo>
                        <a:pt x="2701" y="1"/>
                      </a:moveTo>
                      <a:cubicBezTo>
                        <a:pt x="2700" y="1"/>
                        <a:pt x="2699" y="1"/>
                        <a:pt x="2699" y="1"/>
                      </a:cubicBezTo>
                      <a:lnTo>
                        <a:pt x="483" y="1"/>
                      </a:lnTo>
                      <a:cubicBezTo>
                        <a:pt x="217" y="1"/>
                        <a:pt x="1" y="216"/>
                        <a:pt x="1" y="483"/>
                      </a:cubicBezTo>
                      <a:lnTo>
                        <a:pt x="1" y="2995"/>
                      </a:lnTo>
                      <a:cubicBezTo>
                        <a:pt x="1" y="3262"/>
                        <a:pt x="216" y="3477"/>
                        <a:pt x="483" y="3477"/>
                      </a:cubicBezTo>
                      <a:lnTo>
                        <a:pt x="2699" y="3477"/>
                      </a:lnTo>
                      <a:cubicBezTo>
                        <a:pt x="2965" y="3477"/>
                        <a:pt x="3181" y="3262"/>
                        <a:pt x="3181" y="2995"/>
                      </a:cubicBezTo>
                      <a:lnTo>
                        <a:pt x="3181" y="483"/>
                      </a:lnTo>
                      <a:cubicBezTo>
                        <a:pt x="3181" y="217"/>
                        <a:pt x="2967" y="1"/>
                        <a:pt x="270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24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34" name="Google Shape;1834;p42"/>
              <p:cNvSpPr/>
              <p:nvPr/>
            </p:nvSpPr>
            <p:spPr>
              <a:xfrm>
                <a:off x="6239807" y="575738"/>
                <a:ext cx="441721" cy="249781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0663" extrusionOk="0">
                    <a:moveTo>
                      <a:pt x="527" y="1"/>
                    </a:moveTo>
                    <a:cubicBezTo>
                      <a:pt x="250" y="1"/>
                      <a:pt x="0" y="222"/>
                      <a:pt x="0" y="528"/>
                    </a:cubicBezTo>
                    <a:lnTo>
                      <a:pt x="0" y="994"/>
                    </a:lnTo>
                    <a:cubicBezTo>
                      <a:pt x="0" y="1192"/>
                      <a:pt x="112" y="1373"/>
                      <a:pt x="287" y="1464"/>
                    </a:cubicBezTo>
                    <a:lnTo>
                      <a:pt x="614" y="1631"/>
                    </a:lnTo>
                    <a:lnTo>
                      <a:pt x="18109" y="10603"/>
                    </a:lnTo>
                    <a:cubicBezTo>
                      <a:pt x="18188" y="10644"/>
                      <a:pt x="18270" y="10663"/>
                      <a:pt x="18350" y="10663"/>
                    </a:cubicBezTo>
                    <a:cubicBezTo>
                      <a:pt x="18529" y="10663"/>
                      <a:pt x="18695" y="10571"/>
                      <a:pt x="18792" y="10424"/>
                    </a:cubicBezTo>
                    <a:cubicBezTo>
                      <a:pt x="18847" y="10342"/>
                      <a:pt x="18878" y="10243"/>
                      <a:pt x="18878" y="10135"/>
                    </a:cubicBezTo>
                    <a:cubicBezTo>
                      <a:pt x="18878" y="9651"/>
                      <a:pt x="18608" y="9209"/>
                      <a:pt x="18176" y="8988"/>
                    </a:cubicBezTo>
                    <a:lnTo>
                      <a:pt x="1856" y="619"/>
                    </a:lnTo>
                    <a:lnTo>
                      <a:pt x="990" y="173"/>
                    </a:lnTo>
                    <a:lnTo>
                      <a:pt x="768" y="60"/>
                    </a:lnTo>
                    <a:cubicBezTo>
                      <a:pt x="689" y="19"/>
                      <a:pt x="607" y="1"/>
                      <a:pt x="5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42"/>
              <p:cNvSpPr/>
              <p:nvPr/>
            </p:nvSpPr>
            <p:spPr>
              <a:xfrm>
                <a:off x="6223358" y="560723"/>
                <a:ext cx="54072" cy="73344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3131" extrusionOk="0">
                    <a:moveTo>
                      <a:pt x="285" y="0"/>
                    </a:moveTo>
                    <a:cubicBezTo>
                      <a:pt x="128" y="0"/>
                      <a:pt x="1" y="127"/>
                      <a:pt x="1" y="284"/>
                    </a:cubicBezTo>
                    <a:lnTo>
                      <a:pt x="1" y="2846"/>
                    </a:lnTo>
                    <a:cubicBezTo>
                      <a:pt x="1" y="3003"/>
                      <a:pt x="128" y="3130"/>
                      <a:pt x="285" y="3130"/>
                    </a:cubicBezTo>
                    <a:lnTo>
                      <a:pt x="2026" y="3130"/>
                    </a:lnTo>
                    <a:cubicBezTo>
                      <a:pt x="2183" y="3130"/>
                      <a:pt x="2310" y="3003"/>
                      <a:pt x="2310" y="2846"/>
                    </a:cubicBezTo>
                    <a:lnTo>
                      <a:pt x="2310" y="284"/>
                    </a:lnTo>
                    <a:cubicBezTo>
                      <a:pt x="2310" y="127"/>
                      <a:pt x="2183" y="0"/>
                      <a:pt x="20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42"/>
              <p:cNvSpPr/>
              <p:nvPr/>
            </p:nvSpPr>
            <p:spPr>
              <a:xfrm>
                <a:off x="6223358" y="560723"/>
                <a:ext cx="33178" cy="73344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3131" extrusionOk="0">
                    <a:moveTo>
                      <a:pt x="285" y="0"/>
                    </a:moveTo>
                    <a:cubicBezTo>
                      <a:pt x="128" y="0"/>
                      <a:pt x="1" y="127"/>
                      <a:pt x="1" y="284"/>
                    </a:cubicBezTo>
                    <a:lnTo>
                      <a:pt x="1" y="2846"/>
                    </a:lnTo>
                    <a:cubicBezTo>
                      <a:pt x="1" y="3003"/>
                      <a:pt x="128" y="3130"/>
                      <a:pt x="285" y="3130"/>
                    </a:cubicBezTo>
                    <a:lnTo>
                      <a:pt x="1134" y="3130"/>
                    </a:lnTo>
                    <a:cubicBezTo>
                      <a:pt x="1291" y="3130"/>
                      <a:pt x="1418" y="3003"/>
                      <a:pt x="1418" y="2846"/>
                    </a:cubicBezTo>
                    <a:lnTo>
                      <a:pt x="1418" y="284"/>
                    </a:lnTo>
                    <a:cubicBezTo>
                      <a:pt x="1418" y="127"/>
                      <a:pt x="1291" y="0"/>
                      <a:pt x="1134" y="0"/>
                    </a:cubicBezTo>
                    <a:close/>
                  </a:path>
                </a:pathLst>
              </a:cu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42"/>
              <p:cNvSpPr/>
              <p:nvPr/>
            </p:nvSpPr>
            <p:spPr>
              <a:xfrm>
                <a:off x="6231384" y="550416"/>
                <a:ext cx="38044" cy="10330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441" extrusionOk="0">
                    <a:moveTo>
                      <a:pt x="0" y="0"/>
                    </a:moveTo>
                    <a:lnTo>
                      <a:pt x="0" y="440"/>
                    </a:lnTo>
                    <a:lnTo>
                      <a:pt x="1626" y="440"/>
                    </a:lnTo>
                    <a:lnTo>
                      <a:pt x="16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42"/>
              <p:cNvSpPr/>
              <p:nvPr/>
            </p:nvSpPr>
            <p:spPr>
              <a:xfrm>
                <a:off x="6223335" y="535002"/>
                <a:ext cx="54095" cy="15484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661" extrusionOk="0">
                    <a:moveTo>
                      <a:pt x="99" y="1"/>
                    </a:moveTo>
                    <a:cubicBezTo>
                      <a:pt x="45" y="1"/>
                      <a:pt x="1" y="45"/>
                      <a:pt x="1" y="100"/>
                    </a:cubicBezTo>
                    <a:lnTo>
                      <a:pt x="1" y="562"/>
                    </a:lnTo>
                    <a:cubicBezTo>
                      <a:pt x="1" y="616"/>
                      <a:pt x="45" y="660"/>
                      <a:pt x="99" y="660"/>
                    </a:cubicBezTo>
                    <a:lnTo>
                      <a:pt x="2212" y="660"/>
                    </a:lnTo>
                    <a:cubicBezTo>
                      <a:pt x="2267" y="660"/>
                      <a:pt x="2311" y="615"/>
                      <a:pt x="2311" y="562"/>
                    </a:cubicBezTo>
                    <a:lnTo>
                      <a:pt x="2311" y="100"/>
                    </a:lnTo>
                    <a:cubicBezTo>
                      <a:pt x="2311" y="45"/>
                      <a:pt x="2267" y="1"/>
                      <a:pt x="22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42"/>
              <p:cNvSpPr/>
              <p:nvPr/>
            </p:nvSpPr>
            <p:spPr>
              <a:xfrm>
                <a:off x="6223335" y="535002"/>
                <a:ext cx="39846" cy="15484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661" extrusionOk="0">
                    <a:moveTo>
                      <a:pt x="99" y="1"/>
                    </a:moveTo>
                    <a:cubicBezTo>
                      <a:pt x="45" y="1"/>
                      <a:pt x="1" y="45"/>
                      <a:pt x="1" y="100"/>
                    </a:cubicBezTo>
                    <a:lnTo>
                      <a:pt x="1" y="562"/>
                    </a:lnTo>
                    <a:cubicBezTo>
                      <a:pt x="1" y="616"/>
                      <a:pt x="45" y="660"/>
                      <a:pt x="99" y="660"/>
                    </a:cubicBezTo>
                    <a:lnTo>
                      <a:pt x="1604" y="660"/>
                    </a:lnTo>
                    <a:cubicBezTo>
                      <a:pt x="1660" y="660"/>
                      <a:pt x="1703" y="615"/>
                      <a:pt x="1703" y="562"/>
                    </a:cubicBezTo>
                    <a:lnTo>
                      <a:pt x="1703" y="100"/>
                    </a:lnTo>
                    <a:cubicBezTo>
                      <a:pt x="1703" y="45"/>
                      <a:pt x="1660" y="1"/>
                      <a:pt x="1604" y="1"/>
                    </a:cubicBezTo>
                    <a:close/>
                  </a:path>
                </a:pathLst>
              </a:cu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42"/>
              <p:cNvSpPr/>
              <p:nvPr/>
            </p:nvSpPr>
            <p:spPr>
              <a:xfrm>
                <a:off x="5929275" y="551658"/>
                <a:ext cx="309385" cy="26541"/>
              </a:xfrm>
              <a:custGeom>
                <a:avLst/>
                <a:gdLst/>
                <a:ahLst/>
                <a:cxnLst/>
                <a:rect l="l" t="t" r="r" b="b"/>
                <a:pathLst>
                  <a:path w="13223" h="1133" extrusionOk="0">
                    <a:moveTo>
                      <a:pt x="56" y="1"/>
                    </a:moveTo>
                    <a:cubicBezTo>
                      <a:pt x="16" y="1"/>
                      <a:pt x="0" y="53"/>
                      <a:pt x="35" y="74"/>
                    </a:cubicBezTo>
                    <a:cubicBezTo>
                      <a:pt x="1150" y="766"/>
                      <a:pt x="2436" y="1133"/>
                      <a:pt x="3749" y="1133"/>
                    </a:cubicBezTo>
                    <a:lnTo>
                      <a:pt x="7224" y="1133"/>
                    </a:lnTo>
                    <a:cubicBezTo>
                      <a:pt x="7645" y="1133"/>
                      <a:pt x="8064" y="1099"/>
                      <a:pt x="8479" y="1033"/>
                    </a:cubicBezTo>
                    <a:lnTo>
                      <a:pt x="13097" y="303"/>
                    </a:lnTo>
                    <a:cubicBezTo>
                      <a:pt x="13169" y="292"/>
                      <a:pt x="13222" y="228"/>
                      <a:pt x="13223" y="154"/>
                    </a:cubicBezTo>
                    <a:cubicBezTo>
                      <a:pt x="13223" y="69"/>
                      <a:pt x="13153" y="1"/>
                      <a:pt x="130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42"/>
              <p:cNvSpPr/>
              <p:nvPr/>
            </p:nvSpPr>
            <p:spPr>
              <a:xfrm>
                <a:off x="6277360" y="587146"/>
                <a:ext cx="402156" cy="238373"/>
              </a:xfrm>
              <a:custGeom>
                <a:avLst/>
                <a:gdLst/>
                <a:ahLst/>
                <a:cxnLst/>
                <a:rect l="l" t="t" r="r" b="b"/>
                <a:pathLst>
                  <a:path w="17188" h="10176" extrusionOk="0">
                    <a:moveTo>
                      <a:pt x="0" y="0"/>
                    </a:moveTo>
                    <a:lnTo>
                      <a:pt x="0" y="1651"/>
                    </a:lnTo>
                    <a:lnTo>
                      <a:pt x="16504" y="10116"/>
                    </a:lnTo>
                    <a:cubicBezTo>
                      <a:pt x="16583" y="10157"/>
                      <a:pt x="16665" y="10176"/>
                      <a:pt x="16745" y="10176"/>
                    </a:cubicBezTo>
                    <a:cubicBezTo>
                      <a:pt x="16924" y="10176"/>
                      <a:pt x="17090" y="10084"/>
                      <a:pt x="17187" y="9937"/>
                    </a:cubicBezTo>
                    <a:lnTo>
                      <a:pt x="1378" y="1962"/>
                    </a:lnTo>
                    <a:cubicBezTo>
                      <a:pt x="687" y="1614"/>
                      <a:pt x="251" y="905"/>
                      <a:pt x="251" y="13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42"/>
              <p:cNvSpPr/>
              <p:nvPr/>
            </p:nvSpPr>
            <p:spPr>
              <a:xfrm>
                <a:off x="7425756" y="551658"/>
                <a:ext cx="309432" cy="26541"/>
              </a:xfrm>
              <a:custGeom>
                <a:avLst/>
                <a:gdLst/>
                <a:ahLst/>
                <a:cxnLst/>
                <a:rect l="l" t="t" r="r" b="b"/>
                <a:pathLst>
                  <a:path w="13225" h="1133" extrusionOk="0">
                    <a:moveTo>
                      <a:pt x="56" y="1"/>
                    </a:moveTo>
                    <a:cubicBezTo>
                      <a:pt x="16" y="1"/>
                      <a:pt x="0" y="53"/>
                      <a:pt x="35" y="74"/>
                    </a:cubicBezTo>
                    <a:cubicBezTo>
                      <a:pt x="1150" y="766"/>
                      <a:pt x="2436" y="1133"/>
                      <a:pt x="3749" y="1133"/>
                    </a:cubicBezTo>
                    <a:lnTo>
                      <a:pt x="7224" y="1133"/>
                    </a:lnTo>
                    <a:cubicBezTo>
                      <a:pt x="7645" y="1133"/>
                      <a:pt x="8064" y="1099"/>
                      <a:pt x="8479" y="1033"/>
                    </a:cubicBezTo>
                    <a:lnTo>
                      <a:pt x="13096" y="303"/>
                    </a:lnTo>
                    <a:cubicBezTo>
                      <a:pt x="13169" y="292"/>
                      <a:pt x="13224" y="228"/>
                      <a:pt x="13225" y="154"/>
                    </a:cubicBezTo>
                    <a:cubicBezTo>
                      <a:pt x="13225" y="69"/>
                      <a:pt x="13156" y="1"/>
                      <a:pt x="130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42"/>
              <p:cNvSpPr/>
              <p:nvPr/>
            </p:nvSpPr>
            <p:spPr>
              <a:xfrm>
                <a:off x="7286003" y="775366"/>
                <a:ext cx="74451" cy="81472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3478" extrusionOk="0">
                    <a:moveTo>
                      <a:pt x="480" y="1"/>
                    </a:moveTo>
                    <a:cubicBezTo>
                      <a:pt x="215" y="1"/>
                      <a:pt x="0" y="217"/>
                      <a:pt x="0" y="483"/>
                    </a:cubicBezTo>
                    <a:lnTo>
                      <a:pt x="0" y="2995"/>
                    </a:lnTo>
                    <a:cubicBezTo>
                      <a:pt x="0" y="3262"/>
                      <a:pt x="216" y="3477"/>
                      <a:pt x="482" y="3477"/>
                    </a:cubicBezTo>
                    <a:lnTo>
                      <a:pt x="2700" y="3477"/>
                    </a:lnTo>
                    <a:cubicBezTo>
                      <a:pt x="2966" y="3477"/>
                      <a:pt x="3182" y="3262"/>
                      <a:pt x="3182" y="2995"/>
                    </a:cubicBezTo>
                    <a:lnTo>
                      <a:pt x="3182" y="483"/>
                    </a:lnTo>
                    <a:cubicBezTo>
                      <a:pt x="3182" y="216"/>
                      <a:pt x="2966" y="1"/>
                      <a:pt x="2700" y="1"/>
                    </a:cubicBezTo>
                    <a:lnTo>
                      <a:pt x="482" y="1"/>
                    </a:lnTo>
                    <a:cubicBezTo>
                      <a:pt x="482" y="1"/>
                      <a:pt x="481" y="1"/>
                      <a:pt x="4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44" name="Google Shape;1844;p42"/>
              <p:cNvGrpSpPr/>
              <p:nvPr/>
            </p:nvGrpSpPr>
            <p:grpSpPr>
              <a:xfrm>
                <a:off x="7278258" y="775366"/>
                <a:ext cx="74427" cy="81472"/>
                <a:chOff x="7278258" y="775366"/>
                <a:chExt cx="74427" cy="81472"/>
              </a:xfrm>
            </p:grpSpPr>
            <p:sp>
              <p:nvSpPr>
                <p:cNvPr id="1845" name="Google Shape;1845;p42"/>
                <p:cNvSpPr/>
                <p:nvPr/>
              </p:nvSpPr>
              <p:spPr>
                <a:xfrm>
                  <a:off x="7278258" y="775366"/>
                  <a:ext cx="74427" cy="81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1" h="3478" extrusionOk="0">
                      <a:moveTo>
                        <a:pt x="480" y="1"/>
                      </a:moveTo>
                      <a:cubicBezTo>
                        <a:pt x="213" y="1"/>
                        <a:pt x="0" y="217"/>
                        <a:pt x="0" y="483"/>
                      </a:cubicBezTo>
                      <a:lnTo>
                        <a:pt x="0" y="2995"/>
                      </a:lnTo>
                      <a:cubicBezTo>
                        <a:pt x="0" y="3262"/>
                        <a:pt x="216" y="3477"/>
                        <a:pt x="482" y="3477"/>
                      </a:cubicBezTo>
                      <a:lnTo>
                        <a:pt x="2698" y="3477"/>
                      </a:lnTo>
                      <a:cubicBezTo>
                        <a:pt x="2965" y="3477"/>
                        <a:pt x="3180" y="3262"/>
                        <a:pt x="3180" y="2995"/>
                      </a:cubicBezTo>
                      <a:lnTo>
                        <a:pt x="3180" y="483"/>
                      </a:lnTo>
                      <a:cubicBezTo>
                        <a:pt x="3180" y="216"/>
                        <a:pt x="2965" y="1"/>
                        <a:pt x="2698" y="1"/>
                      </a:cubicBezTo>
                      <a:lnTo>
                        <a:pt x="482" y="1"/>
                      </a:lnTo>
                      <a:cubicBezTo>
                        <a:pt x="481" y="1"/>
                        <a:pt x="481" y="1"/>
                        <a:pt x="48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6" name="Google Shape;1846;p42"/>
                <p:cNvSpPr/>
                <p:nvPr/>
              </p:nvSpPr>
              <p:spPr>
                <a:xfrm>
                  <a:off x="7278258" y="775366"/>
                  <a:ext cx="74427" cy="81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1" h="3478" extrusionOk="0">
                      <a:moveTo>
                        <a:pt x="480" y="1"/>
                      </a:moveTo>
                      <a:cubicBezTo>
                        <a:pt x="213" y="1"/>
                        <a:pt x="0" y="217"/>
                        <a:pt x="0" y="483"/>
                      </a:cubicBezTo>
                      <a:lnTo>
                        <a:pt x="0" y="2995"/>
                      </a:lnTo>
                      <a:cubicBezTo>
                        <a:pt x="0" y="3262"/>
                        <a:pt x="216" y="3477"/>
                        <a:pt x="482" y="3477"/>
                      </a:cubicBezTo>
                      <a:lnTo>
                        <a:pt x="2698" y="3477"/>
                      </a:lnTo>
                      <a:cubicBezTo>
                        <a:pt x="2965" y="3477"/>
                        <a:pt x="3180" y="3262"/>
                        <a:pt x="3180" y="2995"/>
                      </a:cubicBezTo>
                      <a:lnTo>
                        <a:pt x="3180" y="483"/>
                      </a:lnTo>
                      <a:cubicBezTo>
                        <a:pt x="3180" y="216"/>
                        <a:pt x="2965" y="1"/>
                        <a:pt x="2698" y="1"/>
                      </a:cubicBezTo>
                      <a:lnTo>
                        <a:pt x="482" y="1"/>
                      </a:lnTo>
                      <a:cubicBezTo>
                        <a:pt x="481" y="1"/>
                        <a:pt x="481" y="1"/>
                        <a:pt x="480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24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47" name="Google Shape;1847;p42"/>
              <p:cNvSpPr/>
              <p:nvPr/>
            </p:nvSpPr>
            <p:spPr>
              <a:xfrm>
                <a:off x="7313331" y="575738"/>
                <a:ext cx="441721" cy="249781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0663" extrusionOk="0">
                    <a:moveTo>
                      <a:pt x="18352" y="1"/>
                    </a:moveTo>
                    <a:cubicBezTo>
                      <a:pt x="18272" y="1"/>
                      <a:pt x="18189" y="19"/>
                      <a:pt x="18111" y="60"/>
                    </a:cubicBezTo>
                    <a:lnTo>
                      <a:pt x="17889" y="173"/>
                    </a:lnTo>
                    <a:lnTo>
                      <a:pt x="17023" y="619"/>
                    </a:lnTo>
                    <a:lnTo>
                      <a:pt x="703" y="8988"/>
                    </a:lnTo>
                    <a:cubicBezTo>
                      <a:pt x="272" y="9209"/>
                      <a:pt x="0" y="9651"/>
                      <a:pt x="0" y="10135"/>
                    </a:cubicBezTo>
                    <a:cubicBezTo>
                      <a:pt x="0" y="10243"/>
                      <a:pt x="32" y="10342"/>
                      <a:pt x="87" y="10424"/>
                    </a:cubicBezTo>
                    <a:cubicBezTo>
                      <a:pt x="184" y="10571"/>
                      <a:pt x="350" y="10663"/>
                      <a:pt x="529" y="10663"/>
                    </a:cubicBezTo>
                    <a:cubicBezTo>
                      <a:pt x="609" y="10663"/>
                      <a:pt x="691" y="10644"/>
                      <a:pt x="770" y="10603"/>
                    </a:cubicBezTo>
                    <a:lnTo>
                      <a:pt x="18265" y="1631"/>
                    </a:lnTo>
                    <a:lnTo>
                      <a:pt x="18592" y="1464"/>
                    </a:lnTo>
                    <a:cubicBezTo>
                      <a:pt x="18767" y="1373"/>
                      <a:pt x="18879" y="1192"/>
                      <a:pt x="18879" y="994"/>
                    </a:cubicBezTo>
                    <a:lnTo>
                      <a:pt x="18879" y="528"/>
                    </a:lnTo>
                    <a:cubicBezTo>
                      <a:pt x="18879" y="222"/>
                      <a:pt x="18628" y="1"/>
                      <a:pt x="183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42"/>
              <p:cNvSpPr/>
              <p:nvPr/>
            </p:nvSpPr>
            <p:spPr>
              <a:xfrm>
                <a:off x="7717429" y="560723"/>
                <a:ext cx="54072" cy="73344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3131" extrusionOk="0">
                    <a:moveTo>
                      <a:pt x="285" y="0"/>
                    </a:moveTo>
                    <a:cubicBezTo>
                      <a:pt x="128" y="0"/>
                      <a:pt x="1" y="127"/>
                      <a:pt x="1" y="284"/>
                    </a:cubicBezTo>
                    <a:lnTo>
                      <a:pt x="1" y="2846"/>
                    </a:lnTo>
                    <a:cubicBezTo>
                      <a:pt x="1" y="3003"/>
                      <a:pt x="128" y="3130"/>
                      <a:pt x="285" y="3130"/>
                    </a:cubicBezTo>
                    <a:lnTo>
                      <a:pt x="2026" y="3130"/>
                    </a:lnTo>
                    <a:cubicBezTo>
                      <a:pt x="2183" y="3130"/>
                      <a:pt x="2310" y="3003"/>
                      <a:pt x="2310" y="2846"/>
                    </a:cubicBezTo>
                    <a:lnTo>
                      <a:pt x="2310" y="284"/>
                    </a:lnTo>
                    <a:cubicBezTo>
                      <a:pt x="2310" y="127"/>
                      <a:pt x="2183" y="0"/>
                      <a:pt x="20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42"/>
              <p:cNvSpPr/>
              <p:nvPr/>
            </p:nvSpPr>
            <p:spPr>
              <a:xfrm>
                <a:off x="7738323" y="560723"/>
                <a:ext cx="33178" cy="73344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3131" extrusionOk="0">
                    <a:moveTo>
                      <a:pt x="284" y="0"/>
                    </a:moveTo>
                    <a:cubicBezTo>
                      <a:pt x="127" y="0"/>
                      <a:pt x="0" y="127"/>
                      <a:pt x="0" y="284"/>
                    </a:cubicBezTo>
                    <a:lnTo>
                      <a:pt x="0" y="2846"/>
                    </a:lnTo>
                    <a:cubicBezTo>
                      <a:pt x="0" y="3003"/>
                      <a:pt x="127" y="3130"/>
                      <a:pt x="284" y="3130"/>
                    </a:cubicBezTo>
                    <a:lnTo>
                      <a:pt x="1133" y="3130"/>
                    </a:lnTo>
                    <a:cubicBezTo>
                      <a:pt x="1290" y="3130"/>
                      <a:pt x="1417" y="3003"/>
                      <a:pt x="1417" y="2846"/>
                    </a:cubicBezTo>
                    <a:lnTo>
                      <a:pt x="1417" y="284"/>
                    </a:lnTo>
                    <a:cubicBezTo>
                      <a:pt x="1417" y="127"/>
                      <a:pt x="1290" y="0"/>
                      <a:pt x="1133" y="0"/>
                    </a:cubicBezTo>
                    <a:close/>
                  </a:path>
                </a:pathLst>
              </a:cu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42"/>
              <p:cNvSpPr/>
              <p:nvPr/>
            </p:nvSpPr>
            <p:spPr>
              <a:xfrm>
                <a:off x="7725455" y="550439"/>
                <a:ext cx="38044" cy="10330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441" extrusionOk="0">
                    <a:moveTo>
                      <a:pt x="0" y="0"/>
                    </a:moveTo>
                    <a:lnTo>
                      <a:pt x="0" y="440"/>
                    </a:lnTo>
                    <a:lnTo>
                      <a:pt x="1626" y="440"/>
                    </a:lnTo>
                    <a:lnTo>
                      <a:pt x="16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42"/>
              <p:cNvSpPr/>
              <p:nvPr/>
            </p:nvSpPr>
            <p:spPr>
              <a:xfrm>
                <a:off x="7717429" y="535002"/>
                <a:ext cx="54095" cy="15484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661" extrusionOk="0">
                    <a:moveTo>
                      <a:pt x="100" y="1"/>
                    </a:moveTo>
                    <a:cubicBezTo>
                      <a:pt x="46" y="1"/>
                      <a:pt x="1" y="45"/>
                      <a:pt x="1" y="100"/>
                    </a:cubicBezTo>
                    <a:lnTo>
                      <a:pt x="1" y="562"/>
                    </a:lnTo>
                    <a:cubicBezTo>
                      <a:pt x="1" y="615"/>
                      <a:pt x="45" y="660"/>
                      <a:pt x="100" y="660"/>
                    </a:cubicBezTo>
                    <a:lnTo>
                      <a:pt x="2213" y="660"/>
                    </a:lnTo>
                    <a:cubicBezTo>
                      <a:pt x="2267" y="660"/>
                      <a:pt x="2311" y="616"/>
                      <a:pt x="2311" y="562"/>
                    </a:cubicBezTo>
                    <a:lnTo>
                      <a:pt x="2311" y="100"/>
                    </a:lnTo>
                    <a:cubicBezTo>
                      <a:pt x="2311" y="45"/>
                      <a:pt x="2267" y="1"/>
                      <a:pt x="22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42"/>
              <p:cNvSpPr/>
              <p:nvPr/>
            </p:nvSpPr>
            <p:spPr>
              <a:xfrm>
                <a:off x="7731655" y="535002"/>
                <a:ext cx="39869" cy="15484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661" extrusionOk="0">
                    <a:moveTo>
                      <a:pt x="99" y="1"/>
                    </a:moveTo>
                    <a:cubicBezTo>
                      <a:pt x="44" y="1"/>
                      <a:pt x="1" y="45"/>
                      <a:pt x="1" y="100"/>
                    </a:cubicBezTo>
                    <a:lnTo>
                      <a:pt x="1" y="562"/>
                    </a:lnTo>
                    <a:cubicBezTo>
                      <a:pt x="1" y="615"/>
                      <a:pt x="44" y="660"/>
                      <a:pt x="99" y="660"/>
                    </a:cubicBezTo>
                    <a:lnTo>
                      <a:pt x="1605" y="660"/>
                    </a:lnTo>
                    <a:cubicBezTo>
                      <a:pt x="1659" y="660"/>
                      <a:pt x="1703" y="616"/>
                      <a:pt x="1703" y="562"/>
                    </a:cubicBezTo>
                    <a:lnTo>
                      <a:pt x="1703" y="100"/>
                    </a:lnTo>
                    <a:cubicBezTo>
                      <a:pt x="1703" y="45"/>
                      <a:pt x="1659" y="1"/>
                      <a:pt x="1605" y="1"/>
                    </a:cubicBezTo>
                    <a:close/>
                  </a:path>
                </a:pathLst>
              </a:cu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42"/>
              <p:cNvSpPr/>
              <p:nvPr/>
            </p:nvSpPr>
            <p:spPr>
              <a:xfrm>
                <a:off x="7756176" y="551658"/>
                <a:ext cx="309432" cy="26541"/>
              </a:xfrm>
              <a:custGeom>
                <a:avLst/>
                <a:gdLst/>
                <a:ahLst/>
                <a:cxnLst/>
                <a:rect l="l" t="t" r="r" b="b"/>
                <a:pathLst>
                  <a:path w="13225" h="1133" extrusionOk="0">
                    <a:moveTo>
                      <a:pt x="154" y="1"/>
                    </a:moveTo>
                    <a:cubicBezTo>
                      <a:pt x="70" y="1"/>
                      <a:pt x="0" y="69"/>
                      <a:pt x="0" y="154"/>
                    </a:cubicBezTo>
                    <a:cubicBezTo>
                      <a:pt x="1" y="228"/>
                      <a:pt x="55" y="292"/>
                      <a:pt x="128" y="303"/>
                    </a:cubicBezTo>
                    <a:lnTo>
                      <a:pt x="4746" y="1033"/>
                    </a:lnTo>
                    <a:cubicBezTo>
                      <a:pt x="5162" y="1099"/>
                      <a:pt x="5580" y="1133"/>
                      <a:pt x="6001" y="1133"/>
                    </a:cubicBezTo>
                    <a:lnTo>
                      <a:pt x="9476" y="1133"/>
                    </a:lnTo>
                    <a:cubicBezTo>
                      <a:pt x="10789" y="1133"/>
                      <a:pt x="12075" y="766"/>
                      <a:pt x="13190" y="74"/>
                    </a:cubicBezTo>
                    <a:cubicBezTo>
                      <a:pt x="13225" y="53"/>
                      <a:pt x="13209" y="1"/>
                      <a:pt x="131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42"/>
              <p:cNvSpPr/>
              <p:nvPr/>
            </p:nvSpPr>
            <p:spPr>
              <a:xfrm>
                <a:off x="7315343" y="587146"/>
                <a:ext cx="402156" cy="238373"/>
              </a:xfrm>
              <a:custGeom>
                <a:avLst/>
                <a:gdLst/>
                <a:ahLst/>
                <a:cxnLst/>
                <a:rect l="l" t="t" r="r" b="b"/>
                <a:pathLst>
                  <a:path w="17188" h="10176" extrusionOk="0">
                    <a:moveTo>
                      <a:pt x="17188" y="0"/>
                    </a:moveTo>
                    <a:lnTo>
                      <a:pt x="16937" y="131"/>
                    </a:lnTo>
                    <a:cubicBezTo>
                      <a:pt x="16937" y="905"/>
                      <a:pt x="16501" y="1614"/>
                      <a:pt x="15810" y="1962"/>
                    </a:cubicBezTo>
                    <a:lnTo>
                      <a:pt x="1" y="9937"/>
                    </a:lnTo>
                    <a:cubicBezTo>
                      <a:pt x="98" y="10084"/>
                      <a:pt x="264" y="10176"/>
                      <a:pt x="443" y="10176"/>
                    </a:cubicBezTo>
                    <a:cubicBezTo>
                      <a:pt x="523" y="10176"/>
                      <a:pt x="605" y="10157"/>
                      <a:pt x="684" y="10116"/>
                    </a:cubicBezTo>
                    <a:lnTo>
                      <a:pt x="17188" y="1651"/>
                    </a:lnTo>
                    <a:lnTo>
                      <a:pt x="17188" y="0"/>
                    </a:lnTo>
                    <a:close/>
                  </a:path>
                </a:pathLst>
              </a:custGeom>
              <a:solidFill>
                <a:srgbClr val="000000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42"/>
              <p:cNvSpPr/>
              <p:nvPr/>
            </p:nvSpPr>
            <p:spPr>
              <a:xfrm>
                <a:off x="6895943" y="846695"/>
                <a:ext cx="38816" cy="60530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2584" extrusionOk="0">
                    <a:moveTo>
                      <a:pt x="252" y="0"/>
                    </a:moveTo>
                    <a:cubicBezTo>
                      <a:pt x="174" y="0"/>
                      <a:pt x="101" y="38"/>
                      <a:pt x="56" y="103"/>
                    </a:cubicBezTo>
                    <a:cubicBezTo>
                      <a:pt x="11" y="169"/>
                      <a:pt x="1" y="251"/>
                      <a:pt x="30" y="323"/>
                    </a:cubicBezTo>
                    <a:lnTo>
                      <a:pt x="821" y="2428"/>
                    </a:lnTo>
                    <a:cubicBezTo>
                      <a:pt x="857" y="2522"/>
                      <a:pt x="947" y="2584"/>
                      <a:pt x="1046" y="2584"/>
                    </a:cubicBezTo>
                    <a:lnTo>
                      <a:pt x="1408" y="2584"/>
                    </a:lnTo>
                    <a:cubicBezTo>
                      <a:pt x="1486" y="2584"/>
                      <a:pt x="1559" y="2545"/>
                      <a:pt x="1604" y="2481"/>
                    </a:cubicBezTo>
                    <a:cubicBezTo>
                      <a:pt x="1649" y="2417"/>
                      <a:pt x="1658" y="2334"/>
                      <a:pt x="1630" y="2261"/>
                    </a:cubicBezTo>
                    <a:lnTo>
                      <a:pt x="840" y="155"/>
                    </a:lnTo>
                    <a:cubicBezTo>
                      <a:pt x="804" y="63"/>
                      <a:pt x="714" y="0"/>
                      <a:pt x="6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42"/>
              <p:cNvSpPr/>
              <p:nvPr/>
            </p:nvSpPr>
            <p:spPr>
              <a:xfrm>
                <a:off x="6898540" y="849460"/>
                <a:ext cx="33716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2348" extrusionOk="0">
                    <a:moveTo>
                      <a:pt x="144" y="0"/>
                    </a:moveTo>
                    <a:cubicBezTo>
                      <a:pt x="58" y="0"/>
                      <a:pt x="1" y="84"/>
                      <a:pt x="30" y="164"/>
                    </a:cubicBezTo>
                    <a:lnTo>
                      <a:pt x="821" y="2270"/>
                    </a:lnTo>
                    <a:cubicBezTo>
                      <a:pt x="839" y="2317"/>
                      <a:pt x="885" y="2348"/>
                      <a:pt x="935" y="2348"/>
                    </a:cubicBezTo>
                    <a:lnTo>
                      <a:pt x="1298" y="2348"/>
                    </a:lnTo>
                    <a:cubicBezTo>
                      <a:pt x="1382" y="2348"/>
                      <a:pt x="1441" y="2263"/>
                      <a:pt x="1412" y="2184"/>
                    </a:cubicBezTo>
                    <a:lnTo>
                      <a:pt x="621" y="78"/>
                    </a:lnTo>
                    <a:cubicBezTo>
                      <a:pt x="603" y="31"/>
                      <a:pt x="556" y="0"/>
                      <a:pt x="5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42"/>
              <p:cNvSpPr/>
              <p:nvPr/>
            </p:nvSpPr>
            <p:spPr>
              <a:xfrm>
                <a:off x="6898540" y="849460"/>
                <a:ext cx="26088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348" extrusionOk="0">
                    <a:moveTo>
                      <a:pt x="144" y="0"/>
                    </a:moveTo>
                    <a:cubicBezTo>
                      <a:pt x="58" y="0"/>
                      <a:pt x="1" y="84"/>
                      <a:pt x="30" y="164"/>
                    </a:cubicBezTo>
                    <a:lnTo>
                      <a:pt x="821" y="2270"/>
                    </a:lnTo>
                    <a:cubicBezTo>
                      <a:pt x="839" y="2317"/>
                      <a:pt x="885" y="2348"/>
                      <a:pt x="935" y="2348"/>
                    </a:cubicBezTo>
                    <a:lnTo>
                      <a:pt x="971" y="2348"/>
                    </a:lnTo>
                    <a:cubicBezTo>
                      <a:pt x="1056" y="2348"/>
                      <a:pt x="1114" y="2263"/>
                      <a:pt x="1088" y="2184"/>
                    </a:cubicBezTo>
                    <a:lnTo>
                      <a:pt x="295" y="78"/>
                    </a:lnTo>
                    <a:cubicBezTo>
                      <a:pt x="278" y="31"/>
                      <a:pt x="231" y="0"/>
                      <a:pt x="181" y="0"/>
                    </a:cubicBezTo>
                    <a:close/>
                  </a:path>
                </a:pathLst>
              </a:cu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42"/>
              <p:cNvSpPr/>
              <p:nvPr/>
            </p:nvSpPr>
            <p:spPr>
              <a:xfrm>
                <a:off x="6934175" y="846695"/>
                <a:ext cx="38793" cy="6053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2584" extrusionOk="0">
                    <a:moveTo>
                      <a:pt x="252" y="0"/>
                    </a:moveTo>
                    <a:cubicBezTo>
                      <a:pt x="174" y="0"/>
                      <a:pt x="100" y="38"/>
                      <a:pt x="56" y="103"/>
                    </a:cubicBezTo>
                    <a:cubicBezTo>
                      <a:pt x="11" y="169"/>
                      <a:pt x="1" y="251"/>
                      <a:pt x="28" y="323"/>
                    </a:cubicBezTo>
                    <a:lnTo>
                      <a:pt x="820" y="2428"/>
                    </a:lnTo>
                    <a:cubicBezTo>
                      <a:pt x="856" y="2522"/>
                      <a:pt x="945" y="2584"/>
                      <a:pt x="1044" y="2584"/>
                    </a:cubicBezTo>
                    <a:lnTo>
                      <a:pt x="1407" y="2584"/>
                    </a:lnTo>
                    <a:cubicBezTo>
                      <a:pt x="1485" y="2584"/>
                      <a:pt x="1558" y="2545"/>
                      <a:pt x="1603" y="2481"/>
                    </a:cubicBezTo>
                    <a:cubicBezTo>
                      <a:pt x="1648" y="2417"/>
                      <a:pt x="1658" y="2334"/>
                      <a:pt x="1630" y="2261"/>
                    </a:cubicBezTo>
                    <a:lnTo>
                      <a:pt x="838" y="155"/>
                    </a:lnTo>
                    <a:cubicBezTo>
                      <a:pt x="803" y="63"/>
                      <a:pt x="713" y="0"/>
                      <a:pt x="6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42"/>
              <p:cNvSpPr/>
              <p:nvPr/>
            </p:nvSpPr>
            <p:spPr>
              <a:xfrm>
                <a:off x="6936725" y="849460"/>
                <a:ext cx="33739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2348" extrusionOk="0">
                    <a:moveTo>
                      <a:pt x="144" y="0"/>
                    </a:moveTo>
                    <a:cubicBezTo>
                      <a:pt x="58" y="0"/>
                      <a:pt x="0" y="84"/>
                      <a:pt x="30" y="164"/>
                    </a:cubicBezTo>
                    <a:lnTo>
                      <a:pt x="821" y="2270"/>
                    </a:lnTo>
                    <a:cubicBezTo>
                      <a:pt x="838" y="2317"/>
                      <a:pt x="884" y="2348"/>
                      <a:pt x="935" y="2348"/>
                    </a:cubicBezTo>
                    <a:lnTo>
                      <a:pt x="1298" y="2348"/>
                    </a:lnTo>
                    <a:cubicBezTo>
                      <a:pt x="1383" y="2348"/>
                      <a:pt x="1441" y="2263"/>
                      <a:pt x="1411" y="2184"/>
                    </a:cubicBezTo>
                    <a:lnTo>
                      <a:pt x="621" y="78"/>
                    </a:lnTo>
                    <a:cubicBezTo>
                      <a:pt x="603" y="31"/>
                      <a:pt x="557" y="0"/>
                      <a:pt x="5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42"/>
              <p:cNvSpPr/>
              <p:nvPr/>
            </p:nvSpPr>
            <p:spPr>
              <a:xfrm>
                <a:off x="6936725" y="849460"/>
                <a:ext cx="26088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348" extrusionOk="0">
                    <a:moveTo>
                      <a:pt x="144" y="0"/>
                    </a:moveTo>
                    <a:cubicBezTo>
                      <a:pt x="58" y="0"/>
                      <a:pt x="0" y="84"/>
                      <a:pt x="30" y="164"/>
                    </a:cubicBezTo>
                    <a:lnTo>
                      <a:pt x="821" y="2270"/>
                    </a:lnTo>
                    <a:cubicBezTo>
                      <a:pt x="839" y="2317"/>
                      <a:pt x="885" y="2348"/>
                      <a:pt x="935" y="2348"/>
                    </a:cubicBezTo>
                    <a:lnTo>
                      <a:pt x="973" y="2348"/>
                    </a:lnTo>
                    <a:cubicBezTo>
                      <a:pt x="1057" y="2348"/>
                      <a:pt x="1114" y="2263"/>
                      <a:pt x="1087" y="2184"/>
                    </a:cubicBezTo>
                    <a:lnTo>
                      <a:pt x="296" y="78"/>
                    </a:lnTo>
                    <a:cubicBezTo>
                      <a:pt x="277" y="31"/>
                      <a:pt x="231" y="0"/>
                      <a:pt x="181" y="0"/>
                    </a:cubicBezTo>
                    <a:close/>
                  </a:path>
                </a:pathLst>
              </a:cu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42"/>
              <p:cNvSpPr/>
              <p:nvPr/>
            </p:nvSpPr>
            <p:spPr>
              <a:xfrm>
                <a:off x="6972359" y="846695"/>
                <a:ext cx="38793" cy="6053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2584" extrusionOk="0">
                    <a:moveTo>
                      <a:pt x="252" y="0"/>
                    </a:moveTo>
                    <a:cubicBezTo>
                      <a:pt x="174" y="0"/>
                      <a:pt x="100" y="38"/>
                      <a:pt x="56" y="103"/>
                    </a:cubicBezTo>
                    <a:cubicBezTo>
                      <a:pt x="11" y="169"/>
                      <a:pt x="0" y="251"/>
                      <a:pt x="28" y="323"/>
                    </a:cubicBezTo>
                    <a:lnTo>
                      <a:pt x="821" y="2428"/>
                    </a:lnTo>
                    <a:cubicBezTo>
                      <a:pt x="856" y="2522"/>
                      <a:pt x="945" y="2584"/>
                      <a:pt x="1044" y="2584"/>
                    </a:cubicBezTo>
                    <a:lnTo>
                      <a:pt x="1406" y="2584"/>
                    </a:lnTo>
                    <a:cubicBezTo>
                      <a:pt x="1485" y="2584"/>
                      <a:pt x="1558" y="2545"/>
                      <a:pt x="1603" y="2481"/>
                    </a:cubicBezTo>
                    <a:cubicBezTo>
                      <a:pt x="1647" y="2417"/>
                      <a:pt x="1658" y="2334"/>
                      <a:pt x="1630" y="2261"/>
                    </a:cubicBezTo>
                    <a:lnTo>
                      <a:pt x="839" y="155"/>
                    </a:lnTo>
                    <a:cubicBezTo>
                      <a:pt x="802" y="63"/>
                      <a:pt x="713" y="0"/>
                      <a:pt x="6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42"/>
              <p:cNvSpPr/>
              <p:nvPr/>
            </p:nvSpPr>
            <p:spPr>
              <a:xfrm>
                <a:off x="6974886" y="849460"/>
                <a:ext cx="33739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2348" extrusionOk="0">
                    <a:moveTo>
                      <a:pt x="145" y="0"/>
                    </a:moveTo>
                    <a:cubicBezTo>
                      <a:pt x="59" y="0"/>
                      <a:pt x="1" y="84"/>
                      <a:pt x="31" y="164"/>
                    </a:cubicBezTo>
                    <a:lnTo>
                      <a:pt x="821" y="2270"/>
                    </a:lnTo>
                    <a:cubicBezTo>
                      <a:pt x="840" y="2317"/>
                      <a:pt x="886" y="2348"/>
                      <a:pt x="936" y="2348"/>
                    </a:cubicBezTo>
                    <a:lnTo>
                      <a:pt x="1298" y="2348"/>
                    </a:lnTo>
                    <a:cubicBezTo>
                      <a:pt x="1383" y="2348"/>
                      <a:pt x="1442" y="2263"/>
                      <a:pt x="1413" y="2184"/>
                    </a:cubicBezTo>
                    <a:lnTo>
                      <a:pt x="621" y="78"/>
                    </a:lnTo>
                    <a:cubicBezTo>
                      <a:pt x="604" y="31"/>
                      <a:pt x="558" y="0"/>
                      <a:pt x="5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42"/>
              <p:cNvSpPr/>
              <p:nvPr/>
            </p:nvSpPr>
            <p:spPr>
              <a:xfrm>
                <a:off x="6974886" y="849460"/>
                <a:ext cx="26135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2348" extrusionOk="0">
                    <a:moveTo>
                      <a:pt x="145" y="0"/>
                    </a:moveTo>
                    <a:cubicBezTo>
                      <a:pt x="59" y="0"/>
                      <a:pt x="1" y="84"/>
                      <a:pt x="31" y="164"/>
                    </a:cubicBezTo>
                    <a:lnTo>
                      <a:pt x="821" y="2270"/>
                    </a:lnTo>
                    <a:cubicBezTo>
                      <a:pt x="840" y="2317"/>
                      <a:pt x="886" y="2348"/>
                      <a:pt x="936" y="2348"/>
                    </a:cubicBezTo>
                    <a:lnTo>
                      <a:pt x="973" y="2348"/>
                    </a:lnTo>
                    <a:cubicBezTo>
                      <a:pt x="1057" y="2348"/>
                      <a:pt x="1117" y="2263"/>
                      <a:pt x="1088" y="2184"/>
                    </a:cubicBezTo>
                    <a:lnTo>
                      <a:pt x="296" y="78"/>
                    </a:lnTo>
                    <a:cubicBezTo>
                      <a:pt x="278" y="31"/>
                      <a:pt x="232" y="0"/>
                      <a:pt x="182" y="0"/>
                    </a:cubicBezTo>
                    <a:close/>
                  </a:path>
                </a:pathLst>
              </a:cu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42"/>
              <p:cNvSpPr/>
              <p:nvPr/>
            </p:nvSpPr>
            <p:spPr>
              <a:xfrm>
                <a:off x="7010567" y="846695"/>
                <a:ext cx="38816" cy="60530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2584" extrusionOk="0">
                    <a:moveTo>
                      <a:pt x="252" y="0"/>
                    </a:moveTo>
                    <a:cubicBezTo>
                      <a:pt x="173" y="0"/>
                      <a:pt x="100" y="38"/>
                      <a:pt x="55" y="103"/>
                    </a:cubicBezTo>
                    <a:cubicBezTo>
                      <a:pt x="11" y="169"/>
                      <a:pt x="1" y="251"/>
                      <a:pt x="29" y="323"/>
                    </a:cubicBezTo>
                    <a:lnTo>
                      <a:pt x="819" y="2428"/>
                    </a:lnTo>
                    <a:cubicBezTo>
                      <a:pt x="854" y="2522"/>
                      <a:pt x="944" y="2584"/>
                      <a:pt x="1043" y="2584"/>
                    </a:cubicBezTo>
                    <a:lnTo>
                      <a:pt x="1407" y="2584"/>
                    </a:lnTo>
                    <a:cubicBezTo>
                      <a:pt x="1485" y="2584"/>
                      <a:pt x="1558" y="2545"/>
                      <a:pt x="1603" y="2481"/>
                    </a:cubicBezTo>
                    <a:cubicBezTo>
                      <a:pt x="1648" y="2417"/>
                      <a:pt x="1658" y="2334"/>
                      <a:pt x="1630" y="2261"/>
                    </a:cubicBezTo>
                    <a:lnTo>
                      <a:pt x="839" y="155"/>
                    </a:lnTo>
                    <a:cubicBezTo>
                      <a:pt x="803" y="63"/>
                      <a:pt x="714" y="0"/>
                      <a:pt x="6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42"/>
              <p:cNvSpPr/>
              <p:nvPr/>
            </p:nvSpPr>
            <p:spPr>
              <a:xfrm>
                <a:off x="7013094" y="849460"/>
                <a:ext cx="33739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2348" extrusionOk="0">
                    <a:moveTo>
                      <a:pt x="144" y="0"/>
                    </a:moveTo>
                    <a:cubicBezTo>
                      <a:pt x="58" y="0"/>
                      <a:pt x="1" y="84"/>
                      <a:pt x="29" y="164"/>
                    </a:cubicBezTo>
                    <a:lnTo>
                      <a:pt x="821" y="2270"/>
                    </a:lnTo>
                    <a:cubicBezTo>
                      <a:pt x="839" y="2317"/>
                      <a:pt x="885" y="2348"/>
                      <a:pt x="935" y="2348"/>
                    </a:cubicBezTo>
                    <a:lnTo>
                      <a:pt x="1298" y="2348"/>
                    </a:lnTo>
                    <a:cubicBezTo>
                      <a:pt x="1382" y="2348"/>
                      <a:pt x="1442" y="2263"/>
                      <a:pt x="1412" y="2184"/>
                    </a:cubicBezTo>
                    <a:lnTo>
                      <a:pt x="621" y="78"/>
                    </a:lnTo>
                    <a:cubicBezTo>
                      <a:pt x="603" y="31"/>
                      <a:pt x="557" y="0"/>
                      <a:pt x="5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42"/>
              <p:cNvSpPr/>
              <p:nvPr/>
            </p:nvSpPr>
            <p:spPr>
              <a:xfrm>
                <a:off x="7013094" y="849460"/>
                <a:ext cx="26112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2348" extrusionOk="0">
                    <a:moveTo>
                      <a:pt x="144" y="0"/>
                    </a:moveTo>
                    <a:cubicBezTo>
                      <a:pt x="58" y="0"/>
                      <a:pt x="1" y="84"/>
                      <a:pt x="29" y="164"/>
                    </a:cubicBezTo>
                    <a:lnTo>
                      <a:pt x="821" y="2270"/>
                    </a:lnTo>
                    <a:cubicBezTo>
                      <a:pt x="839" y="2317"/>
                      <a:pt x="885" y="2348"/>
                      <a:pt x="935" y="2348"/>
                    </a:cubicBezTo>
                    <a:lnTo>
                      <a:pt x="972" y="2348"/>
                    </a:lnTo>
                    <a:cubicBezTo>
                      <a:pt x="1057" y="2348"/>
                      <a:pt x="1115" y="2263"/>
                      <a:pt x="1085" y="2184"/>
                    </a:cubicBezTo>
                    <a:lnTo>
                      <a:pt x="294" y="78"/>
                    </a:lnTo>
                    <a:cubicBezTo>
                      <a:pt x="275" y="31"/>
                      <a:pt x="229" y="0"/>
                      <a:pt x="180" y="0"/>
                    </a:cubicBezTo>
                    <a:close/>
                  </a:path>
                </a:pathLst>
              </a:cu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42"/>
              <p:cNvSpPr/>
              <p:nvPr/>
            </p:nvSpPr>
            <p:spPr>
              <a:xfrm>
                <a:off x="7480249" y="816079"/>
                <a:ext cx="164204" cy="25346"/>
              </a:xfrm>
              <a:custGeom>
                <a:avLst/>
                <a:gdLst/>
                <a:ahLst/>
                <a:cxnLst/>
                <a:rect l="l" t="t" r="r" b="b"/>
                <a:pathLst>
                  <a:path w="7018" h="1082" extrusionOk="0">
                    <a:moveTo>
                      <a:pt x="361" y="1"/>
                    </a:moveTo>
                    <a:cubicBezTo>
                      <a:pt x="162" y="1"/>
                      <a:pt x="0" y="163"/>
                      <a:pt x="0" y="361"/>
                    </a:cubicBezTo>
                    <a:lnTo>
                      <a:pt x="0" y="722"/>
                    </a:lnTo>
                    <a:cubicBezTo>
                      <a:pt x="0" y="749"/>
                      <a:pt x="3" y="774"/>
                      <a:pt x="9" y="800"/>
                    </a:cubicBezTo>
                    <a:cubicBezTo>
                      <a:pt x="45" y="962"/>
                      <a:pt x="189" y="1082"/>
                      <a:pt x="360" y="1082"/>
                    </a:cubicBezTo>
                    <a:lnTo>
                      <a:pt x="6477" y="1082"/>
                    </a:lnTo>
                    <a:cubicBezTo>
                      <a:pt x="6626" y="1082"/>
                      <a:pt x="6762" y="1020"/>
                      <a:pt x="6859" y="923"/>
                    </a:cubicBezTo>
                    <a:cubicBezTo>
                      <a:pt x="6957" y="825"/>
                      <a:pt x="7017" y="690"/>
                      <a:pt x="7017" y="541"/>
                    </a:cubicBezTo>
                    <a:cubicBezTo>
                      <a:pt x="7017" y="295"/>
                      <a:pt x="6854" y="88"/>
                      <a:pt x="6629" y="22"/>
                    </a:cubicBezTo>
                    <a:cubicBezTo>
                      <a:pt x="6581" y="9"/>
                      <a:pt x="6530" y="1"/>
                      <a:pt x="6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42"/>
              <p:cNvSpPr/>
              <p:nvPr/>
            </p:nvSpPr>
            <p:spPr>
              <a:xfrm>
                <a:off x="7480296" y="816079"/>
                <a:ext cx="156365" cy="18740"/>
              </a:xfrm>
              <a:custGeom>
                <a:avLst/>
                <a:gdLst/>
                <a:ahLst/>
                <a:cxnLst/>
                <a:rect l="l" t="t" r="r" b="b"/>
                <a:pathLst>
                  <a:path w="6683" h="800" extrusionOk="0">
                    <a:moveTo>
                      <a:pt x="360" y="1"/>
                    </a:moveTo>
                    <a:cubicBezTo>
                      <a:pt x="161" y="1"/>
                      <a:pt x="0" y="163"/>
                      <a:pt x="0" y="361"/>
                    </a:cubicBezTo>
                    <a:lnTo>
                      <a:pt x="0" y="722"/>
                    </a:lnTo>
                    <a:cubicBezTo>
                      <a:pt x="0" y="749"/>
                      <a:pt x="2" y="774"/>
                      <a:pt x="8" y="800"/>
                    </a:cubicBezTo>
                    <a:lnTo>
                      <a:pt x="6143" y="800"/>
                    </a:lnTo>
                    <a:cubicBezTo>
                      <a:pt x="6292" y="800"/>
                      <a:pt x="6426" y="738"/>
                      <a:pt x="6525" y="641"/>
                    </a:cubicBezTo>
                    <a:cubicBezTo>
                      <a:pt x="6622" y="543"/>
                      <a:pt x="6683" y="408"/>
                      <a:pt x="6683" y="259"/>
                    </a:cubicBezTo>
                    <a:cubicBezTo>
                      <a:pt x="6683" y="174"/>
                      <a:pt x="6663" y="93"/>
                      <a:pt x="6628" y="22"/>
                    </a:cubicBezTo>
                    <a:cubicBezTo>
                      <a:pt x="6580" y="9"/>
                      <a:pt x="6529" y="1"/>
                      <a:pt x="64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42"/>
              <p:cNvSpPr/>
              <p:nvPr/>
            </p:nvSpPr>
            <p:spPr>
              <a:xfrm>
                <a:off x="6878418" y="775366"/>
                <a:ext cx="173025" cy="40736"/>
              </a:xfrm>
              <a:custGeom>
                <a:avLst/>
                <a:gdLst/>
                <a:ahLst/>
                <a:cxnLst/>
                <a:rect l="l" t="t" r="r" b="b"/>
                <a:pathLst>
                  <a:path w="7395" h="1739" extrusionOk="0">
                    <a:moveTo>
                      <a:pt x="31" y="1"/>
                    </a:moveTo>
                    <a:cubicBezTo>
                      <a:pt x="15" y="1"/>
                      <a:pt x="0" y="15"/>
                      <a:pt x="0" y="31"/>
                    </a:cubicBezTo>
                    <a:lnTo>
                      <a:pt x="0" y="1708"/>
                    </a:lnTo>
                    <a:cubicBezTo>
                      <a:pt x="0" y="1726"/>
                      <a:pt x="15" y="1739"/>
                      <a:pt x="31" y="1739"/>
                    </a:cubicBezTo>
                    <a:lnTo>
                      <a:pt x="7364" y="1739"/>
                    </a:lnTo>
                    <a:cubicBezTo>
                      <a:pt x="7382" y="1739"/>
                      <a:pt x="7394" y="1726"/>
                      <a:pt x="7394" y="1708"/>
                    </a:cubicBezTo>
                    <a:lnTo>
                      <a:pt x="7394" y="31"/>
                    </a:lnTo>
                    <a:cubicBezTo>
                      <a:pt x="7394" y="15"/>
                      <a:pt x="7380" y="1"/>
                      <a:pt x="7364" y="1"/>
                    </a:cubicBezTo>
                    <a:close/>
                  </a:path>
                </a:pathLst>
              </a:custGeom>
              <a:solidFill>
                <a:srgbClr val="8BAA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42"/>
              <p:cNvSpPr/>
              <p:nvPr/>
            </p:nvSpPr>
            <p:spPr>
              <a:xfrm>
                <a:off x="6874277" y="775343"/>
                <a:ext cx="173048" cy="40760"/>
              </a:xfrm>
              <a:custGeom>
                <a:avLst/>
                <a:gdLst/>
                <a:ahLst/>
                <a:cxnLst/>
                <a:rect l="l" t="t" r="r" b="b"/>
                <a:pathLst>
                  <a:path w="7396" h="1740" extrusionOk="0">
                    <a:moveTo>
                      <a:pt x="467" y="1"/>
                    </a:moveTo>
                    <a:cubicBezTo>
                      <a:pt x="209" y="1"/>
                      <a:pt x="1" y="210"/>
                      <a:pt x="1" y="467"/>
                    </a:cubicBezTo>
                    <a:lnTo>
                      <a:pt x="1" y="1273"/>
                    </a:lnTo>
                    <a:cubicBezTo>
                      <a:pt x="1" y="1532"/>
                      <a:pt x="209" y="1740"/>
                      <a:pt x="467" y="1740"/>
                    </a:cubicBezTo>
                    <a:lnTo>
                      <a:pt x="6928" y="1740"/>
                    </a:lnTo>
                    <a:cubicBezTo>
                      <a:pt x="7186" y="1740"/>
                      <a:pt x="7395" y="1532"/>
                      <a:pt x="7395" y="1273"/>
                    </a:cubicBezTo>
                    <a:lnTo>
                      <a:pt x="7395" y="467"/>
                    </a:lnTo>
                    <a:cubicBezTo>
                      <a:pt x="7395" y="210"/>
                      <a:pt x="7186" y="1"/>
                      <a:pt x="69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42"/>
              <p:cNvSpPr/>
              <p:nvPr/>
            </p:nvSpPr>
            <p:spPr>
              <a:xfrm>
                <a:off x="6874277" y="775343"/>
                <a:ext cx="158963" cy="27267"/>
              </a:xfrm>
              <a:custGeom>
                <a:avLst/>
                <a:gdLst/>
                <a:ahLst/>
                <a:cxnLst/>
                <a:rect l="l" t="t" r="r" b="b"/>
                <a:pathLst>
                  <a:path w="6794" h="1164" extrusionOk="0">
                    <a:moveTo>
                      <a:pt x="467" y="1"/>
                    </a:moveTo>
                    <a:cubicBezTo>
                      <a:pt x="209" y="1"/>
                      <a:pt x="1" y="210"/>
                      <a:pt x="1" y="467"/>
                    </a:cubicBezTo>
                    <a:lnTo>
                      <a:pt x="1" y="708"/>
                    </a:lnTo>
                    <a:cubicBezTo>
                      <a:pt x="1" y="959"/>
                      <a:pt x="204" y="1164"/>
                      <a:pt x="455" y="1164"/>
                    </a:cubicBezTo>
                    <a:lnTo>
                      <a:pt x="6326" y="1164"/>
                    </a:lnTo>
                    <a:cubicBezTo>
                      <a:pt x="6584" y="1164"/>
                      <a:pt x="6793" y="954"/>
                      <a:pt x="6793" y="697"/>
                    </a:cubicBezTo>
                    <a:lnTo>
                      <a:pt x="6793" y="514"/>
                    </a:lnTo>
                    <a:cubicBezTo>
                      <a:pt x="6793" y="230"/>
                      <a:pt x="6562" y="1"/>
                      <a:pt x="6279" y="1"/>
                    </a:cubicBezTo>
                    <a:close/>
                  </a:path>
                </a:pathLst>
              </a:cu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72" name="Google Shape;1872;p42"/>
              <p:cNvGrpSpPr/>
              <p:nvPr/>
            </p:nvGrpSpPr>
            <p:grpSpPr>
              <a:xfrm>
                <a:off x="6586020" y="1067968"/>
                <a:ext cx="773287" cy="33310"/>
                <a:chOff x="6586020" y="1067968"/>
                <a:chExt cx="773287" cy="33310"/>
              </a:xfrm>
            </p:grpSpPr>
            <p:sp>
              <p:nvSpPr>
                <p:cNvPr id="1873" name="Google Shape;1873;p42"/>
                <p:cNvSpPr/>
                <p:nvPr/>
              </p:nvSpPr>
              <p:spPr>
                <a:xfrm>
                  <a:off x="6586020" y="1067968"/>
                  <a:ext cx="773287" cy="33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50" h="1422" extrusionOk="0">
                      <a:moveTo>
                        <a:pt x="710" y="1"/>
                      </a:moveTo>
                      <a:cubicBezTo>
                        <a:pt x="319" y="1"/>
                        <a:pt x="1" y="319"/>
                        <a:pt x="1" y="712"/>
                      </a:cubicBezTo>
                      <a:cubicBezTo>
                        <a:pt x="1" y="1103"/>
                        <a:pt x="319" y="1421"/>
                        <a:pt x="710" y="1421"/>
                      </a:cubicBezTo>
                      <a:lnTo>
                        <a:pt x="32339" y="1421"/>
                      </a:lnTo>
                      <a:cubicBezTo>
                        <a:pt x="32731" y="1421"/>
                        <a:pt x="33049" y="1103"/>
                        <a:pt x="33049" y="712"/>
                      </a:cubicBezTo>
                      <a:cubicBezTo>
                        <a:pt x="33049" y="319"/>
                        <a:pt x="32731" y="1"/>
                        <a:pt x="3233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4" name="Google Shape;1874;p42"/>
                <p:cNvSpPr/>
                <p:nvPr/>
              </p:nvSpPr>
              <p:spPr>
                <a:xfrm>
                  <a:off x="6586020" y="1067968"/>
                  <a:ext cx="773287" cy="33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50" h="1422" extrusionOk="0">
                      <a:moveTo>
                        <a:pt x="710" y="1"/>
                      </a:moveTo>
                      <a:cubicBezTo>
                        <a:pt x="319" y="1"/>
                        <a:pt x="1" y="319"/>
                        <a:pt x="1" y="712"/>
                      </a:cubicBezTo>
                      <a:cubicBezTo>
                        <a:pt x="1" y="1103"/>
                        <a:pt x="319" y="1421"/>
                        <a:pt x="710" y="1421"/>
                      </a:cubicBezTo>
                      <a:lnTo>
                        <a:pt x="32339" y="1421"/>
                      </a:lnTo>
                      <a:cubicBezTo>
                        <a:pt x="32731" y="1421"/>
                        <a:pt x="33049" y="1103"/>
                        <a:pt x="33049" y="712"/>
                      </a:cubicBezTo>
                      <a:cubicBezTo>
                        <a:pt x="33049" y="319"/>
                        <a:pt x="32731" y="1"/>
                        <a:pt x="3233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202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75" name="Google Shape;1875;p42"/>
              <p:cNvGrpSpPr/>
              <p:nvPr/>
            </p:nvGrpSpPr>
            <p:grpSpPr>
              <a:xfrm>
                <a:off x="6584452" y="921163"/>
                <a:ext cx="776516" cy="180115"/>
                <a:chOff x="6584452" y="921163"/>
                <a:chExt cx="776516" cy="180115"/>
              </a:xfrm>
            </p:grpSpPr>
            <p:sp>
              <p:nvSpPr>
                <p:cNvPr id="1876" name="Google Shape;1876;p42"/>
                <p:cNvSpPr/>
                <p:nvPr/>
              </p:nvSpPr>
              <p:spPr>
                <a:xfrm>
                  <a:off x="6584452" y="921163"/>
                  <a:ext cx="776516" cy="180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88" h="7689" extrusionOk="0">
                      <a:moveTo>
                        <a:pt x="8891" y="1"/>
                      </a:moveTo>
                      <a:cubicBezTo>
                        <a:pt x="7501" y="1"/>
                        <a:pt x="6194" y="543"/>
                        <a:pt x="5211" y="1525"/>
                      </a:cubicBezTo>
                      <a:lnTo>
                        <a:pt x="277" y="6459"/>
                      </a:lnTo>
                      <a:cubicBezTo>
                        <a:pt x="0" y="6738"/>
                        <a:pt x="0" y="7187"/>
                        <a:pt x="277" y="7464"/>
                      </a:cubicBezTo>
                      <a:cubicBezTo>
                        <a:pt x="415" y="7602"/>
                        <a:pt x="597" y="7671"/>
                        <a:pt x="779" y="7671"/>
                      </a:cubicBezTo>
                      <a:cubicBezTo>
                        <a:pt x="961" y="7671"/>
                        <a:pt x="1143" y="7602"/>
                        <a:pt x="1281" y="7464"/>
                      </a:cubicBezTo>
                      <a:lnTo>
                        <a:pt x="6215" y="2530"/>
                      </a:lnTo>
                      <a:cubicBezTo>
                        <a:pt x="6929" y="1816"/>
                        <a:pt x="7878" y="1422"/>
                        <a:pt x="8889" y="1422"/>
                      </a:cubicBezTo>
                      <a:lnTo>
                        <a:pt x="24395" y="1422"/>
                      </a:lnTo>
                      <a:cubicBezTo>
                        <a:pt x="25329" y="1422"/>
                        <a:pt x="26209" y="1786"/>
                        <a:pt x="26871" y="2448"/>
                      </a:cubicBezTo>
                      <a:lnTo>
                        <a:pt x="31904" y="7481"/>
                      </a:lnTo>
                      <a:cubicBezTo>
                        <a:pt x="32043" y="7620"/>
                        <a:pt x="32224" y="7688"/>
                        <a:pt x="32406" y="7688"/>
                      </a:cubicBezTo>
                      <a:cubicBezTo>
                        <a:pt x="32588" y="7688"/>
                        <a:pt x="32771" y="7620"/>
                        <a:pt x="32910" y="7479"/>
                      </a:cubicBezTo>
                      <a:cubicBezTo>
                        <a:pt x="33187" y="7203"/>
                        <a:pt x="33187" y="6753"/>
                        <a:pt x="32910" y="6476"/>
                      </a:cubicBezTo>
                      <a:lnTo>
                        <a:pt x="27876" y="1442"/>
                      </a:lnTo>
                      <a:cubicBezTo>
                        <a:pt x="26947" y="512"/>
                        <a:pt x="25711" y="1"/>
                        <a:pt x="2439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7" name="Google Shape;1877;p42"/>
                <p:cNvSpPr/>
                <p:nvPr/>
              </p:nvSpPr>
              <p:spPr>
                <a:xfrm>
                  <a:off x="6584452" y="921163"/>
                  <a:ext cx="776516" cy="180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88" h="7689" extrusionOk="0">
                      <a:moveTo>
                        <a:pt x="8891" y="1"/>
                      </a:moveTo>
                      <a:cubicBezTo>
                        <a:pt x="7501" y="1"/>
                        <a:pt x="6194" y="543"/>
                        <a:pt x="5211" y="1525"/>
                      </a:cubicBezTo>
                      <a:lnTo>
                        <a:pt x="277" y="6459"/>
                      </a:lnTo>
                      <a:cubicBezTo>
                        <a:pt x="0" y="6738"/>
                        <a:pt x="0" y="7187"/>
                        <a:pt x="277" y="7464"/>
                      </a:cubicBezTo>
                      <a:cubicBezTo>
                        <a:pt x="415" y="7602"/>
                        <a:pt x="597" y="7671"/>
                        <a:pt x="779" y="7671"/>
                      </a:cubicBezTo>
                      <a:cubicBezTo>
                        <a:pt x="961" y="7671"/>
                        <a:pt x="1143" y="7602"/>
                        <a:pt x="1281" y="7464"/>
                      </a:cubicBezTo>
                      <a:lnTo>
                        <a:pt x="6215" y="2530"/>
                      </a:lnTo>
                      <a:cubicBezTo>
                        <a:pt x="6929" y="1816"/>
                        <a:pt x="7878" y="1422"/>
                        <a:pt x="8889" y="1422"/>
                      </a:cubicBezTo>
                      <a:lnTo>
                        <a:pt x="24395" y="1422"/>
                      </a:lnTo>
                      <a:cubicBezTo>
                        <a:pt x="25329" y="1422"/>
                        <a:pt x="26209" y="1786"/>
                        <a:pt x="26871" y="2448"/>
                      </a:cubicBezTo>
                      <a:lnTo>
                        <a:pt x="31904" y="7481"/>
                      </a:lnTo>
                      <a:cubicBezTo>
                        <a:pt x="32043" y="7620"/>
                        <a:pt x="32224" y="7688"/>
                        <a:pt x="32406" y="7688"/>
                      </a:cubicBezTo>
                      <a:cubicBezTo>
                        <a:pt x="32588" y="7688"/>
                        <a:pt x="32771" y="7620"/>
                        <a:pt x="32910" y="7479"/>
                      </a:cubicBezTo>
                      <a:cubicBezTo>
                        <a:pt x="33187" y="7203"/>
                        <a:pt x="33187" y="6753"/>
                        <a:pt x="32910" y="6476"/>
                      </a:cubicBezTo>
                      <a:lnTo>
                        <a:pt x="27876" y="1442"/>
                      </a:lnTo>
                      <a:cubicBezTo>
                        <a:pt x="26947" y="512"/>
                        <a:pt x="25711" y="1"/>
                        <a:pt x="24397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24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78" name="Google Shape;1878;p42"/>
            <p:cNvGrpSpPr/>
            <p:nvPr/>
          </p:nvGrpSpPr>
          <p:grpSpPr>
            <a:xfrm rot="-613752">
              <a:off x="6336212" y="1481729"/>
              <a:ext cx="2802701" cy="2065305"/>
              <a:chOff x="325375" y="3506952"/>
              <a:chExt cx="3087600" cy="1587749"/>
            </a:xfrm>
          </p:grpSpPr>
          <p:sp>
            <p:nvSpPr>
              <p:cNvPr id="1879" name="Google Shape;1879;p42"/>
              <p:cNvSpPr/>
              <p:nvPr/>
            </p:nvSpPr>
            <p:spPr>
              <a:xfrm>
                <a:off x="949553" y="3506952"/>
                <a:ext cx="1838700" cy="147300"/>
              </a:xfrm>
              <a:prstGeom prst="ellipse">
                <a:avLst/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42"/>
              <p:cNvSpPr/>
              <p:nvPr/>
            </p:nvSpPr>
            <p:spPr>
              <a:xfrm>
                <a:off x="714703" y="3941446"/>
                <a:ext cx="2308800" cy="174900"/>
              </a:xfrm>
              <a:prstGeom prst="ellipse">
                <a:avLst/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42"/>
              <p:cNvSpPr/>
              <p:nvPr/>
            </p:nvSpPr>
            <p:spPr>
              <a:xfrm>
                <a:off x="497325" y="4403528"/>
                <a:ext cx="2743800" cy="174900"/>
              </a:xfrm>
              <a:prstGeom prst="ellipse">
                <a:avLst/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42"/>
              <p:cNvSpPr/>
              <p:nvPr/>
            </p:nvSpPr>
            <p:spPr>
              <a:xfrm>
                <a:off x="325375" y="4919802"/>
                <a:ext cx="3087600" cy="174900"/>
              </a:xfrm>
              <a:prstGeom prst="ellipse">
                <a:avLst/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83" name="Google Shape;1883;p42"/>
          <p:cNvGrpSpPr/>
          <p:nvPr/>
        </p:nvGrpSpPr>
        <p:grpSpPr>
          <a:xfrm>
            <a:off x="-1255837" y="3708930"/>
            <a:ext cx="11082800" cy="1434570"/>
            <a:chOff x="-1255837" y="3708930"/>
            <a:chExt cx="11082800" cy="1434570"/>
          </a:xfrm>
        </p:grpSpPr>
        <p:grpSp>
          <p:nvGrpSpPr>
            <p:cNvPr id="1884" name="Google Shape;1884;p42"/>
            <p:cNvGrpSpPr/>
            <p:nvPr/>
          </p:nvGrpSpPr>
          <p:grpSpPr>
            <a:xfrm>
              <a:off x="-533412" y="3708930"/>
              <a:ext cx="10360375" cy="1242270"/>
              <a:chOff x="76188" y="3708930"/>
              <a:chExt cx="10360375" cy="1242270"/>
            </a:xfrm>
          </p:grpSpPr>
          <p:grpSp>
            <p:nvGrpSpPr>
              <p:cNvPr id="1885" name="Google Shape;1885;p42"/>
              <p:cNvGrpSpPr/>
              <p:nvPr/>
            </p:nvGrpSpPr>
            <p:grpSpPr>
              <a:xfrm>
                <a:off x="76188" y="4147734"/>
                <a:ext cx="10360375" cy="803466"/>
                <a:chOff x="76200" y="4340034"/>
                <a:chExt cx="10360375" cy="803466"/>
              </a:xfrm>
            </p:grpSpPr>
            <p:sp>
              <p:nvSpPr>
                <p:cNvPr id="1886" name="Google Shape;1886;p42"/>
                <p:cNvSpPr/>
                <p:nvPr/>
              </p:nvSpPr>
              <p:spPr>
                <a:xfrm rot="10800000">
                  <a:off x="2007684" y="4340034"/>
                  <a:ext cx="2007666" cy="803466"/>
                </a:xfrm>
                <a:prstGeom prst="flowChartDocument">
                  <a:avLst/>
                </a:prstGeom>
                <a:solidFill>
                  <a:srgbClr val="909E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7" name="Google Shape;1887;p42"/>
                <p:cNvSpPr/>
                <p:nvPr/>
              </p:nvSpPr>
              <p:spPr>
                <a:xfrm rot="10800000" flipH="1">
                  <a:off x="76200" y="4340034"/>
                  <a:ext cx="2007666" cy="803466"/>
                </a:xfrm>
                <a:prstGeom prst="flowChartDocument">
                  <a:avLst/>
                </a:prstGeom>
                <a:solidFill>
                  <a:srgbClr val="909E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8" name="Google Shape;1888;p42"/>
                <p:cNvSpPr/>
                <p:nvPr/>
              </p:nvSpPr>
              <p:spPr>
                <a:xfrm rot="10800000">
                  <a:off x="5184834" y="4340034"/>
                  <a:ext cx="2007666" cy="803466"/>
                </a:xfrm>
                <a:prstGeom prst="flowChartDocument">
                  <a:avLst/>
                </a:prstGeom>
                <a:solidFill>
                  <a:srgbClr val="909E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9" name="Google Shape;1889;p42"/>
                <p:cNvSpPr/>
                <p:nvPr/>
              </p:nvSpPr>
              <p:spPr>
                <a:xfrm rot="10800000" flipH="1">
                  <a:off x="3177150" y="4340034"/>
                  <a:ext cx="2007666" cy="803466"/>
                </a:xfrm>
                <a:prstGeom prst="flowChartDocument">
                  <a:avLst/>
                </a:prstGeom>
                <a:solidFill>
                  <a:srgbClr val="909E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0" name="Google Shape;1890;p42"/>
                <p:cNvSpPr/>
                <p:nvPr/>
              </p:nvSpPr>
              <p:spPr>
                <a:xfrm rot="10800000">
                  <a:off x="8428909" y="4340034"/>
                  <a:ext cx="2007666" cy="803466"/>
                </a:xfrm>
                <a:prstGeom prst="flowChartDocument">
                  <a:avLst/>
                </a:prstGeom>
                <a:solidFill>
                  <a:srgbClr val="909E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1" name="Google Shape;1891;p42"/>
                <p:cNvSpPr/>
                <p:nvPr/>
              </p:nvSpPr>
              <p:spPr>
                <a:xfrm rot="10800000" flipH="1">
                  <a:off x="6421225" y="4340034"/>
                  <a:ext cx="2007666" cy="803466"/>
                </a:xfrm>
                <a:prstGeom prst="flowChartDocument">
                  <a:avLst/>
                </a:prstGeom>
                <a:solidFill>
                  <a:srgbClr val="909E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92" name="Google Shape;1892;p42"/>
              <p:cNvGrpSpPr/>
              <p:nvPr/>
            </p:nvGrpSpPr>
            <p:grpSpPr>
              <a:xfrm>
                <a:off x="6221512" y="3708930"/>
                <a:ext cx="1307895" cy="575273"/>
                <a:chOff x="2161713" y="3315239"/>
                <a:chExt cx="607984" cy="267420"/>
              </a:xfrm>
            </p:grpSpPr>
            <p:sp>
              <p:nvSpPr>
                <p:cNvPr id="1893" name="Google Shape;1893;p42"/>
                <p:cNvSpPr/>
                <p:nvPr/>
              </p:nvSpPr>
              <p:spPr>
                <a:xfrm>
                  <a:off x="2161713" y="3351361"/>
                  <a:ext cx="191789" cy="231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7" h="9874" extrusionOk="0">
                      <a:moveTo>
                        <a:pt x="7172" y="1"/>
                      </a:moveTo>
                      <a:lnTo>
                        <a:pt x="7172" y="1"/>
                      </a:lnTo>
                      <a:cubicBezTo>
                        <a:pt x="4099" y="1599"/>
                        <a:pt x="3892" y="4964"/>
                        <a:pt x="3523" y="7464"/>
                      </a:cubicBezTo>
                      <a:cubicBezTo>
                        <a:pt x="3359" y="5580"/>
                        <a:pt x="2090" y="985"/>
                        <a:pt x="0" y="616"/>
                      </a:cubicBezTo>
                      <a:lnTo>
                        <a:pt x="0" y="616"/>
                      </a:lnTo>
                      <a:cubicBezTo>
                        <a:pt x="2705" y="2746"/>
                        <a:pt x="1844" y="9874"/>
                        <a:pt x="1844" y="9874"/>
                      </a:cubicBezTo>
                      <a:lnTo>
                        <a:pt x="7909" y="9874"/>
                      </a:lnTo>
                      <a:cubicBezTo>
                        <a:pt x="8196" y="7044"/>
                        <a:pt x="7172" y="3279"/>
                        <a:pt x="7172" y="3278"/>
                      </a:cubicBezTo>
                      <a:lnTo>
                        <a:pt x="7172" y="3278"/>
                      </a:lnTo>
                      <a:cubicBezTo>
                        <a:pt x="7172" y="3279"/>
                        <a:pt x="7295" y="6966"/>
                        <a:pt x="5819" y="7704"/>
                      </a:cubicBezTo>
                      <a:cubicBezTo>
                        <a:pt x="5123" y="6351"/>
                        <a:pt x="5328" y="2131"/>
                        <a:pt x="7172" y="1"/>
                      </a:cubicBezTo>
                      <a:close/>
                    </a:path>
                  </a:pathLst>
                </a:custGeom>
                <a:solidFill>
                  <a:srgbClr val="909E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4" name="Google Shape;1894;p42"/>
                <p:cNvSpPr/>
                <p:nvPr/>
              </p:nvSpPr>
              <p:spPr>
                <a:xfrm>
                  <a:off x="2378304" y="3315239"/>
                  <a:ext cx="217878" cy="267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12" h="11416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5510" y="2559"/>
                        <a:pt x="2346" y="11416"/>
                        <a:pt x="2346" y="11416"/>
                      </a:cubicBezTo>
                      <a:lnTo>
                        <a:pt x="7642" y="11416"/>
                      </a:lnTo>
                      <a:cubicBezTo>
                        <a:pt x="7642" y="11416"/>
                        <a:pt x="5118" y="3709"/>
                        <a:pt x="9312" y="1102"/>
                      </a:cubicBezTo>
                      <a:lnTo>
                        <a:pt x="9312" y="1102"/>
                      </a:lnTo>
                      <a:cubicBezTo>
                        <a:pt x="6368" y="1913"/>
                        <a:pt x="5407" y="4656"/>
                        <a:pt x="5300" y="9241"/>
                      </a:cubicBezTo>
                      <a:cubicBezTo>
                        <a:pt x="4768" y="2950"/>
                        <a:pt x="2098" y="533"/>
                        <a:pt x="1" y="0"/>
                      </a:cubicBezTo>
                      <a:close/>
                    </a:path>
                  </a:pathLst>
                </a:custGeom>
                <a:solidFill>
                  <a:srgbClr val="909E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5" name="Google Shape;1895;p42"/>
                <p:cNvSpPr/>
                <p:nvPr/>
              </p:nvSpPr>
              <p:spPr>
                <a:xfrm>
                  <a:off x="2587220" y="3358716"/>
                  <a:ext cx="182477" cy="223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99" h="9560" extrusionOk="0">
                      <a:moveTo>
                        <a:pt x="7799" y="0"/>
                      </a:moveTo>
                      <a:lnTo>
                        <a:pt x="7799" y="0"/>
                      </a:lnTo>
                      <a:cubicBezTo>
                        <a:pt x="6042" y="447"/>
                        <a:pt x="3806" y="2471"/>
                        <a:pt x="3360" y="7739"/>
                      </a:cubicBezTo>
                      <a:cubicBezTo>
                        <a:pt x="3271" y="3901"/>
                        <a:pt x="2466" y="1603"/>
                        <a:pt x="0" y="923"/>
                      </a:cubicBezTo>
                      <a:lnTo>
                        <a:pt x="0" y="923"/>
                      </a:lnTo>
                      <a:cubicBezTo>
                        <a:pt x="3513" y="3107"/>
                        <a:pt x="1399" y="9560"/>
                        <a:pt x="1399" y="9560"/>
                      </a:cubicBezTo>
                      <a:lnTo>
                        <a:pt x="5835" y="9560"/>
                      </a:lnTo>
                      <a:cubicBezTo>
                        <a:pt x="5835" y="9560"/>
                        <a:pt x="3186" y="2144"/>
                        <a:pt x="7799" y="0"/>
                      </a:cubicBezTo>
                      <a:close/>
                    </a:path>
                  </a:pathLst>
                </a:custGeom>
                <a:solidFill>
                  <a:srgbClr val="909E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6" name="Google Shape;1896;p42"/>
                <p:cNvSpPr/>
                <p:nvPr/>
              </p:nvSpPr>
              <p:spPr>
                <a:xfrm>
                  <a:off x="2321682" y="3399054"/>
                  <a:ext cx="152388" cy="183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3" h="7838" extrusionOk="0">
                      <a:moveTo>
                        <a:pt x="6513" y="0"/>
                      </a:moveTo>
                      <a:lnTo>
                        <a:pt x="6513" y="0"/>
                      </a:lnTo>
                      <a:cubicBezTo>
                        <a:pt x="2237" y="1667"/>
                        <a:pt x="2572" y="6951"/>
                        <a:pt x="2572" y="6951"/>
                      </a:cubicBezTo>
                      <a:cubicBezTo>
                        <a:pt x="2572" y="6951"/>
                        <a:pt x="1771" y="2944"/>
                        <a:pt x="3140" y="1174"/>
                      </a:cubicBezTo>
                      <a:lnTo>
                        <a:pt x="3140" y="1174"/>
                      </a:lnTo>
                      <a:cubicBezTo>
                        <a:pt x="1" y="2977"/>
                        <a:pt x="1069" y="7838"/>
                        <a:pt x="1069" y="7838"/>
                      </a:cubicBezTo>
                      <a:lnTo>
                        <a:pt x="1069" y="7837"/>
                      </a:lnTo>
                      <a:lnTo>
                        <a:pt x="5578" y="7837"/>
                      </a:lnTo>
                      <a:cubicBezTo>
                        <a:pt x="5578" y="7837"/>
                        <a:pt x="3707" y="3277"/>
                        <a:pt x="6513" y="0"/>
                      </a:cubicBezTo>
                      <a:close/>
                    </a:path>
                  </a:pathLst>
                </a:custGeom>
                <a:solidFill>
                  <a:srgbClr val="909E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7" name="Google Shape;1897;p42"/>
                <p:cNvSpPr/>
                <p:nvPr/>
              </p:nvSpPr>
              <p:spPr>
                <a:xfrm>
                  <a:off x="2514150" y="3328451"/>
                  <a:ext cx="164414" cy="254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7" h="10852" extrusionOk="0">
                      <a:moveTo>
                        <a:pt x="7027" y="0"/>
                      </a:moveTo>
                      <a:lnTo>
                        <a:pt x="7027" y="0"/>
                      </a:lnTo>
                      <a:cubicBezTo>
                        <a:pt x="3755" y="1988"/>
                        <a:pt x="2954" y="9623"/>
                        <a:pt x="2954" y="9623"/>
                      </a:cubicBezTo>
                      <a:cubicBezTo>
                        <a:pt x="2954" y="9623"/>
                        <a:pt x="1950" y="2100"/>
                        <a:pt x="1" y="1563"/>
                      </a:cubicBezTo>
                      <a:lnTo>
                        <a:pt x="1" y="1563"/>
                      </a:lnTo>
                      <a:cubicBezTo>
                        <a:pt x="2751" y="6649"/>
                        <a:pt x="831" y="10852"/>
                        <a:pt x="831" y="10852"/>
                      </a:cubicBezTo>
                      <a:lnTo>
                        <a:pt x="5468" y="10852"/>
                      </a:lnTo>
                      <a:cubicBezTo>
                        <a:pt x="5468" y="10852"/>
                        <a:pt x="2924" y="5144"/>
                        <a:pt x="7027" y="0"/>
                      </a:cubicBezTo>
                      <a:close/>
                    </a:path>
                  </a:pathLst>
                </a:custGeom>
                <a:solidFill>
                  <a:srgbClr val="909E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98" name="Google Shape;1898;p42"/>
              <p:cNvGrpSpPr/>
              <p:nvPr/>
            </p:nvGrpSpPr>
            <p:grpSpPr>
              <a:xfrm>
                <a:off x="2631902" y="3737325"/>
                <a:ext cx="767639" cy="575285"/>
                <a:chOff x="1286413" y="3306853"/>
                <a:chExt cx="450519" cy="337648"/>
              </a:xfrm>
            </p:grpSpPr>
            <p:sp>
              <p:nvSpPr>
                <p:cNvPr id="1899" name="Google Shape;1899;p42"/>
                <p:cNvSpPr/>
                <p:nvPr/>
              </p:nvSpPr>
              <p:spPr>
                <a:xfrm>
                  <a:off x="1357869" y="3306853"/>
                  <a:ext cx="275108" cy="33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8" h="14413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6955" y="3231"/>
                        <a:pt x="2962" y="14412"/>
                        <a:pt x="2962" y="14412"/>
                      </a:cubicBezTo>
                      <a:lnTo>
                        <a:pt x="9648" y="14412"/>
                      </a:lnTo>
                      <a:cubicBezTo>
                        <a:pt x="9648" y="14412"/>
                        <a:pt x="6461" y="4682"/>
                        <a:pt x="11757" y="1391"/>
                      </a:cubicBezTo>
                      <a:lnTo>
                        <a:pt x="11757" y="1391"/>
                      </a:lnTo>
                      <a:cubicBezTo>
                        <a:pt x="8039" y="2415"/>
                        <a:pt x="6825" y="5880"/>
                        <a:pt x="6691" y="11668"/>
                      </a:cubicBezTo>
                      <a:cubicBezTo>
                        <a:pt x="6018" y="3724"/>
                        <a:pt x="2648" y="673"/>
                        <a:pt x="0" y="0"/>
                      </a:cubicBezTo>
                      <a:close/>
                    </a:path>
                  </a:pathLst>
                </a:custGeom>
                <a:solidFill>
                  <a:srgbClr val="909E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0" name="Google Shape;1900;p42"/>
                <p:cNvSpPr/>
                <p:nvPr/>
              </p:nvSpPr>
              <p:spPr>
                <a:xfrm>
                  <a:off x="1286413" y="3412664"/>
                  <a:ext cx="192374" cy="231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2" h="9896" extrusionOk="0">
                      <a:moveTo>
                        <a:pt x="8222" y="1"/>
                      </a:moveTo>
                      <a:lnTo>
                        <a:pt x="8222" y="1"/>
                      </a:lnTo>
                      <a:cubicBezTo>
                        <a:pt x="2825" y="2105"/>
                        <a:pt x="3247" y="8774"/>
                        <a:pt x="3247" y="8774"/>
                      </a:cubicBezTo>
                      <a:cubicBezTo>
                        <a:pt x="3247" y="8774"/>
                        <a:pt x="2235" y="3716"/>
                        <a:pt x="3963" y="1482"/>
                      </a:cubicBezTo>
                      <a:lnTo>
                        <a:pt x="3963" y="1482"/>
                      </a:lnTo>
                      <a:cubicBezTo>
                        <a:pt x="1" y="3758"/>
                        <a:pt x="1350" y="9895"/>
                        <a:pt x="1350" y="9895"/>
                      </a:cubicBezTo>
                      <a:lnTo>
                        <a:pt x="1350" y="9894"/>
                      </a:lnTo>
                      <a:lnTo>
                        <a:pt x="7041" y="9894"/>
                      </a:lnTo>
                      <a:cubicBezTo>
                        <a:pt x="7041" y="9894"/>
                        <a:pt x="4682" y="4138"/>
                        <a:pt x="8222" y="1"/>
                      </a:cubicBezTo>
                      <a:close/>
                    </a:path>
                  </a:pathLst>
                </a:custGeom>
                <a:solidFill>
                  <a:srgbClr val="909E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1" name="Google Shape;1901;p42"/>
                <p:cNvSpPr/>
                <p:nvPr/>
              </p:nvSpPr>
              <p:spPr>
                <a:xfrm>
                  <a:off x="1529349" y="3323555"/>
                  <a:ext cx="207583" cy="320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2" h="13701" extrusionOk="0">
                      <a:moveTo>
                        <a:pt x="8872" y="0"/>
                      </a:moveTo>
                      <a:lnTo>
                        <a:pt x="8872" y="0"/>
                      </a:lnTo>
                      <a:cubicBezTo>
                        <a:pt x="4741" y="2510"/>
                        <a:pt x="3730" y="12147"/>
                        <a:pt x="3730" y="12147"/>
                      </a:cubicBezTo>
                      <a:cubicBezTo>
                        <a:pt x="3730" y="12147"/>
                        <a:pt x="2463" y="2651"/>
                        <a:pt x="1" y="1973"/>
                      </a:cubicBezTo>
                      <a:lnTo>
                        <a:pt x="1" y="1973"/>
                      </a:lnTo>
                      <a:cubicBezTo>
                        <a:pt x="3473" y="8392"/>
                        <a:pt x="1049" y="13699"/>
                        <a:pt x="1049" y="13699"/>
                      </a:cubicBezTo>
                      <a:lnTo>
                        <a:pt x="6905" y="13700"/>
                      </a:lnTo>
                      <a:cubicBezTo>
                        <a:pt x="6905" y="13700"/>
                        <a:pt x="3693" y="6494"/>
                        <a:pt x="8872" y="0"/>
                      </a:cubicBezTo>
                      <a:close/>
                    </a:path>
                  </a:pathLst>
                </a:custGeom>
                <a:solidFill>
                  <a:srgbClr val="909E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02" name="Google Shape;1902;p42"/>
            <p:cNvGrpSpPr/>
            <p:nvPr/>
          </p:nvGrpSpPr>
          <p:grpSpPr>
            <a:xfrm>
              <a:off x="-1255837" y="3946300"/>
              <a:ext cx="10436575" cy="1197200"/>
              <a:chOff x="-646237" y="3946300"/>
              <a:chExt cx="10436575" cy="1197200"/>
            </a:xfrm>
          </p:grpSpPr>
          <p:grpSp>
            <p:nvGrpSpPr>
              <p:cNvPr id="1903" name="Google Shape;1903;p42"/>
              <p:cNvGrpSpPr/>
              <p:nvPr/>
            </p:nvGrpSpPr>
            <p:grpSpPr>
              <a:xfrm>
                <a:off x="-646237" y="4340034"/>
                <a:ext cx="10436575" cy="803466"/>
                <a:chOff x="0" y="4340034"/>
                <a:chExt cx="10436575" cy="803466"/>
              </a:xfrm>
            </p:grpSpPr>
            <p:sp>
              <p:nvSpPr>
                <p:cNvPr id="1904" name="Google Shape;1904;p42"/>
                <p:cNvSpPr/>
                <p:nvPr/>
              </p:nvSpPr>
              <p:spPr>
                <a:xfrm rot="10800000">
                  <a:off x="2007684" y="4340034"/>
                  <a:ext cx="2007666" cy="803466"/>
                </a:xfrm>
                <a:prstGeom prst="flowChartDocument">
                  <a:avLst/>
                </a:prstGeom>
                <a:solidFill>
                  <a:srgbClr val="B4B7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5" name="Google Shape;1905;p42"/>
                <p:cNvSpPr/>
                <p:nvPr/>
              </p:nvSpPr>
              <p:spPr>
                <a:xfrm rot="10800000" flipH="1">
                  <a:off x="0" y="4340034"/>
                  <a:ext cx="2007666" cy="803466"/>
                </a:xfrm>
                <a:prstGeom prst="flowChartDocument">
                  <a:avLst/>
                </a:prstGeom>
                <a:solidFill>
                  <a:srgbClr val="B4B7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6" name="Google Shape;1906;p42"/>
                <p:cNvSpPr/>
                <p:nvPr/>
              </p:nvSpPr>
              <p:spPr>
                <a:xfrm rot="10800000">
                  <a:off x="5184834" y="4340034"/>
                  <a:ext cx="2007666" cy="803466"/>
                </a:xfrm>
                <a:prstGeom prst="flowChartDocument">
                  <a:avLst/>
                </a:prstGeom>
                <a:solidFill>
                  <a:srgbClr val="B4B7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7" name="Google Shape;1907;p42"/>
                <p:cNvSpPr/>
                <p:nvPr/>
              </p:nvSpPr>
              <p:spPr>
                <a:xfrm rot="10800000" flipH="1">
                  <a:off x="3177150" y="4340034"/>
                  <a:ext cx="2007666" cy="803466"/>
                </a:xfrm>
                <a:prstGeom prst="flowChartDocument">
                  <a:avLst/>
                </a:prstGeom>
                <a:solidFill>
                  <a:srgbClr val="B4B7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8" name="Google Shape;1908;p42"/>
                <p:cNvSpPr/>
                <p:nvPr/>
              </p:nvSpPr>
              <p:spPr>
                <a:xfrm rot="10800000">
                  <a:off x="8428909" y="4340034"/>
                  <a:ext cx="2007666" cy="803466"/>
                </a:xfrm>
                <a:prstGeom prst="flowChartDocument">
                  <a:avLst/>
                </a:prstGeom>
                <a:solidFill>
                  <a:srgbClr val="B4B7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9" name="Google Shape;1909;p42"/>
                <p:cNvSpPr/>
                <p:nvPr/>
              </p:nvSpPr>
              <p:spPr>
                <a:xfrm rot="10800000" flipH="1">
                  <a:off x="6421225" y="4340034"/>
                  <a:ext cx="2007666" cy="803466"/>
                </a:xfrm>
                <a:prstGeom prst="flowChartDocument">
                  <a:avLst/>
                </a:prstGeom>
                <a:solidFill>
                  <a:srgbClr val="B4B7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10" name="Google Shape;1910;p42"/>
              <p:cNvGrpSpPr/>
              <p:nvPr/>
            </p:nvGrpSpPr>
            <p:grpSpPr>
              <a:xfrm>
                <a:off x="3964812" y="4033230"/>
                <a:ext cx="1307895" cy="575273"/>
                <a:chOff x="2161713" y="3315239"/>
                <a:chExt cx="607984" cy="267420"/>
              </a:xfrm>
            </p:grpSpPr>
            <p:sp>
              <p:nvSpPr>
                <p:cNvPr id="1911" name="Google Shape;1911;p42"/>
                <p:cNvSpPr/>
                <p:nvPr/>
              </p:nvSpPr>
              <p:spPr>
                <a:xfrm>
                  <a:off x="2161713" y="3351361"/>
                  <a:ext cx="191789" cy="231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7" h="9874" extrusionOk="0">
                      <a:moveTo>
                        <a:pt x="7172" y="1"/>
                      </a:moveTo>
                      <a:lnTo>
                        <a:pt x="7172" y="1"/>
                      </a:lnTo>
                      <a:cubicBezTo>
                        <a:pt x="4099" y="1599"/>
                        <a:pt x="3892" y="4964"/>
                        <a:pt x="3523" y="7464"/>
                      </a:cubicBezTo>
                      <a:cubicBezTo>
                        <a:pt x="3359" y="5580"/>
                        <a:pt x="2090" y="985"/>
                        <a:pt x="0" y="616"/>
                      </a:cubicBezTo>
                      <a:lnTo>
                        <a:pt x="0" y="616"/>
                      </a:lnTo>
                      <a:cubicBezTo>
                        <a:pt x="2705" y="2746"/>
                        <a:pt x="1844" y="9874"/>
                        <a:pt x="1844" y="9874"/>
                      </a:cubicBezTo>
                      <a:lnTo>
                        <a:pt x="7909" y="9874"/>
                      </a:lnTo>
                      <a:cubicBezTo>
                        <a:pt x="8196" y="7044"/>
                        <a:pt x="7172" y="3279"/>
                        <a:pt x="7172" y="3278"/>
                      </a:cubicBezTo>
                      <a:lnTo>
                        <a:pt x="7172" y="3278"/>
                      </a:lnTo>
                      <a:cubicBezTo>
                        <a:pt x="7172" y="3279"/>
                        <a:pt x="7295" y="6966"/>
                        <a:pt x="5819" y="7704"/>
                      </a:cubicBezTo>
                      <a:cubicBezTo>
                        <a:pt x="5123" y="6351"/>
                        <a:pt x="5328" y="2131"/>
                        <a:pt x="7172" y="1"/>
                      </a:cubicBezTo>
                      <a:close/>
                    </a:path>
                  </a:pathLst>
                </a:custGeom>
                <a:solidFill>
                  <a:srgbClr val="B4B7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2" name="Google Shape;1912;p42"/>
                <p:cNvSpPr/>
                <p:nvPr/>
              </p:nvSpPr>
              <p:spPr>
                <a:xfrm>
                  <a:off x="2378304" y="3315239"/>
                  <a:ext cx="217878" cy="267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12" h="11416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5510" y="2559"/>
                        <a:pt x="2346" y="11416"/>
                        <a:pt x="2346" y="11416"/>
                      </a:cubicBezTo>
                      <a:lnTo>
                        <a:pt x="7642" y="11416"/>
                      </a:lnTo>
                      <a:cubicBezTo>
                        <a:pt x="7642" y="11416"/>
                        <a:pt x="5118" y="3709"/>
                        <a:pt x="9312" y="1102"/>
                      </a:cubicBezTo>
                      <a:lnTo>
                        <a:pt x="9312" y="1102"/>
                      </a:lnTo>
                      <a:cubicBezTo>
                        <a:pt x="6368" y="1913"/>
                        <a:pt x="5407" y="4656"/>
                        <a:pt x="5300" y="9241"/>
                      </a:cubicBezTo>
                      <a:cubicBezTo>
                        <a:pt x="4768" y="2950"/>
                        <a:pt x="2098" y="533"/>
                        <a:pt x="1" y="0"/>
                      </a:cubicBezTo>
                      <a:close/>
                    </a:path>
                  </a:pathLst>
                </a:custGeom>
                <a:solidFill>
                  <a:srgbClr val="B4B7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3" name="Google Shape;1913;p42"/>
                <p:cNvSpPr/>
                <p:nvPr/>
              </p:nvSpPr>
              <p:spPr>
                <a:xfrm>
                  <a:off x="2587220" y="3358716"/>
                  <a:ext cx="182477" cy="223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99" h="9560" extrusionOk="0">
                      <a:moveTo>
                        <a:pt x="7799" y="0"/>
                      </a:moveTo>
                      <a:lnTo>
                        <a:pt x="7799" y="0"/>
                      </a:lnTo>
                      <a:cubicBezTo>
                        <a:pt x="6042" y="447"/>
                        <a:pt x="3806" y="2471"/>
                        <a:pt x="3360" y="7739"/>
                      </a:cubicBezTo>
                      <a:cubicBezTo>
                        <a:pt x="3271" y="3901"/>
                        <a:pt x="2466" y="1603"/>
                        <a:pt x="0" y="923"/>
                      </a:cubicBezTo>
                      <a:lnTo>
                        <a:pt x="0" y="923"/>
                      </a:lnTo>
                      <a:cubicBezTo>
                        <a:pt x="3513" y="3107"/>
                        <a:pt x="1399" y="9560"/>
                        <a:pt x="1399" y="9560"/>
                      </a:cubicBezTo>
                      <a:lnTo>
                        <a:pt x="5835" y="9560"/>
                      </a:lnTo>
                      <a:cubicBezTo>
                        <a:pt x="5835" y="9560"/>
                        <a:pt x="3186" y="2144"/>
                        <a:pt x="7799" y="0"/>
                      </a:cubicBezTo>
                      <a:close/>
                    </a:path>
                  </a:pathLst>
                </a:custGeom>
                <a:solidFill>
                  <a:srgbClr val="B4B7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4" name="Google Shape;1914;p42"/>
                <p:cNvSpPr/>
                <p:nvPr/>
              </p:nvSpPr>
              <p:spPr>
                <a:xfrm>
                  <a:off x="2321682" y="3399054"/>
                  <a:ext cx="152388" cy="183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3" h="7838" extrusionOk="0">
                      <a:moveTo>
                        <a:pt x="6513" y="0"/>
                      </a:moveTo>
                      <a:lnTo>
                        <a:pt x="6513" y="0"/>
                      </a:lnTo>
                      <a:cubicBezTo>
                        <a:pt x="2237" y="1667"/>
                        <a:pt x="2572" y="6951"/>
                        <a:pt x="2572" y="6951"/>
                      </a:cubicBezTo>
                      <a:cubicBezTo>
                        <a:pt x="2572" y="6951"/>
                        <a:pt x="1771" y="2944"/>
                        <a:pt x="3140" y="1174"/>
                      </a:cubicBezTo>
                      <a:lnTo>
                        <a:pt x="3140" y="1174"/>
                      </a:lnTo>
                      <a:cubicBezTo>
                        <a:pt x="1" y="2977"/>
                        <a:pt x="1069" y="7838"/>
                        <a:pt x="1069" y="7838"/>
                      </a:cubicBezTo>
                      <a:lnTo>
                        <a:pt x="1069" y="7837"/>
                      </a:lnTo>
                      <a:lnTo>
                        <a:pt x="5578" y="7837"/>
                      </a:lnTo>
                      <a:cubicBezTo>
                        <a:pt x="5578" y="7837"/>
                        <a:pt x="3707" y="3277"/>
                        <a:pt x="6513" y="0"/>
                      </a:cubicBezTo>
                      <a:close/>
                    </a:path>
                  </a:pathLst>
                </a:custGeom>
                <a:solidFill>
                  <a:srgbClr val="B4B7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5" name="Google Shape;1915;p42"/>
                <p:cNvSpPr/>
                <p:nvPr/>
              </p:nvSpPr>
              <p:spPr>
                <a:xfrm>
                  <a:off x="2514150" y="3328451"/>
                  <a:ext cx="164414" cy="254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7" h="10852" extrusionOk="0">
                      <a:moveTo>
                        <a:pt x="7027" y="0"/>
                      </a:moveTo>
                      <a:lnTo>
                        <a:pt x="7027" y="0"/>
                      </a:lnTo>
                      <a:cubicBezTo>
                        <a:pt x="3755" y="1988"/>
                        <a:pt x="2954" y="9623"/>
                        <a:pt x="2954" y="9623"/>
                      </a:cubicBezTo>
                      <a:cubicBezTo>
                        <a:pt x="2954" y="9623"/>
                        <a:pt x="1950" y="2100"/>
                        <a:pt x="1" y="1563"/>
                      </a:cubicBezTo>
                      <a:lnTo>
                        <a:pt x="1" y="1563"/>
                      </a:lnTo>
                      <a:cubicBezTo>
                        <a:pt x="2751" y="6649"/>
                        <a:pt x="831" y="10852"/>
                        <a:pt x="831" y="10852"/>
                      </a:cubicBezTo>
                      <a:lnTo>
                        <a:pt x="5468" y="10852"/>
                      </a:lnTo>
                      <a:cubicBezTo>
                        <a:pt x="5468" y="10852"/>
                        <a:pt x="2924" y="5144"/>
                        <a:pt x="7027" y="0"/>
                      </a:cubicBezTo>
                      <a:close/>
                    </a:path>
                  </a:pathLst>
                </a:custGeom>
                <a:solidFill>
                  <a:srgbClr val="B4B7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16" name="Google Shape;1916;p42"/>
              <p:cNvGrpSpPr/>
              <p:nvPr/>
            </p:nvGrpSpPr>
            <p:grpSpPr>
              <a:xfrm>
                <a:off x="218815" y="3946300"/>
                <a:ext cx="767639" cy="575285"/>
                <a:chOff x="1286413" y="3306853"/>
                <a:chExt cx="450519" cy="337648"/>
              </a:xfrm>
            </p:grpSpPr>
            <p:sp>
              <p:nvSpPr>
                <p:cNvPr id="1917" name="Google Shape;1917;p42"/>
                <p:cNvSpPr/>
                <p:nvPr/>
              </p:nvSpPr>
              <p:spPr>
                <a:xfrm>
                  <a:off x="1357869" y="3306853"/>
                  <a:ext cx="275108" cy="33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8" h="14413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6955" y="3231"/>
                        <a:pt x="2962" y="14412"/>
                        <a:pt x="2962" y="14412"/>
                      </a:cubicBezTo>
                      <a:lnTo>
                        <a:pt x="9648" y="14412"/>
                      </a:lnTo>
                      <a:cubicBezTo>
                        <a:pt x="9648" y="14412"/>
                        <a:pt x="6461" y="4682"/>
                        <a:pt x="11757" y="1391"/>
                      </a:cubicBezTo>
                      <a:lnTo>
                        <a:pt x="11757" y="1391"/>
                      </a:lnTo>
                      <a:cubicBezTo>
                        <a:pt x="8039" y="2415"/>
                        <a:pt x="6825" y="5880"/>
                        <a:pt x="6691" y="11668"/>
                      </a:cubicBezTo>
                      <a:cubicBezTo>
                        <a:pt x="6018" y="3724"/>
                        <a:pt x="2648" y="673"/>
                        <a:pt x="0" y="0"/>
                      </a:cubicBezTo>
                      <a:close/>
                    </a:path>
                  </a:pathLst>
                </a:custGeom>
                <a:solidFill>
                  <a:srgbClr val="B4B7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8" name="Google Shape;1918;p42"/>
                <p:cNvSpPr/>
                <p:nvPr/>
              </p:nvSpPr>
              <p:spPr>
                <a:xfrm>
                  <a:off x="1286413" y="3412664"/>
                  <a:ext cx="192374" cy="231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2" h="9896" extrusionOk="0">
                      <a:moveTo>
                        <a:pt x="8222" y="1"/>
                      </a:moveTo>
                      <a:lnTo>
                        <a:pt x="8222" y="1"/>
                      </a:lnTo>
                      <a:cubicBezTo>
                        <a:pt x="2825" y="2105"/>
                        <a:pt x="3247" y="8774"/>
                        <a:pt x="3247" y="8774"/>
                      </a:cubicBezTo>
                      <a:cubicBezTo>
                        <a:pt x="3247" y="8774"/>
                        <a:pt x="2235" y="3716"/>
                        <a:pt x="3963" y="1482"/>
                      </a:cubicBezTo>
                      <a:lnTo>
                        <a:pt x="3963" y="1482"/>
                      </a:lnTo>
                      <a:cubicBezTo>
                        <a:pt x="1" y="3758"/>
                        <a:pt x="1350" y="9895"/>
                        <a:pt x="1350" y="9895"/>
                      </a:cubicBezTo>
                      <a:lnTo>
                        <a:pt x="1350" y="9894"/>
                      </a:lnTo>
                      <a:lnTo>
                        <a:pt x="7041" y="9894"/>
                      </a:lnTo>
                      <a:cubicBezTo>
                        <a:pt x="7041" y="9894"/>
                        <a:pt x="4682" y="4138"/>
                        <a:pt x="8222" y="1"/>
                      </a:cubicBezTo>
                      <a:close/>
                    </a:path>
                  </a:pathLst>
                </a:custGeom>
                <a:solidFill>
                  <a:srgbClr val="B4B7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9" name="Google Shape;1919;p42"/>
                <p:cNvSpPr/>
                <p:nvPr/>
              </p:nvSpPr>
              <p:spPr>
                <a:xfrm>
                  <a:off x="1529349" y="3323555"/>
                  <a:ext cx="207583" cy="320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2" h="13701" extrusionOk="0">
                      <a:moveTo>
                        <a:pt x="8872" y="0"/>
                      </a:moveTo>
                      <a:lnTo>
                        <a:pt x="8872" y="0"/>
                      </a:lnTo>
                      <a:cubicBezTo>
                        <a:pt x="4741" y="2510"/>
                        <a:pt x="3730" y="12147"/>
                        <a:pt x="3730" y="12147"/>
                      </a:cubicBezTo>
                      <a:cubicBezTo>
                        <a:pt x="3730" y="12147"/>
                        <a:pt x="2463" y="2651"/>
                        <a:pt x="1" y="1973"/>
                      </a:cubicBezTo>
                      <a:lnTo>
                        <a:pt x="1" y="1973"/>
                      </a:lnTo>
                      <a:cubicBezTo>
                        <a:pt x="3473" y="8392"/>
                        <a:pt x="1049" y="13699"/>
                        <a:pt x="1049" y="13699"/>
                      </a:cubicBezTo>
                      <a:lnTo>
                        <a:pt x="6905" y="13700"/>
                      </a:lnTo>
                      <a:cubicBezTo>
                        <a:pt x="6905" y="13700"/>
                        <a:pt x="3693" y="6494"/>
                        <a:pt x="8872" y="0"/>
                      </a:cubicBezTo>
                      <a:close/>
                    </a:path>
                  </a:pathLst>
                </a:custGeom>
                <a:solidFill>
                  <a:srgbClr val="B4B7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0" name="Google Shape;1920;p42"/>
              <p:cNvGrpSpPr/>
              <p:nvPr/>
            </p:nvGrpSpPr>
            <p:grpSpPr>
              <a:xfrm>
                <a:off x="8251040" y="3946300"/>
                <a:ext cx="767639" cy="575285"/>
                <a:chOff x="1286413" y="3306853"/>
                <a:chExt cx="450519" cy="337648"/>
              </a:xfrm>
            </p:grpSpPr>
            <p:sp>
              <p:nvSpPr>
                <p:cNvPr id="1921" name="Google Shape;1921;p42"/>
                <p:cNvSpPr/>
                <p:nvPr/>
              </p:nvSpPr>
              <p:spPr>
                <a:xfrm>
                  <a:off x="1357869" y="3306853"/>
                  <a:ext cx="275108" cy="33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8" h="14413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6955" y="3231"/>
                        <a:pt x="2962" y="14412"/>
                        <a:pt x="2962" y="14412"/>
                      </a:cubicBezTo>
                      <a:lnTo>
                        <a:pt x="9648" y="14412"/>
                      </a:lnTo>
                      <a:cubicBezTo>
                        <a:pt x="9648" y="14412"/>
                        <a:pt x="6461" y="4682"/>
                        <a:pt x="11757" y="1391"/>
                      </a:cubicBezTo>
                      <a:lnTo>
                        <a:pt x="11757" y="1391"/>
                      </a:lnTo>
                      <a:cubicBezTo>
                        <a:pt x="8039" y="2415"/>
                        <a:pt x="6825" y="5880"/>
                        <a:pt x="6691" y="11668"/>
                      </a:cubicBezTo>
                      <a:cubicBezTo>
                        <a:pt x="6018" y="3724"/>
                        <a:pt x="2648" y="673"/>
                        <a:pt x="0" y="0"/>
                      </a:cubicBezTo>
                      <a:close/>
                    </a:path>
                  </a:pathLst>
                </a:custGeom>
                <a:solidFill>
                  <a:srgbClr val="B4B7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2" name="Google Shape;1922;p42"/>
                <p:cNvSpPr/>
                <p:nvPr/>
              </p:nvSpPr>
              <p:spPr>
                <a:xfrm>
                  <a:off x="1286413" y="3412664"/>
                  <a:ext cx="192374" cy="231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2" h="9896" extrusionOk="0">
                      <a:moveTo>
                        <a:pt x="8222" y="1"/>
                      </a:moveTo>
                      <a:lnTo>
                        <a:pt x="8222" y="1"/>
                      </a:lnTo>
                      <a:cubicBezTo>
                        <a:pt x="2825" y="2105"/>
                        <a:pt x="3247" y="8774"/>
                        <a:pt x="3247" y="8774"/>
                      </a:cubicBezTo>
                      <a:cubicBezTo>
                        <a:pt x="3247" y="8774"/>
                        <a:pt x="2235" y="3716"/>
                        <a:pt x="3963" y="1482"/>
                      </a:cubicBezTo>
                      <a:lnTo>
                        <a:pt x="3963" y="1482"/>
                      </a:lnTo>
                      <a:cubicBezTo>
                        <a:pt x="1" y="3758"/>
                        <a:pt x="1350" y="9895"/>
                        <a:pt x="1350" y="9895"/>
                      </a:cubicBezTo>
                      <a:lnTo>
                        <a:pt x="1350" y="9894"/>
                      </a:lnTo>
                      <a:lnTo>
                        <a:pt x="7041" y="9894"/>
                      </a:lnTo>
                      <a:cubicBezTo>
                        <a:pt x="7041" y="9894"/>
                        <a:pt x="4682" y="4138"/>
                        <a:pt x="8222" y="1"/>
                      </a:cubicBezTo>
                      <a:close/>
                    </a:path>
                  </a:pathLst>
                </a:custGeom>
                <a:solidFill>
                  <a:srgbClr val="B4B7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3" name="Google Shape;1923;p42"/>
                <p:cNvSpPr/>
                <p:nvPr/>
              </p:nvSpPr>
              <p:spPr>
                <a:xfrm>
                  <a:off x="1529349" y="3323555"/>
                  <a:ext cx="207583" cy="320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2" h="13701" extrusionOk="0">
                      <a:moveTo>
                        <a:pt x="8872" y="0"/>
                      </a:moveTo>
                      <a:lnTo>
                        <a:pt x="8872" y="0"/>
                      </a:lnTo>
                      <a:cubicBezTo>
                        <a:pt x="4741" y="2510"/>
                        <a:pt x="3730" y="12147"/>
                        <a:pt x="3730" y="12147"/>
                      </a:cubicBezTo>
                      <a:cubicBezTo>
                        <a:pt x="3730" y="12147"/>
                        <a:pt x="2463" y="2651"/>
                        <a:pt x="1" y="1973"/>
                      </a:cubicBezTo>
                      <a:lnTo>
                        <a:pt x="1" y="1973"/>
                      </a:lnTo>
                      <a:cubicBezTo>
                        <a:pt x="3473" y="8392"/>
                        <a:pt x="1049" y="13699"/>
                        <a:pt x="1049" y="13699"/>
                      </a:cubicBezTo>
                      <a:lnTo>
                        <a:pt x="6905" y="13700"/>
                      </a:lnTo>
                      <a:cubicBezTo>
                        <a:pt x="6905" y="13700"/>
                        <a:pt x="3693" y="6494"/>
                        <a:pt x="8872" y="0"/>
                      </a:cubicBezTo>
                      <a:close/>
                    </a:path>
                  </a:pathLst>
                </a:custGeom>
                <a:solidFill>
                  <a:srgbClr val="B4B7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924" name="Google Shape;1924;p42"/>
          <p:cNvSpPr txBox="1">
            <a:spLocks noGrp="1"/>
          </p:cNvSpPr>
          <p:nvPr>
            <p:ph type="title"/>
          </p:nvPr>
        </p:nvSpPr>
        <p:spPr>
          <a:xfrm>
            <a:off x="720000" y="1515602"/>
            <a:ext cx="754254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1</a:t>
            </a:r>
            <a:r>
              <a:rPr lang="tr-TR" dirty="0"/>
              <a:t>.1</a:t>
            </a:r>
            <a:endParaRPr dirty="0"/>
          </a:p>
        </p:txBody>
      </p:sp>
      <p:sp>
        <p:nvSpPr>
          <p:cNvPr id="1925" name="Google Shape;1925;p42"/>
          <p:cNvSpPr txBox="1">
            <a:spLocks noGrp="1"/>
          </p:cNvSpPr>
          <p:nvPr>
            <p:ph type="subTitle" idx="1"/>
          </p:nvPr>
        </p:nvSpPr>
        <p:spPr>
          <a:xfrm>
            <a:off x="1549350" y="1706376"/>
            <a:ext cx="248635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Temel iskeletin elde edilmesi, yazılımın geliştirilmesi</a:t>
            </a:r>
            <a:endParaRPr dirty="0"/>
          </a:p>
        </p:txBody>
      </p:sp>
      <p:sp>
        <p:nvSpPr>
          <p:cNvPr id="1926" name="Google Shape;1926;p42"/>
          <p:cNvSpPr txBox="1">
            <a:spLocks noGrp="1"/>
          </p:cNvSpPr>
          <p:nvPr>
            <p:ph type="title" idx="2"/>
          </p:nvPr>
        </p:nvSpPr>
        <p:spPr>
          <a:xfrm>
            <a:off x="4572050" y="1515602"/>
            <a:ext cx="6696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1.</a:t>
            </a:r>
            <a:r>
              <a:rPr lang="es" dirty="0"/>
              <a:t>2</a:t>
            </a:r>
            <a:endParaRPr dirty="0"/>
          </a:p>
        </p:txBody>
      </p:sp>
      <p:sp>
        <p:nvSpPr>
          <p:cNvPr id="1927" name="Google Shape;1927;p42"/>
          <p:cNvSpPr txBox="1">
            <a:spLocks noGrp="1"/>
          </p:cNvSpPr>
          <p:nvPr>
            <p:ph type="subTitle" idx="3"/>
          </p:nvPr>
        </p:nvSpPr>
        <p:spPr>
          <a:xfrm>
            <a:off x="5394150" y="1706361"/>
            <a:ext cx="23364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dirty="0"/>
              <a:t>Sarsılmama, kolay kullanım için bir ünite</a:t>
            </a:r>
            <a:endParaRPr dirty="0"/>
          </a:p>
        </p:txBody>
      </p:sp>
      <p:sp>
        <p:nvSpPr>
          <p:cNvPr id="1928" name="Google Shape;1928;p42"/>
          <p:cNvSpPr txBox="1">
            <a:spLocks noGrp="1"/>
          </p:cNvSpPr>
          <p:nvPr>
            <p:ph type="title" idx="4"/>
          </p:nvPr>
        </p:nvSpPr>
        <p:spPr>
          <a:xfrm>
            <a:off x="720000" y="2735452"/>
            <a:ext cx="6696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1.</a:t>
            </a:r>
            <a:r>
              <a:rPr lang="es" dirty="0"/>
              <a:t>3</a:t>
            </a:r>
            <a:endParaRPr dirty="0"/>
          </a:p>
        </p:txBody>
      </p:sp>
      <p:sp>
        <p:nvSpPr>
          <p:cNvPr id="1929" name="Google Shape;1929;p42"/>
          <p:cNvSpPr txBox="1">
            <a:spLocks noGrp="1"/>
          </p:cNvSpPr>
          <p:nvPr>
            <p:ph type="subTitle" idx="5"/>
          </p:nvPr>
        </p:nvSpPr>
        <p:spPr>
          <a:xfrm>
            <a:off x="1542000" y="2926025"/>
            <a:ext cx="23364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dirty="0"/>
              <a:t>Tüm testlerin prototip üzerinden yapılması</a:t>
            </a:r>
            <a:endParaRPr dirty="0"/>
          </a:p>
        </p:txBody>
      </p:sp>
      <p:sp>
        <p:nvSpPr>
          <p:cNvPr id="1930" name="Google Shape;1930;p42"/>
          <p:cNvSpPr txBox="1">
            <a:spLocks noGrp="1"/>
          </p:cNvSpPr>
          <p:nvPr>
            <p:ph type="title" idx="6"/>
          </p:nvPr>
        </p:nvSpPr>
        <p:spPr>
          <a:xfrm>
            <a:off x="4572150" y="2735452"/>
            <a:ext cx="6696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1.</a:t>
            </a:r>
            <a:r>
              <a:rPr lang="es" dirty="0"/>
              <a:t>4</a:t>
            </a:r>
            <a:endParaRPr dirty="0"/>
          </a:p>
        </p:txBody>
      </p:sp>
      <p:sp>
        <p:nvSpPr>
          <p:cNvPr id="1931" name="Google Shape;1931;p42"/>
          <p:cNvSpPr txBox="1">
            <a:spLocks noGrp="1"/>
          </p:cNvSpPr>
          <p:nvPr>
            <p:ph type="subTitle" idx="7"/>
          </p:nvPr>
        </p:nvSpPr>
        <p:spPr>
          <a:xfrm>
            <a:off x="5399050" y="2928720"/>
            <a:ext cx="23364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dirty="0"/>
              <a:t>Müşteriyi bulmak ve pist alanı sorunları</a:t>
            </a:r>
            <a:endParaRPr dirty="0"/>
          </a:p>
        </p:txBody>
      </p:sp>
      <p:sp>
        <p:nvSpPr>
          <p:cNvPr id="1932" name="Google Shape;1932;p42"/>
          <p:cNvSpPr txBox="1">
            <a:spLocks noGrp="1"/>
          </p:cNvSpPr>
          <p:nvPr>
            <p:ph type="title" idx="8"/>
          </p:nvPr>
        </p:nvSpPr>
        <p:spPr>
          <a:xfrm>
            <a:off x="720000" y="544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Prototip Üretim</a:t>
            </a:r>
            <a:endParaRPr dirty="0"/>
          </a:p>
        </p:txBody>
      </p:sp>
      <p:sp>
        <p:nvSpPr>
          <p:cNvPr id="1933" name="Google Shape;1933;p42"/>
          <p:cNvSpPr txBox="1">
            <a:spLocks noGrp="1"/>
          </p:cNvSpPr>
          <p:nvPr>
            <p:ph type="subTitle" idx="9"/>
          </p:nvPr>
        </p:nvSpPr>
        <p:spPr>
          <a:xfrm>
            <a:off x="1544450" y="1424425"/>
            <a:ext cx="2336400" cy="4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Drone</a:t>
            </a:r>
            <a:endParaRPr dirty="0"/>
          </a:p>
        </p:txBody>
      </p:sp>
      <p:sp>
        <p:nvSpPr>
          <p:cNvPr id="1934" name="Google Shape;1934;p42"/>
          <p:cNvSpPr txBox="1">
            <a:spLocks noGrp="1"/>
          </p:cNvSpPr>
          <p:nvPr>
            <p:ph type="subTitle" idx="13"/>
          </p:nvPr>
        </p:nvSpPr>
        <p:spPr>
          <a:xfrm>
            <a:off x="5394150" y="1424413"/>
            <a:ext cx="2458872" cy="4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dirty="0"/>
              <a:t>Teslimat Ünitesi</a:t>
            </a:r>
            <a:endParaRPr dirty="0"/>
          </a:p>
        </p:txBody>
      </p:sp>
      <p:sp>
        <p:nvSpPr>
          <p:cNvPr id="1935" name="Google Shape;1935;p42"/>
          <p:cNvSpPr txBox="1">
            <a:spLocks noGrp="1"/>
          </p:cNvSpPr>
          <p:nvPr>
            <p:ph type="subTitle" idx="14"/>
          </p:nvPr>
        </p:nvSpPr>
        <p:spPr>
          <a:xfrm>
            <a:off x="1546900" y="2644063"/>
            <a:ext cx="2336400" cy="4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dirty="0"/>
              <a:t>Testler</a:t>
            </a:r>
            <a:endParaRPr dirty="0"/>
          </a:p>
        </p:txBody>
      </p:sp>
      <p:sp>
        <p:nvSpPr>
          <p:cNvPr id="1936" name="Google Shape;1936;p42"/>
          <p:cNvSpPr txBox="1">
            <a:spLocks noGrp="1"/>
          </p:cNvSpPr>
          <p:nvPr>
            <p:ph type="subTitle" idx="15"/>
          </p:nvPr>
        </p:nvSpPr>
        <p:spPr>
          <a:xfrm>
            <a:off x="5394150" y="2641775"/>
            <a:ext cx="2514300" cy="4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dirty="0"/>
              <a:t>Kritikler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8" name="Google Shape;2378;p4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1.1 Drone</a:t>
            </a:r>
            <a:endParaRPr dirty="0"/>
          </a:p>
        </p:txBody>
      </p:sp>
      <p:sp>
        <p:nvSpPr>
          <p:cNvPr id="5" name="Google Shape;2378;p45">
            <a:extLst>
              <a:ext uri="{FF2B5EF4-FFF2-40B4-BE49-F238E27FC236}">
                <a16:creationId xmlns:a16="http://schemas.microsoft.com/office/drawing/2014/main" id="{63859D5A-B641-4229-883B-49CB02EFC63C}"/>
              </a:ext>
            </a:extLst>
          </p:cNvPr>
          <p:cNvSpPr txBox="1">
            <a:spLocks/>
          </p:cNvSpPr>
          <p:nvPr/>
        </p:nvSpPr>
        <p:spPr>
          <a:xfrm>
            <a:off x="715100" y="327311"/>
            <a:ext cx="3796998" cy="319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9pPr>
          </a:lstStyle>
          <a:p>
            <a:r>
              <a:rPr lang="tr-TR" sz="1100" dirty="0">
                <a:latin typeface="Archivo" panose="020B0604020202020204" charset="-94"/>
                <a:cs typeface="Archivo" panose="020B0604020202020204" charset="-94"/>
              </a:rPr>
              <a:t>01. Prototip Üretim /</a:t>
            </a:r>
          </a:p>
        </p:txBody>
      </p:sp>
      <p:sp>
        <p:nvSpPr>
          <p:cNvPr id="6" name="Google Shape;2569;p48">
            <a:extLst>
              <a:ext uri="{FF2B5EF4-FFF2-40B4-BE49-F238E27FC236}">
                <a16:creationId xmlns:a16="http://schemas.microsoft.com/office/drawing/2014/main" id="{028FBB59-4587-4190-840F-EABE28B2EC38}"/>
              </a:ext>
            </a:extLst>
          </p:cNvPr>
          <p:cNvSpPr txBox="1">
            <a:spLocks/>
          </p:cNvSpPr>
          <p:nvPr/>
        </p:nvSpPr>
        <p:spPr>
          <a:xfrm>
            <a:off x="1997832" y="3014419"/>
            <a:ext cx="2815591" cy="34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tr-TR" sz="2500" b="1" dirty="0">
                <a:latin typeface="Alatsi" panose="020B0604020202020204" charset="-94"/>
                <a:cs typeface="Alatsi" panose="020B0604020202020204" charset="-94"/>
              </a:rPr>
              <a:t>Drone Yazılımı</a:t>
            </a:r>
          </a:p>
        </p:txBody>
      </p:sp>
      <p:sp>
        <p:nvSpPr>
          <p:cNvPr id="7" name="Google Shape;2570;p48">
            <a:extLst>
              <a:ext uri="{FF2B5EF4-FFF2-40B4-BE49-F238E27FC236}">
                <a16:creationId xmlns:a16="http://schemas.microsoft.com/office/drawing/2014/main" id="{4BA07F2B-7144-4D21-BAF6-4D430797504C}"/>
              </a:ext>
            </a:extLst>
          </p:cNvPr>
          <p:cNvSpPr txBox="1">
            <a:spLocks/>
          </p:cNvSpPr>
          <p:nvPr/>
        </p:nvSpPr>
        <p:spPr>
          <a:xfrm>
            <a:off x="1997835" y="3394776"/>
            <a:ext cx="3926078" cy="733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tr-TR" dirty="0"/>
              <a:t>Uzaktan kumanda, pist alanınının otonom şekilde tanınması, güzergâh belirleme ve teslimat </a:t>
            </a:r>
            <a:endParaRPr lang="es-ES" dirty="0"/>
          </a:p>
        </p:txBody>
      </p:sp>
      <p:sp>
        <p:nvSpPr>
          <p:cNvPr id="8" name="Google Shape;2571;p48">
            <a:extLst>
              <a:ext uri="{FF2B5EF4-FFF2-40B4-BE49-F238E27FC236}">
                <a16:creationId xmlns:a16="http://schemas.microsoft.com/office/drawing/2014/main" id="{094512E9-AEE9-4A91-A384-9D75963B5E5E}"/>
              </a:ext>
            </a:extLst>
          </p:cNvPr>
          <p:cNvSpPr txBox="1">
            <a:spLocks/>
          </p:cNvSpPr>
          <p:nvPr/>
        </p:nvSpPr>
        <p:spPr>
          <a:xfrm>
            <a:off x="1970563" y="1878347"/>
            <a:ext cx="392607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r-TR" dirty="0"/>
              <a:t>Temel iskelet satın mı alınacak yoksa sıfırdan üretilecek mi? Bu konu üzerinde konuşulmalı</a:t>
            </a:r>
            <a:endParaRPr lang="es-ES" dirty="0"/>
          </a:p>
        </p:txBody>
      </p:sp>
      <p:sp>
        <p:nvSpPr>
          <p:cNvPr id="10" name="Google Shape;2574;p48">
            <a:extLst>
              <a:ext uri="{FF2B5EF4-FFF2-40B4-BE49-F238E27FC236}">
                <a16:creationId xmlns:a16="http://schemas.microsoft.com/office/drawing/2014/main" id="{26A8A150-F685-4D28-82C7-3785BF5BD875}"/>
              </a:ext>
            </a:extLst>
          </p:cNvPr>
          <p:cNvSpPr txBox="1">
            <a:spLocks/>
          </p:cNvSpPr>
          <p:nvPr/>
        </p:nvSpPr>
        <p:spPr>
          <a:xfrm>
            <a:off x="1970560" y="1497992"/>
            <a:ext cx="3417904" cy="3449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r-TR" sz="2500" b="1" dirty="0">
                <a:latin typeface="Alatsi" panose="020B0604020202020204" charset="-94"/>
                <a:cs typeface="Alatsi" panose="020B0604020202020204" charset="-94"/>
              </a:rPr>
              <a:t>Temel İskeletin Üretimi</a:t>
            </a:r>
          </a:p>
        </p:txBody>
      </p:sp>
      <p:grpSp>
        <p:nvGrpSpPr>
          <p:cNvPr id="83" name="Google Shape;5429;p75">
            <a:extLst>
              <a:ext uri="{FF2B5EF4-FFF2-40B4-BE49-F238E27FC236}">
                <a16:creationId xmlns:a16="http://schemas.microsoft.com/office/drawing/2014/main" id="{71D869F1-831D-4A14-B4AC-9119321A9577}"/>
              </a:ext>
            </a:extLst>
          </p:cNvPr>
          <p:cNvGrpSpPr/>
          <p:nvPr/>
        </p:nvGrpSpPr>
        <p:grpSpPr>
          <a:xfrm>
            <a:off x="828700" y="1315389"/>
            <a:ext cx="755792" cy="1049075"/>
            <a:chOff x="3223569" y="2194075"/>
            <a:chExt cx="270033" cy="374819"/>
          </a:xfrm>
        </p:grpSpPr>
        <p:sp>
          <p:nvSpPr>
            <p:cNvPr id="84" name="Google Shape;5430;p75">
              <a:extLst>
                <a:ext uri="{FF2B5EF4-FFF2-40B4-BE49-F238E27FC236}">
                  <a16:creationId xmlns:a16="http://schemas.microsoft.com/office/drawing/2014/main" id="{7544FD61-EDFE-4A04-8909-C9317FECD60C}"/>
                </a:ext>
              </a:extLst>
            </p:cNvPr>
            <p:cNvSpPr/>
            <p:nvPr/>
          </p:nvSpPr>
          <p:spPr>
            <a:xfrm>
              <a:off x="3233719" y="2198764"/>
              <a:ext cx="250449" cy="354352"/>
            </a:xfrm>
            <a:custGeom>
              <a:avLst/>
              <a:gdLst/>
              <a:ahLst/>
              <a:cxnLst/>
              <a:rect l="l" t="t" r="r" b="b"/>
              <a:pathLst>
                <a:path w="9080" h="12847" extrusionOk="0">
                  <a:moveTo>
                    <a:pt x="7013" y="0"/>
                  </a:moveTo>
                  <a:cubicBezTo>
                    <a:pt x="6801" y="19"/>
                    <a:pt x="6625" y="175"/>
                    <a:pt x="6594" y="386"/>
                  </a:cubicBezTo>
                  <a:cubicBezTo>
                    <a:pt x="6426" y="1525"/>
                    <a:pt x="5477" y="2095"/>
                    <a:pt x="4527" y="2095"/>
                  </a:cubicBezTo>
                  <a:cubicBezTo>
                    <a:pt x="3578" y="2095"/>
                    <a:pt x="2628" y="1525"/>
                    <a:pt x="2461" y="386"/>
                  </a:cubicBezTo>
                  <a:cubicBezTo>
                    <a:pt x="2429" y="176"/>
                    <a:pt x="2041" y="27"/>
                    <a:pt x="2041" y="27"/>
                  </a:cubicBezTo>
                  <a:lnTo>
                    <a:pt x="424" y="27"/>
                  </a:lnTo>
                  <a:cubicBezTo>
                    <a:pt x="190" y="27"/>
                    <a:pt x="1" y="214"/>
                    <a:pt x="1" y="449"/>
                  </a:cubicBezTo>
                  <a:lnTo>
                    <a:pt x="1" y="12423"/>
                  </a:lnTo>
                  <a:cubicBezTo>
                    <a:pt x="1" y="12659"/>
                    <a:pt x="190" y="12847"/>
                    <a:pt x="424" y="12847"/>
                  </a:cubicBezTo>
                  <a:lnTo>
                    <a:pt x="8656" y="12847"/>
                  </a:lnTo>
                  <a:cubicBezTo>
                    <a:pt x="8891" y="12847"/>
                    <a:pt x="9080" y="12658"/>
                    <a:pt x="9080" y="12423"/>
                  </a:cubicBezTo>
                  <a:lnTo>
                    <a:pt x="9080" y="441"/>
                  </a:lnTo>
                  <a:cubicBezTo>
                    <a:pt x="9080" y="441"/>
                    <a:pt x="8876" y="19"/>
                    <a:pt x="8641" y="0"/>
                  </a:cubicBezTo>
                  <a:close/>
                </a:path>
              </a:pathLst>
            </a:custGeom>
            <a:solidFill>
              <a:srgbClr val="409D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431;p75">
              <a:extLst>
                <a:ext uri="{FF2B5EF4-FFF2-40B4-BE49-F238E27FC236}">
                  <a16:creationId xmlns:a16="http://schemas.microsoft.com/office/drawing/2014/main" id="{2B7369D6-947C-4E4B-9ECF-7399960DAB66}"/>
                </a:ext>
              </a:extLst>
            </p:cNvPr>
            <p:cNvSpPr/>
            <p:nvPr/>
          </p:nvSpPr>
          <p:spPr>
            <a:xfrm>
              <a:off x="3233719" y="2199481"/>
              <a:ext cx="250422" cy="353635"/>
            </a:xfrm>
            <a:custGeom>
              <a:avLst/>
              <a:gdLst/>
              <a:ahLst/>
              <a:cxnLst/>
              <a:rect l="l" t="t" r="r" b="b"/>
              <a:pathLst>
                <a:path w="9079" h="12821" extrusionOk="0">
                  <a:moveTo>
                    <a:pt x="424" y="1"/>
                  </a:moveTo>
                  <a:cubicBezTo>
                    <a:pt x="190" y="1"/>
                    <a:pt x="1" y="188"/>
                    <a:pt x="1" y="423"/>
                  </a:cubicBezTo>
                  <a:lnTo>
                    <a:pt x="1" y="12397"/>
                  </a:lnTo>
                  <a:cubicBezTo>
                    <a:pt x="1" y="12632"/>
                    <a:pt x="190" y="12821"/>
                    <a:pt x="424" y="12821"/>
                  </a:cubicBezTo>
                  <a:lnTo>
                    <a:pt x="8655" y="12821"/>
                  </a:lnTo>
                  <a:cubicBezTo>
                    <a:pt x="8889" y="12821"/>
                    <a:pt x="9078" y="12633"/>
                    <a:pt x="9078" y="12397"/>
                  </a:cubicBezTo>
                  <a:lnTo>
                    <a:pt x="9078" y="423"/>
                  </a:lnTo>
                  <a:cubicBezTo>
                    <a:pt x="9078" y="191"/>
                    <a:pt x="8889" y="1"/>
                    <a:pt x="8655" y="1"/>
                  </a:cubicBezTo>
                  <a:lnTo>
                    <a:pt x="7025" y="1"/>
                  </a:lnTo>
                  <a:cubicBezTo>
                    <a:pt x="6815" y="1"/>
                    <a:pt x="6637" y="157"/>
                    <a:pt x="6606" y="367"/>
                  </a:cubicBezTo>
                  <a:cubicBezTo>
                    <a:pt x="6438" y="1505"/>
                    <a:pt x="5488" y="2074"/>
                    <a:pt x="4539" y="2074"/>
                  </a:cubicBezTo>
                  <a:cubicBezTo>
                    <a:pt x="3589" y="2074"/>
                    <a:pt x="2639" y="1505"/>
                    <a:pt x="2472" y="367"/>
                  </a:cubicBezTo>
                  <a:cubicBezTo>
                    <a:pt x="2441" y="157"/>
                    <a:pt x="2265" y="1"/>
                    <a:pt x="20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432;p75">
              <a:extLst>
                <a:ext uri="{FF2B5EF4-FFF2-40B4-BE49-F238E27FC236}">
                  <a16:creationId xmlns:a16="http://schemas.microsoft.com/office/drawing/2014/main" id="{EFFA94BB-10FF-4B3C-A24A-6EF8D5DD36A9}"/>
                </a:ext>
              </a:extLst>
            </p:cNvPr>
            <p:cNvSpPr/>
            <p:nvPr/>
          </p:nvSpPr>
          <p:spPr>
            <a:xfrm>
              <a:off x="3250545" y="2194075"/>
              <a:ext cx="11061" cy="57289"/>
            </a:xfrm>
            <a:custGeom>
              <a:avLst/>
              <a:gdLst/>
              <a:ahLst/>
              <a:cxnLst/>
              <a:rect l="l" t="t" r="r" b="b"/>
              <a:pathLst>
                <a:path w="401" h="2077" extrusionOk="0">
                  <a:moveTo>
                    <a:pt x="203" y="0"/>
                  </a:moveTo>
                  <a:cubicBezTo>
                    <a:pt x="200" y="0"/>
                    <a:pt x="198" y="0"/>
                    <a:pt x="195" y="0"/>
                  </a:cubicBezTo>
                  <a:cubicBezTo>
                    <a:pt x="85" y="3"/>
                    <a:pt x="0" y="98"/>
                    <a:pt x="0" y="208"/>
                  </a:cubicBezTo>
                  <a:lnTo>
                    <a:pt x="0" y="1870"/>
                  </a:lnTo>
                  <a:cubicBezTo>
                    <a:pt x="0" y="1973"/>
                    <a:pt x="74" y="2065"/>
                    <a:pt x="176" y="2075"/>
                  </a:cubicBezTo>
                  <a:cubicBezTo>
                    <a:pt x="184" y="2076"/>
                    <a:pt x="193" y="2077"/>
                    <a:pt x="201" y="2077"/>
                  </a:cubicBezTo>
                  <a:cubicBezTo>
                    <a:pt x="310" y="2077"/>
                    <a:pt x="400" y="1987"/>
                    <a:pt x="400" y="1878"/>
                  </a:cubicBezTo>
                  <a:lnTo>
                    <a:pt x="400" y="200"/>
                  </a:lnTo>
                  <a:cubicBezTo>
                    <a:pt x="400" y="91"/>
                    <a:pt x="311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433;p75">
              <a:extLst>
                <a:ext uri="{FF2B5EF4-FFF2-40B4-BE49-F238E27FC236}">
                  <a16:creationId xmlns:a16="http://schemas.microsoft.com/office/drawing/2014/main" id="{6CB97B74-41E8-4F22-8BA9-47AB42C31BEF}"/>
                </a:ext>
              </a:extLst>
            </p:cNvPr>
            <p:cNvSpPr/>
            <p:nvPr/>
          </p:nvSpPr>
          <p:spPr>
            <a:xfrm>
              <a:off x="3455538" y="2194103"/>
              <a:ext cx="11061" cy="57344"/>
            </a:xfrm>
            <a:custGeom>
              <a:avLst/>
              <a:gdLst/>
              <a:ahLst/>
              <a:cxnLst/>
              <a:rect l="l" t="t" r="r" b="b"/>
              <a:pathLst>
                <a:path w="401" h="2079" extrusionOk="0">
                  <a:moveTo>
                    <a:pt x="200" y="1"/>
                  </a:moveTo>
                  <a:cubicBezTo>
                    <a:pt x="198" y="1"/>
                    <a:pt x="197" y="1"/>
                    <a:pt x="195" y="1"/>
                  </a:cubicBezTo>
                  <a:cubicBezTo>
                    <a:pt x="85" y="5"/>
                    <a:pt x="0" y="100"/>
                    <a:pt x="0" y="210"/>
                  </a:cubicBezTo>
                  <a:lnTo>
                    <a:pt x="0" y="1869"/>
                  </a:lnTo>
                  <a:cubicBezTo>
                    <a:pt x="0" y="1979"/>
                    <a:pt x="85" y="2074"/>
                    <a:pt x="195" y="2079"/>
                  </a:cubicBezTo>
                  <a:cubicBezTo>
                    <a:pt x="196" y="2079"/>
                    <a:pt x="197" y="2079"/>
                    <a:pt x="198" y="2079"/>
                  </a:cubicBezTo>
                  <a:cubicBezTo>
                    <a:pt x="309" y="2079"/>
                    <a:pt x="400" y="1990"/>
                    <a:pt x="400" y="1878"/>
                  </a:cubicBezTo>
                  <a:lnTo>
                    <a:pt x="400" y="200"/>
                  </a:lnTo>
                  <a:cubicBezTo>
                    <a:pt x="400" y="90"/>
                    <a:pt x="309" y="1"/>
                    <a:pt x="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434;p75">
              <a:extLst>
                <a:ext uri="{FF2B5EF4-FFF2-40B4-BE49-F238E27FC236}">
                  <a16:creationId xmlns:a16="http://schemas.microsoft.com/office/drawing/2014/main" id="{758AD1F6-2221-4EDE-8BA2-52A1FB3C227A}"/>
                </a:ext>
              </a:extLst>
            </p:cNvPr>
            <p:cNvSpPr/>
            <p:nvPr/>
          </p:nvSpPr>
          <p:spPr>
            <a:xfrm>
              <a:off x="3233775" y="2232746"/>
              <a:ext cx="250394" cy="306966"/>
            </a:xfrm>
            <a:custGeom>
              <a:avLst/>
              <a:gdLst/>
              <a:ahLst/>
              <a:cxnLst/>
              <a:rect l="l" t="t" r="r" b="b"/>
              <a:pathLst>
                <a:path w="9078" h="11129" extrusionOk="0">
                  <a:moveTo>
                    <a:pt x="1480" y="1"/>
                  </a:moveTo>
                  <a:cubicBezTo>
                    <a:pt x="932" y="1"/>
                    <a:pt x="415" y="190"/>
                    <a:pt x="0" y="539"/>
                  </a:cubicBezTo>
                  <a:lnTo>
                    <a:pt x="0" y="4071"/>
                  </a:lnTo>
                  <a:cubicBezTo>
                    <a:pt x="415" y="4418"/>
                    <a:pt x="932" y="4607"/>
                    <a:pt x="1480" y="4607"/>
                  </a:cubicBezTo>
                  <a:cubicBezTo>
                    <a:pt x="1926" y="4607"/>
                    <a:pt x="2354" y="4478"/>
                    <a:pt x="2720" y="4243"/>
                  </a:cubicBezTo>
                  <a:cubicBezTo>
                    <a:pt x="2804" y="4356"/>
                    <a:pt x="2859" y="4487"/>
                    <a:pt x="2881" y="4623"/>
                  </a:cubicBezTo>
                  <a:cubicBezTo>
                    <a:pt x="2889" y="4671"/>
                    <a:pt x="2893" y="4718"/>
                    <a:pt x="2893" y="4767"/>
                  </a:cubicBezTo>
                  <a:lnTo>
                    <a:pt x="2893" y="6344"/>
                  </a:lnTo>
                  <a:cubicBezTo>
                    <a:pt x="2893" y="6390"/>
                    <a:pt x="2889" y="6439"/>
                    <a:pt x="2881" y="6486"/>
                  </a:cubicBezTo>
                  <a:cubicBezTo>
                    <a:pt x="2858" y="6628"/>
                    <a:pt x="2799" y="6763"/>
                    <a:pt x="2711" y="6878"/>
                  </a:cubicBezTo>
                  <a:cubicBezTo>
                    <a:pt x="2346" y="6647"/>
                    <a:pt x="1924" y="6522"/>
                    <a:pt x="1480" y="6522"/>
                  </a:cubicBezTo>
                  <a:cubicBezTo>
                    <a:pt x="932" y="6522"/>
                    <a:pt x="415" y="6711"/>
                    <a:pt x="0" y="7060"/>
                  </a:cubicBezTo>
                  <a:lnTo>
                    <a:pt x="0" y="10592"/>
                  </a:lnTo>
                  <a:cubicBezTo>
                    <a:pt x="415" y="10939"/>
                    <a:pt x="931" y="11128"/>
                    <a:pt x="1479" y="11128"/>
                  </a:cubicBezTo>
                  <a:cubicBezTo>
                    <a:pt x="2094" y="11128"/>
                    <a:pt x="2672" y="10890"/>
                    <a:pt x="3107" y="10454"/>
                  </a:cubicBezTo>
                  <a:cubicBezTo>
                    <a:pt x="3541" y="10021"/>
                    <a:pt x="3781" y="9442"/>
                    <a:pt x="3781" y="8826"/>
                  </a:cubicBezTo>
                  <a:cubicBezTo>
                    <a:pt x="3781" y="8694"/>
                    <a:pt x="3771" y="8564"/>
                    <a:pt x="3749" y="8438"/>
                  </a:cubicBezTo>
                  <a:lnTo>
                    <a:pt x="3917" y="8269"/>
                  </a:lnTo>
                  <a:cubicBezTo>
                    <a:pt x="4082" y="8104"/>
                    <a:pt x="4303" y="8013"/>
                    <a:pt x="4537" y="8013"/>
                  </a:cubicBezTo>
                  <a:cubicBezTo>
                    <a:pt x="4655" y="8013"/>
                    <a:pt x="4769" y="8035"/>
                    <a:pt x="4874" y="8079"/>
                  </a:cubicBezTo>
                  <a:cubicBezTo>
                    <a:pt x="4981" y="8123"/>
                    <a:pt x="5077" y="8186"/>
                    <a:pt x="5159" y="8269"/>
                  </a:cubicBezTo>
                  <a:lnTo>
                    <a:pt x="5327" y="8438"/>
                  </a:lnTo>
                  <a:cubicBezTo>
                    <a:pt x="5305" y="8564"/>
                    <a:pt x="5295" y="8694"/>
                    <a:pt x="5295" y="8826"/>
                  </a:cubicBezTo>
                  <a:cubicBezTo>
                    <a:pt x="5295" y="9442"/>
                    <a:pt x="5533" y="10018"/>
                    <a:pt x="5969" y="10454"/>
                  </a:cubicBezTo>
                  <a:cubicBezTo>
                    <a:pt x="6403" y="10888"/>
                    <a:pt x="6982" y="11128"/>
                    <a:pt x="7597" y="11128"/>
                  </a:cubicBezTo>
                  <a:cubicBezTo>
                    <a:pt x="8146" y="11128"/>
                    <a:pt x="8661" y="10939"/>
                    <a:pt x="9076" y="10592"/>
                  </a:cubicBezTo>
                  <a:lnTo>
                    <a:pt x="9076" y="7060"/>
                  </a:lnTo>
                  <a:cubicBezTo>
                    <a:pt x="8661" y="6711"/>
                    <a:pt x="8143" y="6522"/>
                    <a:pt x="7596" y="6522"/>
                  </a:cubicBezTo>
                  <a:cubicBezTo>
                    <a:pt x="7152" y="6522"/>
                    <a:pt x="6728" y="6647"/>
                    <a:pt x="6365" y="6878"/>
                  </a:cubicBezTo>
                  <a:cubicBezTo>
                    <a:pt x="6277" y="6764"/>
                    <a:pt x="6218" y="6628"/>
                    <a:pt x="6193" y="6486"/>
                  </a:cubicBezTo>
                  <a:cubicBezTo>
                    <a:pt x="6186" y="6439"/>
                    <a:pt x="6183" y="6390"/>
                    <a:pt x="6183" y="6344"/>
                  </a:cubicBezTo>
                  <a:lnTo>
                    <a:pt x="6183" y="4767"/>
                  </a:lnTo>
                  <a:cubicBezTo>
                    <a:pt x="6183" y="4717"/>
                    <a:pt x="6186" y="4668"/>
                    <a:pt x="6196" y="4624"/>
                  </a:cubicBezTo>
                  <a:cubicBezTo>
                    <a:pt x="6218" y="4487"/>
                    <a:pt x="6274" y="4355"/>
                    <a:pt x="6358" y="4243"/>
                  </a:cubicBezTo>
                  <a:cubicBezTo>
                    <a:pt x="6724" y="4479"/>
                    <a:pt x="7150" y="4607"/>
                    <a:pt x="7597" y="4607"/>
                  </a:cubicBezTo>
                  <a:cubicBezTo>
                    <a:pt x="8146" y="4607"/>
                    <a:pt x="8663" y="4418"/>
                    <a:pt x="9078" y="4069"/>
                  </a:cubicBezTo>
                  <a:lnTo>
                    <a:pt x="9078" y="537"/>
                  </a:lnTo>
                  <a:cubicBezTo>
                    <a:pt x="8663" y="190"/>
                    <a:pt x="8146" y="1"/>
                    <a:pt x="7599" y="1"/>
                  </a:cubicBezTo>
                  <a:cubicBezTo>
                    <a:pt x="7522" y="1"/>
                    <a:pt x="7444" y="5"/>
                    <a:pt x="7366" y="12"/>
                  </a:cubicBezTo>
                  <a:cubicBezTo>
                    <a:pt x="6936" y="54"/>
                    <a:pt x="6523" y="218"/>
                    <a:pt x="6183" y="484"/>
                  </a:cubicBezTo>
                  <a:cubicBezTo>
                    <a:pt x="5480" y="1034"/>
                    <a:pt x="5195" y="1882"/>
                    <a:pt x="5324" y="2675"/>
                  </a:cubicBezTo>
                  <a:lnTo>
                    <a:pt x="5185" y="2813"/>
                  </a:lnTo>
                  <a:lnTo>
                    <a:pt x="5178" y="2820"/>
                  </a:lnTo>
                  <a:cubicBezTo>
                    <a:pt x="5012" y="2980"/>
                    <a:pt x="4794" y="3070"/>
                    <a:pt x="4564" y="3070"/>
                  </a:cubicBezTo>
                  <a:lnTo>
                    <a:pt x="4512" y="3070"/>
                  </a:lnTo>
                  <a:cubicBezTo>
                    <a:pt x="4281" y="3070"/>
                    <a:pt x="4064" y="2982"/>
                    <a:pt x="3898" y="2820"/>
                  </a:cubicBezTo>
                  <a:lnTo>
                    <a:pt x="3753" y="2675"/>
                  </a:lnTo>
                  <a:cubicBezTo>
                    <a:pt x="3869" y="1969"/>
                    <a:pt x="3655" y="1219"/>
                    <a:pt x="3111" y="675"/>
                  </a:cubicBezTo>
                  <a:cubicBezTo>
                    <a:pt x="2675" y="241"/>
                    <a:pt x="2096" y="1"/>
                    <a:pt x="14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435;p75">
              <a:extLst>
                <a:ext uri="{FF2B5EF4-FFF2-40B4-BE49-F238E27FC236}">
                  <a16:creationId xmlns:a16="http://schemas.microsoft.com/office/drawing/2014/main" id="{2F9B8B5A-E255-4A2B-B7B1-8C2370A5E1AB}"/>
                </a:ext>
              </a:extLst>
            </p:cNvPr>
            <p:cNvSpPr/>
            <p:nvPr/>
          </p:nvSpPr>
          <p:spPr>
            <a:xfrm>
              <a:off x="3300304" y="2490118"/>
              <a:ext cx="19142" cy="78776"/>
            </a:xfrm>
            <a:custGeom>
              <a:avLst/>
              <a:gdLst/>
              <a:ahLst/>
              <a:cxnLst/>
              <a:rect l="l" t="t" r="r" b="b"/>
              <a:pathLst>
                <a:path w="694" h="2856" extrusionOk="0">
                  <a:moveTo>
                    <a:pt x="140" y="1"/>
                  </a:moveTo>
                  <a:cubicBezTo>
                    <a:pt x="63" y="1"/>
                    <a:pt x="0" y="62"/>
                    <a:pt x="0" y="138"/>
                  </a:cubicBezTo>
                  <a:lnTo>
                    <a:pt x="0" y="2743"/>
                  </a:lnTo>
                  <a:cubicBezTo>
                    <a:pt x="0" y="2773"/>
                    <a:pt x="14" y="2803"/>
                    <a:pt x="34" y="2823"/>
                  </a:cubicBezTo>
                  <a:cubicBezTo>
                    <a:pt x="55" y="2844"/>
                    <a:pt x="81" y="2856"/>
                    <a:pt x="113" y="2856"/>
                  </a:cubicBezTo>
                  <a:cubicBezTo>
                    <a:pt x="431" y="2856"/>
                    <a:pt x="692" y="2592"/>
                    <a:pt x="694" y="2263"/>
                  </a:cubicBezTo>
                  <a:lnTo>
                    <a:pt x="694" y="138"/>
                  </a:lnTo>
                  <a:cubicBezTo>
                    <a:pt x="694" y="74"/>
                    <a:pt x="645" y="17"/>
                    <a:pt x="585" y="4"/>
                  </a:cubicBezTo>
                  <a:cubicBezTo>
                    <a:pt x="576" y="2"/>
                    <a:pt x="565" y="1"/>
                    <a:pt x="5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436;p75">
              <a:extLst>
                <a:ext uri="{FF2B5EF4-FFF2-40B4-BE49-F238E27FC236}">
                  <a16:creationId xmlns:a16="http://schemas.microsoft.com/office/drawing/2014/main" id="{6E92204E-FF00-4743-8796-CD056EAEC760}"/>
                </a:ext>
              </a:extLst>
            </p:cNvPr>
            <p:cNvSpPr/>
            <p:nvPr/>
          </p:nvSpPr>
          <p:spPr>
            <a:xfrm>
              <a:off x="3332520" y="2490118"/>
              <a:ext cx="19115" cy="78776"/>
            </a:xfrm>
            <a:custGeom>
              <a:avLst/>
              <a:gdLst/>
              <a:ahLst/>
              <a:cxnLst/>
              <a:rect l="l" t="t" r="r" b="b"/>
              <a:pathLst>
                <a:path w="693" h="2856" extrusionOk="0">
                  <a:moveTo>
                    <a:pt x="140" y="1"/>
                  </a:moveTo>
                  <a:cubicBezTo>
                    <a:pt x="62" y="1"/>
                    <a:pt x="0" y="62"/>
                    <a:pt x="0" y="138"/>
                  </a:cubicBezTo>
                  <a:lnTo>
                    <a:pt x="0" y="2743"/>
                  </a:lnTo>
                  <a:cubicBezTo>
                    <a:pt x="0" y="2773"/>
                    <a:pt x="12" y="2803"/>
                    <a:pt x="33" y="2823"/>
                  </a:cubicBezTo>
                  <a:cubicBezTo>
                    <a:pt x="53" y="2844"/>
                    <a:pt x="81" y="2856"/>
                    <a:pt x="112" y="2856"/>
                  </a:cubicBezTo>
                  <a:cubicBezTo>
                    <a:pt x="433" y="2856"/>
                    <a:pt x="692" y="2592"/>
                    <a:pt x="692" y="2263"/>
                  </a:cubicBezTo>
                  <a:lnTo>
                    <a:pt x="692" y="138"/>
                  </a:lnTo>
                  <a:cubicBezTo>
                    <a:pt x="692" y="74"/>
                    <a:pt x="645" y="17"/>
                    <a:pt x="584" y="4"/>
                  </a:cubicBezTo>
                  <a:cubicBezTo>
                    <a:pt x="575" y="2"/>
                    <a:pt x="565" y="1"/>
                    <a:pt x="5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437;p75">
              <a:extLst>
                <a:ext uri="{FF2B5EF4-FFF2-40B4-BE49-F238E27FC236}">
                  <a16:creationId xmlns:a16="http://schemas.microsoft.com/office/drawing/2014/main" id="{BFD3C6BA-1AD8-49E7-9786-D7A738CE272C}"/>
                </a:ext>
              </a:extLst>
            </p:cNvPr>
            <p:cNvSpPr/>
            <p:nvPr/>
          </p:nvSpPr>
          <p:spPr>
            <a:xfrm>
              <a:off x="3365453" y="2490118"/>
              <a:ext cx="19115" cy="78776"/>
            </a:xfrm>
            <a:custGeom>
              <a:avLst/>
              <a:gdLst/>
              <a:ahLst/>
              <a:cxnLst/>
              <a:rect l="l" t="t" r="r" b="b"/>
              <a:pathLst>
                <a:path w="693" h="2856" extrusionOk="0">
                  <a:moveTo>
                    <a:pt x="140" y="1"/>
                  </a:moveTo>
                  <a:cubicBezTo>
                    <a:pt x="62" y="1"/>
                    <a:pt x="1" y="62"/>
                    <a:pt x="1" y="138"/>
                  </a:cubicBezTo>
                  <a:lnTo>
                    <a:pt x="1" y="2743"/>
                  </a:lnTo>
                  <a:cubicBezTo>
                    <a:pt x="1" y="2773"/>
                    <a:pt x="13" y="2803"/>
                    <a:pt x="33" y="2823"/>
                  </a:cubicBezTo>
                  <a:cubicBezTo>
                    <a:pt x="54" y="2844"/>
                    <a:pt x="81" y="2856"/>
                    <a:pt x="112" y="2856"/>
                  </a:cubicBezTo>
                  <a:cubicBezTo>
                    <a:pt x="433" y="2856"/>
                    <a:pt x="693" y="2592"/>
                    <a:pt x="693" y="2263"/>
                  </a:cubicBezTo>
                  <a:lnTo>
                    <a:pt x="693" y="138"/>
                  </a:lnTo>
                  <a:cubicBezTo>
                    <a:pt x="693" y="74"/>
                    <a:pt x="646" y="17"/>
                    <a:pt x="584" y="4"/>
                  </a:cubicBezTo>
                  <a:cubicBezTo>
                    <a:pt x="575" y="2"/>
                    <a:pt x="565" y="1"/>
                    <a:pt x="5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438;p75">
              <a:extLst>
                <a:ext uri="{FF2B5EF4-FFF2-40B4-BE49-F238E27FC236}">
                  <a16:creationId xmlns:a16="http://schemas.microsoft.com/office/drawing/2014/main" id="{FB84B835-B57B-4172-BDB5-E02FDAEE7A48}"/>
                </a:ext>
              </a:extLst>
            </p:cNvPr>
            <p:cNvSpPr/>
            <p:nvPr/>
          </p:nvSpPr>
          <p:spPr>
            <a:xfrm>
              <a:off x="3397670" y="2490118"/>
              <a:ext cx="19170" cy="78776"/>
            </a:xfrm>
            <a:custGeom>
              <a:avLst/>
              <a:gdLst/>
              <a:ahLst/>
              <a:cxnLst/>
              <a:rect l="l" t="t" r="r" b="b"/>
              <a:pathLst>
                <a:path w="695" h="2856" extrusionOk="0">
                  <a:moveTo>
                    <a:pt x="140" y="1"/>
                  </a:moveTo>
                  <a:cubicBezTo>
                    <a:pt x="62" y="1"/>
                    <a:pt x="1" y="62"/>
                    <a:pt x="1" y="138"/>
                  </a:cubicBezTo>
                  <a:lnTo>
                    <a:pt x="1" y="2743"/>
                  </a:lnTo>
                  <a:cubicBezTo>
                    <a:pt x="1" y="2773"/>
                    <a:pt x="14" y="2803"/>
                    <a:pt x="35" y="2823"/>
                  </a:cubicBezTo>
                  <a:cubicBezTo>
                    <a:pt x="54" y="2844"/>
                    <a:pt x="81" y="2856"/>
                    <a:pt x="112" y="2856"/>
                  </a:cubicBezTo>
                  <a:cubicBezTo>
                    <a:pt x="433" y="2856"/>
                    <a:pt x="691" y="2592"/>
                    <a:pt x="694" y="2263"/>
                  </a:cubicBezTo>
                  <a:lnTo>
                    <a:pt x="694" y="138"/>
                  </a:lnTo>
                  <a:cubicBezTo>
                    <a:pt x="694" y="74"/>
                    <a:pt x="646" y="17"/>
                    <a:pt x="586" y="4"/>
                  </a:cubicBezTo>
                  <a:cubicBezTo>
                    <a:pt x="577" y="2"/>
                    <a:pt x="565" y="1"/>
                    <a:pt x="5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439;p75">
              <a:extLst>
                <a:ext uri="{FF2B5EF4-FFF2-40B4-BE49-F238E27FC236}">
                  <a16:creationId xmlns:a16="http://schemas.microsoft.com/office/drawing/2014/main" id="{159F8309-05E5-4B74-96BE-9421C818F42C}"/>
                </a:ext>
              </a:extLst>
            </p:cNvPr>
            <p:cNvSpPr/>
            <p:nvPr/>
          </p:nvSpPr>
          <p:spPr>
            <a:xfrm>
              <a:off x="3286705" y="2502585"/>
              <a:ext cx="142243" cy="11061"/>
            </a:xfrm>
            <a:custGeom>
              <a:avLst/>
              <a:gdLst/>
              <a:ahLst/>
              <a:cxnLst/>
              <a:rect l="l" t="t" r="r" b="b"/>
              <a:pathLst>
                <a:path w="5157" h="401" extrusionOk="0">
                  <a:moveTo>
                    <a:pt x="205" y="0"/>
                  </a:moveTo>
                  <a:cubicBezTo>
                    <a:pt x="93" y="0"/>
                    <a:pt x="1" y="94"/>
                    <a:pt x="5" y="205"/>
                  </a:cubicBezTo>
                  <a:cubicBezTo>
                    <a:pt x="8" y="315"/>
                    <a:pt x="104" y="400"/>
                    <a:pt x="213" y="400"/>
                  </a:cubicBezTo>
                  <a:lnTo>
                    <a:pt x="4954" y="400"/>
                  </a:lnTo>
                  <a:cubicBezTo>
                    <a:pt x="5066" y="400"/>
                    <a:pt x="5157" y="308"/>
                    <a:pt x="5154" y="195"/>
                  </a:cubicBezTo>
                  <a:cubicBezTo>
                    <a:pt x="5151" y="85"/>
                    <a:pt x="5056" y="0"/>
                    <a:pt x="49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440;p75">
              <a:extLst>
                <a:ext uri="{FF2B5EF4-FFF2-40B4-BE49-F238E27FC236}">
                  <a16:creationId xmlns:a16="http://schemas.microsoft.com/office/drawing/2014/main" id="{69C8BDF4-AA58-4948-8AEA-52701FCFF05E}"/>
                </a:ext>
              </a:extLst>
            </p:cNvPr>
            <p:cNvSpPr/>
            <p:nvPr/>
          </p:nvSpPr>
          <p:spPr>
            <a:xfrm>
              <a:off x="3295366" y="2300351"/>
              <a:ext cx="126355" cy="170432"/>
            </a:xfrm>
            <a:custGeom>
              <a:avLst/>
              <a:gdLst/>
              <a:ahLst/>
              <a:cxnLst/>
              <a:rect l="l" t="t" r="r" b="b"/>
              <a:pathLst>
                <a:path w="4581" h="6179" extrusionOk="0">
                  <a:moveTo>
                    <a:pt x="634" y="0"/>
                  </a:moveTo>
                  <a:lnTo>
                    <a:pt x="1" y="633"/>
                  </a:lnTo>
                  <a:lnTo>
                    <a:pt x="714" y="1348"/>
                  </a:lnTo>
                  <a:cubicBezTo>
                    <a:pt x="760" y="1394"/>
                    <a:pt x="804" y="1442"/>
                    <a:pt x="843" y="1496"/>
                  </a:cubicBezTo>
                  <a:cubicBezTo>
                    <a:pt x="971" y="1668"/>
                    <a:pt x="1056" y="1870"/>
                    <a:pt x="1089" y="2081"/>
                  </a:cubicBezTo>
                  <a:cubicBezTo>
                    <a:pt x="1103" y="2151"/>
                    <a:pt x="1109" y="2225"/>
                    <a:pt x="1109" y="2298"/>
                  </a:cubicBezTo>
                  <a:lnTo>
                    <a:pt x="1109" y="3879"/>
                  </a:lnTo>
                  <a:cubicBezTo>
                    <a:pt x="1109" y="3953"/>
                    <a:pt x="1101" y="4026"/>
                    <a:pt x="1089" y="4098"/>
                  </a:cubicBezTo>
                  <a:cubicBezTo>
                    <a:pt x="1056" y="4310"/>
                    <a:pt x="971" y="4510"/>
                    <a:pt x="843" y="4682"/>
                  </a:cubicBezTo>
                  <a:cubicBezTo>
                    <a:pt x="804" y="4735"/>
                    <a:pt x="760" y="4785"/>
                    <a:pt x="714" y="4830"/>
                  </a:cubicBezTo>
                  <a:lnTo>
                    <a:pt x="1" y="5544"/>
                  </a:lnTo>
                  <a:lnTo>
                    <a:pt x="634" y="6179"/>
                  </a:lnTo>
                  <a:lnTo>
                    <a:pt x="1339" y="5474"/>
                  </a:lnTo>
                  <a:cubicBezTo>
                    <a:pt x="1592" y="5220"/>
                    <a:pt x="1932" y="5080"/>
                    <a:pt x="2290" y="5080"/>
                  </a:cubicBezTo>
                  <a:cubicBezTo>
                    <a:pt x="2470" y="5080"/>
                    <a:pt x="2643" y="5115"/>
                    <a:pt x="2804" y="5182"/>
                  </a:cubicBezTo>
                  <a:cubicBezTo>
                    <a:pt x="2965" y="5248"/>
                    <a:pt x="3115" y="5346"/>
                    <a:pt x="3241" y="5474"/>
                  </a:cubicBezTo>
                  <a:lnTo>
                    <a:pt x="3946" y="6179"/>
                  </a:lnTo>
                  <a:lnTo>
                    <a:pt x="4580" y="5544"/>
                  </a:lnTo>
                  <a:lnTo>
                    <a:pt x="3865" y="4830"/>
                  </a:lnTo>
                  <a:cubicBezTo>
                    <a:pt x="3820" y="4785"/>
                    <a:pt x="3776" y="4735"/>
                    <a:pt x="3736" y="4682"/>
                  </a:cubicBezTo>
                  <a:cubicBezTo>
                    <a:pt x="3607" y="4510"/>
                    <a:pt x="3524" y="4310"/>
                    <a:pt x="3489" y="4098"/>
                  </a:cubicBezTo>
                  <a:cubicBezTo>
                    <a:pt x="3475" y="4026"/>
                    <a:pt x="3470" y="3953"/>
                    <a:pt x="3470" y="3879"/>
                  </a:cubicBezTo>
                  <a:lnTo>
                    <a:pt x="3470" y="2298"/>
                  </a:lnTo>
                  <a:cubicBezTo>
                    <a:pt x="3470" y="2225"/>
                    <a:pt x="3477" y="2151"/>
                    <a:pt x="3489" y="2081"/>
                  </a:cubicBezTo>
                  <a:cubicBezTo>
                    <a:pt x="3524" y="1869"/>
                    <a:pt x="3607" y="1668"/>
                    <a:pt x="3736" y="1496"/>
                  </a:cubicBezTo>
                  <a:cubicBezTo>
                    <a:pt x="3774" y="1445"/>
                    <a:pt x="3818" y="1394"/>
                    <a:pt x="3864" y="1348"/>
                  </a:cubicBezTo>
                  <a:lnTo>
                    <a:pt x="4579" y="633"/>
                  </a:lnTo>
                  <a:lnTo>
                    <a:pt x="3944" y="0"/>
                  </a:lnTo>
                  <a:lnTo>
                    <a:pt x="3270" y="674"/>
                  </a:lnTo>
                  <a:lnTo>
                    <a:pt x="3260" y="684"/>
                  </a:lnTo>
                  <a:cubicBezTo>
                    <a:pt x="3008" y="931"/>
                    <a:pt x="2671" y="1067"/>
                    <a:pt x="2319" y="1067"/>
                  </a:cubicBezTo>
                  <a:lnTo>
                    <a:pt x="2259" y="1067"/>
                  </a:lnTo>
                  <a:cubicBezTo>
                    <a:pt x="1907" y="1067"/>
                    <a:pt x="1570" y="931"/>
                    <a:pt x="1320" y="684"/>
                  </a:cubicBezTo>
                  <a:lnTo>
                    <a:pt x="1308" y="674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441;p75">
              <a:extLst>
                <a:ext uri="{FF2B5EF4-FFF2-40B4-BE49-F238E27FC236}">
                  <a16:creationId xmlns:a16="http://schemas.microsoft.com/office/drawing/2014/main" id="{F9A591D7-A870-4BDC-A683-627F6560363F}"/>
                </a:ext>
              </a:extLst>
            </p:cNvPr>
            <p:cNvSpPr/>
            <p:nvPr/>
          </p:nvSpPr>
          <p:spPr>
            <a:xfrm>
              <a:off x="3325486" y="2358384"/>
              <a:ext cx="66170" cy="55661"/>
            </a:xfrm>
            <a:custGeom>
              <a:avLst/>
              <a:gdLst/>
              <a:ahLst/>
              <a:cxnLst/>
              <a:rect l="l" t="t" r="r" b="b"/>
              <a:pathLst>
                <a:path w="2399" h="2018" extrusionOk="0">
                  <a:moveTo>
                    <a:pt x="0" y="1"/>
                  </a:moveTo>
                  <a:cubicBezTo>
                    <a:pt x="14" y="72"/>
                    <a:pt x="18" y="146"/>
                    <a:pt x="18" y="219"/>
                  </a:cubicBezTo>
                  <a:lnTo>
                    <a:pt x="18" y="1799"/>
                  </a:lnTo>
                  <a:cubicBezTo>
                    <a:pt x="18" y="1872"/>
                    <a:pt x="11" y="1945"/>
                    <a:pt x="0" y="2017"/>
                  </a:cubicBezTo>
                  <a:lnTo>
                    <a:pt x="2398" y="2017"/>
                  </a:lnTo>
                  <a:cubicBezTo>
                    <a:pt x="2385" y="1945"/>
                    <a:pt x="2380" y="1872"/>
                    <a:pt x="2380" y="1799"/>
                  </a:cubicBezTo>
                  <a:lnTo>
                    <a:pt x="2380" y="219"/>
                  </a:lnTo>
                  <a:cubicBezTo>
                    <a:pt x="2380" y="146"/>
                    <a:pt x="2386" y="72"/>
                    <a:pt x="2398" y="1"/>
                  </a:cubicBez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442;p75">
              <a:extLst>
                <a:ext uri="{FF2B5EF4-FFF2-40B4-BE49-F238E27FC236}">
                  <a16:creationId xmlns:a16="http://schemas.microsoft.com/office/drawing/2014/main" id="{4F127D7B-F9EE-40AD-95CE-5FB60293A8C1}"/>
                </a:ext>
              </a:extLst>
            </p:cNvPr>
            <p:cNvSpPr/>
            <p:nvPr/>
          </p:nvSpPr>
          <p:spPr>
            <a:xfrm>
              <a:off x="3385340" y="2300626"/>
              <a:ext cx="36409" cy="41291"/>
            </a:xfrm>
            <a:custGeom>
              <a:avLst/>
              <a:gdLst/>
              <a:ahLst/>
              <a:cxnLst/>
              <a:rect l="l" t="t" r="r" b="b"/>
              <a:pathLst>
                <a:path w="1320" h="1497" extrusionOk="0">
                  <a:moveTo>
                    <a:pt x="687" y="0"/>
                  </a:moveTo>
                  <a:lnTo>
                    <a:pt x="13" y="674"/>
                  </a:lnTo>
                  <a:lnTo>
                    <a:pt x="1" y="686"/>
                  </a:lnTo>
                  <a:cubicBezTo>
                    <a:pt x="96" y="981"/>
                    <a:pt x="256" y="1258"/>
                    <a:pt x="477" y="1497"/>
                  </a:cubicBezTo>
                  <a:cubicBezTo>
                    <a:pt x="515" y="1445"/>
                    <a:pt x="559" y="1394"/>
                    <a:pt x="606" y="1349"/>
                  </a:cubicBezTo>
                  <a:lnTo>
                    <a:pt x="1320" y="635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443;p75">
              <a:extLst>
                <a:ext uri="{FF2B5EF4-FFF2-40B4-BE49-F238E27FC236}">
                  <a16:creationId xmlns:a16="http://schemas.microsoft.com/office/drawing/2014/main" id="{627DC4EE-2430-400F-9330-14B823864D3A}"/>
                </a:ext>
              </a:extLst>
            </p:cNvPr>
            <p:cNvSpPr/>
            <p:nvPr/>
          </p:nvSpPr>
          <p:spPr>
            <a:xfrm>
              <a:off x="3295449" y="2300654"/>
              <a:ext cx="36409" cy="41346"/>
            </a:xfrm>
            <a:custGeom>
              <a:avLst/>
              <a:gdLst/>
              <a:ahLst/>
              <a:cxnLst/>
              <a:rect l="l" t="t" r="r" b="b"/>
              <a:pathLst>
                <a:path w="1320" h="1499" extrusionOk="0">
                  <a:moveTo>
                    <a:pt x="635" y="1"/>
                  </a:moveTo>
                  <a:lnTo>
                    <a:pt x="1" y="635"/>
                  </a:lnTo>
                  <a:lnTo>
                    <a:pt x="716" y="1349"/>
                  </a:lnTo>
                  <a:cubicBezTo>
                    <a:pt x="761" y="1396"/>
                    <a:pt x="805" y="1444"/>
                    <a:pt x="843" y="1499"/>
                  </a:cubicBezTo>
                  <a:cubicBezTo>
                    <a:pt x="1066" y="1258"/>
                    <a:pt x="1224" y="980"/>
                    <a:pt x="1320" y="687"/>
                  </a:cubicBezTo>
                  <a:lnTo>
                    <a:pt x="1309" y="675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444;p75">
              <a:extLst>
                <a:ext uri="{FF2B5EF4-FFF2-40B4-BE49-F238E27FC236}">
                  <a16:creationId xmlns:a16="http://schemas.microsoft.com/office/drawing/2014/main" id="{3E261B55-A43E-4D8D-879A-3DB981F590F0}"/>
                </a:ext>
              </a:extLst>
            </p:cNvPr>
            <p:cNvSpPr/>
            <p:nvPr/>
          </p:nvSpPr>
          <p:spPr>
            <a:xfrm>
              <a:off x="3385340" y="2429768"/>
              <a:ext cx="36409" cy="41291"/>
            </a:xfrm>
            <a:custGeom>
              <a:avLst/>
              <a:gdLst/>
              <a:ahLst/>
              <a:cxnLst/>
              <a:rect l="l" t="t" r="r" b="b"/>
              <a:pathLst>
                <a:path w="1320" h="1497" extrusionOk="0">
                  <a:moveTo>
                    <a:pt x="477" y="1"/>
                  </a:moveTo>
                  <a:cubicBezTo>
                    <a:pt x="256" y="241"/>
                    <a:pt x="96" y="519"/>
                    <a:pt x="1" y="813"/>
                  </a:cubicBezTo>
                  <a:lnTo>
                    <a:pt x="687" y="1497"/>
                  </a:lnTo>
                  <a:lnTo>
                    <a:pt x="1320" y="864"/>
                  </a:lnTo>
                  <a:lnTo>
                    <a:pt x="606" y="149"/>
                  </a:lnTo>
                  <a:cubicBezTo>
                    <a:pt x="559" y="103"/>
                    <a:pt x="515" y="53"/>
                    <a:pt x="477" y="1"/>
                  </a:cubicBez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445;p75">
              <a:extLst>
                <a:ext uri="{FF2B5EF4-FFF2-40B4-BE49-F238E27FC236}">
                  <a16:creationId xmlns:a16="http://schemas.microsoft.com/office/drawing/2014/main" id="{C2D19D71-7A94-4389-9EE6-81E172716FDC}"/>
                </a:ext>
              </a:extLst>
            </p:cNvPr>
            <p:cNvSpPr/>
            <p:nvPr/>
          </p:nvSpPr>
          <p:spPr>
            <a:xfrm>
              <a:off x="3295449" y="2429768"/>
              <a:ext cx="36409" cy="41291"/>
            </a:xfrm>
            <a:custGeom>
              <a:avLst/>
              <a:gdLst/>
              <a:ahLst/>
              <a:cxnLst/>
              <a:rect l="l" t="t" r="r" b="b"/>
              <a:pathLst>
                <a:path w="1320" h="1497" extrusionOk="0">
                  <a:moveTo>
                    <a:pt x="843" y="1"/>
                  </a:moveTo>
                  <a:cubicBezTo>
                    <a:pt x="805" y="52"/>
                    <a:pt x="761" y="103"/>
                    <a:pt x="716" y="149"/>
                  </a:cubicBezTo>
                  <a:lnTo>
                    <a:pt x="1" y="864"/>
                  </a:lnTo>
                  <a:lnTo>
                    <a:pt x="635" y="1497"/>
                  </a:lnTo>
                  <a:lnTo>
                    <a:pt x="1320" y="813"/>
                  </a:lnTo>
                  <a:cubicBezTo>
                    <a:pt x="1224" y="519"/>
                    <a:pt x="1066" y="241"/>
                    <a:pt x="843" y="1"/>
                  </a:cubicBez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46;p75">
              <a:extLst>
                <a:ext uri="{FF2B5EF4-FFF2-40B4-BE49-F238E27FC236}">
                  <a16:creationId xmlns:a16="http://schemas.microsoft.com/office/drawing/2014/main" id="{4B4159BB-09BA-46D3-B125-4AF52AE3BF4F}"/>
                </a:ext>
              </a:extLst>
            </p:cNvPr>
            <p:cNvSpPr/>
            <p:nvPr/>
          </p:nvSpPr>
          <p:spPr>
            <a:xfrm>
              <a:off x="3392346" y="2244992"/>
              <a:ext cx="101255" cy="101283"/>
            </a:xfrm>
            <a:custGeom>
              <a:avLst/>
              <a:gdLst/>
              <a:ahLst/>
              <a:cxnLst/>
              <a:rect l="l" t="t" r="r" b="b"/>
              <a:pathLst>
                <a:path w="3671" h="3672" extrusionOk="0">
                  <a:moveTo>
                    <a:pt x="1835" y="1"/>
                  </a:moveTo>
                  <a:cubicBezTo>
                    <a:pt x="821" y="1"/>
                    <a:pt x="0" y="823"/>
                    <a:pt x="0" y="1836"/>
                  </a:cubicBezTo>
                  <a:cubicBezTo>
                    <a:pt x="0" y="2850"/>
                    <a:pt x="821" y="3672"/>
                    <a:pt x="1835" y="3672"/>
                  </a:cubicBezTo>
                  <a:cubicBezTo>
                    <a:pt x="2849" y="3672"/>
                    <a:pt x="3670" y="2850"/>
                    <a:pt x="3670" y="1836"/>
                  </a:cubicBezTo>
                  <a:cubicBezTo>
                    <a:pt x="3670" y="823"/>
                    <a:pt x="2849" y="1"/>
                    <a:pt x="18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447;p75">
              <a:extLst>
                <a:ext uri="{FF2B5EF4-FFF2-40B4-BE49-F238E27FC236}">
                  <a16:creationId xmlns:a16="http://schemas.microsoft.com/office/drawing/2014/main" id="{FA247377-B9C9-4F68-BCA2-D597069157E5}"/>
                </a:ext>
              </a:extLst>
            </p:cNvPr>
            <p:cNvSpPr/>
            <p:nvPr/>
          </p:nvSpPr>
          <p:spPr>
            <a:xfrm>
              <a:off x="3417557" y="2270589"/>
              <a:ext cx="50090" cy="50062"/>
            </a:xfrm>
            <a:custGeom>
              <a:avLst/>
              <a:gdLst/>
              <a:ahLst/>
              <a:cxnLst/>
              <a:rect l="l" t="t" r="r" b="b"/>
              <a:pathLst>
                <a:path w="1816" h="1815" extrusionOk="0">
                  <a:moveTo>
                    <a:pt x="908" y="0"/>
                  </a:moveTo>
                  <a:cubicBezTo>
                    <a:pt x="408" y="0"/>
                    <a:pt x="1" y="408"/>
                    <a:pt x="1" y="908"/>
                  </a:cubicBezTo>
                  <a:cubicBezTo>
                    <a:pt x="1" y="1409"/>
                    <a:pt x="408" y="1815"/>
                    <a:pt x="908" y="1815"/>
                  </a:cubicBezTo>
                  <a:cubicBezTo>
                    <a:pt x="1409" y="1815"/>
                    <a:pt x="1815" y="1409"/>
                    <a:pt x="1815" y="908"/>
                  </a:cubicBezTo>
                  <a:cubicBezTo>
                    <a:pt x="1815" y="408"/>
                    <a:pt x="1409" y="0"/>
                    <a:pt x="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448;p75">
              <a:extLst>
                <a:ext uri="{FF2B5EF4-FFF2-40B4-BE49-F238E27FC236}">
                  <a16:creationId xmlns:a16="http://schemas.microsoft.com/office/drawing/2014/main" id="{748222CA-FA15-4668-9331-F07008EC12D6}"/>
                </a:ext>
              </a:extLst>
            </p:cNvPr>
            <p:cNvSpPr/>
            <p:nvPr/>
          </p:nvSpPr>
          <p:spPr>
            <a:xfrm>
              <a:off x="3427845" y="2249102"/>
              <a:ext cx="22038" cy="39250"/>
            </a:xfrm>
            <a:custGeom>
              <a:avLst/>
              <a:gdLst/>
              <a:ahLst/>
              <a:cxnLst/>
              <a:rect l="l" t="t" r="r" b="b"/>
              <a:pathLst>
                <a:path w="799" h="1423" extrusionOk="0">
                  <a:moveTo>
                    <a:pt x="568" y="1"/>
                  </a:moveTo>
                  <a:cubicBezTo>
                    <a:pt x="498" y="1"/>
                    <a:pt x="429" y="37"/>
                    <a:pt x="393" y="102"/>
                  </a:cubicBezTo>
                  <a:cubicBezTo>
                    <a:pt x="0" y="785"/>
                    <a:pt x="389" y="1319"/>
                    <a:pt x="406" y="1341"/>
                  </a:cubicBezTo>
                  <a:cubicBezTo>
                    <a:pt x="446" y="1396"/>
                    <a:pt x="506" y="1423"/>
                    <a:pt x="569" y="1423"/>
                  </a:cubicBezTo>
                  <a:cubicBezTo>
                    <a:pt x="608" y="1423"/>
                    <a:pt x="652" y="1411"/>
                    <a:pt x="689" y="1385"/>
                  </a:cubicBezTo>
                  <a:cubicBezTo>
                    <a:pt x="780" y="1317"/>
                    <a:pt x="799" y="1193"/>
                    <a:pt x="731" y="1103"/>
                  </a:cubicBezTo>
                  <a:cubicBezTo>
                    <a:pt x="723" y="1089"/>
                    <a:pt x="488" y="753"/>
                    <a:pt x="745" y="305"/>
                  </a:cubicBezTo>
                  <a:cubicBezTo>
                    <a:pt x="799" y="206"/>
                    <a:pt x="767" y="82"/>
                    <a:pt x="670" y="28"/>
                  </a:cubicBezTo>
                  <a:cubicBezTo>
                    <a:pt x="638" y="9"/>
                    <a:pt x="603" y="1"/>
                    <a:pt x="5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449;p75">
              <a:extLst>
                <a:ext uri="{FF2B5EF4-FFF2-40B4-BE49-F238E27FC236}">
                  <a16:creationId xmlns:a16="http://schemas.microsoft.com/office/drawing/2014/main" id="{2AE83628-DC50-4570-AC98-9830EA2B8DC4}"/>
                </a:ext>
              </a:extLst>
            </p:cNvPr>
            <p:cNvSpPr/>
            <p:nvPr/>
          </p:nvSpPr>
          <p:spPr>
            <a:xfrm>
              <a:off x="3433058" y="2302888"/>
              <a:ext cx="21928" cy="39305"/>
            </a:xfrm>
            <a:custGeom>
              <a:avLst/>
              <a:gdLst/>
              <a:ahLst/>
              <a:cxnLst/>
              <a:rect l="l" t="t" r="r" b="b"/>
              <a:pathLst>
                <a:path w="795" h="1425" extrusionOk="0">
                  <a:moveTo>
                    <a:pt x="230" y="0"/>
                  </a:moveTo>
                  <a:cubicBezTo>
                    <a:pt x="188" y="0"/>
                    <a:pt x="145" y="14"/>
                    <a:pt x="109" y="41"/>
                  </a:cubicBezTo>
                  <a:cubicBezTo>
                    <a:pt x="19" y="107"/>
                    <a:pt x="2" y="233"/>
                    <a:pt x="68" y="323"/>
                  </a:cubicBezTo>
                  <a:cubicBezTo>
                    <a:pt x="72" y="327"/>
                    <a:pt x="315" y="664"/>
                    <a:pt x="56" y="1120"/>
                  </a:cubicBezTo>
                  <a:cubicBezTo>
                    <a:pt x="0" y="1217"/>
                    <a:pt x="34" y="1341"/>
                    <a:pt x="131" y="1397"/>
                  </a:cubicBezTo>
                  <a:cubicBezTo>
                    <a:pt x="163" y="1415"/>
                    <a:pt x="197" y="1425"/>
                    <a:pt x="232" y="1425"/>
                  </a:cubicBezTo>
                  <a:cubicBezTo>
                    <a:pt x="301" y="1425"/>
                    <a:pt x="368" y="1388"/>
                    <a:pt x="403" y="1319"/>
                  </a:cubicBezTo>
                  <a:cubicBezTo>
                    <a:pt x="795" y="636"/>
                    <a:pt x="406" y="103"/>
                    <a:pt x="390" y="81"/>
                  </a:cubicBezTo>
                  <a:cubicBezTo>
                    <a:pt x="351" y="28"/>
                    <a:pt x="291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450;p75">
              <a:extLst>
                <a:ext uri="{FF2B5EF4-FFF2-40B4-BE49-F238E27FC236}">
                  <a16:creationId xmlns:a16="http://schemas.microsoft.com/office/drawing/2014/main" id="{7F22B72E-FC96-4A66-A6E5-763E80887354}"/>
                </a:ext>
              </a:extLst>
            </p:cNvPr>
            <p:cNvSpPr/>
            <p:nvPr/>
          </p:nvSpPr>
          <p:spPr>
            <a:xfrm>
              <a:off x="3223569" y="2244992"/>
              <a:ext cx="101255" cy="101283"/>
            </a:xfrm>
            <a:custGeom>
              <a:avLst/>
              <a:gdLst/>
              <a:ahLst/>
              <a:cxnLst/>
              <a:rect l="l" t="t" r="r" b="b"/>
              <a:pathLst>
                <a:path w="3671" h="3672" extrusionOk="0">
                  <a:moveTo>
                    <a:pt x="1836" y="1"/>
                  </a:moveTo>
                  <a:cubicBezTo>
                    <a:pt x="822" y="1"/>
                    <a:pt x="1" y="823"/>
                    <a:pt x="1" y="1836"/>
                  </a:cubicBezTo>
                  <a:cubicBezTo>
                    <a:pt x="1" y="2850"/>
                    <a:pt x="822" y="3672"/>
                    <a:pt x="1836" y="3672"/>
                  </a:cubicBezTo>
                  <a:cubicBezTo>
                    <a:pt x="2850" y="3672"/>
                    <a:pt x="3671" y="2850"/>
                    <a:pt x="3671" y="1836"/>
                  </a:cubicBezTo>
                  <a:cubicBezTo>
                    <a:pt x="3671" y="823"/>
                    <a:pt x="2850" y="1"/>
                    <a:pt x="1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451;p75">
              <a:extLst>
                <a:ext uri="{FF2B5EF4-FFF2-40B4-BE49-F238E27FC236}">
                  <a16:creationId xmlns:a16="http://schemas.microsoft.com/office/drawing/2014/main" id="{1D284E75-84C4-4D5B-930F-EAAB4F589255}"/>
                </a:ext>
              </a:extLst>
            </p:cNvPr>
            <p:cNvSpPr/>
            <p:nvPr/>
          </p:nvSpPr>
          <p:spPr>
            <a:xfrm>
              <a:off x="3249166" y="2270230"/>
              <a:ext cx="50062" cy="50035"/>
            </a:xfrm>
            <a:custGeom>
              <a:avLst/>
              <a:gdLst/>
              <a:ahLst/>
              <a:cxnLst/>
              <a:rect l="l" t="t" r="r" b="b"/>
              <a:pathLst>
                <a:path w="1815" h="1814" extrusionOk="0">
                  <a:moveTo>
                    <a:pt x="908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7"/>
                    <a:pt x="406" y="1813"/>
                    <a:pt x="908" y="1813"/>
                  </a:cubicBezTo>
                  <a:cubicBezTo>
                    <a:pt x="1409" y="1813"/>
                    <a:pt x="1815" y="1407"/>
                    <a:pt x="1815" y="906"/>
                  </a:cubicBezTo>
                  <a:cubicBezTo>
                    <a:pt x="1815" y="406"/>
                    <a:pt x="1409" y="0"/>
                    <a:pt x="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452;p75">
              <a:extLst>
                <a:ext uri="{FF2B5EF4-FFF2-40B4-BE49-F238E27FC236}">
                  <a16:creationId xmlns:a16="http://schemas.microsoft.com/office/drawing/2014/main" id="{D3BFAFD7-012B-45E7-8777-9067DACB2B01}"/>
                </a:ext>
              </a:extLst>
            </p:cNvPr>
            <p:cNvSpPr/>
            <p:nvPr/>
          </p:nvSpPr>
          <p:spPr>
            <a:xfrm>
              <a:off x="3280775" y="2286532"/>
              <a:ext cx="40684" cy="15198"/>
            </a:xfrm>
            <a:custGeom>
              <a:avLst/>
              <a:gdLst/>
              <a:ahLst/>
              <a:cxnLst/>
              <a:rect l="l" t="t" r="r" b="b"/>
              <a:pathLst>
                <a:path w="1475" h="551" extrusionOk="0">
                  <a:moveTo>
                    <a:pt x="726" y="0"/>
                  </a:moveTo>
                  <a:cubicBezTo>
                    <a:pt x="363" y="0"/>
                    <a:pt x="121" y="177"/>
                    <a:pt x="106" y="187"/>
                  </a:cubicBezTo>
                  <a:cubicBezTo>
                    <a:pt x="17" y="253"/>
                    <a:pt x="1" y="379"/>
                    <a:pt x="66" y="469"/>
                  </a:cubicBezTo>
                  <a:cubicBezTo>
                    <a:pt x="105" y="523"/>
                    <a:pt x="165" y="550"/>
                    <a:pt x="226" y="550"/>
                  </a:cubicBezTo>
                  <a:cubicBezTo>
                    <a:pt x="269" y="550"/>
                    <a:pt x="311" y="537"/>
                    <a:pt x="348" y="510"/>
                  </a:cubicBezTo>
                  <a:cubicBezTo>
                    <a:pt x="351" y="507"/>
                    <a:pt x="495" y="403"/>
                    <a:pt x="722" y="403"/>
                  </a:cubicBezTo>
                  <a:cubicBezTo>
                    <a:pt x="842" y="403"/>
                    <a:pt x="987" y="432"/>
                    <a:pt x="1145" y="523"/>
                  </a:cubicBezTo>
                  <a:cubicBezTo>
                    <a:pt x="1177" y="541"/>
                    <a:pt x="1211" y="549"/>
                    <a:pt x="1246" y="549"/>
                  </a:cubicBezTo>
                  <a:cubicBezTo>
                    <a:pt x="1317" y="549"/>
                    <a:pt x="1385" y="513"/>
                    <a:pt x="1419" y="451"/>
                  </a:cubicBezTo>
                  <a:cubicBezTo>
                    <a:pt x="1475" y="355"/>
                    <a:pt x="1441" y="230"/>
                    <a:pt x="1344" y="174"/>
                  </a:cubicBezTo>
                  <a:cubicBezTo>
                    <a:pt x="1117" y="44"/>
                    <a:pt x="907" y="0"/>
                    <a:pt x="7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453;p75">
              <a:extLst>
                <a:ext uri="{FF2B5EF4-FFF2-40B4-BE49-F238E27FC236}">
                  <a16:creationId xmlns:a16="http://schemas.microsoft.com/office/drawing/2014/main" id="{589B0C31-7540-4770-8E05-703051735D8A}"/>
                </a:ext>
              </a:extLst>
            </p:cNvPr>
            <p:cNvSpPr/>
            <p:nvPr/>
          </p:nvSpPr>
          <p:spPr>
            <a:xfrm>
              <a:off x="3226907" y="2286449"/>
              <a:ext cx="40795" cy="15253"/>
            </a:xfrm>
            <a:custGeom>
              <a:avLst/>
              <a:gdLst/>
              <a:ahLst/>
              <a:cxnLst/>
              <a:rect l="l" t="t" r="r" b="b"/>
              <a:pathLst>
                <a:path w="1479" h="553" extrusionOk="0">
                  <a:moveTo>
                    <a:pt x="1250" y="0"/>
                  </a:moveTo>
                  <a:cubicBezTo>
                    <a:pt x="1208" y="0"/>
                    <a:pt x="1166" y="13"/>
                    <a:pt x="1130" y="40"/>
                  </a:cubicBezTo>
                  <a:cubicBezTo>
                    <a:pt x="1120" y="46"/>
                    <a:pt x="976" y="147"/>
                    <a:pt x="753" y="147"/>
                  </a:cubicBezTo>
                  <a:cubicBezTo>
                    <a:pt x="633" y="147"/>
                    <a:pt x="489" y="118"/>
                    <a:pt x="331" y="28"/>
                  </a:cubicBezTo>
                  <a:cubicBezTo>
                    <a:pt x="300" y="10"/>
                    <a:pt x="265" y="1"/>
                    <a:pt x="231" y="1"/>
                  </a:cubicBezTo>
                  <a:cubicBezTo>
                    <a:pt x="160" y="1"/>
                    <a:pt x="92" y="37"/>
                    <a:pt x="54" y="103"/>
                  </a:cubicBezTo>
                  <a:cubicBezTo>
                    <a:pt x="0" y="199"/>
                    <a:pt x="34" y="324"/>
                    <a:pt x="130" y="380"/>
                  </a:cubicBezTo>
                  <a:cubicBezTo>
                    <a:pt x="358" y="508"/>
                    <a:pt x="569" y="552"/>
                    <a:pt x="749" y="552"/>
                  </a:cubicBezTo>
                  <a:cubicBezTo>
                    <a:pt x="1112" y="552"/>
                    <a:pt x="1354" y="377"/>
                    <a:pt x="1370" y="366"/>
                  </a:cubicBezTo>
                  <a:cubicBezTo>
                    <a:pt x="1460" y="299"/>
                    <a:pt x="1479" y="171"/>
                    <a:pt x="1413" y="82"/>
                  </a:cubicBezTo>
                  <a:cubicBezTo>
                    <a:pt x="1372" y="29"/>
                    <a:pt x="1312" y="0"/>
                    <a:pt x="1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454;p75">
              <a:extLst>
                <a:ext uri="{FF2B5EF4-FFF2-40B4-BE49-F238E27FC236}">
                  <a16:creationId xmlns:a16="http://schemas.microsoft.com/office/drawing/2014/main" id="{15153F68-3A9F-4F6B-8BA1-E92A0F7CA4F4}"/>
                </a:ext>
              </a:extLst>
            </p:cNvPr>
            <p:cNvSpPr/>
            <p:nvPr/>
          </p:nvSpPr>
          <p:spPr>
            <a:xfrm>
              <a:off x="3223569" y="2425492"/>
              <a:ext cx="101255" cy="101283"/>
            </a:xfrm>
            <a:custGeom>
              <a:avLst/>
              <a:gdLst/>
              <a:ahLst/>
              <a:cxnLst/>
              <a:rect l="l" t="t" r="r" b="b"/>
              <a:pathLst>
                <a:path w="3671" h="3672" extrusionOk="0">
                  <a:moveTo>
                    <a:pt x="1836" y="0"/>
                  </a:moveTo>
                  <a:cubicBezTo>
                    <a:pt x="822" y="0"/>
                    <a:pt x="1" y="823"/>
                    <a:pt x="1" y="1835"/>
                  </a:cubicBezTo>
                  <a:cubicBezTo>
                    <a:pt x="1" y="2849"/>
                    <a:pt x="822" y="3671"/>
                    <a:pt x="1836" y="3671"/>
                  </a:cubicBezTo>
                  <a:cubicBezTo>
                    <a:pt x="2850" y="3671"/>
                    <a:pt x="3671" y="2849"/>
                    <a:pt x="3671" y="1835"/>
                  </a:cubicBezTo>
                  <a:cubicBezTo>
                    <a:pt x="3671" y="823"/>
                    <a:pt x="2850" y="0"/>
                    <a:pt x="18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455;p75">
              <a:extLst>
                <a:ext uri="{FF2B5EF4-FFF2-40B4-BE49-F238E27FC236}">
                  <a16:creationId xmlns:a16="http://schemas.microsoft.com/office/drawing/2014/main" id="{7498028C-B1CD-4EDF-A792-B72BBC254311}"/>
                </a:ext>
              </a:extLst>
            </p:cNvPr>
            <p:cNvSpPr/>
            <p:nvPr/>
          </p:nvSpPr>
          <p:spPr>
            <a:xfrm>
              <a:off x="3249579" y="2451116"/>
              <a:ext cx="50062" cy="50035"/>
            </a:xfrm>
            <a:custGeom>
              <a:avLst/>
              <a:gdLst/>
              <a:ahLst/>
              <a:cxnLst/>
              <a:rect l="l" t="t" r="r" b="b"/>
              <a:pathLst>
                <a:path w="1815" h="1814" extrusionOk="0">
                  <a:moveTo>
                    <a:pt x="907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7"/>
                    <a:pt x="406" y="1813"/>
                    <a:pt x="907" y="1813"/>
                  </a:cubicBezTo>
                  <a:cubicBezTo>
                    <a:pt x="1409" y="1813"/>
                    <a:pt x="1814" y="1407"/>
                    <a:pt x="1814" y="906"/>
                  </a:cubicBezTo>
                  <a:cubicBezTo>
                    <a:pt x="1814" y="406"/>
                    <a:pt x="1409" y="0"/>
                    <a:pt x="9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456;p75">
              <a:extLst>
                <a:ext uri="{FF2B5EF4-FFF2-40B4-BE49-F238E27FC236}">
                  <a16:creationId xmlns:a16="http://schemas.microsoft.com/office/drawing/2014/main" id="{CF48082F-EB2F-493C-B275-DF2113AA1269}"/>
                </a:ext>
              </a:extLst>
            </p:cNvPr>
            <p:cNvSpPr/>
            <p:nvPr/>
          </p:nvSpPr>
          <p:spPr>
            <a:xfrm>
              <a:off x="3267342" y="2483278"/>
              <a:ext cx="22066" cy="39333"/>
            </a:xfrm>
            <a:custGeom>
              <a:avLst/>
              <a:gdLst/>
              <a:ahLst/>
              <a:cxnLst/>
              <a:rect l="l" t="t" r="r" b="b"/>
              <a:pathLst>
                <a:path w="800" h="1426" extrusionOk="0">
                  <a:moveTo>
                    <a:pt x="230" y="1"/>
                  </a:moveTo>
                  <a:cubicBezTo>
                    <a:pt x="189" y="1"/>
                    <a:pt x="147" y="14"/>
                    <a:pt x="111" y="41"/>
                  </a:cubicBezTo>
                  <a:cubicBezTo>
                    <a:pt x="22" y="109"/>
                    <a:pt x="1" y="234"/>
                    <a:pt x="70" y="323"/>
                  </a:cubicBezTo>
                  <a:cubicBezTo>
                    <a:pt x="79" y="338"/>
                    <a:pt x="313" y="674"/>
                    <a:pt x="57" y="1122"/>
                  </a:cubicBezTo>
                  <a:cubicBezTo>
                    <a:pt x="1" y="1219"/>
                    <a:pt x="35" y="1343"/>
                    <a:pt x="131" y="1399"/>
                  </a:cubicBezTo>
                  <a:cubicBezTo>
                    <a:pt x="165" y="1417"/>
                    <a:pt x="197" y="1426"/>
                    <a:pt x="233" y="1426"/>
                  </a:cubicBezTo>
                  <a:cubicBezTo>
                    <a:pt x="301" y="1426"/>
                    <a:pt x="370" y="1389"/>
                    <a:pt x="408" y="1321"/>
                  </a:cubicBezTo>
                  <a:cubicBezTo>
                    <a:pt x="800" y="639"/>
                    <a:pt x="411" y="105"/>
                    <a:pt x="395" y="83"/>
                  </a:cubicBezTo>
                  <a:cubicBezTo>
                    <a:pt x="355" y="30"/>
                    <a:pt x="293" y="1"/>
                    <a:pt x="2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457;p75">
              <a:extLst>
                <a:ext uri="{FF2B5EF4-FFF2-40B4-BE49-F238E27FC236}">
                  <a16:creationId xmlns:a16="http://schemas.microsoft.com/office/drawing/2014/main" id="{FEED8C02-AF0E-46D3-9A90-EFCD766E48D0}"/>
                </a:ext>
              </a:extLst>
            </p:cNvPr>
            <p:cNvSpPr/>
            <p:nvPr/>
          </p:nvSpPr>
          <p:spPr>
            <a:xfrm>
              <a:off x="3262185" y="2429602"/>
              <a:ext cx="22066" cy="39195"/>
            </a:xfrm>
            <a:custGeom>
              <a:avLst/>
              <a:gdLst/>
              <a:ahLst/>
              <a:cxnLst/>
              <a:rect l="l" t="t" r="r" b="b"/>
              <a:pathLst>
                <a:path w="800" h="1421" extrusionOk="0">
                  <a:moveTo>
                    <a:pt x="568" y="0"/>
                  </a:moveTo>
                  <a:cubicBezTo>
                    <a:pt x="498" y="0"/>
                    <a:pt x="429" y="37"/>
                    <a:pt x="392" y="102"/>
                  </a:cubicBezTo>
                  <a:cubicBezTo>
                    <a:pt x="0" y="785"/>
                    <a:pt x="389" y="1318"/>
                    <a:pt x="405" y="1340"/>
                  </a:cubicBezTo>
                  <a:cubicBezTo>
                    <a:pt x="443" y="1393"/>
                    <a:pt x="503" y="1421"/>
                    <a:pt x="566" y="1421"/>
                  </a:cubicBezTo>
                  <a:cubicBezTo>
                    <a:pt x="607" y="1421"/>
                    <a:pt x="650" y="1408"/>
                    <a:pt x="691" y="1383"/>
                  </a:cubicBezTo>
                  <a:cubicBezTo>
                    <a:pt x="780" y="1317"/>
                    <a:pt x="796" y="1191"/>
                    <a:pt x="730" y="1100"/>
                  </a:cubicBezTo>
                  <a:cubicBezTo>
                    <a:pt x="727" y="1097"/>
                    <a:pt x="484" y="760"/>
                    <a:pt x="743" y="304"/>
                  </a:cubicBezTo>
                  <a:cubicBezTo>
                    <a:pt x="799" y="206"/>
                    <a:pt x="765" y="81"/>
                    <a:pt x="669" y="27"/>
                  </a:cubicBezTo>
                  <a:cubicBezTo>
                    <a:pt x="637" y="9"/>
                    <a:pt x="602" y="0"/>
                    <a:pt x="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458;p75">
              <a:extLst>
                <a:ext uri="{FF2B5EF4-FFF2-40B4-BE49-F238E27FC236}">
                  <a16:creationId xmlns:a16="http://schemas.microsoft.com/office/drawing/2014/main" id="{B19615DF-92C2-4957-8D80-D862FDF1F982}"/>
                </a:ext>
              </a:extLst>
            </p:cNvPr>
            <p:cNvSpPr/>
            <p:nvPr/>
          </p:nvSpPr>
          <p:spPr>
            <a:xfrm>
              <a:off x="3392346" y="2425492"/>
              <a:ext cx="101255" cy="101283"/>
            </a:xfrm>
            <a:custGeom>
              <a:avLst/>
              <a:gdLst/>
              <a:ahLst/>
              <a:cxnLst/>
              <a:rect l="l" t="t" r="r" b="b"/>
              <a:pathLst>
                <a:path w="3671" h="3672" extrusionOk="0">
                  <a:moveTo>
                    <a:pt x="1835" y="0"/>
                  </a:moveTo>
                  <a:cubicBezTo>
                    <a:pt x="821" y="0"/>
                    <a:pt x="0" y="823"/>
                    <a:pt x="0" y="1835"/>
                  </a:cubicBezTo>
                  <a:cubicBezTo>
                    <a:pt x="0" y="2849"/>
                    <a:pt x="821" y="3671"/>
                    <a:pt x="1835" y="3671"/>
                  </a:cubicBezTo>
                  <a:cubicBezTo>
                    <a:pt x="2849" y="3671"/>
                    <a:pt x="3670" y="2849"/>
                    <a:pt x="3670" y="1835"/>
                  </a:cubicBezTo>
                  <a:cubicBezTo>
                    <a:pt x="3670" y="823"/>
                    <a:pt x="2849" y="0"/>
                    <a:pt x="1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459;p75">
              <a:extLst>
                <a:ext uri="{FF2B5EF4-FFF2-40B4-BE49-F238E27FC236}">
                  <a16:creationId xmlns:a16="http://schemas.microsoft.com/office/drawing/2014/main" id="{BED5A116-9078-4FE8-BCDA-791AB44726D9}"/>
                </a:ext>
              </a:extLst>
            </p:cNvPr>
            <p:cNvSpPr/>
            <p:nvPr/>
          </p:nvSpPr>
          <p:spPr>
            <a:xfrm>
              <a:off x="3417943" y="2451447"/>
              <a:ext cx="50062" cy="50062"/>
            </a:xfrm>
            <a:custGeom>
              <a:avLst/>
              <a:gdLst/>
              <a:ahLst/>
              <a:cxnLst/>
              <a:rect l="l" t="t" r="r" b="b"/>
              <a:pathLst>
                <a:path w="1815" h="1815" extrusionOk="0">
                  <a:moveTo>
                    <a:pt x="907" y="0"/>
                  </a:moveTo>
                  <a:cubicBezTo>
                    <a:pt x="406" y="0"/>
                    <a:pt x="0" y="406"/>
                    <a:pt x="0" y="907"/>
                  </a:cubicBezTo>
                  <a:cubicBezTo>
                    <a:pt x="0" y="1409"/>
                    <a:pt x="406" y="1815"/>
                    <a:pt x="907" y="1815"/>
                  </a:cubicBezTo>
                  <a:cubicBezTo>
                    <a:pt x="1408" y="1815"/>
                    <a:pt x="1814" y="1409"/>
                    <a:pt x="1814" y="907"/>
                  </a:cubicBezTo>
                  <a:cubicBezTo>
                    <a:pt x="1814" y="406"/>
                    <a:pt x="1408" y="0"/>
                    <a:pt x="9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460;p75">
              <a:extLst>
                <a:ext uri="{FF2B5EF4-FFF2-40B4-BE49-F238E27FC236}">
                  <a16:creationId xmlns:a16="http://schemas.microsoft.com/office/drawing/2014/main" id="{01CC2C69-D005-49B0-92AA-37905A761F20}"/>
                </a:ext>
              </a:extLst>
            </p:cNvPr>
            <p:cNvSpPr/>
            <p:nvPr/>
          </p:nvSpPr>
          <p:spPr>
            <a:xfrm>
              <a:off x="3395656" y="2470010"/>
              <a:ext cx="40822" cy="15281"/>
            </a:xfrm>
            <a:custGeom>
              <a:avLst/>
              <a:gdLst/>
              <a:ahLst/>
              <a:cxnLst/>
              <a:rect l="l" t="t" r="r" b="b"/>
              <a:pathLst>
                <a:path w="1480" h="554" extrusionOk="0">
                  <a:moveTo>
                    <a:pt x="231" y="1"/>
                  </a:moveTo>
                  <a:cubicBezTo>
                    <a:pt x="161" y="1"/>
                    <a:pt x="93" y="37"/>
                    <a:pt x="56" y="102"/>
                  </a:cubicBezTo>
                  <a:cubicBezTo>
                    <a:pt x="1" y="199"/>
                    <a:pt x="34" y="324"/>
                    <a:pt x="131" y="379"/>
                  </a:cubicBezTo>
                  <a:cubicBezTo>
                    <a:pt x="358" y="510"/>
                    <a:pt x="569" y="554"/>
                    <a:pt x="749" y="554"/>
                  </a:cubicBezTo>
                  <a:cubicBezTo>
                    <a:pt x="1113" y="554"/>
                    <a:pt x="1356" y="378"/>
                    <a:pt x="1371" y="366"/>
                  </a:cubicBezTo>
                  <a:cubicBezTo>
                    <a:pt x="1460" y="299"/>
                    <a:pt x="1479" y="173"/>
                    <a:pt x="1413" y="82"/>
                  </a:cubicBezTo>
                  <a:cubicBezTo>
                    <a:pt x="1373" y="29"/>
                    <a:pt x="1313" y="1"/>
                    <a:pt x="1252" y="1"/>
                  </a:cubicBezTo>
                  <a:cubicBezTo>
                    <a:pt x="1210" y="1"/>
                    <a:pt x="1167" y="14"/>
                    <a:pt x="1130" y="41"/>
                  </a:cubicBezTo>
                  <a:cubicBezTo>
                    <a:pt x="1121" y="47"/>
                    <a:pt x="977" y="147"/>
                    <a:pt x="754" y="147"/>
                  </a:cubicBezTo>
                  <a:cubicBezTo>
                    <a:pt x="634" y="147"/>
                    <a:pt x="490" y="118"/>
                    <a:pt x="332" y="28"/>
                  </a:cubicBezTo>
                  <a:cubicBezTo>
                    <a:pt x="300" y="10"/>
                    <a:pt x="265" y="1"/>
                    <a:pt x="2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461;p75">
              <a:extLst>
                <a:ext uri="{FF2B5EF4-FFF2-40B4-BE49-F238E27FC236}">
                  <a16:creationId xmlns:a16="http://schemas.microsoft.com/office/drawing/2014/main" id="{E65E9574-FDDC-416C-A1AF-21ACBDBBFB07}"/>
                </a:ext>
              </a:extLst>
            </p:cNvPr>
            <p:cNvSpPr/>
            <p:nvPr/>
          </p:nvSpPr>
          <p:spPr>
            <a:xfrm>
              <a:off x="3449580" y="2470038"/>
              <a:ext cx="40739" cy="15281"/>
            </a:xfrm>
            <a:custGeom>
              <a:avLst/>
              <a:gdLst/>
              <a:ahLst/>
              <a:cxnLst/>
              <a:rect l="l" t="t" r="r" b="b"/>
              <a:pathLst>
                <a:path w="1477" h="554" extrusionOk="0">
                  <a:moveTo>
                    <a:pt x="727" y="0"/>
                  </a:moveTo>
                  <a:cubicBezTo>
                    <a:pt x="365" y="0"/>
                    <a:pt x="124" y="176"/>
                    <a:pt x="109" y="188"/>
                  </a:cubicBezTo>
                  <a:cubicBezTo>
                    <a:pt x="18" y="255"/>
                    <a:pt x="1" y="381"/>
                    <a:pt x="67" y="472"/>
                  </a:cubicBezTo>
                  <a:cubicBezTo>
                    <a:pt x="105" y="525"/>
                    <a:pt x="165" y="553"/>
                    <a:pt x="228" y="553"/>
                  </a:cubicBezTo>
                  <a:cubicBezTo>
                    <a:pt x="270" y="553"/>
                    <a:pt x="311" y="540"/>
                    <a:pt x="346" y="513"/>
                  </a:cubicBezTo>
                  <a:cubicBezTo>
                    <a:pt x="356" y="508"/>
                    <a:pt x="501" y="407"/>
                    <a:pt x="723" y="407"/>
                  </a:cubicBezTo>
                  <a:cubicBezTo>
                    <a:pt x="844" y="407"/>
                    <a:pt x="988" y="436"/>
                    <a:pt x="1145" y="526"/>
                  </a:cubicBezTo>
                  <a:cubicBezTo>
                    <a:pt x="1177" y="545"/>
                    <a:pt x="1211" y="553"/>
                    <a:pt x="1246" y="553"/>
                  </a:cubicBezTo>
                  <a:cubicBezTo>
                    <a:pt x="1316" y="553"/>
                    <a:pt x="1385" y="517"/>
                    <a:pt x="1422" y="452"/>
                  </a:cubicBezTo>
                  <a:cubicBezTo>
                    <a:pt x="1476" y="355"/>
                    <a:pt x="1444" y="230"/>
                    <a:pt x="1347" y="175"/>
                  </a:cubicBezTo>
                  <a:cubicBezTo>
                    <a:pt x="1119" y="44"/>
                    <a:pt x="908" y="0"/>
                    <a:pt x="7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462;p75">
              <a:extLst>
                <a:ext uri="{FF2B5EF4-FFF2-40B4-BE49-F238E27FC236}">
                  <a16:creationId xmlns:a16="http://schemas.microsoft.com/office/drawing/2014/main" id="{0C1BAFAC-BB40-4EB8-B67D-EF5B68D90525}"/>
                </a:ext>
              </a:extLst>
            </p:cNvPr>
            <p:cNvSpPr/>
            <p:nvPr/>
          </p:nvSpPr>
          <p:spPr>
            <a:xfrm>
              <a:off x="3337457" y="2352481"/>
              <a:ext cx="11309" cy="11033"/>
            </a:xfrm>
            <a:custGeom>
              <a:avLst/>
              <a:gdLst/>
              <a:ahLst/>
              <a:cxnLst/>
              <a:rect l="l" t="t" r="r" b="b"/>
              <a:pathLst>
                <a:path w="410" h="400" extrusionOk="0">
                  <a:moveTo>
                    <a:pt x="200" y="1"/>
                  </a:moveTo>
                  <a:cubicBezTo>
                    <a:pt x="90" y="1"/>
                    <a:pt x="0" y="90"/>
                    <a:pt x="0" y="200"/>
                  </a:cubicBezTo>
                  <a:cubicBezTo>
                    <a:pt x="0" y="310"/>
                    <a:pt x="90" y="399"/>
                    <a:pt x="200" y="399"/>
                  </a:cubicBezTo>
                  <a:lnTo>
                    <a:pt x="210" y="399"/>
                  </a:lnTo>
                  <a:cubicBezTo>
                    <a:pt x="320" y="399"/>
                    <a:pt x="409" y="310"/>
                    <a:pt x="409" y="200"/>
                  </a:cubicBezTo>
                  <a:cubicBezTo>
                    <a:pt x="409" y="90"/>
                    <a:pt x="320" y="2"/>
                    <a:pt x="2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463;p75">
              <a:extLst>
                <a:ext uri="{FF2B5EF4-FFF2-40B4-BE49-F238E27FC236}">
                  <a16:creationId xmlns:a16="http://schemas.microsoft.com/office/drawing/2014/main" id="{52B736C4-5375-4FCD-A311-B65A376DD9C0}"/>
                </a:ext>
              </a:extLst>
            </p:cNvPr>
            <p:cNvSpPr/>
            <p:nvPr/>
          </p:nvSpPr>
          <p:spPr>
            <a:xfrm>
              <a:off x="3337099" y="2357612"/>
              <a:ext cx="12054" cy="5903"/>
            </a:xfrm>
            <a:custGeom>
              <a:avLst/>
              <a:gdLst/>
              <a:ahLst/>
              <a:cxnLst/>
              <a:rect l="l" t="t" r="r" b="b"/>
              <a:pathLst>
                <a:path w="437" h="214" extrusionOk="0">
                  <a:moveTo>
                    <a:pt x="0" y="1"/>
                  </a:moveTo>
                  <a:cubicBezTo>
                    <a:pt x="0" y="118"/>
                    <a:pt x="95" y="213"/>
                    <a:pt x="213" y="213"/>
                  </a:cubicBezTo>
                  <a:lnTo>
                    <a:pt x="224" y="213"/>
                  </a:lnTo>
                  <a:cubicBezTo>
                    <a:pt x="341" y="213"/>
                    <a:pt x="437" y="118"/>
                    <a:pt x="4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464;p75">
              <a:extLst>
                <a:ext uri="{FF2B5EF4-FFF2-40B4-BE49-F238E27FC236}">
                  <a16:creationId xmlns:a16="http://schemas.microsoft.com/office/drawing/2014/main" id="{E7D1B8AF-DFB9-40D7-8621-C51A8B898EF3}"/>
                </a:ext>
              </a:extLst>
            </p:cNvPr>
            <p:cNvSpPr/>
            <p:nvPr/>
          </p:nvSpPr>
          <p:spPr>
            <a:xfrm>
              <a:off x="3337402" y="2364894"/>
              <a:ext cx="11447" cy="11061"/>
            </a:xfrm>
            <a:custGeom>
              <a:avLst/>
              <a:gdLst/>
              <a:ahLst/>
              <a:cxnLst/>
              <a:rect l="l" t="t" r="r" b="b"/>
              <a:pathLst>
                <a:path w="415" h="401" extrusionOk="0">
                  <a:moveTo>
                    <a:pt x="204" y="1"/>
                  </a:moveTo>
                  <a:cubicBezTo>
                    <a:pt x="92" y="1"/>
                    <a:pt x="1" y="94"/>
                    <a:pt x="4" y="206"/>
                  </a:cubicBezTo>
                  <a:cubicBezTo>
                    <a:pt x="8" y="316"/>
                    <a:pt x="103" y="401"/>
                    <a:pt x="213" y="401"/>
                  </a:cubicBezTo>
                  <a:cubicBezTo>
                    <a:pt x="325" y="401"/>
                    <a:pt x="414" y="308"/>
                    <a:pt x="413" y="195"/>
                  </a:cubicBezTo>
                  <a:cubicBezTo>
                    <a:pt x="410" y="86"/>
                    <a:pt x="314" y="1"/>
                    <a:pt x="2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465;p75">
              <a:extLst>
                <a:ext uri="{FF2B5EF4-FFF2-40B4-BE49-F238E27FC236}">
                  <a16:creationId xmlns:a16="http://schemas.microsoft.com/office/drawing/2014/main" id="{3727DCF2-6C86-4CD6-8310-406FAA0411DE}"/>
                </a:ext>
              </a:extLst>
            </p:cNvPr>
            <p:cNvSpPr/>
            <p:nvPr/>
          </p:nvSpPr>
          <p:spPr>
            <a:xfrm>
              <a:off x="3337650" y="2380588"/>
              <a:ext cx="11061" cy="38340"/>
            </a:xfrm>
            <a:custGeom>
              <a:avLst/>
              <a:gdLst/>
              <a:ahLst/>
              <a:cxnLst/>
              <a:rect l="l" t="t" r="r" b="b"/>
              <a:pathLst>
                <a:path w="401" h="1390" extrusionOk="0">
                  <a:moveTo>
                    <a:pt x="203" y="0"/>
                  </a:moveTo>
                  <a:cubicBezTo>
                    <a:pt x="201" y="0"/>
                    <a:pt x="198" y="0"/>
                    <a:pt x="195" y="0"/>
                  </a:cubicBezTo>
                  <a:cubicBezTo>
                    <a:pt x="86" y="3"/>
                    <a:pt x="1" y="98"/>
                    <a:pt x="1" y="208"/>
                  </a:cubicBezTo>
                  <a:lnTo>
                    <a:pt x="1" y="1181"/>
                  </a:lnTo>
                  <a:cubicBezTo>
                    <a:pt x="1" y="1291"/>
                    <a:pt x="86" y="1387"/>
                    <a:pt x="195" y="1389"/>
                  </a:cubicBezTo>
                  <a:cubicBezTo>
                    <a:pt x="197" y="1390"/>
                    <a:pt x="199" y="1390"/>
                    <a:pt x="201" y="1390"/>
                  </a:cubicBezTo>
                  <a:cubicBezTo>
                    <a:pt x="311" y="1390"/>
                    <a:pt x="401" y="1300"/>
                    <a:pt x="401" y="1190"/>
                  </a:cubicBezTo>
                  <a:lnTo>
                    <a:pt x="401" y="199"/>
                  </a:lnTo>
                  <a:cubicBezTo>
                    <a:pt x="401" y="91"/>
                    <a:pt x="311" y="0"/>
                    <a:pt x="203" y="0"/>
                  </a:cubicBezTo>
                  <a:close/>
                </a:path>
              </a:pathLst>
            </a:custGeom>
            <a:solidFill>
              <a:srgbClr val="6966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466;p75">
              <a:extLst>
                <a:ext uri="{FF2B5EF4-FFF2-40B4-BE49-F238E27FC236}">
                  <a16:creationId xmlns:a16="http://schemas.microsoft.com/office/drawing/2014/main" id="{E156CE32-7A7E-4845-9E0C-B3703107BC54}"/>
                </a:ext>
              </a:extLst>
            </p:cNvPr>
            <p:cNvSpPr/>
            <p:nvPr/>
          </p:nvSpPr>
          <p:spPr>
            <a:xfrm>
              <a:off x="3227100" y="2372341"/>
              <a:ext cx="263634" cy="27776"/>
            </a:xfrm>
            <a:custGeom>
              <a:avLst/>
              <a:gdLst/>
              <a:ahLst/>
              <a:cxnLst/>
              <a:rect l="l" t="t" r="r" b="b"/>
              <a:pathLst>
                <a:path w="9558" h="1007" extrusionOk="0">
                  <a:moveTo>
                    <a:pt x="225" y="0"/>
                  </a:moveTo>
                  <a:cubicBezTo>
                    <a:pt x="101" y="0"/>
                    <a:pt x="0" y="98"/>
                    <a:pt x="0" y="223"/>
                  </a:cubicBezTo>
                  <a:lnTo>
                    <a:pt x="0" y="784"/>
                  </a:lnTo>
                  <a:cubicBezTo>
                    <a:pt x="0" y="907"/>
                    <a:pt x="100" y="1007"/>
                    <a:pt x="225" y="1007"/>
                  </a:cubicBezTo>
                  <a:lnTo>
                    <a:pt x="9333" y="1007"/>
                  </a:lnTo>
                  <a:cubicBezTo>
                    <a:pt x="9457" y="1007"/>
                    <a:pt x="9557" y="907"/>
                    <a:pt x="9556" y="784"/>
                  </a:cubicBezTo>
                  <a:lnTo>
                    <a:pt x="9556" y="223"/>
                  </a:lnTo>
                  <a:cubicBezTo>
                    <a:pt x="9556" y="101"/>
                    <a:pt x="9457" y="0"/>
                    <a:pt x="9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467;p75">
              <a:extLst>
                <a:ext uri="{FF2B5EF4-FFF2-40B4-BE49-F238E27FC236}">
                  <a16:creationId xmlns:a16="http://schemas.microsoft.com/office/drawing/2014/main" id="{3270A2FD-8154-464C-8888-DE62ED8B8C47}"/>
                </a:ext>
              </a:extLst>
            </p:cNvPr>
            <p:cNvSpPr/>
            <p:nvPr/>
          </p:nvSpPr>
          <p:spPr>
            <a:xfrm>
              <a:off x="3473108" y="2372286"/>
              <a:ext cx="17625" cy="27831"/>
            </a:xfrm>
            <a:custGeom>
              <a:avLst/>
              <a:gdLst/>
              <a:ahLst/>
              <a:cxnLst/>
              <a:rect l="l" t="t" r="r" b="b"/>
              <a:pathLst>
                <a:path w="639" h="1009" extrusionOk="0">
                  <a:moveTo>
                    <a:pt x="1" y="1"/>
                  </a:moveTo>
                  <a:lnTo>
                    <a:pt x="1" y="1009"/>
                  </a:lnTo>
                  <a:lnTo>
                    <a:pt x="414" y="1009"/>
                  </a:lnTo>
                  <a:cubicBezTo>
                    <a:pt x="538" y="1009"/>
                    <a:pt x="638" y="909"/>
                    <a:pt x="637" y="783"/>
                  </a:cubicBezTo>
                  <a:lnTo>
                    <a:pt x="637" y="223"/>
                  </a:lnTo>
                  <a:cubicBezTo>
                    <a:pt x="637" y="100"/>
                    <a:pt x="538" y="1"/>
                    <a:pt x="4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468;p75">
              <a:extLst>
                <a:ext uri="{FF2B5EF4-FFF2-40B4-BE49-F238E27FC236}">
                  <a16:creationId xmlns:a16="http://schemas.microsoft.com/office/drawing/2014/main" id="{46F561B2-99AC-464B-9114-63F0EF1DF223}"/>
                </a:ext>
              </a:extLst>
            </p:cNvPr>
            <p:cNvSpPr/>
            <p:nvPr/>
          </p:nvSpPr>
          <p:spPr>
            <a:xfrm>
              <a:off x="3404317" y="2366549"/>
              <a:ext cx="11005" cy="38505"/>
            </a:xfrm>
            <a:custGeom>
              <a:avLst/>
              <a:gdLst/>
              <a:ahLst/>
              <a:cxnLst/>
              <a:rect l="l" t="t" r="r" b="b"/>
              <a:pathLst>
                <a:path w="399" h="1396" extrusionOk="0">
                  <a:moveTo>
                    <a:pt x="199" y="1"/>
                  </a:moveTo>
                  <a:cubicBezTo>
                    <a:pt x="197" y="1"/>
                    <a:pt x="195" y="1"/>
                    <a:pt x="194" y="1"/>
                  </a:cubicBezTo>
                  <a:cubicBezTo>
                    <a:pt x="84" y="5"/>
                    <a:pt x="0" y="100"/>
                    <a:pt x="0" y="210"/>
                  </a:cubicBezTo>
                  <a:lnTo>
                    <a:pt x="0" y="1186"/>
                  </a:lnTo>
                  <a:cubicBezTo>
                    <a:pt x="0" y="1296"/>
                    <a:pt x="84" y="1393"/>
                    <a:pt x="194" y="1396"/>
                  </a:cubicBezTo>
                  <a:cubicBezTo>
                    <a:pt x="195" y="1396"/>
                    <a:pt x="195" y="1396"/>
                    <a:pt x="196" y="1396"/>
                  </a:cubicBezTo>
                  <a:cubicBezTo>
                    <a:pt x="309" y="1396"/>
                    <a:pt x="399" y="1307"/>
                    <a:pt x="399" y="1195"/>
                  </a:cubicBezTo>
                  <a:lnTo>
                    <a:pt x="399" y="201"/>
                  </a:lnTo>
                  <a:cubicBezTo>
                    <a:pt x="399" y="90"/>
                    <a:pt x="309" y="1"/>
                    <a:pt x="1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469;p75">
              <a:extLst>
                <a:ext uri="{FF2B5EF4-FFF2-40B4-BE49-F238E27FC236}">
                  <a16:creationId xmlns:a16="http://schemas.microsoft.com/office/drawing/2014/main" id="{BA8A0E15-C5B7-4070-A31E-63C9AF437BCD}"/>
                </a:ext>
              </a:extLst>
            </p:cNvPr>
            <p:cNvSpPr/>
            <p:nvPr/>
          </p:nvSpPr>
          <p:spPr>
            <a:xfrm>
              <a:off x="3429059" y="2281429"/>
              <a:ext cx="25403" cy="25376"/>
            </a:xfrm>
            <a:custGeom>
              <a:avLst/>
              <a:gdLst/>
              <a:ahLst/>
              <a:cxnLst/>
              <a:rect l="l" t="t" r="r" b="b"/>
              <a:pathLst>
                <a:path w="921" h="920" extrusionOk="0">
                  <a:moveTo>
                    <a:pt x="460" y="0"/>
                  </a:moveTo>
                  <a:cubicBezTo>
                    <a:pt x="207" y="0"/>
                    <a:pt x="0" y="205"/>
                    <a:pt x="0" y="460"/>
                  </a:cubicBezTo>
                  <a:cubicBezTo>
                    <a:pt x="0" y="714"/>
                    <a:pt x="207" y="919"/>
                    <a:pt x="460" y="919"/>
                  </a:cubicBezTo>
                  <a:cubicBezTo>
                    <a:pt x="714" y="919"/>
                    <a:pt x="920" y="714"/>
                    <a:pt x="920" y="460"/>
                  </a:cubicBezTo>
                  <a:cubicBezTo>
                    <a:pt x="920" y="205"/>
                    <a:pt x="714" y="0"/>
                    <a:pt x="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470;p75">
              <a:extLst>
                <a:ext uri="{FF2B5EF4-FFF2-40B4-BE49-F238E27FC236}">
                  <a16:creationId xmlns:a16="http://schemas.microsoft.com/office/drawing/2014/main" id="{A8C1EFA5-3BC3-4E68-8708-D9FE983C61DE}"/>
                </a:ext>
              </a:extLst>
            </p:cNvPr>
            <p:cNvSpPr/>
            <p:nvPr/>
          </p:nvSpPr>
          <p:spPr>
            <a:xfrm>
              <a:off x="3262736" y="2281429"/>
              <a:ext cx="25431" cy="25376"/>
            </a:xfrm>
            <a:custGeom>
              <a:avLst/>
              <a:gdLst/>
              <a:ahLst/>
              <a:cxnLst/>
              <a:rect l="l" t="t" r="r" b="b"/>
              <a:pathLst>
                <a:path w="922" h="920" extrusionOk="0">
                  <a:moveTo>
                    <a:pt x="461" y="0"/>
                  </a:moveTo>
                  <a:cubicBezTo>
                    <a:pt x="208" y="0"/>
                    <a:pt x="1" y="205"/>
                    <a:pt x="1" y="460"/>
                  </a:cubicBezTo>
                  <a:cubicBezTo>
                    <a:pt x="1" y="714"/>
                    <a:pt x="208" y="919"/>
                    <a:pt x="461" y="919"/>
                  </a:cubicBezTo>
                  <a:cubicBezTo>
                    <a:pt x="716" y="919"/>
                    <a:pt x="921" y="714"/>
                    <a:pt x="921" y="460"/>
                  </a:cubicBezTo>
                  <a:cubicBezTo>
                    <a:pt x="921" y="205"/>
                    <a:pt x="716" y="0"/>
                    <a:pt x="4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471;p75">
              <a:extLst>
                <a:ext uri="{FF2B5EF4-FFF2-40B4-BE49-F238E27FC236}">
                  <a16:creationId xmlns:a16="http://schemas.microsoft.com/office/drawing/2014/main" id="{D3EA2B26-6C94-4AAB-A661-FD3E43F672D1}"/>
                </a:ext>
              </a:extLst>
            </p:cNvPr>
            <p:cNvSpPr/>
            <p:nvPr/>
          </p:nvSpPr>
          <p:spPr>
            <a:xfrm>
              <a:off x="3262736" y="2459281"/>
              <a:ext cx="25431" cy="25376"/>
            </a:xfrm>
            <a:custGeom>
              <a:avLst/>
              <a:gdLst/>
              <a:ahLst/>
              <a:cxnLst/>
              <a:rect l="l" t="t" r="r" b="b"/>
              <a:pathLst>
                <a:path w="922" h="920" extrusionOk="0">
                  <a:moveTo>
                    <a:pt x="461" y="1"/>
                  </a:moveTo>
                  <a:cubicBezTo>
                    <a:pt x="208" y="1"/>
                    <a:pt x="1" y="206"/>
                    <a:pt x="1" y="461"/>
                  </a:cubicBezTo>
                  <a:cubicBezTo>
                    <a:pt x="1" y="714"/>
                    <a:pt x="208" y="919"/>
                    <a:pt x="461" y="919"/>
                  </a:cubicBezTo>
                  <a:cubicBezTo>
                    <a:pt x="716" y="919"/>
                    <a:pt x="921" y="714"/>
                    <a:pt x="921" y="461"/>
                  </a:cubicBezTo>
                  <a:cubicBezTo>
                    <a:pt x="921" y="206"/>
                    <a:pt x="716" y="1"/>
                    <a:pt x="4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472;p75">
              <a:extLst>
                <a:ext uri="{FF2B5EF4-FFF2-40B4-BE49-F238E27FC236}">
                  <a16:creationId xmlns:a16="http://schemas.microsoft.com/office/drawing/2014/main" id="{702C3045-4F37-4771-A9E2-7951EB31402D}"/>
                </a:ext>
              </a:extLst>
            </p:cNvPr>
            <p:cNvSpPr/>
            <p:nvPr/>
          </p:nvSpPr>
          <p:spPr>
            <a:xfrm>
              <a:off x="3429059" y="2459281"/>
              <a:ext cx="25403" cy="25376"/>
            </a:xfrm>
            <a:custGeom>
              <a:avLst/>
              <a:gdLst/>
              <a:ahLst/>
              <a:cxnLst/>
              <a:rect l="l" t="t" r="r" b="b"/>
              <a:pathLst>
                <a:path w="921" h="920" extrusionOk="0">
                  <a:moveTo>
                    <a:pt x="460" y="1"/>
                  </a:moveTo>
                  <a:cubicBezTo>
                    <a:pt x="207" y="1"/>
                    <a:pt x="0" y="206"/>
                    <a:pt x="0" y="461"/>
                  </a:cubicBezTo>
                  <a:cubicBezTo>
                    <a:pt x="0" y="714"/>
                    <a:pt x="207" y="919"/>
                    <a:pt x="460" y="919"/>
                  </a:cubicBezTo>
                  <a:cubicBezTo>
                    <a:pt x="714" y="919"/>
                    <a:pt x="920" y="714"/>
                    <a:pt x="920" y="461"/>
                  </a:cubicBezTo>
                  <a:cubicBezTo>
                    <a:pt x="920" y="206"/>
                    <a:pt x="714" y="1"/>
                    <a:pt x="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2966;p50">
            <a:extLst>
              <a:ext uri="{FF2B5EF4-FFF2-40B4-BE49-F238E27FC236}">
                <a16:creationId xmlns:a16="http://schemas.microsoft.com/office/drawing/2014/main" id="{730B5A4C-4537-4869-AB7C-84C66F1A627F}"/>
              </a:ext>
            </a:extLst>
          </p:cNvPr>
          <p:cNvGrpSpPr/>
          <p:nvPr/>
        </p:nvGrpSpPr>
        <p:grpSpPr>
          <a:xfrm>
            <a:off x="715100" y="2844653"/>
            <a:ext cx="983350" cy="1054518"/>
            <a:chOff x="4791496" y="1587839"/>
            <a:chExt cx="374901" cy="374708"/>
          </a:xfrm>
        </p:grpSpPr>
        <p:sp>
          <p:nvSpPr>
            <p:cNvPr id="128" name="Google Shape;2967;p50">
              <a:extLst>
                <a:ext uri="{FF2B5EF4-FFF2-40B4-BE49-F238E27FC236}">
                  <a16:creationId xmlns:a16="http://schemas.microsoft.com/office/drawing/2014/main" id="{9C332CAB-A67E-40DC-AF6D-EE54831304BC}"/>
                </a:ext>
              </a:extLst>
            </p:cNvPr>
            <p:cNvSpPr/>
            <p:nvPr/>
          </p:nvSpPr>
          <p:spPr>
            <a:xfrm>
              <a:off x="4861666" y="1587839"/>
              <a:ext cx="11061" cy="19777"/>
            </a:xfrm>
            <a:custGeom>
              <a:avLst/>
              <a:gdLst/>
              <a:ahLst/>
              <a:cxnLst/>
              <a:rect l="l" t="t" r="r" b="b"/>
              <a:pathLst>
                <a:path w="401" h="717" extrusionOk="0">
                  <a:moveTo>
                    <a:pt x="201" y="1"/>
                  </a:moveTo>
                  <a:cubicBezTo>
                    <a:pt x="199" y="1"/>
                    <a:pt x="198" y="1"/>
                    <a:pt x="196" y="1"/>
                  </a:cubicBezTo>
                  <a:cubicBezTo>
                    <a:pt x="86" y="5"/>
                    <a:pt x="1" y="100"/>
                    <a:pt x="1" y="210"/>
                  </a:cubicBezTo>
                  <a:lnTo>
                    <a:pt x="1" y="508"/>
                  </a:lnTo>
                  <a:cubicBezTo>
                    <a:pt x="1" y="615"/>
                    <a:pt x="86" y="713"/>
                    <a:pt x="196" y="716"/>
                  </a:cubicBezTo>
                  <a:cubicBezTo>
                    <a:pt x="197" y="716"/>
                    <a:pt x="198" y="716"/>
                    <a:pt x="199" y="716"/>
                  </a:cubicBezTo>
                  <a:cubicBezTo>
                    <a:pt x="312" y="716"/>
                    <a:pt x="401" y="627"/>
                    <a:pt x="401" y="517"/>
                  </a:cubicBezTo>
                  <a:lnTo>
                    <a:pt x="401" y="202"/>
                  </a:lnTo>
                  <a:cubicBezTo>
                    <a:pt x="401" y="91"/>
                    <a:pt x="310" y="1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968;p50">
              <a:extLst>
                <a:ext uri="{FF2B5EF4-FFF2-40B4-BE49-F238E27FC236}">
                  <a16:creationId xmlns:a16="http://schemas.microsoft.com/office/drawing/2014/main" id="{551C0275-27E7-4486-BD7B-3058C42C8B0F}"/>
                </a:ext>
              </a:extLst>
            </p:cNvPr>
            <p:cNvSpPr/>
            <p:nvPr/>
          </p:nvSpPr>
          <p:spPr>
            <a:xfrm>
              <a:off x="4854412" y="1601631"/>
              <a:ext cx="26369" cy="52710"/>
            </a:xfrm>
            <a:custGeom>
              <a:avLst/>
              <a:gdLst/>
              <a:ahLst/>
              <a:cxnLst/>
              <a:rect l="l" t="t" r="r" b="b"/>
              <a:pathLst>
                <a:path w="956" h="1911" extrusionOk="0">
                  <a:moveTo>
                    <a:pt x="216" y="1"/>
                  </a:moveTo>
                  <a:cubicBezTo>
                    <a:pt x="98" y="1"/>
                    <a:pt x="0" y="96"/>
                    <a:pt x="0" y="215"/>
                  </a:cubicBezTo>
                  <a:lnTo>
                    <a:pt x="0" y="1696"/>
                  </a:lnTo>
                  <a:cubicBezTo>
                    <a:pt x="0" y="1813"/>
                    <a:pt x="95" y="1910"/>
                    <a:pt x="216" y="1910"/>
                  </a:cubicBezTo>
                  <a:lnTo>
                    <a:pt x="740" y="1910"/>
                  </a:lnTo>
                  <a:cubicBezTo>
                    <a:pt x="859" y="1910"/>
                    <a:pt x="956" y="1813"/>
                    <a:pt x="956" y="1696"/>
                  </a:cubicBezTo>
                  <a:lnTo>
                    <a:pt x="956" y="215"/>
                  </a:lnTo>
                  <a:cubicBezTo>
                    <a:pt x="956" y="97"/>
                    <a:pt x="860" y="1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969;p50">
              <a:extLst>
                <a:ext uri="{FF2B5EF4-FFF2-40B4-BE49-F238E27FC236}">
                  <a16:creationId xmlns:a16="http://schemas.microsoft.com/office/drawing/2014/main" id="{68AF239C-DE5D-4194-B937-34B1CC81CA93}"/>
                </a:ext>
              </a:extLst>
            </p:cNvPr>
            <p:cNvSpPr/>
            <p:nvPr/>
          </p:nvSpPr>
          <p:spPr>
            <a:xfrm>
              <a:off x="4917383" y="1587839"/>
              <a:ext cx="11061" cy="19777"/>
            </a:xfrm>
            <a:custGeom>
              <a:avLst/>
              <a:gdLst/>
              <a:ahLst/>
              <a:cxnLst/>
              <a:rect l="l" t="t" r="r" b="b"/>
              <a:pathLst>
                <a:path w="401" h="717" extrusionOk="0">
                  <a:moveTo>
                    <a:pt x="201" y="1"/>
                  </a:moveTo>
                  <a:cubicBezTo>
                    <a:pt x="199" y="1"/>
                    <a:pt x="197" y="1"/>
                    <a:pt x="195" y="1"/>
                  </a:cubicBezTo>
                  <a:cubicBezTo>
                    <a:pt x="85" y="5"/>
                    <a:pt x="0" y="100"/>
                    <a:pt x="0" y="210"/>
                  </a:cubicBezTo>
                  <a:lnTo>
                    <a:pt x="0" y="508"/>
                  </a:lnTo>
                  <a:cubicBezTo>
                    <a:pt x="0" y="615"/>
                    <a:pt x="85" y="713"/>
                    <a:pt x="195" y="716"/>
                  </a:cubicBezTo>
                  <a:cubicBezTo>
                    <a:pt x="196" y="716"/>
                    <a:pt x="197" y="716"/>
                    <a:pt x="198" y="716"/>
                  </a:cubicBezTo>
                  <a:cubicBezTo>
                    <a:pt x="310" y="716"/>
                    <a:pt x="400" y="627"/>
                    <a:pt x="400" y="517"/>
                  </a:cubicBezTo>
                  <a:lnTo>
                    <a:pt x="400" y="202"/>
                  </a:lnTo>
                  <a:cubicBezTo>
                    <a:pt x="400" y="91"/>
                    <a:pt x="310" y="1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970;p50">
              <a:extLst>
                <a:ext uri="{FF2B5EF4-FFF2-40B4-BE49-F238E27FC236}">
                  <a16:creationId xmlns:a16="http://schemas.microsoft.com/office/drawing/2014/main" id="{8239D836-FE94-494B-8882-DEF046A0FEEA}"/>
                </a:ext>
              </a:extLst>
            </p:cNvPr>
            <p:cNvSpPr/>
            <p:nvPr/>
          </p:nvSpPr>
          <p:spPr>
            <a:xfrm>
              <a:off x="4910073" y="1601631"/>
              <a:ext cx="26341" cy="52710"/>
            </a:xfrm>
            <a:custGeom>
              <a:avLst/>
              <a:gdLst/>
              <a:ahLst/>
              <a:cxnLst/>
              <a:rect l="l" t="t" r="r" b="b"/>
              <a:pathLst>
                <a:path w="955" h="1911" extrusionOk="0">
                  <a:moveTo>
                    <a:pt x="214" y="1"/>
                  </a:moveTo>
                  <a:cubicBezTo>
                    <a:pt x="97" y="1"/>
                    <a:pt x="0" y="96"/>
                    <a:pt x="0" y="215"/>
                  </a:cubicBezTo>
                  <a:lnTo>
                    <a:pt x="0" y="1696"/>
                  </a:lnTo>
                  <a:cubicBezTo>
                    <a:pt x="0" y="1813"/>
                    <a:pt x="95" y="1910"/>
                    <a:pt x="214" y="1910"/>
                  </a:cubicBezTo>
                  <a:lnTo>
                    <a:pt x="740" y="1910"/>
                  </a:lnTo>
                  <a:cubicBezTo>
                    <a:pt x="859" y="1910"/>
                    <a:pt x="954" y="1813"/>
                    <a:pt x="954" y="1696"/>
                  </a:cubicBezTo>
                  <a:lnTo>
                    <a:pt x="954" y="215"/>
                  </a:lnTo>
                  <a:cubicBezTo>
                    <a:pt x="954" y="97"/>
                    <a:pt x="859" y="1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971;p50">
              <a:extLst>
                <a:ext uri="{FF2B5EF4-FFF2-40B4-BE49-F238E27FC236}">
                  <a16:creationId xmlns:a16="http://schemas.microsoft.com/office/drawing/2014/main" id="{D2A7B996-9CC9-470C-A1D4-7DD7699DA032}"/>
                </a:ext>
              </a:extLst>
            </p:cNvPr>
            <p:cNvSpPr/>
            <p:nvPr/>
          </p:nvSpPr>
          <p:spPr>
            <a:xfrm>
              <a:off x="4973734" y="1587839"/>
              <a:ext cx="11005" cy="19777"/>
            </a:xfrm>
            <a:custGeom>
              <a:avLst/>
              <a:gdLst/>
              <a:ahLst/>
              <a:cxnLst/>
              <a:rect l="l" t="t" r="r" b="b"/>
              <a:pathLst>
                <a:path w="399" h="717" extrusionOk="0">
                  <a:moveTo>
                    <a:pt x="199" y="1"/>
                  </a:moveTo>
                  <a:cubicBezTo>
                    <a:pt x="197" y="1"/>
                    <a:pt x="196" y="1"/>
                    <a:pt x="194" y="1"/>
                  </a:cubicBezTo>
                  <a:cubicBezTo>
                    <a:pt x="84" y="5"/>
                    <a:pt x="0" y="100"/>
                    <a:pt x="0" y="210"/>
                  </a:cubicBezTo>
                  <a:lnTo>
                    <a:pt x="0" y="508"/>
                  </a:lnTo>
                  <a:cubicBezTo>
                    <a:pt x="0" y="615"/>
                    <a:pt x="84" y="713"/>
                    <a:pt x="194" y="716"/>
                  </a:cubicBezTo>
                  <a:cubicBezTo>
                    <a:pt x="195" y="716"/>
                    <a:pt x="196" y="716"/>
                    <a:pt x="197" y="716"/>
                  </a:cubicBezTo>
                  <a:cubicBezTo>
                    <a:pt x="310" y="716"/>
                    <a:pt x="399" y="627"/>
                    <a:pt x="399" y="517"/>
                  </a:cubicBezTo>
                  <a:lnTo>
                    <a:pt x="399" y="202"/>
                  </a:lnTo>
                  <a:cubicBezTo>
                    <a:pt x="399" y="91"/>
                    <a:pt x="309" y="1"/>
                    <a:pt x="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972;p50">
              <a:extLst>
                <a:ext uri="{FF2B5EF4-FFF2-40B4-BE49-F238E27FC236}">
                  <a16:creationId xmlns:a16="http://schemas.microsoft.com/office/drawing/2014/main" id="{60894D4D-4C2C-4BA5-BE56-D41F660BC361}"/>
                </a:ext>
              </a:extLst>
            </p:cNvPr>
            <p:cNvSpPr/>
            <p:nvPr/>
          </p:nvSpPr>
          <p:spPr>
            <a:xfrm>
              <a:off x="4965680" y="1601631"/>
              <a:ext cx="26396" cy="52710"/>
            </a:xfrm>
            <a:custGeom>
              <a:avLst/>
              <a:gdLst/>
              <a:ahLst/>
              <a:cxnLst/>
              <a:rect l="l" t="t" r="r" b="b"/>
              <a:pathLst>
                <a:path w="957" h="1911" extrusionOk="0">
                  <a:moveTo>
                    <a:pt x="215" y="1"/>
                  </a:moveTo>
                  <a:cubicBezTo>
                    <a:pt x="97" y="1"/>
                    <a:pt x="1" y="96"/>
                    <a:pt x="1" y="215"/>
                  </a:cubicBezTo>
                  <a:lnTo>
                    <a:pt x="1" y="1696"/>
                  </a:lnTo>
                  <a:cubicBezTo>
                    <a:pt x="1" y="1813"/>
                    <a:pt x="96" y="1910"/>
                    <a:pt x="215" y="1910"/>
                  </a:cubicBezTo>
                  <a:lnTo>
                    <a:pt x="741" y="1910"/>
                  </a:lnTo>
                  <a:cubicBezTo>
                    <a:pt x="859" y="1910"/>
                    <a:pt x="956" y="1813"/>
                    <a:pt x="955" y="1696"/>
                  </a:cubicBezTo>
                  <a:lnTo>
                    <a:pt x="955" y="215"/>
                  </a:lnTo>
                  <a:cubicBezTo>
                    <a:pt x="955" y="97"/>
                    <a:pt x="859" y="1"/>
                    <a:pt x="7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973;p50">
              <a:extLst>
                <a:ext uri="{FF2B5EF4-FFF2-40B4-BE49-F238E27FC236}">
                  <a16:creationId xmlns:a16="http://schemas.microsoft.com/office/drawing/2014/main" id="{A557C625-6DAB-4B47-AA81-73CEAEC2DAF4}"/>
                </a:ext>
              </a:extLst>
            </p:cNvPr>
            <p:cNvSpPr/>
            <p:nvPr/>
          </p:nvSpPr>
          <p:spPr>
            <a:xfrm>
              <a:off x="5029395" y="1587839"/>
              <a:ext cx="11061" cy="19777"/>
            </a:xfrm>
            <a:custGeom>
              <a:avLst/>
              <a:gdLst/>
              <a:ahLst/>
              <a:cxnLst/>
              <a:rect l="l" t="t" r="r" b="b"/>
              <a:pathLst>
                <a:path w="401" h="717" extrusionOk="0">
                  <a:moveTo>
                    <a:pt x="200" y="1"/>
                  </a:moveTo>
                  <a:cubicBezTo>
                    <a:pt x="199" y="1"/>
                    <a:pt x="197" y="1"/>
                    <a:pt x="195" y="1"/>
                  </a:cubicBezTo>
                  <a:cubicBezTo>
                    <a:pt x="85" y="5"/>
                    <a:pt x="0" y="100"/>
                    <a:pt x="0" y="210"/>
                  </a:cubicBezTo>
                  <a:lnTo>
                    <a:pt x="0" y="508"/>
                  </a:lnTo>
                  <a:cubicBezTo>
                    <a:pt x="0" y="615"/>
                    <a:pt x="85" y="713"/>
                    <a:pt x="195" y="716"/>
                  </a:cubicBezTo>
                  <a:cubicBezTo>
                    <a:pt x="196" y="716"/>
                    <a:pt x="197" y="716"/>
                    <a:pt x="198" y="716"/>
                  </a:cubicBezTo>
                  <a:cubicBezTo>
                    <a:pt x="310" y="716"/>
                    <a:pt x="400" y="627"/>
                    <a:pt x="400" y="517"/>
                  </a:cubicBezTo>
                  <a:lnTo>
                    <a:pt x="400" y="202"/>
                  </a:lnTo>
                  <a:cubicBezTo>
                    <a:pt x="400" y="91"/>
                    <a:pt x="310" y="1"/>
                    <a:pt x="2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974;p50">
              <a:extLst>
                <a:ext uri="{FF2B5EF4-FFF2-40B4-BE49-F238E27FC236}">
                  <a16:creationId xmlns:a16="http://schemas.microsoft.com/office/drawing/2014/main" id="{7BBC2E96-CD7D-4681-B4D6-BCC0EC0CA08D}"/>
                </a:ext>
              </a:extLst>
            </p:cNvPr>
            <p:cNvSpPr/>
            <p:nvPr/>
          </p:nvSpPr>
          <p:spPr>
            <a:xfrm>
              <a:off x="5021341" y="1601631"/>
              <a:ext cx="26396" cy="52710"/>
            </a:xfrm>
            <a:custGeom>
              <a:avLst/>
              <a:gdLst/>
              <a:ahLst/>
              <a:cxnLst/>
              <a:rect l="l" t="t" r="r" b="b"/>
              <a:pathLst>
                <a:path w="957" h="1911" extrusionOk="0">
                  <a:moveTo>
                    <a:pt x="216" y="1"/>
                  </a:moveTo>
                  <a:cubicBezTo>
                    <a:pt x="99" y="1"/>
                    <a:pt x="1" y="96"/>
                    <a:pt x="1" y="215"/>
                  </a:cubicBezTo>
                  <a:lnTo>
                    <a:pt x="1" y="1696"/>
                  </a:lnTo>
                  <a:cubicBezTo>
                    <a:pt x="1" y="1813"/>
                    <a:pt x="97" y="1910"/>
                    <a:pt x="216" y="1910"/>
                  </a:cubicBezTo>
                  <a:lnTo>
                    <a:pt x="742" y="1910"/>
                  </a:lnTo>
                  <a:cubicBezTo>
                    <a:pt x="861" y="1910"/>
                    <a:pt x="956" y="1813"/>
                    <a:pt x="956" y="1696"/>
                  </a:cubicBezTo>
                  <a:lnTo>
                    <a:pt x="956" y="215"/>
                  </a:lnTo>
                  <a:cubicBezTo>
                    <a:pt x="956" y="97"/>
                    <a:pt x="861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975;p50">
              <a:extLst>
                <a:ext uri="{FF2B5EF4-FFF2-40B4-BE49-F238E27FC236}">
                  <a16:creationId xmlns:a16="http://schemas.microsoft.com/office/drawing/2014/main" id="{9CA0567F-A3B0-4839-AF02-F7B956356E99}"/>
                </a:ext>
              </a:extLst>
            </p:cNvPr>
            <p:cNvSpPr/>
            <p:nvPr/>
          </p:nvSpPr>
          <p:spPr>
            <a:xfrm>
              <a:off x="5085002" y="1587895"/>
              <a:ext cx="11061" cy="19721"/>
            </a:xfrm>
            <a:custGeom>
              <a:avLst/>
              <a:gdLst/>
              <a:ahLst/>
              <a:cxnLst/>
              <a:rect l="l" t="t" r="r" b="b"/>
              <a:pathLst>
                <a:path w="401" h="715" extrusionOk="0">
                  <a:moveTo>
                    <a:pt x="203" y="0"/>
                  </a:moveTo>
                  <a:cubicBezTo>
                    <a:pt x="195" y="0"/>
                    <a:pt x="186" y="1"/>
                    <a:pt x="178" y="2"/>
                  </a:cubicBezTo>
                  <a:cubicBezTo>
                    <a:pt x="74" y="12"/>
                    <a:pt x="1" y="104"/>
                    <a:pt x="1" y="207"/>
                  </a:cubicBezTo>
                  <a:lnTo>
                    <a:pt x="1" y="506"/>
                  </a:lnTo>
                  <a:cubicBezTo>
                    <a:pt x="1" y="608"/>
                    <a:pt x="74" y="699"/>
                    <a:pt x="178" y="713"/>
                  </a:cubicBezTo>
                  <a:cubicBezTo>
                    <a:pt x="186" y="714"/>
                    <a:pt x="195" y="714"/>
                    <a:pt x="203" y="714"/>
                  </a:cubicBezTo>
                  <a:cubicBezTo>
                    <a:pt x="312" y="714"/>
                    <a:pt x="401" y="624"/>
                    <a:pt x="401" y="515"/>
                  </a:cubicBezTo>
                  <a:lnTo>
                    <a:pt x="401" y="200"/>
                  </a:lnTo>
                  <a:cubicBezTo>
                    <a:pt x="401" y="90"/>
                    <a:pt x="312" y="0"/>
                    <a:pt x="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976;p50">
              <a:extLst>
                <a:ext uri="{FF2B5EF4-FFF2-40B4-BE49-F238E27FC236}">
                  <a16:creationId xmlns:a16="http://schemas.microsoft.com/office/drawing/2014/main" id="{BC06A1EA-2915-4AF8-911A-EB6ABA687083}"/>
                </a:ext>
              </a:extLst>
            </p:cNvPr>
            <p:cNvSpPr/>
            <p:nvPr/>
          </p:nvSpPr>
          <p:spPr>
            <a:xfrm>
              <a:off x="5077692" y="1601631"/>
              <a:ext cx="26424" cy="52710"/>
            </a:xfrm>
            <a:custGeom>
              <a:avLst/>
              <a:gdLst/>
              <a:ahLst/>
              <a:cxnLst/>
              <a:rect l="l" t="t" r="r" b="b"/>
              <a:pathLst>
                <a:path w="958" h="1911" extrusionOk="0">
                  <a:moveTo>
                    <a:pt x="216" y="1"/>
                  </a:moveTo>
                  <a:cubicBezTo>
                    <a:pt x="97" y="1"/>
                    <a:pt x="1" y="96"/>
                    <a:pt x="1" y="215"/>
                  </a:cubicBezTo>
                  <a:lnTo>
                    <a:pt x="1" y="1696"/>
                  </a:lnTo>
                  <a:cubicBezTo>
                    <a:pt x="1" y="1813"/>
                    <a:pt x="96" y="1910"/>
                    <a:pt x="216" y="1910"/>
                  </a:cubicBezTo>
                  <a:lnTo>
                    <a:pt x="742" y="1910"/>
                  </a:lnTo>
                  <a:cubicBezTo>
                    <a:pt x="861" y="1910"/>
                    <a:pt x="958" y="1813"/>
                    <a:pt x="956" y="1696"/>
                  </a:cubicBezTo>
                  <a:lnTo>
                    <a:pt x="956" y="215"/>
                  </a:lnTo>
                  <a:cubicBezTo>
                    <a:pt x="956" y="97"/>
                    <a:pt x="861" y="1"/>
                    <a:pt x="7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977;p50">
              <a:extLst>
                <a:ext uri="{FF2B5EF4-FFF2-40B4-BE49-F238E27FC236}">
                  <a16:creationId xmlns:a16="http://schemas.microsoft.com/office/drawing/2014/main" id="{D1BBEDF9-371D-4AF4-8DF5-D0AD66AEC316}"/>
                </a:ext>
              </a:extLst>
            </p:cNvPr>
            <p:cNvSpPr/>
            <p:nvPr/>
          </p:nvSpPr>
          <p:spPr>
            <a:xfrm>
              <a:off x="4861666" y="1942826"/>
              <a:ext cx="11061" cy="19721"/>
            </a:xfrm>
            <a:custGeom>
              <a:avLst/>
              <a:gdLst/>
              <a:ahLst/>
              <a:cxnLst/>
              <a:rect l="l" t="t" r="r" b="b"/>
              <a:pathLst>
                <a:path w="401" h="715" extrusionOk="0">
                  <a:moveTo>
                    <a:pt x="203" y="1"/>
                  </a:moveTo>
                  <a:cubicBezTo>
                    <a:pt x="201" y="1"/>
                    <a:pt x="198" y="1"/>
                    <a:pt x="196" y="1"/>
                  </a:cubicBezTo>
                  <a:cubicBezTo>
                    <a:pt x="86" y="4"/>
                    <a:pt x="1" y="99"/>
                    <a:pt x="1" y="209"/>
                  </a:cubicBezTo>
                  <a:lnTo>
                    <a:pt x="1" y="507"/>
                  </a:lnTo>
                  <a:cubicBezTo>
                    <a:pt x="1" y="617"/>
                    <a:pt x="86" y="712"/>
                    <a:pt x="196" y="715"/>
                  </a:cubicBezTo>
                  <a:cubicBezTo>
                    <a:pt x="198" y="715"/>
                    <a:pt x="199" y="715"/>
                    <a:pt x="201" y="715"/>
                  </a:cubicBezTo>
                  <a:cubicBezTo>
                    <a:pt x="313" y="715"/>
                    <a:pt x="401" y="625"/>
                    <a:pt x="401" y="515"/>
                  </a:cubicBezTo>
                  <a:lnTo>
                    <a:pt x="401" y="200"/>
                  </a:lnTo>
                  <a:cubicBezTo>
                    <a:pt x="401" y="92"/>
                    <a:pt x="311" y="1"/>
                    <a:pt x="2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978;p50">
              <a:extLst>
                <a:ext uri="{FF2B5EF4-FFF2-40B4-BE49-F238E27FC236}">
                  <a16:creationId xmlns:a16="http://schemas.microsoft.com/office/drawing/2014/main" id="{86F9E529-8036-4C7E-879E-9C96CA861A48}"/>
                </a:ext>
              </a:extLst>
            </p:cNvPr>
            <p:cNvSpPr/>
            <p:nvPr/>
          </p:nvSpPr>
          <p:spPr>
            <a:xfrm>
              <a:off x="4854412" y="1896625"/>
              <a:ext cx="26369" cy="52738"/>
            </a:xfrm>
            <a:custGeom>
              <a:avLst/>
              <a:gdLst/>
              <a:ahLst/>
              <a:cxnLst/>
              <a:rect l="l" t="t" r="r" b="b"/>
              <a:pathLst>
                <a:path w="956" h="1912" extrusionOk="0">
                  <a:moveTo>
                    <a:pt x="216" y="1"/>
                  </a:moveTo>
                  <a:cubicBezTo>
                    <a:pt x="95" y="1"/>
                    <a:pt x="0" y="99"/>
                    <a:pt x="0" y="216"/>
                  </a:cubicBezTo>
                  <a:lnTo>
                    <a:pt x="0" y="1698"/>
                  </a:lnTo>
                  <a:cubicBezTo>
                    <a:pt x="0" y="1817"/>
                    <a:pt x="98" y="1912"/>
                    <a:pt x="216" y="1912"/>
                  </a:cubicBezTo>
                  <a:lnTo>
                    <a:pt x="740" y="1912"/>
                  </a:lnTo>
                  <a:cubicBezTo>
                    <a:pt x="860" y="1912"/>
                    <a:pt x="956" y="1815"/>
                    <a:pt x="956" y="1698"/>
                  </a:cubicBezTo>
                  <a:lnTo>
                    <a:pt x="956" y="216"/>
                  </a:lnTo>
                  <a:cubicBezTo>
                    <a:pt x="956" y="99"/>
                    <a:pt x="859" y="1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979;p50">
              <a:extLst>
                <a:ext uri="{FF2B5EF4-FFF2-40B4-BE49-F238E27FC236}">
                  <a16:creationId xmlns:a16="http://schemas.microsoft.com/office/drawing/2014/main" id="{5F2F2D65-0D99-4F50-BE47-B82CF490B9D5}"/>
                </a:ext>
              </a:extLst>
            </p:cNvPr>
            <p:cNvSpPr/>
            <p:nvPr/>
          </p:nvSpPr>
          <p:spPr>
            <a:xfrm>
              <a:off x="4917383" y="1942826"/>
              <a:ext cx="11061" cy="19721"/>
            </a:xfrm>
            <a:custGeom>
              <a:avLst/>
              <a:gdLst/>
              <a:ahLst/>
              <a:cxnLst/>
              <a:rect l="l" t="t" r="r" b="b"/>
              <a:pathLst>
                <a:path w="401" h="715" extrusionOk="0">
                  <a:moveTo>
                    <a:pt x="203" y="1"/>
                  </a:moveTo>
                  <a:cubicBezTo>
                    <a:pt x="200" y="1"/>
                    <a:pt x="198" y="1"/>
                    <a:pt x="195" y="1"/>
                  </a:cubicBezTo>
                  <a:cubicBezTo>
                    <a:pt x="85" y="4"/>
                    <a:pt x="0" y="99"/>
                    <a:pt x="0" y="209"/>
                  </a:cubicBezTo>
                  <a:lnTo>
                    <a:pt x="0" y="507"/>
                  </a:lnTo>
                  <a:cubicBezTo>
                    <a:pt x="0" y="617"/>
                    <a:pt x="85" y="712"/>
                    <a:pt x="195" y="715"/>
                  </a:cubicBezTo>
                  <a:cubicBezTo>
                    <a:pt x="197" y="715"/>
                    <a:pt x="199" y="715"/>
                    <a:pt x="201" y="715"/>
                  </a:cubicBezTo>
                  <a:cubicBezTo>
                    <a:pt x="311" y="715"/>
                    <a:pt x="400" y="625"/>
                    <a:pt x="400" y="515"/>
                  </a:cubicBezTo>
                  <a:lnTo>
                    <a:pt x="400" y="200"/>
                  </a:lnTo>
                  <a:cubicBezTo>
                    <a:pt x="400" y="92"/>
                    <a:pt x="311" y="1"/>
                    <a:pt x="2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980;p50">
              <a:extLst>
                <a:ext uri="{FF2B5EF4-FFF2-40B4-BE49-F238E27FC236}">
                  <a16:creationId xmlns:a16="http://schemas.microsoft.com/office/drawing/2014/main" id="{E0446EAB-668B-4E39-ABBD-6AE6A16F7BCB}"/>
                </a:ext>
              </a:extLst>
            </p:cNvPr>
            <p:cNvSpPr/>
            <p:nvPr/>
          </p:nvSpPr>
          <p:spPr>
            <a:xfrm>
              <a:off x="4910073" y="1896625"/>
              <a:ext cx="26341" cy="52738"/>
            </a:xfrm>
            <a:custGeom>
              <a:avLst/>
              <a:gdLst/>
              <a:ahLst/>
              <a:cxnLst/>
              <a:rect l="l" t="t" r="r" b="b"/>
              <a:pathLst>
                <a:path w="955" h="1912" extrusionOk="0">
                  <a:moveTo>
                    <a:pt x="214" y="1"/>
                  </a:moveTo>
                  <a:cubicBezTo>
                    <a:pt x="95" y="1"/>
                    <a:pt x="0" y="99"/>
                    <a:pt x="0" y="216"/>
                  </a:cubicBezTo>
                  <a:lnTo>
                    <a:pt x="0" y="1698"/>
                  </a:lnTo>
                  <a:cubicBezTo>
                    <a:pt x="0" y="1817"/>
                    <a:pt x="97" y="1912"/>
                    <a:pt x="214" y="1912"/>
                  </a:cubicBezTo>
                  <a:lnTo>
                    <a:pt x="740" y="1912"/>
                  </a:lnTo>
                  <a:cubicBezTo>
                    <a:pt x="859" y="1912"/>
                    <a:pt x="954" y="1815"/>
                    <a:pt x="954" y="1698"/>
                  </a:cubicBezTo>
                  <a:lnTo>
                    <a:pt x="954" y="216"/>
                  </a:lnTo>
                  <a:cubicBezTo>
                    <a:pt x="954" y="99"/>
                    <a:pt x="859" y="1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981;p50">
              <a:extLst>
                <a:ext uri="{FF2B5EF4-FFF2-40B4-BE49-F238E27FC236}">
                  <a16:creationId xmlns:a16="http://schemas.microsoft.com/office/drawing/2014/main" id="{FF97EC37-237B-4372-B693-D488247CBE54}"/>
                </a:ext>
              </a:extLst>
            </p:cNvPr>
            <p:cNvSpPr/>
            <p:nvPr/>
          </p:nvSpPr>
          <p:spPr>
            <a:xfrm>
              <a:off x="4973734" y="1942826"/>
              <a:ext cx="11005" cy="19721"/>
            </a:xfrm>
            <a:custGeom>
              <a:avLst/>
              <a:gdLst/>
              <a:ahLst/>
              <a:cxnLst/>
              <a:rect l="l" t="t" r="r" b="b"/>
              <a:pathLst>
                <a:path w="399" h="715" extrusionOk="0">
                  <a:moveTo>
                    <a:pt x="201" y="1"/>
                  </a:moveTo>
                  <a:cubicBezTo>
                    <a:pt x="199" y="1"/>
                    <a:pt x="196" y="1"/>
                    <a:pt x="194" y="1"/>
                  </a:cubicBezTo>
                  <a:cubicBezTo>
                    <a:pt x="84" y="4"/>
                    <a:pt x="0" y="99"/>
                    <a:pt x="0" y="209"/>
                  </a:cubicBezTo>
                  <a:lnTo>
                    <a:pt x="0" y="507"/>
                  </a:lnTo>
                  <a:cubicBezTo>
                    <a:pt x="0" y="617"/>
                    <a:pt x="84" y="712"/>
                    <a:pt x="194" y="715"/>
                  </a:cubicBezTo>
                  <a:cubicBezTo>
                    <a:pt x="196" y="715"/>
                    <a:pt x="197" y="715"/>
                    <a:pt x="199" y="715"/>
                  </a:cubicBezTo>
                  <a:cubicBezTo>
                    <a:pt x="311" y="715"/>
                    <a:pt x="399" y="625"/>
                    <a:pt x="399" y="515"/>
                  </a:cubicBezTo>
                  <a:lnTo>
                    <a:pt x="399" y="200"/>
                  </a:lnTo>
                  <a:cubicBezTo>
                    <a:pt x="399" y="92"/>
                    <a:pt x="311" y="1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982;p50">
              <a:extLst>
                <a:ext uri="{FF2B5EF4-FFF2-40B4-BE49-F238E27FC236}">
                  <a16:creationId xmlns:a16="http://schemas.microsoft.com/office/drawing/2014/main" id="{32E54D52-3A2B-4D64-9511-1F0B0583CA55}"/>
                </a:ext>
              </a:extLst>
            </p:cNvPr>
            <p:cNvSpPr/>
            <p:nvPr/>
          </p:nvSpPr>
          <p:spPr>
            <a:xfrm>
              <a:off x="4965680" y="1896625"/>
              <a:ext cx="26396" cy="52738"/>
            </a:xfrm>
            <a:custGeom>
              <a:avLst/>
              <a:gdLst/>
              <a:ahLst/>
              <a:cxnLst/>
              <a:rect l="l" t="t" r="r" b="b"/>
              <a:pathLst>
                <a:path w="957" h="1912" extrusionOk="0">
                  <a:moveTo>
                    <a:pt x="215" y="1"/>
                  </a:moveTo>
                  <a:cubicBezTo>
                    <a:pt x="96" y="1"/>
                    <a:pt x="1" y="99"/>
                    <a:pt x="1" y="216"/>
                  </a:cubicBezTo>
                  <a:lnTo>
                    <a:pt x="1" y="1698"/>
                  </a:lnTo>
                  <a:cubicBezTo>
                    <a:pt x="1" y="1817"/>
                    <a:pt x="97" y="1912"/>
                    <a:pt x="215" y="1912"/>
                  </a:cubicBezTo>
                  <a:lnTo>
                    <a:pt x="741" y="1912"/>
                  </a:lnTo>
                  <a:cubicBezTo>
                    <a:pt x="859" y="1912"/>
                    <a:pt x="955" y="1815"/>
                    <a:pt x="955" y="1698"/>
                  </a:cubicBezTo>
                  <a:lnTo>
                    <a:pt x="955" y="216"/>
                  </a:lnTo>
                  <a:cubicBezTo>
                    <a:pt x="956" y="99"/>
                    <a:pt x="859" y="1"/>
                    <a:pt x="7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983;p50">
              <a:extLst>
                <a:ext uri="{FF2B5EF4-FFF2-40B4-BE49-F238E27FC236}">
                  <a16:creationId xmlns:a16="http://schemas.microsoft.com/office/drawing/2014/main" id="{DE5FC8BD-DC30-4572-8AAF-8D318153B17F}"/>
                </a:ext>
              </a:extLst>
            </p:cNvPr>
            <p:cNvSpPr/>
            <p:nvPr/>
          </p:nvSpPr>
          <p:spPr>
            <a:xfrm>
              <a:off x="5029395" y="1942826"/>
              <a:ext cx="11061" cy="19721"/>
            </a:xfrm>
            <a:custGeom>
              <a:avLst/>
              <a:gdLst/>
              <a:ahLst/>
              <a:cxnLst/>
              <a:rect l="l" t="t" r="r" b="b"/>
              <a:pathLst>
                <a:path w="401" h="715" extrusionOk="0">
                  <a:moveTo>
                    <a:pt x="203" y="1"/>
                  </a:moveTo>
                  <a:cubicBezTo>
                    <a:pt x="200" y="1"/>
                    <a:pt x="198" y="1"/>
                    <a:pt x="195" y="1"/>
                  </a:cubicBezTo>
                  <a:cubicBezTo>
                    <a:pt x="85" y="4"/>
                    <a:pt x="0" y="99"/>
                    <a:pt x="0" y="209"/>
                  </a:cubicBezTo>
                  <a:lnTo>
                    <a:pt x="0" y="507"/>
                  </a:lnTo>
                  <a:cubicBezTo>
                    <a:pt x="0" y="617"/>
                    <a:pt x="85" y="712"/>
                    <a:pt x="195" y="715"/>
                  </a:cubicBezTo>
                  <a:cubicBezTo>
                    <a:pt x="197" y="715"/>
                    <a:pt x="199" y="715"/>
                    <a:pt x="201" y="715"/>
                  </a:cubicBezTo>
                  <a:cubicBezTo>
                    <a:pt x="311" y="715"/>
                    <a:pt x="400" y="625"/>
                    <a:pt x="400" y="515"/>
                  </a:cubicBezTo>
                  <a:lnTo>
                    <a:pt x="400" y="200"/>
                  </a:lnTo>
                  <a:cubicBezTo>
                    <a:pt x="400" y="92"/>
                    <a:pt x="311" y="1"/>
                    <a:pt x="2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984;p50">
              <a:extLst>
                <a:ext uri="{FF2B5EF4-FFF2-40B4-BE49-F238E27FC236}">
                  <a16:creationId xmlns:a16="http://schemas.microsoft.com/office/drawing/2014/main" id="{98F2F9E7-C68D-40B1-9B30-CD875E4C6BC8}"/>
                </a:ext>
              </a:extLst>
            </p:cNvPr>
            <p:cNvSpPr/>
            <p:nvPr/>
          </p:nvSpPr>
          <p:spPr>
            <a:xfrm>
              <a:off x="5021341" y="1896625"/>
              <a:ext cx="26396" cy="52738"/>
            </a:xfrm>
            <a:custGeom>
              <a:avLst/>
              <a:gdLst/>
              <a:ahLst/>
              <a:cxnLst/>
              <a:rect l="l" t="t" r="r" b="b"/>
              <a:pathLst>
                <a:path w="957" h="1912" extrusionOk="0">
                  <a:moveTo>
                    <a:pt x="216" y="1"/>
                  </a:moveTo>
                  <a:cubicBezTo>
                    <a:pt x="97" y="1"/>
                    <a:pt x="1" y="99"/>
                    <a:pt x="1" y="216"/>
                  </a:cubicBezTo>
                  <a:lnTo>
                    <a:pt x="1" y="1698"/>
                  </a:lnTo>
                  <a:cubicBezTo>
                    <a:pt x="1" y="1817"/>
                    <a:pt x="99" y="1912"/>
                    <a:pt x="216" y="1912"/>
                  </a:cubicBezTo>
                  <a:lnTo>
                    <a:pt x="742" y="1912"/>
                  </a:lnTo>
                  <a:cubicBezTo>
                    <a:pt x="861" y="1912"/>
                    <a:pt x="956" y="1815"/>
                    <a:pt x="956" y="1698"/>
                  </a:cubicBezTo>
                  <a:lnTo>
                    <a:pt x="956" y="216"/>
                  </a:lnTo>
                  <a:cubicBezTo>
                    <a:pt x="956" y="99"/>
                    <a:pt x="861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985;p50">
              <a:extLst>
                <a:ext uri="{FF2B5EF4-FFF2-40B4-BE49-F238E27FC236}">
                  <a16:creationId xmlns:a16="http://schemas.microsoft.com/office/drawing/2014/main" id="{B09B42C4-A3FB-48CC-9199-78C49FA67D48}"/>
                </a:ext>
              </a:extLst>
            </p:cNvPr>
            <p:cNvSpPr/>
            <p:nvPr/>
          </p:nvSpPr>
          <p:spPr>
            <a:xfrm>
              <a:off x="5085002" y="1942826"/>
              <a:ext cx="11061" cy="19721"/>
            </a:xfrm>
            <a:custGeom>
              <a:avLst/>
              <a:gdLst/>
              <a:ahLst/>
              <a:cxnLst/>
              <a:rect l="l" t="t" r="r" b="b"/>
              <a:pathLst>
                <a:path w="401" h="715" extrusionOk="0">
                  <a:moveTo>
                    <a:pt x="203" y="1"/>
                  </a:moveTo>
                  <a:cubicBezTo>
                    <a:pt x="201" y="1"/>
                    <a:pt x="198" y="1"/>
                    <a:pt x="196" y="1"/>
                  </a:cubicBezTo>
                  <a:cubicBezTo>
                    <a:pt x="86" y="4"/>
                    <a:pt x="1" y="99"/>
                    <a:pt x="1" y="209"/>
                  </a:cubicBezTo>
                  <a:lnTo>
                    <a:pt x="1" y="507"/>
                  </a:lnTo>
                  <a:cubicBezTo>
                    <a:pt x="1" y="617"/>
                    <a:pt x="86" y="712"/>
                    <a:pt x="196" y="715"/>
                  </a:cubicBezTo>
                  <a:cubicBezTo>
                    <a:pt x="198" y="715"/>
                    <a:pt x="199" y="715"/>
                    <a:pt x="201" y="715"/>
                  </a:cubicBezTo>
                  <a:cubicBezTo>
                    <a:pt x="313" y="715"/>
                    <a:pt x="401" y="625"/>
                    <a:pt x="401" y="515"/>
                  </a:cubicBezTo>
                  <a:lnTo>
                    <a:pt x="401" y="200"/>
                  </a:lnTo>
                  <a:cubicBezTo>
                    <a:pt x="401" y="92"/>
                    <a:pt x="311" y="1"/>
                    <a:pt x="2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986;p50">
              <a:extLst>
                <a:ext uri="{FF2B5EF4-FFF2-40B4-BE49-F238E27FC236}">
                  <a16:creationId xmlns:a16="http://schemas.microsoft.com/office/drawing/2014/main" id="{AFA6D340-02B0-42CB-898E-2399B25F7F65}"/>
                </a:ext>
              </a:extLst>
            </p:cNvPr>
            <p:cNvSpPr/>
            <p:nvPr/>
          </p:nvSpPr>
          <p:spPr>
            <a:xfrm>
              <a:off x="5077692" y="1896625"/>
              <a:ext cx="26424" cy="52738"/>
            </a:xfrm>
            <a:custGeom>
              <a:avLst/>
              <a:gdLst/>
              <a:ahLst/>
              <a:cxnLst/>
              <a:rect l="l" t="t" r="r" b="b"/>
              <a:pathLst>
                <a:path w="958" h="1912" extrusionOk="0">
                  <a:moveTo>
                    <a:pt x="216" y="1"/>
                  </a:moveTo>
                  <a:cubicBezTo>
                    <a:pt x="96" y="1"/>
                    <a:pt x="1" y="99"/>
                    <a:pt x="1" y="216"/>
                  </a:cubicBezTo>
                  <a:lnTo>
                    <a:pt x="1" y="1698"/>
                  </a:lnTo>
                  <a:cubicBezTo>
                    <a:pt x="1" y="1817"/>
                    <a:pt x="97" y="1912"/>
                    <a:pt x="216" y="1912"/>
                  </a:cubicBezTo>
                  <a:lnTo>
                    <a:pt x="741" y="1912"/>
                  </a:lnTo>
                  <a:cubicBezTo>
                    <a:pt x="861" y="1912"/>
                    <a:pt x="956" y="1815"/>
                    <a:pt x="956" y="1698"/>
                  </a:cubicBezTo>
                  <a:lnTo>
                    <a:pt x="956" y="216"/>
                  </a:lnTo>
                  <a:cubicBezTo>
                    <a:pt x="958" y="99"/>
                    <a:pt x="861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987;p50">
              <a:extLst>
                <a:ext uri="{FF2B5EF4-FFF2-40B4-BE49-F238E27FC236}">
                  <a16:creationId xmlns:a16="http://schemas.microsoft.com/office/drawing/2014/main" id="{09F31062-E355-4E42-9A8E-8CF97F01D1B4}"/>
                </a:ext>
              </a:extLst>
            </p:cNvPr>
            <p:cNvSpPr/>
            <p:nvPr/>
          </p:nvSpPr>
          <p:spPr>
            <a:xfrm>
              <a:off x="5146538" y="1657954"/>
              <a:ext cx="19859" cy="11061"/>
            </a:xfrm>
            <a:custGeom>
              <a:avLst/>
              <a:gdLst/>
              <a:ahLst/>
              <a:cxnLst/>
              <a:rect l="l" t="t" r="r" b="b"/>
              <a:pathLst>
                <a:path w="720" h="401" extrusionOk="0">
                  <a:moveTo>
                    <a:pt x="203" y="0"/>
                  </a:moveTo>
                  <a:cubicBezTo>
                    <a:pt x="91" y="0"/>
                    <a:pt x="0" y="94"/>
                    <a:pt x="3" y="205"/>
                  </a:cubicBezTo>
                  <a:cubicBezTo>
                    <a:pt x="8" y="315"/>
                    <a:pt x="103" y="400"/>
                    <a:pt x="213" y="400"/>
                  </a:cubicBezTo>
                  <a:lnTo>
                    <a:pt x="518" y="400"/>
                  </a:lnTo>
                  <a:cubicBezTo>
                    <a:pt x="631" y="400"/>
                    <a:pt x="720" y="306"/>
                    <a:pt x="719" y="195"/>
                  </a:cubicBezTo>
                  <a:cubicBezTo>
                    <a:pt x="714" y="85"/>
                    <a:pt x="619" y="0"/>
                    <a:pt x="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988;p50">
              <a:extLst>
                <a:ext uri="{FF2B5EF4-FFF2-40B4-BE49-F238E27FC236}">
                  <a16:creationId xmlns:a16="http://schemas.microsoft.com/office/drawing/2014/main" id="{4485E69E-8FF1-49D1-990D-AFA6DBBC055D}"/>
                </a:ext>
              </a:extLst>
            </p:cNvPr>
            <p:cNvSpPr/>
            <p:nvPr/>
          </p:nvSpPr>
          <p:spPr>
            <a:xfrm>
              <a:off x="5100420" y="1650672"/>
              <a:ext cx="52683" cy="26369"/>
            </a:xfrm>
            <a:custGeom>
              <a:avLst/>
              <a:gdLst/>
              <a:ahLst/>
              <a:cxnLst/>
              <a:rect l="l" t="t" r="r" b="b"/>
              <a:pathLst>
                <a:path w="1910" h="956" extrusionOk="0">
                  <a:moveTo>
                    <a:pt x="214" y="0"/>
                  </a:moveTo>
                  <a:cubicBezTo>
                    <a:pt x="97" y="0"/>
                    <a:pt x="0" y="95"/>
                    <a:pt x="0" y="216"/>
                  </a:cubicBezTo>
                  <a:lnTo>
                    <a:pt x="0" y="740"/>
                  </a:lnTo>
                  <a:cubicBezTo>
                    <a:pt x="0" y="861"/>
                    <a:pt x="97" y="956"/>
                    <a:pt x="216" y="956"/>
                  </a:cubicBezTo>
                  <a:lnTo>
                    <a:pt x="1696" y="956"/>
                  </a:lnTo>
                  <a:cubicBezTo>
                    <a:pt x="1813" y="956"/>
                    <a:pt x="1910" y="861"/>
                    <a:pt x="1910" y="740"/>
                  </a:cubicBezTo>
                  <a:lnTo>
                    <a:pt x="1910" y="216"/>
                  </a:lnTo>
                  <a:cubicBezTo>
                    <a:pt x="1910" y="98"/>
                    <a:pt x="1815" y="0"/>
                    <a:pt x="1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989;p50">
              <a:extLst>
                <a:ext uri="{FF2B5EF4-FFF2-40B4-BE49-F238E27FC236}">
                  <a16:creationId xmlns:a16="http://schemas.microsoft.com/office/drawing/2014/main" id="{A537FF6F-7AB0-4A17-99B8-662ACEB17F4D}"/>
                </a:ext>
              </a:extLst>
            </p:cNvPr>
            <p:cNvSpPr/>
            <p:nvPr/>
          </p:nvSpPr>
          <p:spPr>
            <a:xfrm>
              <a:off x="5146538" y="1713616"/>
              <a:ext cx="19859" cy="11005"/>
            </a:xfrm>
            <a:custGeom>
              <a:avLst/>
              <a:gdLst/>
              <a:ahLst/>
              <a:cxnLst/>
              <a:rect l="l" t="t" r="r" b="b"/>
              <a:pathLst>
                <a:path w="720" h="399" extrusionOk="0">
                  <a:moveTo>
                    <a:pt x="203" y="0"/>
                  </a:moveTo>
                  <a:cubicBezTo>
                    <a:pt x="91" y="0"/>
                    <a:pt x="0" y="92"/>
                    <a:pt x="3" y="205"/>
                  </a:cubicBezTo>
                  <a:cubicBezTo>
                    <a:pt x="8" y="315"/>
                    <a:pt x="103" y="399"/>
                    <a:pt x="213" y="399"/>
                  </a:cubicBezTo>
                  <a:lnTo>
                    <a:pt x="518" y="399"/>
                  </a:lnTo>
                  <a:cubicBezTo>
                    <a:pt x="631" y="399"/>
                    <a:pt x="720" y="308"/>
                    <a:pt x="719" y="194"/>
                  </a:cubicBezTo>
                  <a:cubicBezTo>
                    <a:pt x="714" y="84"/>
                    <a:pt x="619" y="0"/>
                    <a:pt x="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990;p50">
              <a:extLst>
                <a:ext uri="{FF2B5EF4-FFF2-40B4-BE49-F238E27FC236}">
                  <a16:creationId xmlns:a16="http://schemas.microsoft.com/office/drawing/2014/main" id="{79914148-5627-4C75-978D-D93812F7B437}"/>
                </a:ext>
              </a:extLst>
            </p:cNvPr>
            <p:cNvSpPr/>
            <p:nvPr/>
          </p:nvSpPr>
          <p:spPr>
            <a:xfrm>
              <a:off x="5100420" y="1706334"/>
              <a:ext cx="52683" cy="26341"/>
            </a:xfrm>
            <a:custGeom>
              <a:avLst/>
              <a:gdLst/>
              <a:ahLst/>
              <a:cxnLst/>
              <a:rect l="l" t="t" r="r" b="b"/>
              <a:pathLst>
                <a:path w="1910" h="955" extrusionOk="0">
                  <a:moveTo>
                    <a:pt x="214" y="0"/>
                  </a:moveTo>
                  <a:cubicBezTo>
                    <a:pt x="97" y="0"/>
                    <a:pt x="0" y="96"/>
                    <a:pt x="0" y="214"/>
                  </a:cubicBezTo>
                  <a:lnTo>
                    <a:pt x="0" y="740"/>
                  </a:lnTo>
                  <a:cubicBezTo>
                    <a:pt x="0" y="859"/>
                    <a:pt x="97" y="954"/>
                    <a:pt x="216" y="954"/>
                  </a:cubicBezTo>
                  <a:lnTo>
                    <a:pt x="1696" y="954"/>
                  </a:lnTo>
                  <a:cubicBezTo>
                    <a:pt x="1813" y="954"/>
                    <a:pt x="1910" y="859"/>
                    <a:pt x="1910" y="740"/>
                  </a:cubicBezTo>
                  <a:lnTo>
                    <a:pt x="1910" y="214"/>
                  </a:lnTo>
                  <a:cubicBezTo>
                    <a:pt x="1910" y="97"/>
                    <a:pt x="1815" y="0"/>
                    <a:pt x="1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991;p50">
              <a:extLst>
                <a:ext uri="{FF2B5EF4-FFF2-40B4-BE49-F238E27FC236}">
                  <a16:creationId xmlns:a16="http://schemas.microsoft.com/office/drawing/2014/main" id="{73A382B1-5592-4096-8119-325274032160}"/>
                </a:ext>
              </a:extLst>
            </p:cNvPr>
            <p:cNvSpPr/>
            <p:nvPr/>
          </p:nvSpPr>
          <p:spPr>
            <a:xfrm>
              <a:off x="5146538" y="1769994"/>
              <a:ext cx="19859" cy="11033"/>
            </a:xfrm>
            <a:custGeom>
              <a:avLst/>
              <a:gdLst/>
              <a:ahLst/>
              <a:cxnLst/>
              <a:rect l="l" t="t" r="r" b="b"/>
              <a:pathLst>
                <a:path w="720" h="400" extrusionOk="0">
                  <a:moveTo>
                    <a:pt x="203" y="0"/>
                  </a:moveTo>
                  <a:cubicBezTo>
                    <a:pt x="91" y="0"/>
                    <a:pt x="0" y="93"/>
                    <a:pt x="3" y="206"/>
                  </a:cubicBezTo>
                  <a:cubicBezTo>
                    <a:pt x="8" y="316"/>
                    <a:pt x="103" y="399"/>
                    <a:pt x="213" y="399"/>
                  </a:cubicBezTo>
                  <a:lnTo>
                    <a:pt x="518" y="399"/>
                  </a:lnTo>
                  <a:cubicBezTo>
                    <a:pt x="631" y="399"/>
                    <a:pt x="720" y="308"/>
                    <a:pt x="719" y="194"/>
                  </a:cubicBezTo>
                  <a:cubicBezTo>
                    <a:pt x="714" y="84"/>
                    <a:pt x="619" y="0"/>
                    <a:pt x="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992;p50">
              <a:extLst>
                <a:ext uri="{FF2B5EF4-FFF2-40B4-BE49-F238E27FC236}">
                  <a16:creationId xmlns:a16="http://schemas.microsoft.com/office/drawing/2014/main" id="{2F086BD0-7AAD-4EFF-BA22-49F98623BF94}"/>
                </a:ext>
              </a:extLst>
            </p:cNvPr>
            <p:cNvSpPr/>
            <p:nvPr/>
          </p:nvSpPr>
          <p:spPr>
            <a:xfrm>
              <a:off x="5100420" y="1761940"/>
              <a:ext cx="52683" cy="26341"/>
            </a:xfrm>
            <a:custGeom>
              <a:avLst/>
              <a:gdLst/>
              <a:ahLst/>
              <a:cxnLst/>
              <a:rect l="l" t="t" r="r" b="b"/>
              <a:pathLst>
                <a:path w="1910" h="955" extrusionOk="0">
                  <a:moveTo>
                    <a:pt x="214" y="1"/>
                  </a:moveTo>
                  <a:cubicBezTo>
                    <a:pt x="97" y="1"/>
                    <a:pt x="0" y="96"/>
                    <a:pt x="0" y="215"/>
                  </a:cubicBezTo>
                  <a:lnTo>
                    <a:pt x="0" y="741"/>
                  </a:lnTo>
                  <a:cubicBezTo>
                    <a:pt x="0" y="859"/>
                    <a:pt x="96" y="955"/>
                    <a:pt x="213" y="955"/>
                  </a:cubicBezTo>
                  <a:cubicBezTo>
                    <a:pt x="214" y="955"/>
                    <a:pt x="215" y="955"/>
                    <a:pt x="216" y="955"/>
                  </a:cubicBezTo>
                  <a:lnTo>
                    <a:pt x="1696" y="955"/>
                  </a:lnTo>
                  <a:cubicBezTo>
                    <a:pt x="1813" y="955"/>
                    <a:pt x="1910" y="860"/>
                    <a:pt x="1910" y="741"/>
                  </a:cubicBezTo>
                  <a:lnTo>
                    <a:pt x="1910" y="215"/>
                  </a:lnTo>
                  <a:cubicBezTo>
                    <a:pt x="1910" y="98"/>
                    <a:pt x="1815" y="1"/>
                    <a:pt x="1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993;p50">
              <a:extLst>
                <a:ext uri="{FF2B5EF4-FFF2-40B4-BE49-F238E27FC236}">
                  <a16:creationId xmlns:a16="http://schemas.microsoft.com/office/drawing/2014/main" id="{0B4081DB-CE50-4D94-B0F4-50D587174963}"/>
                </a:ext>
              </a:extLst>
            </p:cNvPr>
            <p:cNvSpPr/>
            <p:nvPr/>
          </p:nvSpPr>
          <p:spPr>
            <a:xfrm>
              <a:off x="5146538" y="1825628"/>
              <a:ext cx="19859" cy="11005"/>
            </a:xfrm>
            <a:custGeom>
              <a:avLst/>
              <a:gdLst/>
              <a:ahLst/>
              <a:cxnLst/>
              <a:rect l="l" t="t" r="r" b="b"/>
              <a:pathLst>
                <a:path w="720" h="399" extrusionOk="0">
                  <a:moveTo>
                    <a:pt x="203" y="0"/>
                  </a:moveTo>
                  <a:cubicBezTo>
                    <a:pt x="91" y="0"/>
                    <a:pt x="0" y="94"/>
                    <a:pt x="3" y="205"/>
                  </a:cubicBezTo>
                  <a:cubicBezTo>
                    <a:pt x="8" y="315"/>
                    <a:pt x="103" y="399"/>
                    <a:pt x="213" y="399"/>
                  </a:cubicBezTo>
                  <a:lnTo>
                    <a:pt x="518" y="399"/>
                  </a:lnTo>
                  <a:cubicBezTo>
                    <a:pt x="631" y="399"/>
                    <a:pt x="720" y="308"/>
                    <a:pt x="719" y="193"/>
                  </a:cubicBezTo>
                  <a:cubicBezTo>
                    <a:pt x="714" y="84"/>
                    <a:pt x="619" y="0"/>
                    <a:pt x="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994;p50">
              <a:extLst>
                <a:ext uri="{FF2B5EF4-FFF2-40B4-BE49-F238E27FC236}">
                  <a16:creationId xmlns:a16="http://schemas.microsoft.com/office/drawing/2014/main" id="{2F33332B-5D60-47EA-ACAC-7066718EA489}"/>
                </a:ext>
              </a:extLst>
            </p:cNvPr>
            <p:cNvSpPr/>
            <p:nvPr/>
          </p:nvSpPr>
          <p:spPr>
            <a:xfrm>
              <a:off x="5100420" y="1817602"/>
              <a:ext cx="52683" cy="26396"/>
            </a:xfrm>
            <a:custGeom>
              <a:avLst/>
              <a:gdLst/>
              <a:ahLst/>
              <a:cxnLst/>
              <a:rect l="l" t="t" r="r" b="b"/>
              <a:pathLst>
                <a:path w="1910" h="957" extrusionOk="0">
                  <a:moveTo>
                    <a:pt x="214" y="1"/>
                  </a:moveTo>
                  <a:cubicBezTo>
                    <a:pt x="97" y="1"/>
                    <a:pt x="0" y="96"/>
                    <a:pt x="0" y="216"/>
                  </a:cubicBezTo>
                  <a:lnTo>
                    <a:pt x="0" y="741"/>
                  </a:lnTo>
                  <a:cubicBezTo>
                    <a:pt x="0" y="861"/>
                    <a:pt x="97" y="956"/>
                    <a:pt x="216" y="956"/>
                  </a:cubicBezTo>
                  <a:lnTo>
                    <a:pt x="1696" y="956"/>
                  </a:lnTo>
                  <a:cubicBezTo>
                    <a:pt x="1813" y="956"/>
                    <a:pt x="1910" y="861"/>
                    <a:pt x="1910" y="741"/>
                  </a:cubicBezTo>
                  <a:lnTo>
                    <a:pt x="1910" y="216"/>
                  </a:lnTo>
                  <a:cubicBezTo>
                    <a:pt x="1910" y="99"/>
                    <a:pt x="1815" y="1"/>
                    <a:pt x="1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995;p50">
              <a:extLst>
                <a:ext uri="{FF2B5EF4-FFF2-40B4-BE49-F238E27FC236}">
                  <a16:creationId xmlns:a16="http://schemas.microsoft.com/office/drawing/2014/main" id="{C2CD6C44-013F-409C-A63F-7C6C49FF04DA}"/>
                </a:ext>
              </a:extLst>
            </p:cNvPr>
            <p:cNvSpPr/>
            <p:nvPr/>
          </p:nvSpPr>
          <p:spPr>
            <a:xfrm>
              <a:off x="5146538" y="1881234"/>
              <a:ext cx="19859" cy="11061"/>
            </a:xfrm>
            <a:custGeom>
              <a:avLst/>
              <a:gdLst/>
              <a:ahLst/>
              <a:cxnLst/>
              <a:rect l="l" t="t" r="r" b="b"/>
              <a:pathLst>
                <a:path w="720" h="401" extrusionOk="0">
                  <a:moveTo>
                    <a:pt x="203" y="1"/>
                  </a:moveTo>
                  <a:cubicBezTo>
                    <a:pt x="91" y="1"/>
                    <a:pt x="0" y="94"/>
                    <a:pt x="3" y="206"/>
                  </a:cubicBezTo>
                  <a:cubicBezTo>
                    <a:pt x="8" y="316"/>
                    <a:pt x="103" y="401"/>
                    <a:pt x="213" y="401"/>
                  </a:cubicBezTo>
                  <a:lnTo>
                    <a:pt x="518" y="401"/>
                  </a:lnTo>
                  <a:cubicBezTo>
                    <a:pt x="631" y="401"/>
                    <a:pt x="720" y="308"/>
                    <a:pt x="719" y="195"/>
                  </a:cubicBezTo>
                  <a:cubicBezTo>
                    <a:pt x="714" y="86"/>
                    <a:pt x="619" y="1"/>
                    <a:pt x="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996;p50">
              <a:extLst>
                <a:ext uri="{FF2B5EF4-FFF2-40B4-BE49-F238E27FC236}">
                  <a16:creationId xmlns:a16="http://schemas.microsoft.com/office/drawing/2014/main" id="{8662DBBD-FC26-4A17-A046-6ED5A514A3FD}"/>
                </a:ext>
              </a:extLst>
            </p:cNvPr>
            <p:cNvSpPr/>
            <p:nvPr/>
          </p:nvSpPr>
          <p:spPr>
            <a:xfrm>
              <a:off x="5100420" y="1874008"/>
              <a:ext cx="52683" cy="26369"/>
            </a:xfrm>
            <a:custGeom>
              <a:avLst/>
              <a:gdLst/>
              <a:ahLst/>
              <a:cxnLst/>
              <a:rect l="l" t="t" r="r" b="b"/>
              <a:pathLst>
                <a:path w="1910" h="956" extrusionOk="0">
                  <a:moveTo>
                    <a:pt x="214" y="0"/>
                  </a:moveTo>
                  <a:cubicBezTo>
                    <a:pt x="97" y="0"/>
                    <a:pt x="0" y="96"/>
                    <a:pt x="0" y="216"/>
                  </a:cubicBezTo>
                  <a:lnTo>
                    <a:pt x="0" y="740"/>
                  </a:lnTo>
                  <a:cubicBezTo>
                    <a:pt x="0" y="858"/>
                    <a:pt x="97" y="956"/>
                    <a:pt x="216" y="956"/>
                  </a:cubicBezTo>
                  <a:lnTo>
                    <a:pt x="1696" y="956"/>
                  </a:lnTo>
                  <a:cubicBezTo>
                    <a:pt x="1813" y="956"/>
                    <a:pt x="1910" y="861"/>
                    <a:pt x="1910" y="740"/>
                  </a:cubicBezTo>
                  <a:lnTo>
                    <a:pt x="1910" y="216"/>
                  </a:lnTo>
                  <a:cubicBezTo>
                    <a:pt x="1910" y="98"/>
                    <a:pt x="1815" y="0"/>
                    <a:pt x="1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997;p50">
              <a:extLst>
                <a:ext uri="{FF2B5EF4-FFF2-40B4-BE49-F238E27FC236}">
                  <a16:creationId xmlns:a16="http://schemas.microsoft.com/office/drawing/2014/main" id="{C53ACC7F-8F8F-4322-A5D0-59A7739D70BC}"/>
                </a:ext>
              </a:extLst>
            </p:cNvPr>
            <p:cNvSpPr/>
            <p:nvPr/>
          </p:nvSpPr>
          <p:spPr>
            <a:xfrm>
              <a:off x="4791496" y="1657954"/>
              <a:ext cx="19970" cy="11061"/>
            </a:xfrm>
            <a:custGeom>
              <a:avLst/>
              <a:gdLst/>
              <a:ahLst/>
              <a:cxnLst/>
              <a:rect l="l" t="t" r="r" b="b"/>
              <a:pathLst>
                <a:path w="724" h="401" extrusionOk="0">
                  <a:moveTo>
                    <a:pt x="204" y="0"/>
                  </a:moveTo>
                  <a:cubicBezTo>
                    <a:pt x="93" y="0"/>
                    <a:pt x="1" y="94"/>
                    <a:pt x="5" y="205"/>
                  </a:cubicBezTo>
                  <a:cubicBezTo>
                    <a:pt x="8" y="315"/>
                    <a:pt x="103" y="400"/>
                    <a:pt x="213" y="400"/>
                  </a:cubicBezTo>
                  <a:lnTo>
                    <a:pt x="520" y="400"/>
                  </a:lnTo>
                  <a:cubicBezTo>
                    <a:pt x="631" y="400"/>
                    <a:pt x="723" y="306"/>
                    <a:pt x="719" y="195"/>
                  </a:cubicBezTo>
                  <a:cubicBezTo>
                    <a:pt x="716" y="85"/>
                    <a:pt x="621" y="0"/>
                    <a:pt x="5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998;p50">
              <a:extLst>
                <a:ext uri="{FF2B5EF4-FFF2-40B4-BE49-F238E27FC236}">
                  <a16:creationId xmlns:a16="http://schemas.microsoft.com/office/drawing/2014/main" id="{55BBF2AB-127B-4F38-8454-11EA39BAFB3F}"/>
                </a:ext>
              </a:extLst>
            </p:cNvPr>
            <p:cNvSpPr/>
            <p:nvPr/>
          </p:nvSpPr>
          <p:spPr>
            <a:xfrm>
              <a:off x="4805370" y="1650672"/>
              <a:ext cx="52738" cy="26369"/>
            </a:xfrm>
            <a:custGeom>
              <a:avLst/>
              <a:gdLst/>
              <a:ahLst/>
              <a:cxnLst/>
              <a:rect l="l" t="t" r="r" b="b"/>
              <a:pathLst>
                <a:path w="1912" h="956" extrusionOk="0">
                  <a:moveTo>
                    <a:pt x="214" y="0"/>
                  </a:moveTo>
                  <a:cubicBezTo>
                    <a:pt x="96" y="0"/>
                    <a:pt x="0" y="98"/>
                    <a:pt x="0" y="216"/>
                  </a:cubicBezTo>
                  <a:lnTo>
                    <a:pt x="0" y="740"/>
                  </a:lnTo>
                  <a:cubicBezTo>
                    <a:pt x="0" y="861"/>
                    <a:pt x="97" y="956"/>
                    <a:pt x="214" y="956"/>
                  </a:cubicBezTo>
                  <a:lnTo>
                    <a:pt x="1696" y="956"/>
                  </a:lnTo>
                  <a:cubicBezTo>
                    <a:pt x="1813" y="956"/>
                    <a:pt x="1911" y="861"/>
                    <a:pt x="1911" y="740"/>
                  </a:cubicBezTo>
                  <a:lnTo>
                    <a:pt x="1911" y="216"/>
                  </a:lnTo>
                  <a:cubicBezTo>
                    <a:pt x="1911" y="95"/>
                    <a:pt x="1813" y="0"/>
                    <a:pt x="1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999;p50">
              <a:extLst>
                <a:ext uri="{FF2B5EF4-FFF2-40B4-BE49-F238E27FC236}">
                  <a16:creationId xmlns:a16="http://schemas.microsoft.com/office/drawing/2014/main" id="{72FED8DF-FAA0-458F-B083-1E17254DBE9D}"/>
                </a:ext>
              </a:extLst>
            </p:cNvPr>
            <p:cNvSpPr/>
            <p:nvPr/>
          </p:nvSpPr>
          <p:spPr>
            <a:xfrm>
              <a:off x="4791496" y="1713616"/>
              <a:ext cx="19970" cy="11005"/>
            </a:xfrm>
            <a:custGeom>
              <a:avLst/>
              <a:gdLst/>
              <a:ahLst/>
              <a:cxnLst/>
              <a:rect l="l" t="t" r="r" b="b"/>
              <a:pathLst>
                <a:path w="724" h="399" extrusionOk="0">
                  <a:moveTo>
                    <a:pt x="204" y="0"/>
                  </a:moveTo>
                  <a:cubicBezTo>
                    <a:pt x="93" y="0"/>
                    <a:pt x="1" y="92"/>
                    <a:pt x="5" y="205"/>
                  </a:cubicBezTo>
                  <a:cubicBezTo>
                    <a:pt x="8" y="315"/>
                    <a:pt x="103" y="399"/>
                    <a:pt x="213" y="399"/>
                  </a:cubicBezTo>
                  <a:lnTo>
                    <a:pt x="520" y="399"/>
                  </a:lnTo>
                  <a:cubicBezTo>
                    <a:pt x="631" y="399"/>
                    <a:pt x="723" y="308"/>
                    <a:pt x="719" y="194"/>
                  </a:cubicBezTo>
                  <a:cubicBezTo>
                    <a:pt x="716" y="84"/>
                    <a:pt x="621" y="0"/>
                    <a:pt x="5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000;p50">
              <a:extLst>
                <a:ext uri="{FF2B5EF4-FFF2-40B4-BE49-F238E27FC236}">
                  <a16:creationId xmlns:a16="http://schemas.microsoft.com/office/drawing/2014/main" id="{75ED8E80-31FC-45EE-9E11-CC7CC611F65C}"/>
                </a:ext>
              </a:extLst>
            </p:cNvPr>
            <p:cNvSpPr/>
            <p:nvPr/>
          </p:nvSpPr>
          <p:spPr>
            <a:xfrm>
              <a:off x="4805370" y="1706334"/>
              <a:ext cx="52738" cy="26341"/>
            </a:xfrm>
            <a:custGeom>
              <a:avLst/>
              <a:gdLst/>
              <a:ahLst/>
              <a:cxnLst/>
              <a:rect l="l" t="t" r="r" b="b"/>
              <a:pathLst>
                <a:path w="1912" h="955" extrusionOk="0">
                  <a:moveTo>
                    <a:pt x="214" y="0"/>
                  </a:moveTo>
                  <a:cubicBezTo>
                    <a:pt x="96" y="0"/>
                    <a:pt x="0" y="97"/>
                    <a:pt x="0" y="214"/>
                  </a:cubicBezTo>
                  <a:lnTo>
                    <a:pt x="0" y="740"/>
                  </a:lnTo>
                  <a:cubicBezTo>
                    <a:pt x="0" y="859"/>
                    <a:pt x="97" y="954"/>
                    <a:pt x="214" y="954"/>
                  </a:cubicBezTo>
                  <a:lnTo>
                    <a:pt x="1696" y="954"/>
                  </a:lnTo>
                  <a:cubicBezTo>
                    <a:pt x="1813" y="954"/>
                    <a:pt x="1911" y="859"/>
                    <a:pt x="1911" y="740"/>
                  </a:cubicBezTo>
                  <a:lnTo>
                    <a:pt x="1911" y="214"/>
                  </a:lnTo>
                  <a:cubicBezTo>
                    <a:pt x="1911" y="96"/>
                    <a:pt x="1813" y="0"/>
                    <a:pt x="1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001;p50">
              <a:extLst>
                <a:ext uri="{FF2B5EF4-FFF2-40B4-BE49-F238E27FC236}">
                  <a16:creationId xmlns:a16="http://schemas.microsoft.com/office/drawing/2014/main" id="{30940C41-A688-4AF3-A268-C3EF38604BB6}"/>
                </a:ext>
              </a:extLst>
            </p:cNvPr>
            <p:cNvSpPr/>
            <p:nvPr/>
          </p:nvSpPr>
          <p:spPr>
            <a:xfrm>
              <a:off x="4791496" y="1769994"/>
              <a:ext cx="19970" cy="11033"/>
            </a:xfrm>
            <a:custGeom>
              <a:avLst/>
              <a:gdLst/>
              <a:ahLst/>
              <a:cxnLst/>
              <a:rect l="l" t="t" r="r" b="b"/>
              <a:pathLst>
                <a:path w="724" h="400" extrusionOk="0">
                  <a:moveTo>
                    <a:pt x="204" y="0"/>
                  </a:moveTo>
                  <a:cubicBezTo>
                    <a:pt x="93" y="0"/>
                    <a:pt x="1" y="93"/>
                    <a:pt x="5" y="206"/>
                  </a:cubicBezTo>
                  <a:cubicBezTo>
                    <a:pt x="8" y="316"/>
                    <a:pt x="103" y="399"/>
                    <a:pt x="213" y="399"/>
                  </a:cubicBezTo>
                  <a:lnTo>
                    <a:pt x="520" y="399"/>
                  </a:lnTo>
                  <a:cubicBezTo>
                    <a:pt x="631" y="399"/>
                    <a:pt x="723" y="308"/>
                    <a:pt x="719" y="194"/>
                  </a:cubicBezTo>
                  <a:cubicBezTo>
                    <a:pt x="716" y="84"/>
                    <a:pt x="621" y="0"/>
                    <a:pt x="5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002;p50">
              <a:extLst>
                <a:ext uri="{FF2B5EF4-FFF2-40B4-BE49-F238E27FC236}">
                  <a16:creationId xmlns:a16="http://schemas.microsoft.com/office/drawing/2014/main" id="{B451AD56-6113-4AB8-B5DB-4794B1B820EA}"/>
                </a:ext>
              </a:extLst>
            </p:cNvPr>
            <p:cNvSpPr/>
            <p:nvPr/>
          </p:nvSpPr>
          <p:spPr>
            <a:xfrm>
              <a:off x="4805370" y="1761940"/>
              <a:ext cx="52738" cy="26341"/>
            </a:xfrm>
            <a:custGeom>
              <a:avLst/>
              <a:gdLst/>
              <a:ahLst/>
              <a:cxnLst/>
              <a:rect l="l" t="t" r="r" b="b"/>
              <a:pathLst>
                <a:path w="1912" h="955" extrusionOk="0">
                  <a:moveTo>
                    <a:pt x="214" y="1"/>
                  </a:moveTo>
                  <a:cubicBezTo>
                    <a:pt x="96" y="1"/>
                    <a:pt x="0" y="98"/>
                    <a:pt x="0" y="215"/>
                  </a:cubicBezTo>
                  <a:lnTo>
                    <a:pt x="0" y="741"/>
                  </a:lnTo>
                  <a:cubicBezTo>
                    <a:pt x="0" y="860"/>
                    <a:pt x="97" y="955"/>
                    <a:pt x="214" y="955"/>
                  </a:cubicBezTo>
                  <a:lnTo>
                    <a:pt x="1696" y="955"/>
                  </a:lnTo>
                  <a:cubicBezTo>
                    <a:pt x="1697" y="955"/>
                    <a:pt x="1698" y="955"/>
                    <a:pt x="1699" y="955"/>
                  </a:cubicBezTo>
                  <a:cubicBezTo>
                    <a:pt x="1815" y="955"/>
                    <a:pt x="1911" y="859"/>
                    <a:pt x="1911" y="741"/>
                  </a:cubicBezTo>
                  <a:lnTo>
                    <a:pt x="1911" y="215"/>
                  </a:lnTo>
                  <a:cubicBezTo>
                    <a:pt x="1911" y="96"/>
                    <a:pt x="1813" y="1"/>
                    <a:pt x="1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003;p50">
              <a:extLst>
                <a:ext uri="{FF2B5EF4-FFF2-40B4-BE49-F238E27FC236}">
                  <a16:creationId xmlns:a16="http://schemas.microsoft.com/office/drawing/2014/main" id="{34F64BDC-D12A-4890-A4E7-45AB6FCC1BCE}"/>
                </a:ext>
              </a:extLst>
            </p:cNvPr>
            <p:cNvSpPr/>
            <p:nvPr/>
          </p:nvSpPr>
          <p:spPr>
            <a:xfrm>
              <a:off x="4791496" y="1825628"/>
              <a:ext cx="19970" cy="11005"/>
            </a:xfrm>
            <a:custGeom>
              <a:avLst/>
              <a:gdLst/>
              <a:ahLst/>
              <a:cxnLst/>
              <a:rect l="l" t="t" r="r" b="b"/>
              <a:pathLst>
                <a:path w="724" h="399" extrusionOk="0">
                  <a:moveTo>
                    <a:pt x="204" y="0"/>
                  </a:moveTo>
                  <a:cubicBezTo>
                    <a:pt x="93" y="0"/>
                    <a:pt x="1" y="94"/>
                    <a:pt x="5" y="205"/>
                  </a:cubicBezTo>
                  <a:cubicBezTo>
                    <a:pt x="8" y="315"/>
                    <a:pt x="103" y="399"/>
                    <a:pt x="213" y="399"/>
                  </a:cubicBezTo>
                  <a:lnTo>
                    <a:pt x="520" y="399"/>
                  </a:lnTo>
                  <a:cubicBezTo>
                    <a:pt x="631" y="399"/>
                    <a:pt x="723" y="308"/>
                    <a:pt x="719" y="193"/>
                  </a:cubicBezTo>
                  <a:cubicBezTo>
                    <a:pt x="716" y="84"/>
                    <a:pt x="621" y="0"/>
                    <a:pt x="5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004;p50">
              <a:extLst>
                <a:ext uri="{FF2B5EF4-FFF2-40B4-BE49-F238E27FC236}">
                  <a16:creationId xmlns:a16="http://schemas.microsoft.com/office/drawing/2014/main" id="{D2C0EDF5-D86A-4802-B8D3-671356300A9D}"/>
                </a:ext>
              </a:extLst>
            </p:cNvPr>
            <p:cNvSpPr/>
            <p:nvPr/>
          </p:nvSpPr>
          <p:spPr>
            <a:xfrm>
              <a:off x="4805370" y="1817602"/>
              <a:ext cx="52738" cy="26396"/>
            </a:xfrm>
            <a:custGeom>
              <a:avLst/>
              <a:gdLst/>
              <a:ahLst/>
              <a:cxnLst/>
              <a:rect l="l" t="t" r="r" b="b"/>
              <a:pathLst>
                <a:path w="1912" h="957" extrusionOk="0">
                  <a:moveTo>
                    <a:pt x="214" y="1"/>
                  </a:moveTo>
                  <a:cubicBezTo>
                    <a:pt x="96" y="1"/>
                    <a:pt x="0" y="99"/>
                    <a:pt x="0" y="216"/>
                  </a:cubicBezTo>
                  <a:lnTo>
                    <a:pt x="0" y="741"/>
                  </a:lnTo>
                  <a:cubicBezTo>
                    <a:pt x="0" y="861"/>
                    <a:pt x="97" y="956"/>
                    <a:pt x="214" y="956"/>
                  </a:cubicBezTo>
                  <a:lnTo>
                    <a:pt x="1696" y="956"/>
                  </a:lnTo>
                  <a:cubicBezTo>
                    <a:pt x="1813" y="956"/>
                    <a:pt x="1911" y="861"/>
                    <a:pt x="1911" y="741"/>
                  </a:cubicBezTo>
                  <a:lnTo>
                    <a:pt x="1911" y="216"/>
                  </a:lnTo>
                  <a:cubicBezTo>
                    <a:pt x="1911" y="96"/>
                    <a:pt x="1813" y="1"/>
                    <a:pt x="1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005;p50">
              <a:extLst>
                <a:ext uri="{FF2B5EF4-FFF2-40B4-BE49-F238E27FC236}">
                  <a16:creationId xmlns:a16="http://schemas.microsoft.com/office/drawing/2014/main" id="{7CCA8CBE-1BBC-49E6-A61B-C963766AF793}"/>
                </a:ext>
              </a:extLst>
            </p:cNvPr>
            <p:cNvSpPr/>
            <p:nvPr/>
          </p:nvSpPr>
          <p:spPr>
            <a:xfrm>
              <a:off x="4791496" y="1881234"/>
              <a:ext cx="19970" cy="11061"/>
            </a:xfrm>
            <a:custGeom>
              <a:avLst/>
              <a:gdLst/>
              <a:ahLst/>
              <a:cxnLst/>
              <a:rect l="l" t="t" r="r" b="b"/>
              <a:pathLst>
                <a:path w="724" h="401" extrusionOk="0">
                  <a:moveTo>
                    <a:pt x="204" y="1"/>
                  </a:moveTo>
                  <a:cubicBezTo>
                    <a:pt x="93" y="1"/>
                    <a:pt x="1" y="94"/>
                    <a:pt x="5" y="206"/>
                  </a:cubicBezTo>
                  <a:cubicBezTo>
                    <a:pt x="8" y="316"/>
                    <a:pt x="103" y="401"/>
                    <a:pt x="213" y="401"/>
                  </a:cubicBezTo>
                  <a:lnTo>
                    <a:pt x="520" y="401"/>
                  </a:lnTo>
                  <a:cubicBezTo>
                    <a:pt x="631" y="401"/>
                    <a:pt x="723" y="308"/>
                    <a:pt x="719" y="195"/>
                  </a:cubicBezTo>
                  <a:cubicBezTo>
                    <a:pt x="716" y="86"/>
                    <a:pt x="621" y="1"/>
                    <a:pt x="5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006;p50">
              <a:extLst>
                <a:ext uri="{FF2B5EF4-FFF2-40B4-BE49-F238E27FC236}">
                  <a16:creationId xmlns:a16="http://schemas.microsoft.com/office/drawing/2014/main" id="{105CA7C3-7211-4EAB-A894-89A4586D721D}"/>
                </a:ext>
              </a:extLst>
            </p:cNvPr>
            <p:cNvSpPr/>
            <p:nvPr/>
          </p:nvSpPr>
          <p:spPr>
            <a:xfrm>
              <a:off x="4805370" y="1874008"/>
              <a:ext cx="52738" cy="26369"/>
            </a:xfrm>
            <a:custGeom>
              <a:avLst/>
              <a:gdLst/>
              <a:ahLst/>
              <a:cxnLst/>
              <a:rect l="l" t="t" r="r" b="b"/>
              <a:pathLst>
                <a:path w="1912" h="956" extrusionOk="0">
                  <a:moveTo>
                    <a:pt x="214" y="0"/>
                  </a:moveTo>
                  <a:cubicBezTo>
                    <a:pt x="96" y="0"/>
                    <a:pt x="0" y="98"/>
                    <a:pt x="0" y="216"/>
                  </a:cubicBezTo>
                  <a:lnTo>
                    <a:pt x="0" y="740"/>
                  </a:lnTo>
                  <a:cubicBezTo>
                    <a:pt x="0" y="861"/>
                    <a:pt x="97" y="956"/>
                    <a:pt x="214" y="956"/>
                  </a:cubicBezTo>
                  <a:lnTo>
                    <a:pt x="1696" y="956"/>
                  </a:lnTo>
                  <a:cubicBezTo>
                    <a:pt x="1813" y="956"/>
                    <a:pt x="1911" y="858"/>
                    <a:pt x="1911" y="740"/>
                  </a:cubicBezTo>
                  <a:lnTo>
                    <a:pt x="1911" y="216"/>
                  </a:lnTo>
                  <a:cubicBezTo>
                    <a:pt x="1911" y="96"/>
                    <a:pt x="1813" y="0"/>
                    <a:pt x="1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007;p50">
              <a:extLst>
                <a:ext uri="{FF2B5EF4-FFF2-40B4-BE49-F238E27FC236}">
                  <a16:creationId xmlns:a16="http://schemas.microsoft.com/office/drawing/2014/main" id="{29E00A62-500F-4B9C-866E-C6E28D27D346}"/>
                </a:ext>
              </a:extLst>
            </p:cNvPr>
            <p:cNvSpPr/>
            <p:nvPr/>
          </p:nvSpPr>
          <p:spPr>
            <a:xfrm>
              <a:off x="4833918" y="1630179"/>
              <a:ext cx="289975" cy="289920"/>
            </a:xfrm>
            <a:custGeom>
              <a:avLst/>
              <a:gdLst/>
              <a:ahLst/>
              <a:cxnLst/>
              <a:rect l="l" t="t" r="r" b="b"/>
              <a:pathLst>
                <a:path w="10513" h="10511" extrusionOk="0">
                  <a:moveTo>
                    <a:pt x="214" y="0"/>
                  </a:moveTo>
                  <a:cubicBezTo>
                    <a:pt x="97" y="0"/>
                    <a:pt x="0" y="95"/>
                    <a:pt x="0" y="214"/>
                  </a:cubicBezTo>
                  <a:lnTo>
                    <a:pt x="0" y="10297"/>
                  </a:lnTo>
                  <a:cubicBezTo>
                    <a:pt x="0" y="10414"/>
                    <a:pt x="95" y="10511"/>
                    <a:pt x="214" y="10511"/>
                  </a:cubicBezTo>
                  <a:lnTo>
                    <a:pt x="10297" y="10511"/>
                  </a:lnTo>
                  <a:cubicBezTo>
                    <a:pt x="10417" y="10511"/>
                    <a:pt x="10512" y="10416"/>
                    <a:pt x="10512" y="10297"/>
                  </a:cubicBezTo>
                  <a:lnTo>
                    <a:pt x="10512" y="214"/>
                  </a:lnTo>
                  <a:cubicBezTo>
                    <a:pt x="10512" y="97"/>
                    <a:pt x="10417" y="0"/>
                    <a:pt x="10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008;p50">
              <a:extLst>
                <a:ext uri="{FF2B5EF4-FFF2-40B4-BE49-F238E27FC236}">
                  <a16:creationId xmlns:a16="http://schemas.microsoft.com/office/drawing/2014/main" id="{046E5C92-BD8C-477B-A05C-9EA5E91A0B85}"/>
                </a:ext>
              </a:extLst>
            </p:cNvPr>
            <p:cNvSpPr/>
            <p:nvPr/>
          </p:nvSpPr>
          <p:spPr>
            <a:xfrm>
              <a:off x="4865390" y="1661705"/>
              <a:ext cx="227694" cy="227694"/>
            </a:xfrm>
            <a:custGeom>
              <a:avLst/>
              <a:gdLst/>
              <a:ahLst/>
              <a:cxnLst/>
              <a:rect l="l" t="t" r="r" b="b"/>
              <a:pathLst>
                <a:path w="8255" h="8255" extrusionOk="0">
                  <a:moveTo>
                    <a:pt x="215" y="0"/>
                  </a:moveTo>
                  <a:cubicBezTo>
                    <a:pt x="97" y="0"/>
                    <a:pt x="1" y="96"/>
                    <a:pt x="1" y="214"/>
                  </a:cubicBezTo>
                  <a:lnTo>
                    <a:pt x="1" y="8040"/>
                  </a:lnTo>
                  <a:cubicBezTo>
                    <a:pt x="1" y="8157"/>
                    <a:pt x="96" y="8254"/>
                    <a:pt x="215" y="8254"/>
                  </a:cubicBezTo>
                  <a:lnTo>
                    <a:pt x="8041" y="8254"/>
                  </a:lnTo>
                  <a:cubicBezTo>
                    <a:pt x="8159" y="8254"/>
                    <a:pt x="8255" y="8157"/>
                    <a:pt x="8255" y="8040"/>
                  </a:cubicBezTo>
                  <a:lnTo>
                    <a:pt x="8255" y="214"/>
                  </a:lnTo>
                  <a:cubicBezTo>
                    <a:pt x="8255" y="97"/>
                    <a:pt x="8159" y="0"/>
                    <a:pt x="80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009;p50">
              <a:extLst>
                <a:ext uri="{FF2B5EF4-FFF2-40B4-BE49-F238E27FC236}">
                  <a16:creationId xmlns:a16="http://schemas.microsoft.com/office/drawing/2014/main" id="{5DE67461-23D5-47EF-8FC4-E34491B7DC0B}"/>
                </a:ext>
              </a:extLst>
            </p:cNvPr>
            <p:cNvSpPr/>
            <p:nvPr/>
          </p:nvSpPr>
          <p:spPr>
            <a:xfrm>
              <a:off x="4915149" y="1688626"/>
              <a:ext cx="131155" cy="173549"/>
            </a:xfrm>
            <a:custGeom>
              <a:avLst/>
              <a:gdLst/>
              <a:ahLst/>
              <a:cxnLst/>
              <a:rect l="l" t="t" r="r" b="b"/>
              <a:pathLst>
                <a:path w="4755" h="6292" extrusionOk="0">
                  <a:moveTo>
                    <a:pt x="3707" y="0"/>
                  </a:moveTo>
                  <a:cubicBezTo>
                    <a:pt x="3594" y="0"/>
                    <a:pt x="3505" y="90"/>
                    <a:pt x="3505" y="203"/>
                  </a:cubicBezTo>
                  <a:lnTo>
                    <a:pt x="3505" y="5893"/>
                  </a:lnTo>
                  <a:lnTo>
                    <a:pt x="401" y="5893"/>
                  </a:lnTo>
                  <a:lnTo>
                    <a:pt x="401" y="5010"/>
                  </a:lnTo>
                  <a:cubicBezTo>
                    <a:pt x="401" y="4907"/>
                    <a:pt x="328" y="4815"/>
                    <a:pt x="224" y="4801"/>
                  </a:cubicBezTo>
                  <a:cubicBezTo>
                    <a:pt x="215" y="4800"/>
                    <a:pt x="207" y="4800"/>
                    <a:pt x="199" y="4800"/>
                  </a:cubicBezTo>
                  <a:cubicBezTo>
                    <a:pt x="90" y="4800"/>
                    <a:pt x="1" y="4890"/>
                    <a:pt x="1" y="5002"/>
                  </a:cubicBezTo>
                  <a:lnTo>
                    <a:pt x="1" y="6090"/>
                  </a:lnTo>
                  <a:cubicBezTo>
                    <a:pt x="1" y="6201"/>
                    <a:pt x="90" y="6292"/>
                    <a:pt x="202" y="6292"/>
                  </a:cubicBezTo>
                  <a:lnTo>
                    <a:pt x="4532" y="6292"/>
                  </a:lnTo>
                  <a:cubicBezTo>
                    <a:pt x="4635" y="6292"/>
                    <a:pt x="4727" y="6219"/>
                    <a:pt x="4740" y="6116"/>
                  </a:cubicBezTo>
                  <a:cubicBezTo>
                    <a:pt x="4755" y="5994"/>
                    <a:pt x="4660" y="5892"/>
                    <a:pt x="4539" y="5892"/>
                  </a:cubicBezTo>
                  <a:lnTo>
                    <a:pt x="3902" y="5892"/>
                  </a:lnTo>
                  <a:lnTo>
                    <a:pt x="3902" y="4804"/>
                  </a:lnTo>
                  <a:lnTo>
                    <a:pt x="4523" y="4804"/>
                  </a:lnTo>
                  <a:cubicBezTo>
                    <a:pt x="4633" y="4804"/>
                    <a:pt x="4729" y="4719"/>
                    <a:pt x="4733" y="4609"/>
                  </a:cubicBezTo>
                  <a:cubicBezTo>
                    <a:pt x="4736" y="4498"/>
                    <a:pt x="4645" y="4404"/>
                    <a:pt x="4532" y="4404"/>
                  </a:cubicBezTo>
                  <a:lnTo>
                    <a:pt x="3902" y="4404"/>
                  </a:lnTo>
                  <a:lnTo>
                    <a:pt x="3902" y="3342"/>
                  </a:lnTo>
                  <a:lnTo>
                    <a:pt x="4523" y="3342"/>
                  </a:lnTo>
                  <a:cubicBezTo>
                    <a:pt x="4633" y="3342"/>
                    <a:pt x="4729" y="3258"/>
                    <a:pt x="4733" y="3148"/>
                  </a:cubicBezTo>
                  <a:cubicBezTo>
                    <a:pt x="4736" y="3035"/>
                    <a:pt x="4645" y="2943"/>
                    <a:pt x="4532" y="2943"/>
                  </a:cubicBezTo>
                  <a:lnTo>
                    <a:pt x="3902" y="2943"/>
                  </a:lnTo>
                  <a:lnTo>
                    <a:pt x="3902" y="1854"/>
                  </a:lnTo>
                  <a:lnTo>
                    <a:pt x="4523" y="1854"/>
                  </a:lnTo>
                  <a:lnTo>
                    <a:pt x="4523" y="1862"/>
                  </a:lnTo>
                  <a:cubicBezTo>
                    <a:pt x="4633" y="1862"/>
                    <a:pt x="4729" y="1778"/>
                    <a:pt x="4733" y="1668"/>
                  </a:cubicBezTo>
                  <a:cubicBezTo>
                    <a:pt x="4736" y="1555"/>
                    <a:pt x="4645" y="1463"/>
                    <a:pt x="4534" y="1463"/>
                  </a:cubicBezTo>
                  <a:lnTo>
                    <a:pt x="3903" y="1463"/>
                  </a:lnTo>
                  <a:lnTo>
                    <a:pt x="3903" y="400"/>
                  </a:lnTo>
                  <a:lnTo>
                    <a:pt x="4523" y="400"/>
                  </a:lnTo>
                  <a:cubicBezTo>
                    <a:pt x="4633" y="400"/>
                    <a:pt x="4729" y="315"/>
                    <a:pt x="4733" y="206"/>
                  </a:cubicBezTo>
                  <a:cubicBezTo>
                    <a:pt x="4736" y="94"/>
                    <a:pt x="4645" y="0"/>
                    <a:pt x="45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010;p50">
              <a:extLst>
                <a:ext uri="{FF2B5EF4-FFF2-40B4-BE49-F238E27FC236}">
                  <a16:creationId xmlns:a16="http://schemas.microsoft.com/office/drawing/2014/main" id="{B441ABB3-B7DB-410E-8396-3A7456A361CB}"/>
                </a:ext>
              </a:extLst>
            </p:cNvPr>
            <p:cNvSpPr/>
            <p:nvPr/>
          </p:nvSpPr>
          <p:spPr>
            <a:xfrm>
              <a:off x="4933188" y="1697507"/>
              <a:ext cx="62557" cy="117226"/>
            </a:xfrm>
            <a:custGeom>
              <a:avLst/>
              <a:gdLst/>
              <a:ahLst/>
              <a:cxnLst/>
              <a:rect l="l" t="t" r="r" b="b"/>
              <a:pathLst>
                <a:path w="2268" h="4250" extrusionOk="0">
                  <a:moveTo>
                    <a:pt x="1231" y="398"/>
                  </a:moveTo>
                  <a:lnTo>
                    <a:pt x="1231" y="3849"/>
                  </a:lnTo>
                  <a:lnTo>
                    <a:pt x="1019" y="3849"/>
                  </a:lnTo>
                  <a:lnTo>
                    <a:pt x="1019" y="398"/>
                  </a:lnTo>
                  <a:close/>
                  <a:moveTo>
                    <a:pt x="1869" y="398"/>
                  </a:moveTo>
                  <a:lnTo>
                    <a:pt x="1869" y="3849"/>
                  </a:lnTo>
                  <a:lnTo>
                    <a:pt x="1656" y="3849"/>
                  </a:lnTo>
                  <a:lnTo>
                    <a:pt x="1656" y="398"/>
                  </a:lnTo>
                  <a:close/>
                  <a:moveTo>
                    <a:pt x="263" y="1"/>
                  </a:moveTo>
                  <a:cubicBezTo>
                    <a:pt x="160" y="1"/>
                    <a:pt x="69" y="74"/>
                    <a:pt x="56" y="177"/>
                  </a:cubicBezTo>
                  <a:cubicBezTo>
                    <a:pt x="41" y="298"/>
                    <a:pt x="137" y="401"/>
                    <a:pt x="257" y="401"/>
                  </a:cubicBezTo>
                  <a:lnTo>
                    <a:pt x="620" y="401"/>
                  </a:lnTo>
                  <a:lnTo>
                    <a:pt x="620" y="3852"/>
                  </a:lnTo>
                  <a:lnTo>
                    <a:pt x="242" y="3852"/>
                  </a:lnTo>
                  <a:lnTo>
                    <a:pt x="242" y="3849"/>
                  </a:lnTo>
                  <a:cubicBezTo>
                    <a:pt x="165" y="3849"/>
                    <a:pt x="88" y="3896"/>
                    <a:pt x="59" y="3969"/>
                  </a:cubicBezTo>
                  <a:cubicBezTo>
                    <a:pt x="0" y="4112"/>
                    <a:pt x="109" y="4249"/>
                    <a:pt x="250" y="4249"/>
                  </a:cubicBezTo>
                  <a:lnTo>
                    <a:pt x="2065" y="4249"/>
                  </a:lnTo>
                  <a:cubicBezTo>
                    <a:pt x="2177" y="4249"/>
                    <a:pt x="2268" y="4160"/>
                    <a:pt x="2268" y="4047"/>
                  </a:cubicBezTo>
                  <a:lnTo>
                    <a:pt x="2268" y="203"/>
                  </a:lnTo>
                  <a:cubicBezTo>
                    <a:pt x="2268" y="90"/>
                    <a:pt x="2177" y="1"/>
                    <a:pt x="20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011;p50">
              <a:extLst>
                <a:ext uri="{FF2B5EF4-FFF2-40B4-BE49-F238E27FC236}">
                  <a16:creationId xmlns:a16="http://schemas.microsoft.com/office/drawing/2014/main" id="{1B3FC57E-9267-4877-A13F-C7CB8CCF83B2}"/>
                </a:ext>
              </a:extLst>
            </p:cNvPr>
            <p:cNvSpPr/>
            <p:nvPr/>
          </p:nvSpPr>
          <p:spPr>
            <a:xfrm>
              <a:off x="5074796" y="1661650"/>
              <a:ext cx="17598" cy="227749"/>
            </a:xfrm>
            <a:custGeom>
              <a:avLst/>
              <a:gdLst/>
              <a:ahLst/>
              <a:cxnLst/>
              <a:rect l="l" t="t" r="r" b="b"/>
              <a:pathLst>
                <a:path w="638" h="8257" extrusionOk="0">
                  <a:moveTo>
                    <a:pt x="0" y="1"/>
                  </a:moveTo>
                  <a:lnTo>
                    <a:pt x="0" y="8256"/>
                  </a:lnTo>
                  <a:lnTo>
                    <a:pt x="425" y="8256"/>
                  </a:lnTo>
                  <a:cubicBezTo>
                    <a:pt x="542" y="8256"/>
                    <a:pt x="638" y="8159"/>
                    <a:pt x="636" y="8041"/>
                  </a:cubicBezTo>
                  <a:lnTo>
                    <a:pt x="636" y="215"/>
                  </a:lnTo>
                  <a:cubicBezTo>
                    <a:pt x="636" y="98"/>
                    <a:pt x="541" y="1"/>
                    <a:pt x="4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012;p50">
              <a:extLst>
                <a:ext uri="{FF2B5EF4-FFF2-40B4-BE49-F238E27FC236}">
                  <a16:creationId xmlns:a16="http://schemas.microsoft.com/office/drawing/2014/main" id="{D4CE2EB4-7F87-4C51-8771-1E4F527692C5}"/>
                </a:ext>
              </a:extLst>
            </p:cNvPr>
            <p:cNvSpPr/>
            <p:nvPr/>
          </p:nvSpPr>
          <p:spPr>
            <a:xfrm>
              <a:off x="4865390" y="1661650"/>
              <a:ext cx="17570" cy="227749"/>
            </a:xfrm>
            <a:custGeom>
              <a:avLst/>
              <a:gdLst/>
              <a:ahLst/>
              <a:cxnLst/>
              <a:rect l="l" t="t" r="r" b="b"/>
              <a:pathLst>
                <a:path w="637" h="8257" extrusionOk="0">
                  <a:moveTo>
                    <a:pt x="215" y="1"/>
                  </a:moveTo>
                  <a:cubicBezTo>
                    <a:pt x="96" y="1"/>
                    <a:pt x="1" y="98"/>
                    <a:pt x="1" y="215"/>
                  </a:cubicBezTo>
                  <a:lnTo>
                    <a:pt x="1" y="8041"/>
                  </a:lnTo>
                  <a:cubicBezTo>
                    <a:pt x="1" y="8159"/>
                    <a:pt x="96" y="8256"/>
                    <a:pt x="212" y="8256"/>
                  </a:cubicBezTo>
                  <a:lnTo>
                    <a:pt x="637" y="8256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013;p50">
              <a:extLst>
                <a:ext uri="{FF2B5EF4-FFF2-40B4-BE49-F238E27FC236}">
                  <a16:creationId xmlns:a16="http://schemas.microsoft.com/office/drawing/2014/main" id="{96E97914-ABD9-4136-8023-88C24ACF7DE6}"/>
                </a:ext>
              </a:extLst>
            </p:cNvPr>
            <p:cNvSpPr/>
            <p:nvPr/>
          </p:nvSpPr>
          <p:spPr>
            <a:xfrm>
              <a:off x="5038029" y="1682613"/>
              <a:ext cx="22562" cy="22562"/>
            </a:xfrm>
            <a:custGeom>
              <a:avLst/>
              <a:gdLst/>
              <a:ahLst/>
              <a:cxnLst/>
              <a:rect l="l" t="t" r="r" b="b"/>
              <a:pathLst>
                <a:path w="818" h="818" extrusionOk="0">
                  <a:moveTo>
                    <a:pt x="410" y="0"/>
                  </a:moveTo>
                  <a:cubicBezTo>
                    <a:pt x="184" y="0"/>
                    <a:pt x="1" y="183"/>
                    <a:pt x="1" y="409"/>
                  </a:cubicBezTo>
                  <a:cubicBezTo>
                    <a:pt x="1" y="635"/>
                    <a:pt x="184" y="818"/>
                    <a:pt x="410" y="818"/>
                  </a:cubicBezTo>
                  <a:cubicBezTo>
                    <a:pt x="636" y="818"/>
                    <a:pt x="817" y="635"/>
                    <a:pt x="817" y="409"/>
                  </a:cubicBezTo>
                  <a:cubicBezTo>
                    <a:pt x="817" y="183"/>
                    <a:pt x="636" y="0"/>
                    <a:pt x="4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014;p50">
              <a:extLst>
                <a:ext uri="{FF2B5EF4-FFF2-40B4-BE49-F238E27FC236}">
                  <a16:creationId xmlns:a16="http://schemas.microsoft.com/office/drawing/2014/main" id="{F75B0F35-88E7-4E08-9FF0-52993240C865}"/>
                </a:ext>
              </a:extLst>
            </p:cNvPr>
            <p:cNvSpPr/>
            <p:nvPr/>
          </p:nvSpPr>
          <p:spPr>
            <a:xfrm>
              <a:off x="5038029" y="1723297"/>
              <a:ext cx="22562" cy="22562"/>
            </a:xfrm>
            <a:custGeom>
              <a:avLst/>
              <a:gdLst/>
              <a:ahLst/>
              <a:cxnLst/>
              <a:rect l="l" t="t" r="r" b="b"/>
              <a:pathLst>
                <a:path w="818" h="818" extrusionOk="0">
                  <a:moveTo>
                    <a:pt x="410" y="1"/>
                  </a:moveTo>
                  <a:cubicBezTo>
                    <a:pt x="184" y="1"/>
                    <a:pt x="1" y="183"/>
                    <a:pt x="1" y="408"/>
                  </a:cubicBezTo>
                  <a:cubicBezTo>
                    <a:pt x="1" y="634"/>
                    <a:pt x="184" y="817"/>
                    <a:pt x="410" y="817"/>
                  </a:cubicBezTo>
                  <a:cubicBezTo>
                    <a:pt x="636" y="817"/>
                    <a:pt x="817" y="634"/>
                    <a:pt x="817" y="408"/>
                  </a:cubicBezTo>
                  <a:cubicBezTo>
                    <a:pt x="817" y="183"/>
                    <a:pt x="636" y="1"/>
                    <a:pt x="4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015;p50">
              <a:extLst>
                <a:ext uri="{FF2B5EF4-FFF2-40B4-BE49-F238E27FC236}">
                  <a16:creationId xmlns:a16="http://schemas.microsoft.com/office/drawing/2014/main" id="{81376B5B-9FDF-4BF0-91AC-C5B38B42EF00}"/>
                </a:ext>
              </a:extLst>
            </p:cNvPr>
            <p:cNvSpPr/>
            <p:nvPr/>
          </p:nvSpPr>
          <p:spPr>
            <a:xfrm>
              <a:off x="5038029" y="1763898"/>
              <a:ext cx="22562" cy="22562"/>
            </a:xfrm>
            <a:custGeom>
              <a:avLst/>
              <a:gdLst/>
              <a:ahLst/>
              <a:cxnLst/>
              <a:rect l="l" t="t" r="r" b="b"/>
              <a:pathLst>
                <a:path w="818" h="818" extrusionOk="0">
                  <a:moveTo>
                    <a:pt x="410" y="0"/>
                  </a:moveTo>
                  <a:cubicBezTo>
                    <a:pt x="184" y="0"/>
                    <a:pt x="1" y="183"/>
                    <a:pt x="1" y="409"/>
                  </a:cubicBezTo>
                  <a:cubicBezTo>
                    <a:pt x="1" y="635"/>
                    <a:pt x="184" y="818"/>
                    <a:pt x="410" y="818"/>
                  </a:cubicBezTo>
                  <a:cubicBezTo>
                    <a:pt x="636" y="818"/>
                    <a:pt x="817" y="635"/>
                    <a:pt x="817" y="409"/>
                  </a:cubicBezTo>
                  <a:cubicBezTo>
                    <a:pt x="817" y="183"/>
                    <a:pt x="636" y="0"/>
                    <a:pt x="4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016;p50">
              <a:extLst>
                <a:ext uri="{FF2B5EF4-FFF2-40B4-BE49-F238E27FC236}">
                  <a16:creationId xmlns:a16="http://schemas.microsoft.com/office/drawing/2014/main" id="{234DCD9B-D046-43C5-B549-5D1E1C16F1DA}"/>
                </a:ext>
              </a:extLst>
            </p:cNvPr>
            <p:cNvSpPr/>
            <p:nvPr/>
          </p:nvSpPr>
          <p:spPr>
            <a:xfrm>
              <a:off x="5038029" y="1804583"/>
              <a:ext cx="22562" cy="22562"/>
            </a:xfrm>
            <a:custGeom>
              <a:avLst/>
              <a:gdLst/>
              <a:ahLst/>
              <a:cxnLst/>
              <a:rect l="l" t="t" r="r" b="b"/>
              <a:pathLst>
                <a:path w="818" h="818" extrusionOk="0">
                  <a:moveTo>
                    <a:pt x="410" y="1"/>
                  </a:moveTo>
                  <a:cubicBezTo>
                    <a:pt x="184" y="1"/>
                    <a:pt x="1" y="184"/>
                    <a:pt x="1" y="408"/>
                  </a:cubicBezTo>
                  <a:cubicBezTo>
                    <a:pt x="1" y="634"/>
                    <a:pt x="184" y="817"/>
                    <a:pt x="410" y="817"/>
                  </a:cubicBezTo>
                  <a:cubicBezTo>
                    <a:pt x="636" y="817"/>
                    <a:pt x="817" y="634"/>
                    <a:pt x="817" y="408"/>
                  </a:cubicBezTo>
                  <a:cubicBezTo>
                    <a:pt x="817" y="184"/>
                    <a:pt x="636" y="1"/>
                    <a:pt x="4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017;p50">
              <a:extLst>
                <a:ext uri="{FF2B5EF4-FFF2-40B4-BE49-F238E27FC236}">
                  <a16:creationId xmlns:a16="http://schemas.microsoft.com/office/drawing/2014/main" id="{302F483B-6B50-44E1-A7FC-02C53EDF34C5}"/>
                </a:ext>
              </a:extLst>
            </p:cNvPr>
            <p:cNvSpPr/>
            <p:nvPr/>
          </p:nvSpPr>
          <p:spPr>
            <a:xfrm>
              <a:off x="5038029" y="1845212"/>
              <a:ext cx="22562" cy="22562"/>
            </a:xfrm>
            <a:custGeom>
              <a:avLst/>
              <a:gdLst/>
              <a:ahLst/>
              <a:cxnLst/>
              <a:rect l="l" t="t" r="r" b="b"/>
              <a:pathLst>
                <a:path w="818" h="818" extrusionOk="0">
                  <a:moveTo>
                    <a:pt x="410" y="1"/>
                  </a:moveTo>
                  <a:cubicBezTo>
                    <a:pt x="184" y="1"/>
                    <a:pt x="1" y="184"/>
                    <a:pt x="1" y="410"/>
                  </a:cubicBezTo>
                  <a:cubicBezTo>
                    <a:pt x="1" y="634"/>
                    <a:pt x="184" y="817"/>
                    <a:pt x="410" y="817"/>
                  </a:cubicBezTo>
                  <a:cubicBezTo>
                    <a:pt x="636" y="817"/>
                    <a:pt x="817" y="634"/>
                    <a:pt x="817" y="410"/>
                  </a:cubicBezTo>
                  <a:cubicBezTo>
                    <a:pt x="817" y="184"/>
                    <a:pt x="636" y="1"/>
                    <a:pt x="4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018;p50">
              <a:extLst>
                <a:ext uri="{FF2B5EF4-FFF2-40B4-BE49-F238E27FC236}">
                  <a16:creationId xmlns:a16="http://schemas.microsoft.com/office/drawing/2014/main" id="{295739D7-8123-4F41-A5A1-459A788529FA}"/>
                </a:ext>
              </a:extLst>
            </p:cNvPr>
            <p:cNvSpPr/>
            <p:nvPr/>
          </p:nvSpPr>
          <p:spPr>
            <a:xfrm>
              <a:off x="4900557" y="1689481"/>
              <a:ext cx="39526" cy="81258"/>
            </a:xfrm>
            <a:custGeom>
              <a:avLst/>
              <a:gdLst/>
              <a:ahLst/>
              <a:cxnLst/>
              <a:rect l="l" t="t" r="r" b="b"/>
              <a:pathLst>
                <a:path w="1433" h="2946" extrusionOk="0">
                  <a:moveTo>
                    <a:pt x="215" y="0"/>
                  </a:moveTo>
                  <a:cubicBezTo>
                    <a:pt x="97" y="0"/>
                    <a:pt x="1" y="95"/>
                    <a:pt x="1" y="216"/>
                  </a:cubicBezTo>
                  <a:lnTo>
                    <a:pt x="1" y="2732"/>
                  </a:lnTo>
                  <a:cubicBezTo>
                    <a:pt x="1" y="2849"/>
                    <a:pt x="96" y="2946"/>
                    <a:pt x="215" y="2946"/>
                  </a:cubicBezTo>
                  <a:lnTo>
                    <a:pt x="1219" y="2946"/>
                  </a:lnTo>
                  <a:cubicBezTo>
                    <a:pt x="1336" y="2946"/>
                    <a:pt x="1433" y="2849"/>
                    <a:pt x="1433" y="2732"/>
                  </a:cubicBezTo>
                  <a:lnTo>
                    <a:pt x="1433" y="216"/>
                  </a:lnTo>
                  <a:cubicBezTo>
                    <a:pt x="1433" y="98"/>
                    <a:pt x="1337" y="0"/>
                    <a:pt x="12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019;p50">
              <a:extLst>
                <a:ext uri="{FF2B5EF4-FFF2-40B4-BE49-F238E27FC236}">
                  <a16:creationId xmlns:a16="http://schemas.microsoft.com/office/drawing/2014/main" id="{EBE09B56-82F4-4B95-8E31-504E8EE4C08E}"/>
                </a:ext>
              </a:extLst>
            </p:cNvPr>
            <p:cNvSpPr/>
            <p:nvPr/>
          </p:nvSpPr>
          <p:spPr>
            <a:xfrm>
              <a:off x="4926871" y="1689426"/>
              <a:ext cx="13929" cy="81313"/>
            </a:xfrm>
            <a:custGeom>
              <a:avLst/>
              <a:gdLst/>
              <a:ahLst/>
              <a:cxnLst/>
              <a:rect l="l" t="t" r="r" b="b"/>
              <a:pathLst>
                <a:path w="505" h="2948" extrusionOk="0">
                  <a:moveTo>
                    <a:pt x="1" y="1"/>
                  </a:moveTo>
                  <a:lnTo>
                    <a:pt x="1" y="2948"/>
                  </a:lnTo>
                  <a:lnTo>
                    <a:pt x="288" y="2948"/>
                  </a:lnTo>
                  <a:cubicBezTo>
                    <a:pt x="408" y="2948"/>
                    <a:pt x="505" y="2851"/>
                    <a:pt x="505" y="2732"/>
                  </a:cubicBezTo>
                  <a:lnTo>
                    <a:pt x="505" y="215"/>
                  </a:lnTo>
                  <a:cubicBezTo>
                    <a:pt x="505" y="97"/>
                    <a:pt x="410" y="1"/>
                    <a:pt x="289" y="1"/>
                  </a:cubicBezTo>
                  <a:close/>
                </a:path>
              </a:pathLst>
            </a:custGeom>
            <a:solidFill>
              <a:srgbClr val="EC9836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020;p50">
              <a:extLst>
                <a:ext uri="{FF2B5EF4-FFF2-40B4-BE49-F238E27FC236}">
                  <a16:creationId xmlns:a16="http://schemas.microsoft.com/office/drawing/2014/main" id="{F1A8A17A-A1C0-48EF-9809-31723807A259}"/>
                </a:ext>
              </a:extLst>
            </p:cNvPr>
            <p:cNvSpPr/>
            <p:nvPr/>
          </p:nvSpPr>
          <p:spPr>
            <a:xfrm>
              <a:off x="4900557" y="1792722"/>
              <a:ext cx="39526" cy="33651"/>
            </a:xfrm>
            <a:custGeom>
              <a:avLst/>
              <a:gdLst/>
              <a:ahLst/>
              <a:cxnLst/>
              <a:rect l="l" t="t" r="r" b="b"/>
              <a:pathLst>
                <a:path w="1433" h="1220" extrusionOk="0">
                  <a:moveTo>
                    <a:pt x="215" y="0"/>
                  </a:moveTo>
                  <a:cubicBezTo>
                    <a:pt x="97" y="0"/>
                    <a:pt x="1" y="95"/>
                    <a:pt x="1" y="214"/>
                  </a:cubicBezTo>
                  <a:lnTo>
                    <a:pt x="1" y="1005"/>
                  </a:lnTo>
                  <a:cubicBezTo>
                    <a:pt x="1" y="1123"/>
                    <a:pt x="96" y="1219"/>
                    <a:pt x="215" y="1219"/>
                  </a:cubicBezTo>
                  <a:lnTo>
                    <a:pt x="1219" y="1219"/>
                  </a:lnTo>
                  <a:cubicBezTo>
                    <a:pt x="1336" y="1219"/>
                    <a:pt x="1433" y="1126"/>
                    <a:pt x="1433" y="1008"/>
                  </a:cubicBezTo>
                  <a:lnTo>
                    <a:pt x="1433" y="214"/>
                  </a:lnTo>
                  <a:cubicBezTo>
                    <a:pt x="1433" y="97"/>
                    <a:pt x="1337" y="0"/>
                    <a:pt x="12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021;p50">
              <a:extLst>
                <a:ext uri="{FF2B5EF4-FFF2-40B4-BE49-F238E27FC236}">
                  <a16:creationId xmlns:a16="http://schemas.microsoft.com/office/drawing/2014/main" id="{285FE244-9B42-4A02-9CC9-DBCF63309A30}"/>
                </a:ext>
              </a:extLst>
            </p:cNvPr>
            <p:cNvSpPr/>
            <p:nvPr/>
          </p:nvSpPr>
          <p:spPr>
            <a:xfrm>
              <a:off x="4926871" y="1792667"/>
              <a:ext cx="13929" cy="33706"/>
            </a:xfrm>
            <a:custGeom>
              <a:avLst/>
              <a:gdLst/>
              <a:ahLst/>
              <a:cxnLst/>
              <a:rect l="l" t="t" r="r" b="b"/>
              <a:pathLst>
                <a:path w="505" h="1222" extrusionOk="0">
                  <a:moveTo>
                    <a:pt x="1" y="1"/>
                  </a:moveTo>
                  <a:lnTo>
                    <a:pt x="1" y="1221"/>
                  </a:lnTo>
                  <a:lnTo>
                    <a:pt x="288" y="1221"/>
                  </a:lnTo>
                  <a:cubicBezTo>
                    <a:pt x="408" y="1221"/>
                    <a:pt x="505" y="1128"/>
                    <a:pt x="505" y="1007"/>
                  </a:cubicBezTo>
                  <a:lnTo>
                    <a:pt x="505" y="215"/>
                  </a:lnTo>
                  <a:cubicBezTo>
                    <a:pt x="505" y="97"/>
                    <a:pt x="410" y="1"/>
                    <a:pt x="289" y="1"/>
                  </a:cubicBezTo>
                  <a:close/>
                </a:path>
              </a:pathLst>
            </a:custGeom>
            <a:solidFill>
              <a:srgbClr val="EC9836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5" name="Google Shape;4325;p69"/>
          <p:cNvSpPr txBox="1">
            <a:spLocks noGrp="1"/>
          </p:cNvSpPr>
          <p:nvPr>
            <p:ph type="subTitle" idx="3"/>
          </p:nvPr>
        </p:nvSpPr>
        <p:spPr>
          <a:xfrm>
            <a:off x="4948200" y="2134950"/>
            <a:ext cx="3475800" cy="4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dirty="0"/>
              <a:t>Prototip üretilirken;</a:t>
            </a:r>
            <a:endParaRPr dirty="0"/>
          </a:p>
        </p:txBody>
      </p:sp>
      <p:sp>
        <p:nvSpPr>
          <p:cNvPr id="4326" name="Google Shape;4326;p69"/>
          <p:cNvSpPr txBox="1">
            <a:spLocks noGrp="1"/>
          </p:cNvSpPr>
          <p:nvPr>
            <p:ph type="body" idx="2"/>
          </p:nvPr>
        </p:nvSpPr>
        <p:spPr>
          <a:xfrm>
            <a:off x="4942825" y="2495550"/>
            <a:ext cx="3475800" cy="1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-TR" dirty="0"/>
              <a:t>Ürünlerin zarar görmemesi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-TR" dirty="0"/>
              <a:t>Büfe çalışanı için kolay kullanım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-TR" dirty="0"/>
              <a:t>Müşteri için kolay teslim alma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-TR" dirty="0"/>
              <a:t>Kar, yağmur gibi etkenlere dayanıklı</a:t>
            </a:r>
            <a:endParaRPr dirty="0"/>
          </a:p>
        </p:txBody>
      </p:sp>
      <p:pic>
        <p:nvPicPr>
          <p:cNvPr id="4328" name="Google Shape;4328;p6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82350" y="1357332"/>
            <a:ext cx="3081900" cy="2827168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" name="Google Shape;2378;p45">
            <a:extLst>
              <a:ext uri="{FF2B5EF4-FFF2-40B4-BE49-F238E27FC236}">
                <a16:creationId xmlns:a16="http://schemas.microsoft.com/office/drawing/2014/main" id="{4BB7F074-2213-4158-96AA-3DE96A428F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1.2 Teslimat Ünitesi</a:t>
            </a:r>
            <a:endParaRPr dirty="0"/>
          </a:p>
        </p:txBody>
      </p:sp>
      <p:sp>
        <p:nvSpPr>
          <p:cNvPr id="56" name="Google Shape;2378;p45">
            <a:extLst>
              <a:ext uri="{FF2B5EF4-FFF2-40B4-BE49-F238E27FC236}">
                <a16:creationId xmlns:a16="http://schemas.microsoft.com/office/drawing/2014/main" id="{A9AAE8A7-5C44-424E-986C-F7EA801ADE71}"/>
              </a:ext>
            </a:extLst>
          </p:cNvPr>
          <p:cNvSpPr txBox="1">
            <a:spLocks/>
          </p:cNvSpPr>
          <p:nvPr/>
        </p:nvSpPr>
        <p:spPr>
          <a:xfrm>
            <a:off x="715100" y="327311"/>
            <a:ext cx="3796998" cy="319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9pPr>
          </a:lstStyle>
          <a:p>
            <a:r>
              <a:rPr lang="tr-TR" sz="1100" dirty="0">
                <a:latin typeface="Archivo" panose="020B0604020202020204" charset="-94"/>
                <a:cs typeface="Archivo" panose="020B0604020202020204" charset="-94"/>
              </a:rPr>
              <a:t>01. Prototip Üretim /</a:t>
            </a:r>
          </a:p>
        </p:txBody>
      </p:sp>
      <p:grpSp>
        <p:nvGrpSpPr>
          <p:cNvPr id="57" name="Google Shape;4555;p75">
            <a:extLst>
              <a:ext uri="{FF2B5EF4-FFF2-40B4-BE49-F238E27FC236}">
                <a16:creationId xmlns:a16="http://schemas.microsoft.com/office/drawing/2014/main" id="{07EEE88B-3CA0-4C48-8F09-74E0946DE52D}"/>
              </a:ext>
            </a:extLst>
          </p:cNvPr>
          <p:cNvGrpSpPr/>
          <p:nvPr/>
        </p:nvGrpSpPr>
        <p:grpSpPr>
          <a:xfrm>
            <a:off x="4212159" y="2059892"/>
            <a:ext cx="583611" cy="542010"/>
            <a:chOff x="6400935" y="4005087"/>
            <a:chExt cx="375729" cy="348946"/>
          </a:xfrm>
        </p:grpSpPr>
        <p:sp>
          <p:nvSpPr>
            <p:cNvPr id="58" name="Google Shape;4556;p75">
              <a:extLst>
                <a:ext uri="{FF2B5EF4-FFF2-40B4-BE49-F238E27FC236}">
                  <a16:creationId xmlns:a16="http://schemas.microsoft.com/office/drawing/2014/main" id="{FDE4D2A6-02F1-4CE9-85CE-4A460257821C}"/>
                </a:ext>
              </a:extLst>
            </p:cNvPr>
            <p:cNvSpPr/>
            <p:nvPr/>
          </p:nvSpPr>
          <p:spPr>
            <a:xfrm>
              <a:off x="6443357" y="4119803"/>
              <a:ext cx="90084" cy="170791"/>
            </a:xfrm>
            <a:custGeom>
              <a:avLst/>
              <a:gdLst/>
              <a:ahLst/>
              <a:cxnLst/>
              <a:rect l="l" t="t" r="r" b="b"/>
              <a:pathLst>
                <a:path w="3266" h="6192" extrusionOk="0">
                  <a:moveTo>
                    <a:pt x="3047" y="1"/>
                  </a:moveTo>
                  <a:cubicBezTo>
                    <a:pt x="3035" y="1"/>
                    <a:pt x="3024" y="2"/>
                    <a:pt x="3012" y="4"/>
                  </a:cubicBezTo>
                  <a:cubicBezTo>
                    <a:pt x="2981" y="11"/>
                    <a:pt x="2226" y="158"/>
                    <a:pt x="1477" y="988"/>
                  </a:cubicBezTo>
                  <a:cubicBezTo>
                    <a:pt x="1045" y="1468"/>
                    <a:pt x="702" y="2077"/>
                    <a:pt x="456" y="2801"/>
                  </a:cubicBezTo>
                  <a:cubicBezTo>
                    <a:pt x="154" y="3695"/>
                    <a:pt x="0" y="4769"/>
                    <a:pt x="0" y="5990"/>
                  </a:cubicBezTo>
                  <a:cubicBezTo>
                    <a:pt x="0" y="6100"/>
                    <a:pt x="89" y="6191"/>
                    <a:pt x="199" y="6191"/>
                  </a:cubicBezTo>
                  <a:cubicBezTo>
                    <a:pt x="309" y="6191"/>
                    <a:pt x="400" y="6100"/>
                    <a:pt x="397" y="5989"/>
                  </a:cubicBezTo>
                  <a:cubicBezTo>
                    <a:pt x="397" y="3355"/>
                    <a:pt x="1133" y="1973"/>
                    <a:pt x="1750" y="1277"/>
                  </a:cubicBezTo>
                  <a:cubicBezTo>
                    <a:pt x="2409" y="534"/>
                    <a:pt x="3076" y="396"/>
                    <a:pt x="3085" y="395"/>
                  </a:cubicBezTo>
                  <a:cubicBezTo>
                    <a:pt x="3193" y="374"/>
                    <a:pt x="3265" y="272"/>
                    <a:pt x="3245" y="163"/>
                  </a:cubicBezTo>
                  <a:cubicBezTo>
                    <a:pt x="3226" y="67"/>
                    <a:pt x="3142" y="1"/>
                    <a:pt x="3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557;p75">
              <a:extLst>
                <a:ext uri="{FF2B5EF4-FFF2-40B4-BE49-F238E27FC236}">
                  <a16:creationId xmlns:a16="http://schemas.microsoft.com/office/drawing/2014/main" id="{84B3D587-EDAF-425C-8229-44BE1263C5B8}"/>
                </a:ext>
              </a:extLst>
            </p:cNvPr>
            <p:cNvSpPr/>
            <p:nvPr/>
          </p:nvSpPr>
          <p:spPr>
            <a:xfrm>
              <a:off x="6434172" y="4279312"/>
              <a:ext cx="59027" cy="10978"/>
            </a:xfrm>
            <a:custGeom>
              <a:avLst/>
              <a:gdLst/>
              <a:ahLst/>
              <a:cxnLst/>
              <a:rect l="l" t="t" r="r" b="b"/>
              <a:pathLst>
                <a:path w="2140" h="398" extrusionOk="0">
                  <a:moveTo>
                    <a:pt x="211" y="1"/>
                  </a:moveTo>
                  <a:cubicBezTo>
                    <a:pt x="93" y="1"/>
                    <a:pt x="0" y="103"/>
                    <a:pt x="14" y="225"/>
                  </a:cubicBezTo>
                  <a:cubicBezTo>
                    <a:pt x="27" y="325"/>
                    <a:pt x="118" y="398"/>
                    <a:pt x="220" y="398"/>
                  </a:cubicBezTo>
                  <a:lnTo>
                    <a:pt x="1928" y="398"/>
                  </a:lnTo>
                  <a:cubicBezTo>
                    <a:pt x="2046" y="398"/>
                    <a:pt x="2140" y="295"/>
                    <a:pt x="2125" y="175"/>
                  </a:cubicBezTo>
                  <a:cubicBezTo>
                    <a:pt x="2112" y="74"/>
                    <a:pt x="2023" y="1"/>
                    <a:pt x="19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558;p75">
              <a:extLst>
                <a:ext uri="{FF2B5EF4-FFF2-40B4-BE49-F238E27FC236}">
                  <a16:creationId xmlns:a16="http://schemas.microsoft.com/office/drawing/2014/main" id="{28EB10AF-7563-414C-BC25-AD32343BEC06}"/>
                </a:ext>
              </a:extLst>
            </p:cNvPr>
            <p:cNvSpPr/>
            <p:nvPr/>
          </p:nvSpPr>
          <p:spPr>
            <a:xfrm>
              <a:off x="6644240" y="4119885"/>
              <a:ext cx="90084" cy="170708"/>
            </a:xfrm>
            <a:custGeom>
              <a:avLst/>
              <a:gdLst/>
              <a:ahLst/>
              <a:cxnLst/>
              <a:rect l="l" t="t" r="r" b="b"/>
              <a:pathLst>
                <a:path w="3266" h="6189" extrusionOk="0">
                  <a:moveTo>
                    <a:pt x="217" y="0"/>
                  </a:moveTo>
                  <a:cubicBezTo>
                    <a:pt x="123" y="0"/>
                    <a:pt x="39" y="67"/>
                    <a:pt x="21" y="162"/>
                  </a:cubicBezTo>
                  <a:cubicBezTo>
                    <a:pt x="1" y="270"/>
                    <a:pt x="73" y="374"/>
                    <a:pt x="181" y="395"/>
                  </a:cubicBezTo>
                  <a:cubicBezTo>
                    <a:pt x="185" y="395"/>
                    <a:pt x="833" y="521"/>
                    <a:pt x="1493" y="1252"/>
                  </a:cubicBezTo>
                  <a:cubicBezTo>
                    <a:pt x="2117" y="1947"/>
                    <a:pt x="2864" y="3332"/>
                    <a:pt x="2864" y="5987"/>
                  </a:cubicBezTo>
                  <a:cubicBezTo>
                    <a:pt x="2864" y="6097"/>
                    <a:pt x="2954" y="6188"/>
                    <a:pt x="3064" y="6188"/>
                  </a:cubicBezTo>
                  <a:cubicBezTo>
                    <a:pt x="3174" y="6188"/>
                    <a:pt x="3263" y="6097"/>
                    <a:pt x="3266" y="5990"/>
                  </a:cubicBezTo>
                  <a:cubicBezTo>
                    <a:pt x="3266" y="4768"/>
                    <a:pt x="3112" y="3694"/>
                    <a:pt x="2809" y="2800"/>
                  </a:cubicBezTo>
                  <a:cubicBezTo>
                    <a:pt x="2564" y="2074"/>
                    <a:pt x="2221" y="1465"/>
                    <a:pt x="1789" y="987"/>
                  </a:cubicBezTo>
                  <a:cubicBezTo>
                    <a:pt x="1041" y="157"/>
                    <a:pt x="285" y="8"/>
                    <a:pt x="254" y="4"/>
                  </a:cubicBezTo>
                  <a:cubicBezTo>
                    <a:pt x="242" y="1"/>
                    <a:pt x="229" y="0"/>
                    <a:pt x="2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559;p75">
              <a:extLst>
                <a:ext uri="{FF2B5EF4-FFF2-40B4-BE49-F238E27FC236}">
                  <a16:creationId xmlns:a16="http://schemas.microsoft.com/office/drawing/2014/main" id="{632E11A3-ED63-490C-A310-D25FEA50FAF7}"/>
                </a:ext>
              </a:extLst>
            </p:cNvPr>
            <p:cNvSpPr/>
            <p:nvPr/>
          </p:nvSpPr>
          <p:spPr>
            <a:xfrm>
              <a:off x="6684842" y="4279312"/>
              <a:ext cx="58640" cy="10978"/>
            </a:xfrm>
            <a:custGeom>
              <a:avLst/>
              <a:gdLst/>
              <a:ahLst/>
              <a:cxnLst/>
              <a:rect l="l" t="t" r="r" b="b"/>
              <a:pathLst>
                <a:path w="2126" h="398" extrusionOk="0">
                  <a:moveTo>
                    <a:pt x="213" y="1"/>
                  </a:moveTo>
                  <a:cubicBezTo>
                    <a:pt x="92" y="1"/>
                    <a:pt x="0" y="103"/>
                    <a:pt x="15" y="225"/>
                  </a:cubicBezTo>
                  <a:cubicBezTo>
                    <a:pt x="28" y="325"/>
                    <a:pt x="117" y="398"/>
                    <a:pt x="220" y="398"/>
                  </a:cubicBezTo>
                  <a:lnTo>
                    <a:pt x="1914" y="398"/>
                  </a:lnTo>
                  <a:cubicBezTo>
                    <a:pt x="2031" y="398"/>
                    <a:pt x="2125" y="295"/>
                    <a:pt x="2112" y="175"/>
                  </a:cubicBezTo>
                  <a:cubicBezTo>
                    <a:pt x="2099" y="74"/>
                    <a:pt x="2009" y="1"/>
                    <a:pt x="19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560;p75">
              <a:extLst>
                <a:ext uri="{FF2B5EF4-FFF2-40B4-BE49-F238E27FC236}">
                  <a16:creationId xmlns:a16="http://schemas.microsoft.com/office/drawing/2014/main" id="{4082D6B1-934C-4856-A895-EFEE48265C4A}"/>
                </a:ext>
              </a:extLst>
            </p:cNvPr>
            <p:cNvSpPr/>
            <p:nvPr/>
          </p:nvSpPr>
          <p:spPr>
            <a:xfrm>
              <a:off x="6685283" y="4071368"/>
              <a:ext cx="39195" cy="11033"/>
            </a:xfrm>
            <a:custGeom>
              <a:avLst/>
              <a:gdLst/>
              <a:ahLst/>
              <a:cxnLst/>
              <a:rect l="l" t="t" r="r" b="b"/>
              <a:pathLst>
                <a:path w="1421" h="400" extrusionOk="0">
                  <a:moveTo>
                    <a:pt x="213" y="1"/>
                  </a:moveTo>
                  <a:cubicBezTo>
                    <a:pt x="94" y="1"/>
                    <a:pt x="0" y="104"/>
                    <a:pt x="15" y="225"/>
                  </a:cubicBezTo>
                  <a:cubicBezTo>
                    <a:pt x="28" y="326"/>
                    <a:pt x="117" y="400"/>
                    <a:pt x="220" y="400"/>
                  </a:cubicBezTo>
                  <a:lnTo>
                    <a:pt x="1208" y="400"/>
                  </a:lnTo>
                  <a:cubicBezTo>
                    <a:pt x="1327" y="400"/>
                    <a:pt x="1420" y="297"/>
                    <a:pt x="1406" y="175"/>
                  </a:cubicBezTo>
                  <a:cubicBezTo>
                    <a:pt x="1392" y="74"/>
                    <a:pt x="1303" y="1"/>
                    <a:pt x="1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561;p75">
              <a:extLst>
                <a:ext uri="{FF2B5EF4-FFF2-40B4-BE49-F238E27FC236}">
                  <a16:creationId xmlns:a16="http://schemas.microsoft.com/office/drawing/2014/main" id="{D3E40364-22F6-4F51-B9A4-7222C71D631A}"/>
                </a:ext>
              </a:extLst>
            </p:cNvPr>
            <p:cNvSpPr/>
            <p:nvPr/>
          </p:nvSpPr>
          <p:spPr>
            <a:xfrm>
              <a:off x="6455383" y="4071368"/>
              <a:ext cx="36933" cy="11033"/>
            </a:xfrm>
            <a:custGeom>
              <a:avLst/>
              <a:gdLst/>
              <a:ahLst/>
              <a:cxnLst/>
              <a:rect l="l" t="t" r="r" b="b"/>
              <a:pathLst>
                <a:path w="1339" h="400" extrusionOk="0">
                  <a:moveTo>
                    <a:pt x="212" y="1"/>
                  </a:moveTo>
                  <a:cubicBezTo>
                    <a:pt x="93" y="1"/>
                    <a:pt x="1" y="104"/>
                    <a:pt x="14" y="225"/>
                  </a:cubicBezTo>
                  <a:cubicBezTo>
                    <a:pt x="27" y="326"/>
                    <a:pt x="118" y="400"/>
                    <a:pt x="221" y="400"/>
                  </a:cubicBezTo>
                  <a:lnTo>
                    <a:pt x="1126" y="400"/>
                  </a:lnTo>
                  <a:cubicBezTo>
                    <a:pt x="1244" y="400"/>
                    <a:pt x="1339" y="297"/>
                    <a:pt x="1324" y="175"/>
                  </a:cubicBezTo>
                  <a:cubicBezTo>
                    <a:pt x="1311" y="74"/>
                    <a:pt x="1222" y="1"/>
                    <a:pt x="1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562;p75">
              <a:extLst>
                <a:ext uri="{FF2B5EF4-FFF2-40B4-BE49-F238E27FC236}">
                  <a16:creationId xmlns:a16="http://schemas.microsoft.com/office/drawing/2014/main" id="{3F16FB10-DD1D-4DAC-B5AB-75A37FFC95BE}"/>
                </a:ext>
              </a:extLst>
            </p:cNvPr>
            <p:cNvSpPr/>
            <p:nvPr/>
          </p:nvSpPr>
          <p:spPr>
            <a:xfrm>
              <a:off x="6483324" y="4059645"/>
              <a:ext cx="211585" cy="74693"/>
            </a:xfrm>
            <a:custGeom>
              <a:avLst/>
              <a:gdLst/>
              <a:ahLst/>
              <a:cxnLst/>
              <a:rect l="l" t="t" r="r" b="b"/>
              <a:pathLst>
                <a:path w="7671" h="2708" extrusionOk="0">
                  <a:moveTo>
                    <a:pt x="213" y="1"/>
                  </a:moveTo>
                  <a:cubicBezTo>
                    <a:pt x="96" y="1"/>
                    <a:pt x="0" y="96"/>
                    <a:pt x="0" y="213"/>
                  </a:cubicBezTo>
                  <a:lnTo>
                    <a:pt x="0" y="1143"/>
                  </a:lnTo>
                  <a:cubicBezTo>
                    <a:pt x="0" y="1260"/>
                    <a:pt x="96" y="1355"/>
                    <a:pt x="213" y="1355"/>
                  </a:cubicBezTo>
                  <a:lnTo>
                    <a:pt x="480" y="1355"/>
                  </a:lnTo>
                  <a:cubicBezTo>
                    <a:pt x="943" y="1355"/>
                    <a:pt x="1349" y="1604"/>
                    <a:pt x="1566" y="1977"/>
                  </a:cubicBezTo>
                  <a:cubicBezTo>
                    <a:pt x="1676" y="2163"/>
                    <a:pt x="1739" y="2380"/>
                    <a:pt x="1739" y="2613"/>
                  </a:cubicBezTo>
                  <a:cubicBezTo>
                    <a:pt x="1739" y="2639"/>
                    <a:pt x="1747" y="2664"/>
                    <a:pt x="1766" y="2680"/>
                  </a:cubicBezTo>
                  <a:cubicBezTo>
                    <a:pt x="1784" y="2696"/>
                    <a:pt x="1807" y="2708"/>
                    <a:pt x="1834" y="2708"/>
                  </a:cubicBezTo>
                  <a:lnTo>
                    <a:pt x="5893" y="2708"/>
                  </a:lnTo>
                  <a:cubicBezTo>
                    <a:pt x="5946" y="2708"/>
                    <a:pt x="5989" y="2664"/>
                    <a:pt x="5989" y="2610"/>
                  </a:cubicBezTo>
                  <a:cubicBezTo>
                    <a:pt x="5989" y="2380"/>
                    <a:pt x="6050" y="2163"/>
                    <a:pt x="6160" y="1977"/>
                  </a:cubicBezTo>
                  <a:cubicBezTo>
                    <a:pt x="6216" y="1884"/>
                    <a:pt x="6282" y="1799"/>
                    <a:pt x="6356" y="1723"/>
                  </a:cubicBezTo>
                  <a:cubicBezTo>
                    <a:pt x="6585" y="1496"/>
                    <a:pt x="6899" y="1355"/>
                    <a:pt x="7247" y="1355"/>
                  </a:cubicBezTo>
                  <a:lnTo>
                    <a:pt x="7460" y="1355"/>
                  </a:lnTo>
                  <a:cubicBezTo>
                    <a:pt x="7574" y="1355"/>
                    <a:pt x="7671" y="1261"/>
                    <a:pt x="7671" y="1144"/>
                  </a:cubicBezTo>
                  <a:lnTo>
                    <a:pt x="7671" y="213"/>
                  </a:lnTo>
                  <a:cubicBezTo>
                    <a:pt x="7671" y="96"/>
                    <a:pt x="7576" y="1"/>
                    <a:pt x="74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563;p75">
              <a:extLst>
                <a:ext uri="{FF2B5EF4-FFF2-40B4-BE49-F238E27FC236}">
                  <a16:creationId xmlns:a16="http://schemas.microsoft.com/office/drawing/2014/main" id="{4F635FC9-0AE0-418B-9567-84D011ECA9B2}"/>
                </a:ext>
              </a:extLst>
            </p:cNvPr>
            <p:cNvSpPr/>
            <p:nvPr/>
          </p:nvSpPr>
          <p:spPr>
            <a:xfrm>
              <a:off x="6524477" y="4113790"/>
              <a:ext cx="128700" cy="20549"/>
            </a:xfrm>
            <a:custGeom>
              <a:avLst/>
              <a:gdLst/>
              <a:ahLst/>
              <a:cxnLst/>
              <a:rect l="l" t="t" r="r" b="b"/>
              <a:pathLst>
                <a:path w="4666" h="745" extrusionOk="0">
                  <a:moveTo>
                    <a:pt x="0" y="0"/>
                  </a:moveTo>
                  <a:cubicBezTo>
                    <a:pt x="113" y="191"/>
                    <a:pt x="178" y="411"/>
                    <a:pt x="178" y="647"/>
                  </a:cubicBezTo>
                  <a:cubicBezTo>
                    <a:pt x="178" y="673"/>
                    <a:pt x="186" y="696"/>
                    <a:pt x="204" y="716"/>
                  </a:cubicBezTo>
                  <a:cubicBezTo>
                    <a:pt x="222" y="733"/>
                    <a:pt x="245" y="745"/>
                    <a:pt x="273" y="745"/>
                  </a:cubicBezTo>
                  <a:lnTo>
                    <a:pt x="4394" y="745"/>
                  </a:lnTo>
                  <a:cubicBezTo>
                    <a:pt x="4447" y="745"/>
                    <a:pt x="4489" y="701"/>
                    <a:pt x="4489" y="647"/>
                  </a:cubicBezTo>
                  <a:cubicBezTo>
                    <a:pt x="4489" y="412"/>
                    <a:pt x="4554" y="191"/>
                    <a:pt x="4665" y="2"/>
                  </a:cubicBezTo>
                  <a:lnTo>
                    <a:pt x="46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564;p75">
              <a:extLst>
                <a:ext uri="{FF2B5EF4-FFF2-40B4-BE49-F238E27FC236}">
                  <a16:creationId xmlns:a16="http://schemas.microsoft.com/office/drawing/2014/main" id="{01647099-CA0F-4BA2-B69F-7CF469DF7F70}"/>
                </a:ext>
              </a:extLst>
            </p:cNvPr>
            <p:cNvSpPr/>
            <p:nvPr/>
          </p:nvSpPr>
          <p:spPr>
            <a:xfrm>
              <a:off x="6631028" y="4059618"/>
              <a:ext cx="63136" cy="74721"/>
            </a:xfrm>
            <a:custGeom>
              <a:avLst/>
              <a:gdLst/>
              <a:ahLst/>
              <a:cxnLst/>
              <a:rect l="l" t="t" r="r" b="b"/>
              <a:pathLst>
                <a:path w="2289" h="2709" extrusionOk="0">
                  <a:moveTo>
                    <a:pt x="1658" y="1"/>
                  </a:moveTo>
                  <a:cubicBezTo>
                    <a:pt x="1771" y="1"/>
                    <a:pt x="1865" y="94"/>
                    <a:pt x="1865" y="210"/>
                  </a:cubicBezTo>
                  <a:lnTo>
                    <a:pt x="1865" y="717"/>
                  </a:lnTo>
                  <a:cubicBezTo>
                    <a:pt x="1865" y="834"/>
                    <a:pt x="1769" y="930"/>
                    <a:pt x="1652" y="930"/>
                  </a:cubicBezTo>
                  <a:lnTo>
                    <a:pt x="1438" y="930"/>
                  </a:lnTo>
                  <a:cubicBezTo>
                    <a:pt x="1020" y="979"/>
                    <a:pt x="685" y="1226"/>
                    <a:pt x="455" y="1547"/>
                  </a:cubicBezTo>
                  <a:cubicBezTo>
                    <a:pt x="222" y="1869"/>
                    <a:pt x="96" y="2265"/>
                    <a:pt x="96" y="2614"/>
                  </a:cubicBezTo>
                  <a:cubicBezTo>
                    <a:pt x="96" y="2665"/>
                    <a:pt x="53" y="2709"/>
                    <a:pt x="0" y="2709"/>
                  </a:cubicBezTo>
                  <a:lnTo>
                    <a:pt x="509" y="2709"/>
                  </a:lnTo>
                  <a:cubicBezTo>
                    <a:pt x="560" y="2709"/>
                    <a:pt x="606" y="2666"/>
                    <a:pt x="606" y="2614"/>
                  </a:cubicBezTo>
                  <a:cubicBezTo>
                    <a:pt x="606" y="2266"/>
                    <a:pt x="748" y="1951"/>
                    <a:pt x="974" y="1724"/>
                  </a:cubicBezTo>
                  <a:cubicBezTo>
                    <a:pt x="1204" y="1497"/>
                    <a:pt x="1517" y="1356"/>
                    <a:pt x="1865" y="1356"/>
                  </a:cubicBezTo>
                  <a:lnTo>
                    <a:pt x="2077" y="1356"/>
                  </a:lnTo>
                  <a:cubicBezTo>
                    <a:pt x="2193" y="1356"/>
                    <a:pt x="2288" y="1262"/>
                    <a:pt x="2288" y="1145"/>
                  </a:cubicBezTo>
                  <a:lnTo>
                    <a:pt x="2288" y="214"/>
                  </a:lnTo>
                  <a:cubicBezTo>
                    <a:pt x="2288" y="97"/>
                    <a:pt x="2193" y="2"/>
                    <a:pt x="2077" y="1"/>
                  </a:cubicBez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565;p75">
              <a:extLst>
                <a:ext uri="{FF2B5EF4-FFF2-40B4-BE49-F238E27FC236}">
                  <a16:creationId xmlns:a16="http://schemas.microsoft.com/office/drawing/2014/main" id="{20AFEDA4-36A7-4BAF-B224-E999C5342E3C}"/>
                </a:ext>
              </a:extLst>
            </p:cNvPr>
            <p:cNvSpPr/>
            <p:nvPr/>
          </p:nvSpPr>
          <p:spPr>
            <a:xfrm>
              <a:off x="6630863" y="4113817"/>
              <a:ext cx="21845" cy="20577"/>
            </a:xfrm>
            <a:custGeom>
              <a:avLst/>
              <a:gdLst/>
              <a:ahLst/>
              <a:cxnLst/>
              <a:rect l="l" t="t" r="r" b="b"/>
              <a:pathLst>
                <a:path w="792" h="746" extrusionOk="0">
                  <a:moveTo>
                    <a:pt x="225" y="1"/>
                  </a:moveTo>
                  <a:cubicBezTo>
                    <a:pt x="141" y="218"/>
                    <a:pt x="97" y="440"/>
                    <a:pt x="97" y="649"/>
                  </a:cubicBezTo>
                  <a:cubicBezTo>
                    <a:pt x="97" y="701"/>
                    <a:pt x="53" y="745"/>
                    <a:pt x="1" y="745"/>
                  </a:cubicBezTo>
                  <a:lnTo>
                    <a:pt x="521" y="745"/>
                  </a:lnTo>
                  <a:cubicBezTo>
                    <a:pt x="572" y="745"/>
                    <a:pt x="616" y="703"/>
                    <a:pt x="616" y="650"/>
                  </a:cubicBezTo>
                  <a:cubicBezTo>
                    <a:pt x="616" y="634"/>
                    <a:pt x="618" y="615"/>
                    <a:pt x="618" y="599"/>
                  </a:cubicBezTo>
                  <a:cubicBezTo>
                    <a:pt x="622" y="401"/>
                    <a:pt x="681" y="203"/>
                    <a:pt x="776" y="30"/>
                  </a:cubicBezTo>
                  <a:cubicBezTo>
                    <a:pt x="779" y="21"/>
                    <a:pt x="785" y="13"/>
                    <a:pt x="791" y="4"/>
                  </a:cubicBezTo>
                  <a:cubicBezTo>
                    <a:pt x="792" y="4"/>
                    <a:pt x="792" y="1"/>
                    <a:pt x="792" y="1"/>
                  </a:cubicBezTo>
                  <a:close/>
                </a:path>
              </a:pathLst>
            </a:custGeom>
            <a:solidFill>
              <a:srgbClr val="66555E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566;p75">
              <a:extLst>
                <a:ext uri="{FF2B5EF4-FFF2-40B4-BE49-F238E27FC236}">
                  <a16:creationId xmlns:a16="http://schemas.microsoft.com/office/drawing/2014/main" id="{62AC08ED-C9E9-4794-98C2-5B88C086FEBF}"/>
                </a:ext>
              </a:extLst>
            </p:cNvPr>
            <p:cNvSpPr/>
            <p:nvPr/>
          </p:nvSpPr>
          <p:spPr>
            <a:xfrm>
              <a:off x="6721223" y="4035235"/>
              <a:ext cx="10978" cy="27003"/>
            </a:xfrm>
            <a:custGeom>
              <a:avLst/>
              <a:gdLst/>
              <a:ahLst/>
              <a:cxnLst/>
              <a:rect l="l" t="t" r="r" b="b"/>
              <a:pathLst>
                <a:path w="398" h="979" extrusionOk="0">
                  <a:moveTo>
                    <a:pt x="200" y="1"/>
                  </a:moveTo>
                  <a:cubicBezTo>
                    <a:pt x="191" y="1"/>
                    <a:pt x="183" y="1"/>
                    <a:pt x="174" y="2"/>
                  </a:cubicBezTo>
                  <a:cubicBezTo>
                    <a:pt x="73" y="14"/>
                    <a:pt x="0" y="105"/>
                    <a:pt x="0" y="207"/>
                  </a:cubicBezTo>
                  <a:lnTo>
                    <a:pt x="0" y="772"/>
                  </a:lnTo>
                  <a:cubicBezTo>
                    <a:pt x="0" y="874"/>
                    <a:pt x="73" y="964"/>
                    <a:pt x="174" y="977"/>
                  </a:cubicBezTo>
                  <a:cubicBezTo>
                    <a:pt x="183" y="978"/>
                    <a:pt x="191" y="978"/>
                    <a:pt x="199" y="978"/>
                  </a:cubicBezTo>
                  <a:cubicBezTo>
                    <a:pt x="308" y="978"/>
                    <a:pt x="397" y="888"/>
                    <a:pt x="397" y="779"/>
                  </a:cubicBezTo>
                  <a:lnTo>
                    <a:pt x="397" y="200"/>
                  </a:lnTo>
                  <a:cubicBezTo>
                    <a:pt x="397" y="88"/>
                    <a:pt x="309" y="1"/>
                    <a:pt x="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567;p75">
              <a:extLst>
                <a:ext uri="{FF2B5EF4-FFF2-40B4-BE49-F238E27FC236}">
                  <a16:creationId xmlns:a16="http://schemas.microsoft.com/office/drawing/2014/main" id="{E7B8B747-958B-476A-9283-BA48CEA67545}"/>
                </a:ext>
              </a:extLst>
            </p:cNvPr>
            <p:cNvSpPr/>
            <p:nvPr/>
          </p:nvSpPr>
          <p:spPr>
            <a:xfrm>
              <a:off x="6719761" y="4005087"/>
              <a:ext cx="13957" cy="18011"/>
            </a:xfrm>
            <a:custGeom>
              <a:avLst/>
              <a:gdLst/>
              <a:ahLst/>
              <a:cxnLst/>
              <a:rect l="l" t="t" r="r" b="b"/>
              <a:pathLst>
                <a:path w="506" h="653" extrusionOk="0">
                  <a:moveTo>
                    <a:pt x="252" y="1"/>
                  </a:moveTo>
                  <a:cubicBezTo>
                    <a:pt x="113" y="1"/>
                    <a:pt x="0" y="110"/>
                    <a:pt x="0" y="248"/>
                  </a:cubicBezTo>
                  <a:lnTo>
                    <a:pt x="0" y="653"/>
                  </a:lnTo>
                  <a:lnTo>
                    <a:pt x="503" y="653"/>
                  </a:lnTo>
                  <a:lnTo>
                    <a:pt x="503" y="248"/>
                  </a:lnTo>
                  <a:cubicBezTo>
                    <a:pt x="506" y="110"/>
                    <a:pt x="392" y="1"/>
                    <a:pt x="2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568;p75">
              <a:extLst>
                <a:ext uri="{FF2B5EF4-FFF2-40B4-BE49-F238E27FC236}">
                  <a16:creationId xmlns:a16="http://schemas.microsoft.com/office/drawing/2014/main" id="{17374A5D-E780-4B25-B3AD-225D47DAFF8C}"/>
                </a:ext>
              </a:extLst>
            </p:cNvPr>
            <p:cNvSpPr/>
            <p:nvPr/>
          </p:nvSpPr>
          <p:spPr>
            <a:xfrm>
              <a:off x="6716120" y="4055977"/>
              <a:ext cx="21983" cy="41070"/>
            </a:xfrm>
            <a:custGeom>
              <a:avLst/>
              <a:gdLst/>
              <a:ahLst/>
              <a:cxnLst/>
              <a:rect l="l" t="t" r="r" b="b"/>
              <a:pathLst>
                <a:path w="797" h="1489" extrusionOk="0">
                  <a:moveTo>
                    <a:pt x="239" y="1"/>
                  </a:moveTo>
                  <a:cubicBezTo>
                    <a:pt x="107" y="1"/>
                    <a:pt x="0" y="109"/>
                    <a:pt x="0" y="241"/>
                  </a:cubicBezTo>
                  <a:lnTo>
                    <a:pt x="0" y="1248"/>
                  </a:lnTo>
                  <a:cubicBezTo>
                    <a:pt x="0" y="1383"/>
                    <a:pt x="107" y="1488"/>
                    <a:pt x="239" y="1488"/>
                  </a:cubicBezTo>
                  <a:lnTo>
                    <a:pt x="557" y="1488"/>
                  </a:lnTo>
                  <a:cubicBezTo>
                    <a:pt x="689" y="1488"/>
                    <a:pt x="796" y="1380"/>
                    <a:pt x="796" y="1248"/>
                  </a:cubicBezTo>
                  <a:lnTo>
                    <a:pt x="796" y="241"/>
                  </a:lnTo>
                  <a:cubicBezTo>
                    <a:pt x="796" y="109"/>
                    <a:pt x="689" y="1"/>
                    <a:pt x="5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569;p75">
              <a:extLst>
                <a:ext uri="{FF2B5EF4-FFF2-40B4-BE49-F238E27FC236}">
                  <a16:creationId xmlns:a16="http://schemas.microsoft.com/office/drawing/2014/main" id="{4F84099B-E665-4D50-ABDE-2973981D6164}"/>
                </a:ext>
              </a:extLst>
            </p:cNvPr>
            <p:cNvSpPr/>
            <p:nvPr/>
          </p:nvSpPr>
          <p:spPr>
            <a:xfrm>
              <a:off x="6727071" y="4055977"/>
              <a:ext cx="11033" cy="41070"/>
            </a:xfrm>
            <a:custGeom>
              <a:avLst/>
              <a:gdLst/>
              <a:ahLst/>
              <a:cxnLst/>
              <a:rect l="l" t="t" r="r" b="b"/>
              <a:pathLst>
                <a:path w="400" h="1489" extrusionOk="0">
                  <a:moveTo>
                    <a:pt x="1" y="1"/>
                  </a:moveTo>
                  <a:lnTo>
                    <a:pt x="1" y="1488"/>
                  </a:lnTo>
                  <a:lnTo>
                    <a:pt x="160" y="1488"/>
                  </a:lnTo>
                  <a:cubicBezTo>
                    <a:pt x="292" y="1488"/>
                    <a:pt x="399" y="1380"/>
                    <a:pt x="399" y="1248"/>
                  </a:cubicBezTo>
                  <a:lnTo>
                    <a:pt x="399" y="241"/>
                  </a:lnTo>
                  <a:cubicBezTo>
                    <a:pt x="399" y="109"/>
                    <a:pt x="292" y="1"/>
                    <a:pt x="160" y="1"/>
                  </a:cubicBezTo>
                  <a:close/>
                </a:path>
              </a:pathLst>
            </a:custGeom>
            <a:solidFill>
              <a:srgbClr val="EC9836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570;p75">
              <a:extLst>
                <a:ext uri="{FF2B5EF4-FFF2-40B4-BE49-F238E27FC236}">
                  <a16:creationId xmlns:a16="http://schemas.microsoft.com/office/drawing/2014/main" id="{22BCBB7A-A271-4B22-AA2C-38AFDDFC350F}"/>
                </a:ext>
              </a:extLst>
            </p:cNvPr>
            <p:cNvSpPr/>
            <p:nvPr/>
          </p:nvSpPr>
          <p:spPr>
            <a:xfrm>
              <a:off x="6708756" y="4023043"/>
              <a:ext cx="35940" cy="18342"/>
            </a:xfrm>
            <a:custGeom>
              <a:avLst/>
              <a:gdLst/>
              <a:ahLst/>
              <a:cxnLst/>
              <a:rect l="l" t="t" r="r" b="b"/>
              <a:pathLst>
                <a:path w="1303" h="665" extrusionOk="0">
                  <a:moveTo>
                    <a:pt x="1" y="0"/>
                  </a:moveTo>
                  <a:lnTo>
                    <a:pt x="1" y="452"/>
                  </a:lnTo>
                  <a:cubicBezTo>
                    <a:pt x="1" y="569"/>
                    <a:pt x="96" y="664"/>
                    <a:pt x="213" y="664"/>
                  </a:cubicBezTo>
                  <a:lnTo>
                    <a:pt x="1090" y="664"/>
                  </a:lnTo>
                  <a:cubicBezTo>
                    <a:pt x="1207" y="664"/>
                    <a:pt x="1302" y="570"/>
                    <a:pt x="1302" y="452"/>
                  </a:cubicBezTo>
                  <a:lnTo>
                    <a:pt x="13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571;p75">
              <a:extLst>
                <a:ext uri="{FF2B5EF4-FFF2-40B4-BE49-F238E27FC236}">
                  <a16:creationId xmlns:a16="http://schemas.microsoft.com/office/drawing/2014/main" id="{1E05275A-A0E4-4FBF-9853-113A467C8895}"/>
                </a:ext>
              </a:extLst>
            </p:cNvPr>
            <p:cNvSpPr/>
            <p:nvPr/>
          </p:nvSpPr>
          <p:spPr>
            <a:xfrm>
              <a:off x="6732946" y="4023043"/>
              <a:ext cx="11750" cy="18342"/>
            </a:xfrm>
            <a:custGeom>
              <a:avLst/>
              <a:gdLst/>
              <a:ahLst/>
              <a:cxnLst/>
              <a:rect l="l" t="t" r="r" b="b"/>
              <a:pathLst>
                <a:path w="426" h="665" extrusionOk="0">
                  <a:moveTo>
                    <a:pt x="0" y="0"/>
                  </a:moveTo>
                  <a:lnTo>
                    <a:pt x="0" y="664"/>
                  </a:lnTo>
                  <a:lnTo>
                    <a:pt x="213" y="664"/>
                  </a:lnTo>
                  <a:cubicBezTo>
                    <a:pt x="330" y="664"/>
                    <a:pt x="425" y="570"/>
                    <a:pt x="425" y="452"/>
                  </a:cubicBezTo>
                  <a:lnTo>
                    <a:pt x="425" y="0"/>
                  </a:lnTo>
                  <a:close/>
                </a:path>
              </a:pathLst>
            </a:custGeom>
            <a:solidFill>
              <a:srgbClr val="EC9836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572;p75">
              <a:extLst>
                <a:ext uri="{FF2B5EF4-FFF2-40B4-BE49-F238E27FC236}">
                  <a16:creationId xmlns:a16="http://schemas.microsoft.com/office/drawing/2014/main" id="{A06752D1-BF10-494F-BF26-15858FD2551C}"/>
                </a:ext>
              </a:extLst>
            </p:cNvPr>
            <p:cNvSpPr/>
            <p:nvPr/>
          </p:nvSpPr>
          <p:spPr>
            <a:xfrm>
              <a:off x="6676953" y="4017223"/>
              <a:ext cx="99711" cy="11005"/>
            </a:xfrm>
            <a:custGeom>
              <a:avLst/>
              <a:gdLst/>
              <a:ahLst/>
              <a:cxnLst/>
              <a:rect l="l" t="t" r="r" b="b"/>
              <a:pathLst>
                <a:path w="3615" h="399" extrusionOk="0">
                  <a:moveTo>
                    <a:pt x="213" y="0"/>
                  </a:moveTo>
                  <a:cubicBezTo>
                    <a:pt x="93" y="0"/>
                    <a:pt x="0" y="103"/>
                    <a:pt x="15" y="224"/>
                  </a:cubicBezTo>
                  <a:cubicBezTo>
                    <a:pt x="28" y="326"/>
                    <a:pt x="118" y="399"/>
                    <a:pt x="220" y="399"/>
                  </a:cubicBezTo>
                  <a:lnTo>
                    <a:pt x="3402" y="399"/>
                  </a:lnTo>
                  <a:cubicBezTo>
                    <a:pt x="3519" y="399"/>
                    <a:pt x="3614" y="293"/>
                    <a:pt x="3600" y="175"/>
                  </a:cubicBezTo>
                  <a:cubicBezTo>
                    <a:pt x="3586" y="73"/>
                    <a:pt x="3497" y="0"/>
                    <a:pt x="3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573;p75">
              <a:extLst>
                <a:ext uri="{FF2B5EF4-FFF2-40B4-BE49-F238E27FC236}">
                  <a16:creationId xmlns:a16="http://schemas.microsoft.com/office/drawing/2014/main" id="{7D7201D2-2E56-4400-8151-180A3C2CF64B}"/>
                </a:ext>
              </a:extLst>
            </p:cNvPr>
            <p:cNvSpPr/>
            <p:nvPr/>
          </p:nvSpPr>
          <p:spPr>
            <a:xfrm>
              <a:off x="6445150" y="4035235"/>
              <a:ext cx="11005" cy="27003"/>
            </a:xfrm>
            <a:custGeom>
              <a:avLst/>
              <a:gdLst/>
              <a:ahLst/>
              <a:cxnLst/>
              <a:rect l="l" t="t" r="r" b="b"/>
              <a:pathLst>
                <a:path w="399" h="979" extrusionOk="0">
                  <a:moveTo>
                    <a:pt x="200" y="1"/>
                  </a:moveTo>
                  <a:cubicBezTo>
                    <a:pt x="192" y="1"/>
                    <a:pt x="184" y="1"/>
                    <a:pt x="175" y="2"/>
                  </a:cubicBezTo>
                  <a:cubicBezTo>
                    <a:pt x="74" y="14"/>
                    <a:pt x="1" y="105"/>
                    <a:pt x="1" y="207"/>
                  </a:cubicBezTo>
                  <a:lnTo>
                    <a:pt x="1" y="772"/>
                  </a:lnTo>
                  <a:cubicBezTo>
                    <a:pt x="1" y="874"/>
                    <a:pt x="74" y="964"/>
                    <a:pt x="175" y="977"/>
                  </a:cubicBezTo>
                  <a:cubicBezTo>
                    <a:pt x="184" y="978"/>
                    <a:pt x="192" y="978"/>
                    <a:pt x="200" y="978"/>
                  </a:cubicBezTo>
                  <a:cubicBezTo>
                    <a:pt x="309" y="978"/>
                    <a:pt x="398" y="889"/>
                    <a:pt x="398" y="779"/>
                  </a:cubicBezTo>
                  <a:lnTo>
                    <a:pt x="398" y="200"/>
                  </a:lnTo>
                  <a:cubicBezTo>
                    <a:pt x="398" y="88"/>
                    <a:pt x="309" y="1"/>
                    <a:pt x="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574;p75">
              <a:extLst>
                <a:ext uri="{FF2B5EF4-FFF2-40B4-BE49-F238E27FC236}">
                  <a16:creationId xmlns:a16="http://schemas.microsoft.com/office/drawing/2014/main" id="{128950CA-6204-4097-97F5-6B5BF4ECB83F}"/>
                </a:ext>
              </a:extLst>
            </p:cNvPr>
            <p:cNvSpPr/>
            <p:nvPr/>
          </p:nvSpPr>
          <p:spPr>
            <a:xfrm>
              <a:off x="6443716" y="4005087"/>
              <a:ext cx="13957" cy="18011"/>
            </a:xfrm>
            <a:custGeom>
              <a:avLst/>
              <a:gdLst/>
              <a:ahLst/>
              <a:cxnLst/>
              <a:rect l="l" t="t" r="r" b="b"/>
              <a:pathLst>
                <a:path w="506" h="653" extrusionOk="0">
                  <a:moveTo>
                    <a:pt x="252" y="1"/>
                  </a:moveTo>
                  <a:cubicBezTo>
                    <a:pt x="113" y="1"/>
                    <a:pt x="0" y="110"/>
                    <a:pt x="2" y="248"/>
                  </a:cubicBezTo>
                  <a:lnTo>
                    <a:pt x="2" y="653"/>
                  </a:lnTo>
                  <a:lnTo>
                    <a:pt x="506" y="653"/>
                  </a:lnTo>
                  <a:lnTo>
                    <a:pt x="506" y="248"/>
                  </a:lnTo>
                  <a:cubicBezTo>
                    <a:pt x="506" y="110"/>
                    <a:pt x="392" y="1"/>
                    <a:pt x="2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575;p75">
              <a:extLst>
                <a:ext uri="{FF2B5EF4-FFF2-40B4-BE49-F238E27FC236}">
                  <a16:creationId xmlns:a16="http://schemas.microsoft.com/office/drawing/2014/main" id="{46CA2572-338B-40BD-86A7-FFB9FA072E01}"/>
                </a:ext>
              </a:extLst>
            </p:cNvPr>
            <p:cNvSpPr/>
            <p:nvPr/>
          </p:nvSpPr>
          <p:spPr>
            <a:xfrm>
              <a:off x="6440020" y="4055977"/>
              <a:ext cx="21983" cy="41070"/>
            </a:xfrm>
            <a:custGeom>
              <a:avLst/>
              <a:gdLst/>
              <a:ahLst/>
              <a:cxnLst/>
              <a:rect l="l" t="t" r="r" b="b"/>
              <a:pathLst>
                <a:path w="797" h="1489" extrusionOk="0">
                  <a:moveTo>
                    <a:pt x="240" y="1"/>
                  </a:moveTo>
                  <a:cubicBezTo>
                    <a:pt x="108" y="1"/>
                    <a:pt x="1" y="109"/>
                    <a:pt x="1" y="241"/>
                  </a:cubicBezTo>
                  <a:lnTo>
                    <a:pt x="1" y="1248"/>
                  </a:lnTo>
                  <a:cubicBezTo>
                    <a:pt x="1" y="1383"/>
                    <a:pt x="108" y="1488"/>
                    <a:pt x="240" y="1488"/>
                  </a:cubicBezTo>
                  <a:lnTo>
                    <a:pt x="558" y="1488"/>
                  </a:lnTo>
                  <a:cubicBezTo>
                    <a:pt x="690" y="1488"/>
                    <a:pt x="797" y="1380"/>
                    <a:pt x="797" y="1248"/>
                  </a:cubicBezTo>
                  <a:lnTo>
                    <a:pt x="797" y="241"/>
                  </a:lnTo>
                  <a:cubicBezTo>
                    <a:pt x="797" y="109"/>
                    <a:pt x="691" y="1"/>
                    <a:pt x="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576;p75">
              <a:extLst>
                <a:ext uri="{FF2B5EF4-FFF2-40B4-BE49-F238E27FC236}">
                  <a16:creationId xmlns:a16="http://schemas.microsoft.com/office/drawing/2014/main" id="{81FE81D9-F1D1-4E9E-AB04-452A32B54C84}"/>
                </a:ext>
              </a:extLst>
            </p:cNvPr>
            <p:cNvSpPr/>
            <p:nvPr/>
          </p:nvSpPr>
          <p:spPr>
            <a:xfrm>
              <a:off x="6450997" y="4055977"/>
              <a:ext cx="11005" cy="41070"/>
            </a:xfrm>
            <a:custGeom>
              <a:avLst/>
              <a:gdLst/>
              <a:ahLst/>
              <a:cxnLst/>
              <a:rect l="l" t="t" r="r" b="b"/>
              <a:pathLst>
                <a:path w="399" h="1489" extrusionOk="0">
                  <a:moveTo>
                    <a:pt x="0" y="1"/>
                  </a:moveTo>
                  <a:lnTo>
                    <a:pt x="0" y="1488"/>
                  </a:lnTo>
                  <a:lnTo>
                    <a:pt x="160" y="1488"/>
                  </a:lnTo>
                  <a:cubicBezTo>
                    <a:pt x="292" y="1488"/>
                    <a:pt x="399" y="1380"/>
                    <a:pt x="399" y="1248"/>
                  </a:cubicBezTo>
                  <a:lnTo>
                    <a:pt x="399" y="241"/>
                  </a:lnTo>
                  <a:cubicBezTo>
                    <a:pt x="399" y="109"/>
                    <a:pt x="293" y="1"/>
                    <a:pt x="160" y="1"/>
                  </a:cubicBezTo>
                  <a:close/>
                </a:path>
              </a:pathLst>
            </a:custGeom>
            <a:solidFill>
              <a:srgbClr val="EC9836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577;p75">
              <a:extLst>
                <a:ext uri="{FF2B5EF4-FFF2-40B4-BE49-F238E27FC236}">
                  <a16:creationId xmlns:a16="http://schemas.microsoft.com/office/drawing/2014/main" id="{81EE3FD1-7BAC-4BAD-982F-A0314783BC55}"/>
                </a:ext>
              </a:extLst>
            </p:cNvPr>
            <p:cNvSpPr/>
            <p:nvPr/>
          </p:nvSpPr>
          <p:spPr>
            <a:xfrm>
              <a:off x="6432765" y="4023043"/>
              <a:ext cx="35857" cy="18342"/>
            </a:xfrm>
            <a:custGeom>
              <a:avLst/>
              <a:gdLst/>
              <a:ahLst/>
              <a:cxnLst/>
              <a:rect l="l" t="t" r="r" b="b"/>
              <a:pathLst>
                <a:path w="1300" h="665" extrusionOk="0">
                  <a:moveTo>
                    <a:pt x="0" y="0"/>
                  </a:moveTo>
                  <a:lnTo>
                    <a:pt x="0" y="452"/>
                  </a:lnTo>
                  <a:cubicBezTo>
                    <a:pt x="0" y="569"/>
                    <a:pt x="95" y="664"/>
                    <a:pt x="213" y="664"/>
                  </a:cubicBezTo>
                  <a:lnTo>
                    <a:pt x="1087" y="664"/>
                  </a:lnTo>
                  <a:cubicBezTo>
                    <a:pt x="1205" y="664"/>
                    <a:pt x="1300" y="570"/>
                    <a:pt x="1300" y="452"/>
                  </a:cubicBezTo>
                  <a:lnTo>
                    <a:pt x="13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578;p75">
              <a:extLst>
                <a:ext uri="{FF2B5EF4-FFF2-40B4-BE49-F238E27FC236}">
                  <a16:creationId xmlns:a16="http://schemas.microsoft.com/office/drawing/2014/main" id="{EAC86FDC-8607-4861-8A6E-0FF041B1527E}"/>
                </a:ext>
              </a:extLst>
            </p:cNvPr>
            <p:cNvSpPr/>
            <p:nvPr/>
          </p:nvSpPr>
          <p:spPr>
            <a:xfrm>
              <a:off x="6456872" y="4023043"/>
              <a:ext cx="11750" cy="18342"/>
            </a:xfrm>
            <a:custGeom>
              <a:avLst/>
              <a:gdLst/>
              <a:ahLst/>
              <a:cxnLst/>
              <a:rect l="l" t="t" r="r" b="b"/>
              <a:pathLst>
                <a:path w="426" h="665" extrusionOk="0">
                  <a:moveTo>
                    <a:pt x="1" y="0"/>
                  </a:moveTo>
                  <a:lnTo>
                    <a:pt x="1" y="664"/>
                  </a:lnTo>
                  <a:lnTo>
                    <a:pt x="213" y="664"/>
                  </a:lnTo>
                  <a:cubicBezTo>
                    <a:pt x="331" y="664"/>
                    <a:pt x="426" y="570"/>
                    <a:pt x="426" y="452"/>
                  </a:cubicBezTo>
                  <a:lnTo>
                    <a:pt x="426" y="0"/>
                  </a:lnTo>
                  <a:close/>
                </a:path>
              </a:pathLst>
            </a:custGeom>
            <a:solidFill>
              <a:srgbClr val="EC9836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579;p75">
              <a:extLst>
                <a:ext uri="{FF2B5EF4-FFF2-40B4-BE49-F238E27FC236}">
                  <a16:creationId xmlns:a16="http://schemas.microsoft.com/office/drawing/2014/main" id="{576AC5EF-9047-4D1E-9C4E-60982C72D679}"/>
                </a:ext>
              </a:extLst>
            </p:cNvPr>
            <p:cNvSpPr/>
            <p:nvPr/>
          </p:nvSpPr>
          <p:spPr>
            <a:xfrm>
              <a:off x="6400935" y="4017223"/>
              <a:ext cx="99766" cy="11005"/>
            </a:xfrm>
            <a:custGeom>
              <a:avLst/>
              <a:gdLst/>
              <a:ahLst/>
              <a:cxnLst/>
              <a:rect l="l" t="t" r="r" b="b"/>
              <a:pathLst>
                <a:path w="3617" h="399" extrusionOk="0">
                  <a:moveTo>
                    <a:pt x="213" y="0"/>
                  </a:moveTo>
                  <a:cubicBezTo>
                    <a:pt x="94" y="0"/>
                    <a:pt x="1" y="103"/>
                    <a:pt x="15" y="224"/>
                  </a:cubicBezTo>
                  <a:cubicBezTo>
                    <a:pt x="29" y="326"/>
                    <a:pt x="118" y="399"/>
                    <a:pt x="221" y="399"/>
                  </a:cubicBezTo>
                  <a:lnTo>
                    <a:pt x="3404" y="399"/>
                  </a:lnTo>
                  <a:cubicBezTo>
                    <a:pt x="3522" y="399"/>
                    <a:pt x="3616" y="293"/>
                    <a:pt x="3600" y="175"/>
                  </a:cubicBezTo>
                  <a:cubicBezTo>
                    <a:pt x="3588" y="73"/>
                    <a:pt x="3497" y="0"/>
                    <a:pt x="3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580;p75">
              <a:extLst>
                <a:ext uri="{FF2B5EF4-FFF2-40B4-BE49-F238E27FC236}">
                  <a16:creationId xmlns:a16="http://schemas.microsoft.com/office/drawing/2014/main" id="{B2AA2272-5147-458D-8441-CAF362BE0E26}"/>
                </a:ext>
              </a:extLst>
            </p:cNvPr>
            <p:cNvSpPr/>
            <p:nvPr/>
          </p:nvSpPr>
          <p:spPr>
            <a:xfrm>
              <a:off x="6546350" y="4074319"/>
              <a:ext cx="12054" cy="11005"/>
            </a:xfrm>
            <a:custGeom>
              <a:avLst/>
              <a:gdLst/>
              <a:ahLst/>
              <a:cxnLst/>
              <a:rect l="l" t="t" r="r" b="b"/>
              <a:pathLst>
                <a:path w="437" h="399" extrusionOk="0">
                  <a:moveTo>
                    <a:pt x="213" y="1"/>
                  </a:moveTo>
                  <a:cubicBezTo>
                    <a:pt x="93" y="1"/>
                    <a:pt x="0" y="104"/>
                    <a:pt x="15" y="224"/>
                  </a:cubicBezTo>
                  <a:cubicBezTo>
                    <a:pt x="27" y="325"/>
                    <a:pt x="117" y="398"/>
                    <a:pt x="220" y="398"/>
                  </a:cubicBezTo>
                  <a:lnTo>
                    <a:pt x="224" y="398"/>
                  </a:lnTo>
                  <a:cubicBezTo>
                    <a:pt x="345" y="398"/>
                    <a:pt x="437" y="296"/>
                    <a:pt x="422" y="175"/>
                  </a:cubicBezTo>
                  <a:cubicBezTo>
                    <a:pt x="411" y="74"/>
                    <a:pt x="320" y="1"/>
                    <a:pt x="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581;p75">
              <a:extLst>
                <a:ext uri="{FF2B5EF4-FFF2-40B4-BE49-F238E27FC236}">
                  <a16:creationId xmlns:a16="http://schemas.microsoft.com/office/drawing/2014/main" id="{D805151C-357A-4085-BA58-880451132217}"/>
                </a:ext>
              </a:extLst>
            </p:cNvPr>
            <p:cNvSpPr/>
            <p:nvPr/>
          </p:nvSpPr>
          <p:spPr>
            <a:xfrm>
              <a:off x="6559893" y="4074319"/>
              <a:ext cx="12054" cy="11005"/>
            </a:xfrm>
            <a:custGeom>
              <a:avLst/>
              <a:gdLst/>
              <a:ahLst/>
              <a:cxnLst/>
              <a:rect l="l" t="t" r="r" b="b"/>
              <a:pathLst>
                <a:path w="437" h="399" extrusionOk="0">
                  <a:moveTo>
                    <a:pt x="213" y="1"/>
                  </a:moveTo>
                  <a:cubicBezTo>
                    <a:pt x="92" y="1"/>
                    <a:pt x="0" y="104"/>
                    <a:pt x="15" y="224"/>
                  </a:cubicBezTo>
                  <a:cubicBezTo>
                    <a:pt x="27" y="325"/>
                    <a:pt x="117" y="398"/>
                    <a:pt x="220" y="398"/>
                  </a:cubicBezTo>
                  <a:lnTo>
                    <a:pt x="224" y="398"/>
                  </a:lnTo>
                  <a:cubicBezTo>
                    <a:pt x="342" y="398"/>
                    <a:pt x="437" y="296"/>
                    <a:pt x="422" y="175"/>
                  </a:cubicBezTo>
                  <a:cubicBezTo>
                    <a:pt x="409" y="74"/>
                    <a:pt x="320" y="1"/>
                    <a:pt x="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582;p75">
              <a:extLst>
                <a:ext uri="{FF2B5EF4-FFF2-40B4-BE49-F238E27FC236}">
                  <a16:creationId xmlns:a16="http://schemas.microsoft.com/office/drawing/2014/main" id="{7E7DB254-5871-46A4-902A-1D1F320DEB13}"/>
                </a:ext>
              </a:extLst>
            </p:cNvPr>
            <p:cNvSpPr/>
            <p:nvPr/>
          </p:nvSpPr>
          <p:spPr>
            <a:xfrm>
              <a:off x="6580939" y="4074319"/>
              <a:ext cx="54972" cy="11005"/>
            </a:xfrm>
            <a:custGeom>
              <a:avLst/>
              <a:gdLst/>
              <a:ahLst/>
              <a:cxnLst/>
              <a:rect l="l" t="t" r="r" b="b"/>
              <a:pathLst>
                <a:path w="1993" h="399" extrusionOk="0">
                  <a:moveTo>
                    <a:pt x="213" y="1"/>
                  </a:moveTo>
                  <a:cubicBezTo>
                    <a:pt x="93" y="1"/>
                    <a:pt x="1" y="104"/>
                    <a:pt x="15" y="224"/>
                  </a:cubicBezTo>
                  <a:cubicBezTo>
                    <a:pt x="29" y="325"/>
                    <a:pt x="118" y="398"/>
                    <a:pt x="221" y="398"/>
                  </a:cubicBezTo>
                  <a:lnTo>
                    <a:pt x="1780" y="398"/>
                  </a:lnTo>
                  <a:cubicBezTo>
                    <a:pt x="1897" y="398"/>
                    <a:pt x="1992" y="296"/>
                    <a:pt x="1978" y="175"/>
                  </a:cubicBezTo>
                  <a:cubicBezTo>
                    <a:pt x="1964" y="74"/>
                    <a:pt x="1874" y="1"/>
                    <a:pt x="17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583;p75">
              <a:extLst>
                <a:ext uri="{FF2B5EF4-FFF2-40B4-BE49-F238E27FC236}">
                  <a16:creationId xmlns:a16="http://schemas.microsoft.com/office/drawing/2014/main" id="{E8D995B3-EC06-4B3D-9768-A89AD372BFA3}"/>
                </a:ext>
              </a:extLst>
            </p:cNvPr>
            <p:cNvSpPr/>
            <p:nvPr/>
          </p:nvSpPr>
          <p:spPr>
            <a:xfrm>
              <a:off x="6486193" y="4186304"/>
              <a:ext cx="205765" cy="167729"/>
            </a:xfrm>
            <a:custGeom>
              <a:avLst/>
              <a:gdLst/>
              <a:ahLst/>
              <a:cxnLst/>
              <a:rect l="l" t="t" r="r" b="b"/>
              <a:pathLst>
                <a:path w="7460" h="6081" extrusionOk="0">
                  <a:moveTo>
                    <a:pt x="213" y="0"/>
                  </a:moveTo>
                  <a:cubicBezTo>
                    <a:pt x="96" y="0"/>
                    <a:pt x="0" y="96"/>
                    <a:pt x="0" y="213"/>
                  </a:cubicBezTo>
                  <a:lnTo>
                    <a:pt x="0" y="5868"/>
                  </a:lnTo>
                  <a:cubicBezTo>
                    <a:pt x="0" y="5986"/>
                    <a:pt x="96" y="6081"/>
                    <a:pt x="213" y="6081"/>
                  </a:cubicBezTo>
                  <a:lnTo>
                    <a:pt x="7248" y="6081"/>
                  </a:lnTo>
                  <a:cubicBezTo>
                    <a:pt x="7365" y="6081"/>
                    <a:pt x="7460" y="5986"/>
                    <a:pt x="7460" y="5868"/>
                  </a:cubicBezTo>
                  <a:lnTo>
                    <a:pt x="7460" y="213"/>
                  </a:lnTo>
                  <a:cubicBezTo>
                    <a:pt x="7460" y="96"/>
                    <a:pt x="7365" y="0"/>
                    <a:pt x="72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584;p75">
              <a:extLst>
                <a:ext uri="{FF2B5EF4-FFF2-40B4-BE49-F238E27FC236}">
                  <a16:creationId xmlns:a16="http://schemas.microsoft.com/office/drawing/2014/main" id="{3A95559A-440A-4531-A057-527B31B7ED32}"/>
                </a:ext>
              </a:extLst>
            </p:cNvPr>
            <p:cNvSpPr/>
            <p:nvPr/>
          </p:nvSpPr>
          <p:spPr>
            <a:xfrm>
              <a:off x="6674360" y="4186332"/>
              <a:ext cx="17598" cy="167702"/>
            </a:xfrm>
            <a:custGeom>
              <a:avLst/>
              <a:gdLst/>
              <a:ahLst/>
              <a:cxnLst/>
              <a:rect l="l" t="t" r="r" b="b"/>
              <a:pathLst>
                <a:path w="638" h="6080" extrusionOk="0">
                  <a:moveTo>
                    <a:pt x="1" y="1"/>
                  </a:moveTo>
                  <a:lnTo>
                    <a:pt x="1" y="6080"/>
                  </a:lnTo>
                  <a:lnTo>
                    <a:pt x="426" y="6080"/>
                  </a:lnTo>
                  <a:cubicBezTo>
                    <a:pt x="543" y="6080"/>
                    <a:pt x="638" y="5985"/>
                    <a:pt x="638" y="5867"/>
                  </a:cubicBezTo>
                  <a:lnTo>
                    <a:pt x="638" y="213"/>
                  </a:lnTo>
                  <a:cubicBezTo>
                    <a:pt x="638" y="96"/>
                    <a:pt x="543" y="1"/>
                    <a:pt x="426" y="1"/>
                  </a:cubicBez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585;p75">
              <a:extLst>
                <a:ext uri="{FF2B5EF4-FFF2-40B4-BE49-F238E27FC236}">
                  <a16:creationId xmlns:a16="http://schemas.microsoft.com/office/drawing/2014/main" id="{264BFA7B-C556-4C23-A56E-F79E20F0BFAB}"/>
                </a:ext>
              </a:extLst>
            </p:cNvPr>
            <p:cNvSpPr/>
            <p:nvPr/>
          </p:nvSpPr>
          <p:spPr>
            <a:xfrm>
              <a:off x="6558679" y="4186332"/>
              <a:ext cx="60047" cy="167674"/>
            </a:xfrm>
            <a:custGeom>
              <a:avLst/>
              <a:gdLst/>
              <a:ahLst/>
              <a:cxnLst/>
              <a:rect l="l" t="t" r="r" b="b"/>
              <a:pathLst>
                <a:path w="2177" h="6079" extrusionOk="0">
                  <a:moveTo>
                    <a:pt x="0" y="1"/>
                  </a:moveTo>
                  <a:lnTo>
                    <a:pt x="0" y="6078"/>
                  </a:lnTo>
                  <a:lnTo>
                    <a:pt x="2176" y="6078"/>
                  </a:lnTo>
                  <a:lnTo>
                    <a:pt x="2176" y="1"/>
                  </a:lnTo>
                  <a:close/>
                </a:path>
              </a:pathLst>
            </a:custGeom>
            <a:solidFill>
              <a:srgbClr val="FFFFFF">
                <a:alpha val="48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586;p75">
              <a:extLst>
                <a:ext uri="{FF2B5EF4-FFF2-40B4-BE49-F238E27FC236}">
                  <a16:creationId xmlns:a16="http://schemas.microsoft.com/office/drawing/2014/main" id="{E30B8283-FED2-49ED-9FF1-9AF897676864}"/>
                </a:ext>
              </a:extLst>
            </p:cNvPr>
            <p:cNvSpPr/>
            <p:nvPr/>
          </p:nvSpPr>
          <p:spPr>
            <a:xfrm>
              <a:off x="6582842" y="4186332"/>
              <a:ext cx="11033" cy="120536"/>
            </a:xfrm>
            <a:custGeom>
              <a:avLst/>
              <a:gdLst/>
              <a:ahLst/>
              <a:cxnLst/>
              <a:rect l="l" t="t" r="r" b="b"/>
              <a:pathLst>
                <a:path w="400" h="4370" extrusionOk="0">
                  <a:moveTo>
                    <a:pt x="1" y="1"/>
                  </a:moveTo>
                  <a:lnTo>
                    <a:pt x="1" y="4170"/>
                  </a:lnTo>
                  <a:cubicBezTo>
                    <a:pt x="1" y="4281"/>
                    <a:pt x="89" y="4370"/>
                    <a:pt x="200" y="4370"/>
                  </a:cubicBezTo>
                  <a:cubicBezTo>
                    <a:pt x="208" y="4370"/>
                    <a:pt x="216" y="4369"/>
                    <a:pt x="225" y="4368"/>
                  </a:cubicBezTo>
                  <a:cubicBezTo>
                    <a:pt x="326" y="4355"/>
                    <a:pt x="399" y="4266"/>
                    <a:pt x="399" y="4163"/>
                  </a:cubicBezTo>
                  <a:lnTo>
                    <a:pt x="399" y="1"/>
                  </a:lnTo>
                  <a:close/>
                </a:path>
              </a:pathLst>
            </a:custGeom>
            <a:solidFill>
              <a:srgbClr val="FFFFFF">
                <a:alpha val="48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587;p75">
              <a:extLst>
                <a:ext uri="{FF2B5EF4-FFF2-40B4-BE49-F238E27FC236}">
                  <a16:creationId xmlns:a16="http://schemas.microsoft.com/office/drawing/2014/main" id="{8AA6BBFC-1AE8-4AF2-9B95-D395804B14DA}"/>
                </a:ext>
              </a:extLst>
            </p:cNvPr>
            <p:cNvSpPr/>
            <p:nvPr/>
          </p:nvSpPr>
          <p:spPr>
            <a:xfrm>
              <a:off x="6640737" y="4320382"/>
              <a:ext cx="30727" cy="16798"/>
            </a:xfrm>
            <a:custGeom>
              <a:avLst/>
              <a:gdLst/>
              <a:ahLst/>
              <a:cxnLst/>
              <a:rect l="l" t="t" r="r" b="b"/>
              <a:pathLst>
                <a:path w="1114" h="609" extrusionOk="0">
                  <a:moveTo>
                    <a:pt x="122" y="1"/>
                  </a:moveTo>
                  <a:cubicBezTo>
                    <a:pt x="54" y="1"/>
                    <a:pt x="0" y="56"/>
                    <a:pt x="0" y="124"/>
                  </a:cubicBezTo>
                  <a:lnTo>
                    <a:pt x="0" y="487"/>
                  </a:lnTo>
                  <a:cubicBezTo>
                    <a:pt x="0" y="555"/>
                    <a:pt x="54" y="609"/>
                    <a:pt x="122" y="609"/>
                  </a:cubicBezTo>
                  <a:lnTo>
                    <a:pt x="991" y="609"/>
                  </a:lnTo>
                  <a:cubicBezTo>
                    <a:pt x="1058" y="609"/>
                    <a:pt x="1114" y="555"/>
                    <a:pt x="1114" y="487"/>
                  </a:cubicBezTo>
                  <a:lnTo>
                    <a:pt x="1114" y="124"/>
                  </a:lnTo>
                  <a:cubicBezTo>
                    <a:pt x="1114" y="56"/>
                    <a:pt x="1058" y="1"/>
                    <a:pt x="9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588;p75">
              <a:extLst>
                <a:ext uri="{FF2B5EF4-FFF2-40B4-BE49-F238E27FC236}">
                  <a16:creationId xmlns:a16="http://schemas.microsoft.com/office/drawing/2014/main" id="{5C7AF95B-AF1D-4B56-A5E3-F6B77E196219}"/>
                </a:ext>
              </a:extLst>
            </p:cNvPr>
            <p:cNvSpPr/>
            <p:nvPr/>
          </p:nvSpPr>
          <p:spPr>
            <a:xfrm>
              <a:off x="6635000" y="4295448"/>
              <a:ext cx="42587" cy="10978"/>
            </a:xfrm>
            <a:custGeom>
              <a:avLst/>
              <a:gdLst/>
              <a:ahLst/>
              <a:cxnLst/>
              <a:rect l="l" t="t" r="r" b="b"/>
              <a:pathLst>
                <a:path w="1544" h="398" extrusionOk="0">
                  <a:moveTo>
                    <a:pt x="213" y="0"/>
                  </a:moveTo>
                  <a:cubicBezTo>
                    <a:pt x="94" y="0"/>
                    <a:pt x="0" y="103"/>
                    <a:pt x="15" y="223"/>
                  </a:cubicBezTo>
                  <a:cubicBezTo>
                    <a:pt x="28" y="324"/>
                    <a:pt x="117" y="398"/>
                    <a:pt x="220" y="398"/>
                  </a:cubicBezTo>
                  <a:lnTo>
                    <a:pt x="1331" y="398"/>
                  </a:lnTo>
                  <a:cubicBezTo>
                    <a:pt x="1449" y="398"/>
                    <a:pt x="1543" y="295"/>
                    <a:pt x="1529" y="175"/>
                  </a:cubicBezTo>
                  <a:cubicBezTo>
                    <a:pt x="1515" y="74"/>
                    <a:pt x="1426" y="0"/>
                    <a:pt x="13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589;p75">
              <a:extLst>
                <a:ext uri="{FF2B5EF4-FFF2-40B4-BE49-F238E27FC236}">
                  <a16:creationId xmlns:a16="http://schemas.microsoft.com/office/drawing/2014/main" id="{E6D9E43E-CC01-4AC3-9D61-51A0C4466B33}"/>
                </a:ext>
              </a:extLst>
            </p:cNvPr>
            <p:cNvSpPr/>
            <p:nvPr/>
          </p:nvSpPr>
          <p:spPr>
            <a:xfrm>
              <a:off x="6651550" y="4279312"/>
              <a:ext cx="26038" cy="10978"/>
            </a:xfrm>
            <a:custGeom>
              <a:avLst/>
              <a:gdLst/>
              <a:ahLst/>
              <a:cxnLst/>
              <a:rect l="l" t="t" r="r" b="b"/>
              <a:pathLst>
                <a:path w="944" h="398" extrusionOk="0">
                  <a:moveTo>
                    <a:pt x="213" y="1"/>
                  </a:moveTo>
                  <a:cubicBezTo>
                    <a:pt x="95" y="1"/>
                    <a:pt x="1" y="103"/>
                    <a:pt x="16" y="225"/>
                  </a:cubicBezTo>
                  <a:cubicBezTo>
                    <a:pt x="29" y="325"/>
                    <a:pt x="118" y="398"/>
                    <a:pt x="221" y="398"/>
                  </a:cubicBezTo>
                  <a:lnTo>
                    <a:pt x="731" y="398"/>
                  </a:lnTo>
                  <a:cubicBezTo>
                    <a:pt x="849" y="398"/>
                    <a:pt x="943" y="295"/>
                    <a:pt x="929" y="175"/>
                  </a:cubicBezTo>
                  <a:cubicBezTo>
                    <a:pt x="915" y="74"/>
                    <a:pt x="826" y="1"/>
                    <a:pt x="7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590;p75">
              <a:extLst>
                <a:ext uri="{FF2B5EF4-FFF2-40B4-BE49-F238E27FC236}">
                  <a16:creationId xmlns:a16="http://schemas.microsoft.com/office/drawing/2014/main" id="{F0F56793-C2B1-46E3-A406-5E23941A37D4}"/>
                </a:ext>
              </a:extLst>
            </p:cNvPr>
            <p:cNvSpPr/>
            <p:nvPr/>
          </p:nvSpPr>
          <p:spPr>
            <a:xfrm>
              <a:off x="6545523" y="4134366"/>
              <a:ext cx="28575" cy="18287"/>
            </a:xfrm>
            <a:custGeom>
              <a:avLst/>
              <a:gdLst/>
              <a:ahLst/>
              <a:cxnLst/>
              <a:rect l="l" t="t" r="r" b="b"/>
              <a:pathLst>
                <a:path w="1036" h="663" extrusionOk="0">
                  <a:moveTo>
                    <a:pt x="1" y="0"/>
                  </a:moveTo>
                  <a:lnTo>
                    <a:pt x="1" y="450"/>
                  </a:lnTo>
                  <a:cubicBezTo>
                    <a:pt x="1" y="567"/>
                    <a:pt x="96" y="663"/>
                    <a:pt x="213" y="663"/>
                  </a:cubicBezTo>
                  <a:lnTo>
                    <a:pt x="823" y="663"/>
                  </a:lnTo>
                  <a:cubicBezTo>
                    <a:pt x="940" y="663"/>
                    <a:pt x="1036" y="567"/>
                    <a:pt x="1036" y="450"/>
                  </a:cubicBezTo>
                  <a:lnTo>
                    <a:pt x="10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591;p75">
              <a:extLst>
                <a:ext uri="{FF2B5EF4-FFF2-40B4-BE49-F238E27FC236}">
                  <a16:creationId xmlns:a16="http://schemas.microsoft.com/office/drawing/2014/main" id="{F2B86351-5C9F-4CC5-91D3-823D683ADFA9}"/>
                </a:ext>
              </a:extLst>
            </p:cNvPr>
            <p:cNvSpPr/>
            <p:nvPr/>
          </p:nvSpPr>
          <p:spPr>
            <a:xfrm>
              <a:off x="6603336" y="4134366"/>
              <a:ext cx="28575" cy="18287"/>
            </a:xfrm>
            <a:custGeom>
              <a:avLst/>
              <a:gdLst/>
              <a:ahLst/>
              <a:cxnLst/>
              <a:rect l="l" t="t" r="r" b="b"/>
              <a:pathLst>
                <a:path w="1036" h="663" extrusionOk="0">
                  <a:moveTo>
                    <a:pt x="1" y="0"/>
                  </a:moveTo>
                  <a:lnTo>
                    <a:pt x="1" y="450"/>
                  </a:lnTo>
                  <a:cubicBezTo>
                    <a:pt x="1" y="567"/>
                    <a:pt x="96" y="663"/>
                    <a:pt x="213" y="663"/>
                  </a:cubicBezTo>
                  <a:lnTo>
                    <a:pt x="823" y="663"/>
                  </a:lnTo>
                  <a:cubicBezTo>
                    <a:pt x="941" y="663"/>
                    <a:pt x="1035" y="567"/>
                    <a:pt x="1035" y="450"/>
                  </a:cubicBezTo>
                  <a:lnTo>
                    <a:pt x="10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94201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p45"/>
          <p:cNvSpPr txBox="1">
            <a:spLocks noGrp="1"/>
          </p:cNvSpPr>
          <p:nvPr>
            <p:ph type="subTitle" idx="1"/>
          </p:nvPr>
        </p:nvSpPr>
        <p:spPr>
          <a:xfrm>
            <a:off x="715100" y="1474025"/>
            <a:ext cx="5671950" cy="25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dirty="0"/>
              <a:t>Sunumda bahsedilen tüm bu teknik geliştirmelerin detaylıca test edilmesi çok önemlidir</a:t>
            </a:r>
          </a:p>
          <a:p>
            <a:pPr marL="0" lvl="0" indent="0"/>
            <a:endParaRPr lang="tr-T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dirty="0"/>
              <a:t>Testler için alan </a:t>
            </a:r>
          </a:p>
          <a:p>
            <a:pPr marL="0" lvl="0" indent="0"/>
            <a:endParaRPr lang="tr-T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dirty="0"/>
              <a:t>Testlerin bolca tekrardan oluşması ve dolayısıyla uzun zaman süreceği de göz önüne alınmalıdır</a:t>
            </a:r>
            <a:endParaRPr dirty="0"/>
          </a:p>
        </p:txBody>
      </p:sp>
      <p:sp>
        <p:nvSpPr>
          <p:cNvPr id="7" name="Google Shape;2378;p45">
            <a:extLst>
              <a:ext uri="{FF2B5EF4-FFF2-40B4-BE49-F238E27FC236}">
                <a16:creationId xmlns:a16="http://schemas.microsoft.com/office/drawing/2014/main" id="{8D02649A-69B3-46B6-9B16-F34329796D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1.3 Testler</a:t>
            </a:r>
            <a:endParaRPr dirty="0"/>
          </a:p>
        </p:txBody>
      </p:sp>
      <p:sp>
        <p:nvSpPr>
          <p:cNvPr id="8" name="Google Shape;2378;p45">
            <a:extLst>
              <a:ext uri="{FF2B5EF4-FFF2-40B4-BE49-F238E27FC236}">
                <a16:creationId xmlns:a16="http://schemas.microsoft.com/office/drawing/2014/main" id="{B980E5B3-E574-4E3F-BFD1-9E5C0B3E4E2D}"/>
              </a:ext>
            </a:extLst>
          </p:cNvPr>
          <p:cNvSpPr txBox="1">
            <a:spLocks/>
          </p:cNvSpPr>
          <p:nvPr/>
        </p:nvSpPr>
        <p:spPr>
          <a:xfrm>
            <a:off x="715100" y="327311"/>
            <a:ext cx="3796998" cy="319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si"/>
              <a:buNone/>
              <a:defRPr sz="3500" b="0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9pPr>
          </a:lstStyle>
          <a:p>
            <a:r>
              <a:rPr lang="tr-TR" sz="1100" dirty="0">
                <a:latin typeface="Archivo" panose="020B0604020202020204" charset="-94"/>
                <a:cs typeface="Archivo" panose="020B0604020202020204" charset="-94"/>
              </a:rPr>
              <a:t>01. Prototip Üretim /</a:t>
            </a:r>
          </a:p>
        </p:txBody>
      </p:sp>
    </p:spTree>
    <p:extLst>
      <p:ext uri="{BB962C8B-B14F-4D97-AF65-F5344CB8AC3E}">
        <p14:creationId xmlns:p14="http://schemas.microsoft.com/office/powerpoint/2010/main" val="366417865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's Degree in Remotely Piloted Aircraft System (RPAS) and drones by Slidesgo">
  <a:themeElements>
    <a:clrScheme name="Simple Light">
      <a:dk1>
        <a:srgbClr val="000000"/>
      </a:dk1>
      <a:lt1>
        <a:srgbClr val="DBE3EF"/>
      </a:lt1>
      <a:dk2>
        <a:srgbClr val="565656"/>
      </a:dk2>
      <a:lt2>
        <a:srgbClr val="66555E"/>
      </a:lt2>
      <a:accent1>
        <a:srgbClr val="FFFFFF"/>
      </a:accent1>
      <a:accent2>
        <a:srgbClr val="7A9CC4"/>
      </a:accent2>
      <a:accent3>
        <a:srgbClr val="F9CF5A"/>
      </a:accent3>
      <a:accent4>
        <a:srgbClr val="EC9836"/>
      </a:accent4>
      <a:accent5>
        <a:srgbClr val="B4B73D"/>
      </a:accent5>
      <a:accent6>
        <a:srgbClr val="909E3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740</Words>
  <Application>Microsoft Office PowerPoint</Application>
  <PresentationFormat>On-screen Show (16:9)</PresentationFormat>
  <Paragraphs>126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Bebas Neue</vt:lpstr>
      <vt:lpstr>Alatsi</vt:lpstr>
      <vt:lpstr>Archivo</vt:lpstr>
      <vt:lpstr>Master's Degree in Remotely Piloted Aircraft System (RPAS) and drones by Slidesgo</vt:lpstr>
      <vt:lpstr>Sahillerde Drone ile Teslimat Projesi</vt:lpstr>
      <vt:lpstr>PowerPoint Presentation</vt:lpstr>
      <vt:lpstr>Fikir</vt:lpstr>
      <vt:lpstr>İncelenecek Başlıklar</vt:lpstr>
      <vt:lpstr>Prototip Üretim</vt:lpstr>
      <vt:lpstr>1.1</vt:lpstr>
      <vt:lpstr>1.1 Drone</vt:lpstr>
      <vt:lpstr>1.2 Teslimat Ünitesi</vt:lpstr>
      <vt:lpstr>1.3 Testler</vt:lpstr>
      <vt:lpstr>1.4 Kritikler</vt:lpstr>
      <vt:lpstr>Yazılım</vt:lpstr>
      <vt:lpstr>Platform ve Gömülü Yazılım</vt:lpstr>
      <vt:lpstr>Üretim</vt:lpstr>
      <vt:lpstr>Üretim</vt:lpstr>
      <vt:lpstr>PAZARLAMA</vt:lpstr>
      <vt:lpstr>Pazarlama</vt:lpstr>
      <vt:lpstr>1. Projenin Yeni Müşteriler Kazandırma Potansiyeli</vt:lpstr>
      <vt:lpstr>2. Projenin Otel Satışlarını ve Kârlılığını Artırma Potansiyeli</vt:lpstr>
      <vt:lpstr>Pazarlama</vt:lpstr>
      <vt:lpstr>Satış Sonrası Servis</vt:lpstr>
      <vt:lpstr>Gelecek Planları</vt:lpstr>
      <vt:lpstr>Projenin Gelecekteki Seyri</vt:lpstr>
      <vt:lpstr>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Sahillerde Drone ile Teslimat Projesi</dc:title>
  <cp:lastModifiedBy>Fatih</cp:lastModifiedBy>
  <cp:revision>18</cp:revision>
  <dcterms:modified xsi:type="dcterms:W3CDTF">2024-07-29T00:14:24Z</dcterms:modified>
</cp:coreProperties>
</file>