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6" r:id="rId2"/>
    <p:sldId id="267" r:id="rId3"/>
    <p:sldId id="269" r:id="rId4"/>
    <p:sldId id="270" r:id="rId5"/>
    <p:sldId id="268" r:id="rId6"/>
  </p:sldIdLst>
  <p:sldSz cx="9144000" cy="6858000" type="screen4x3"/>
  <p:notesSz cx="9926638" cy="679767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trin Bergener" initials="KB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2339"/>
    <a:srgbClr val="5F5F5F"/>
    <a:srgbClr val="8797A3"/>
    <a:srgbClr val="000000"/>
    <a:srgbClr val="003E90"/>
    <a:srgbClr val="004D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42" autoAdjust="0"/>
    <p:restoredTop sz="94680" autoAdjust="0"/>
  </p:normalViewPr>
  <p:slideViewPr>
    <p:cSldViewPr>
      <p:cViewPr>
        <p:scale>
          <a:sx n="76" d="100"/>
          <a:sy n="76" d="100"/>
        </p:scale>
        <p:origin x="-1284" y="-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588" y="-96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5B663-A359-4E54-8989-6E815F050B49}" type="datetimeFigureOut">
              <a:rPr lang="de-DE" smtClean="0"/>
              <a:pPr/>
              <a:t>12.05.2013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6FD83-94F6-4B7E-97F7-9005B88CBB0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770708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243D8-2C9D-447E-8AC2-008C661E1A6F}" type="datetimeFigureOut">
              <a:rPr lang="de-DE" smtClean="0"/>
              <a:pPr/>
              <a:t>12.05.2013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FBBB1-C8EB-4E56-B1DB-58475CA8EC6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66131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95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6084095"/>
            <a:ext cx="8793956" cy="466724"/>
          </a:xfrm>
          <a:prstGeom prst="rect">
            <a:avLst/>
          </a:prstGeom>
          <a:solidFill>
            <a:srgbClr val="852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378692" y="6101922"/>
            <a:ext cx="3995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100" b="0" cap="none" baseline="0" noProof="0" dirty="0" smtClean="0">
                <a:solidFill>
                  <a:schemeClr val="bg1"/>
                </a:solidFill>
                <a:latin typeface="Trebuchet MS" pitchFamily="34" charset="0"/>
              </a:rPr>
              <a:t/>
            </a:r>
            <a:br>
              <a:rPr lang="en-US" sz="1100" b="0" cap="none" baseline="0" noProof="0" dirty="0" smtClean="0">
                <a:solidFill>
                  <a:schemeClr val="bg1"/>
                </a:solidFill>
                <a:latin typeface="Trebuchet MS" pitchFamily="34" charset="0"/>
              </a:rPr>
            </a:br>
            <a:r>
              <a:rPr lang="en-US" sz="1100" b="0" cap="none" baseline="0" noProof="0" dirty="0" smtClean="0">
                <a:solidFill>
                  <a:schemeClr val="bg1"/>
                </a:solidFill>
                <a:latin typeface="Trebuchet MS" pitchFamily="34" charset="0"/>
              </a:rPr>
              <a:t>Presenter</a:t>
            </a:r>
            <a:endParaRPr lang="en-US" sz="1100" b="0" cap="none" baseline="0" noProof="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6804025" y="4508475"/>
            <a:ext cx="1944688" cy="72072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Partner Logo 1</a:t>
            </a:r>
            <a:endParaRPr lang="de-DE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4" hasCustomPrompt="1"/>
          </p:nvPr>
        </p:nvSpPr>
        <p:spPr>
          <a:xfrm>
            <a:off x="6804248" y="3645024"/>
            <a:ext cx="1944688" cy="72072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Partner Logo 2</a:t>
            </a:r>
            <a:endParaRPr lang="de-DE" dirty="0"/>
          </a:p>
        </p:txBody>
      </p:sp>
      <p:pic>
        <p:nvPicPr>
          <p:cNvPr id="19" name="Picture 2" descr="\\wi1.uni-muenster.de\dfs\institut\ERCIS\10 Corporate Identity\10 Corporate Design &amp; Communication\10 Logos &amp; Grafiken &amp; Bilder\10 ERCIS-Logo\logo_schrif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338" y="445245"/>
            <a:ext cx="1892185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\\wi1.uni-muenster.de\dfs\institut\ERCIS\10 Corporate Identity\10 Corporate Design &amp; Communication\10 Logos &amp; Grafiken &amp; Bilder\30 WWU-Logo\WWU_Logo1_1c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37884"/>
            <a:ext cx="1874862" cy="40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feld 20"/>
          <p:cNvSpPr txBox="1"/>
          <p:nvPr userDrawn="1"/>
        </p:nvSpPr>
        <p:spPr>
          <a:xfrm>
            <a:off x="7524328" y="6101922"/>
            <a:ext cx="1224136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300"/>
              </a:spcAft>
            </a:pPr>
            <a:r>
              <a:rPr lang="de-DE" sz="1050" b="0" cap="none" baseline="0" dirty="0" smtClean="0">
                <a:solidFill>
                  <a:schemeClr val="bg1"/>
                </a:solidFill>
                <a:latin typeface="Trebuchet MS" pitchFamily="34" charset="0"/>
              </a:rPr>
              <a:t/>
            </a:r>
            <a:br>
              <a:rPr lang="de-DE" sz="1050" b="0" cap="none" baseline="0" dirty="0" smtClean="0">
                <a:solidFill>
                  <a:schemeClr val="bg1"/>
                </a:solidFill>
                <a:latin typeface="Trebuchet MS" pitchFamily="34" charset="0"/>
              </a:rPr>
            </a:br>
            <a:r>
              <a:rPr lang="de-DE" sz="1100" b="0" cap="none" baseline="0" dirty="0" smtClean="0">
                <a:solidFill>
                  <a:schemeClr val="bg1"/>
                </a:solidFill>
                <a:latin typeface="Trebuchet MS" pitchFamily="34" charset="0"/>
              </a:rPr>
              <a:t>YYYY-MM-DD</a:t>
            </a:r>
          </a:p>
        </p:txBody>
      </p:sp>
      <p:sp>
        <p:nvSpPr>
          <p:cNvPr id="36" name="Textplatzhalt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467545" y="1484784"/>
            <a:ext cx="6264696" cy="865187"/>
          </a:xfrm>
          <a:prstGeom prst="rect">
            <a:avLst/>
          </a:prstGeom>
        </p:spPr>
        <p:txBody>
          <a:bodyPr/>
          <a:lstStyle>
            <a:lvl1pPr marL="0" indent="0">
              <a:defRPr lang="en-US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Add title</a:t>
            </a:r>
            <a:endParaRPr lang="en-US" noProof="0" dirty="0"/>
          </a:p>
        </p:txBody>
      </p:sp>
      <p:sp>
        <p:nvSpPr>
          <p:cNvPr id="37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467545" y="2348880"/>
            <a:ext cx="6264696" cy="504055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Add subtitle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Left) + Text (N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468313" y="476250"/>
            <a:ext cx="3959225" cy="5400675"/>
          </a:xfrm>
          <a:prstGeom prst="rect">
            <a:avLst/>
          </a:prstGeom>
        </p:spPr>
        <p:txBody>
          <a:bodyPr/>
          <a:lstStyle/>
          <a:p>
            <a:r>
              <a:rPr lang="en-US" noProof="0" dirty="0" smtClean="0"/>
              <a:t>Add picture by clicking symbol</a:t>
            </a:r>
            <a:endParaRPr lang="en-US" noProof="0" dirty="0"/>
          </a:p>
        </p:txBody>
      </p:sp>
      <p:sp>
        <p:nvSpPr>
          <p:cNvPr id="8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4644008" y="2348880"/>
            <a:ext cx="4121991" cy="35283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9" name="Textplatzhalt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4644008" y="1484784"/>
            <a:ext cx="4141792" cy="478800"/>
          </a:xfrm>
          <a:prstGeom prst="rect">
            <a:avLst/>
          </a:prstGeom>
        </p:spPr>
        <p:txBody>
          <a:bodyPr/>
          <a:lstStyle>
            <a:lvl1pPr marL="0" indent="0">
              <a:defRPr lang="en-US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4644008" y="1963584"/>
            <a:ext cx="4141792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ullets) + Image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6804248" y="1628800"/>
            <a:ext cx="1854956" cy="4248125"/>
          </a:xfrm>
          <a:prstGeom prst="rect">
            <a:avLst/>
          </a:prstGeom>
        </p:spPr>
        <p:txBody>
          <a:bodyPr/>
          <a:lstStyle/>
          <a:p>
            <a:r>
              <a:rPr lang="en-US" noProof="0" dirty="0" smtClean="0"/>
              <a:t>Add picture by clicking symbol</a:t>
            </a:r>
            <a:endParaRPr lang="en-US" noProof="0" dirty="0"/>
          </a:p>
        </p:txBody>
      </p:sp>
      <p:sp>
        <p:nvSpPr>
          <p:cNvPr id="9" name="Textplatzhalt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370800" y="573936"/>
            <a:ext cx="6508800" cy="478800"/>
          </a:xfrm>
          <a:prstGeom prst="rect">
            <a:avLst/>
          </a:prstGeom>
        </p:spPr>
        <p:txBody>
          <a:bodyPr/>
          <a:lstStyle>
            <a:lvl1pPr marL="0" indent="0">
              <a:defRPr lang="en-US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6" name="Inhaltsplatzhalter 6"/>
          <p:cNvSpPr>
            <a:spLocks noGrp="1"/>
          </p:cNvSpPr>
          <p:nvPr>
            <p:ph sz="quarter" idx="17" hasCustomPrompt="1"/>
          </p:nvPr>
        </p:nvSpPr>
        <p:spPr>
          <a:xfrm>
            <a:off x="378001" y="1548000"/>
            <a:ext cx="6282232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endParaRPr lang="en-US" noProof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No Bullets) + Image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6804248" y="1628800"/>
            <a:ext cx="1854956" cy="4248125"/>
          </a:xfrm>
          <a:prstGeom prst="rect">
            <a:avLst/>
          </a:prstGeom>
        </p:spPr>
        <p:txBody>
          <a:bodyPr/>
          <a:lstStyle/>
          <a:p>
            <a:r>
              <a:rPr lang="en-US" noProof="0" dirty="0" smtClean="0"/>
              <a:t>Add picture by clicking symbol</a:t>
            </a:r>
            <a:endParaRPr lang="en-US" noProof="0" dirty="0"/>
          </a:p>
        </p:txBody>
      </p:sp>
      <p:sp>
        <p:nvSpPr>
          <p:cNvPr id="8" name="Textplatzhalt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370800" y="573936"/>
            <a:ext cx="6508800" cy="478800"/>
          </a:xfrm>
          <a:prstGeom prst="rect">
            <a:avLst/>
          </a:prstGeom>
        </p:spPr>
        <p:txBody>
          <a:bodyPr/>
          <a:lstStyle>
            <a:lvl1pPr marL="0" indent="0">
              <a:defRPr lang="en-US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9" name="Inhaltsplatzhalter 6"/>
          <p:cNvSpPr>
            <a:spLocks noGrp="1"/>
          </p:cNvSpPr>
          <p:nvPr>
            <p:ph sz="quarter" idx="17" hasCustomPrompt="1"/>
          </p:nvPr>
        </p:nvSpPr>
        <p:spPr>
          <a:xfrm>
            <a:off x="378001" y="1548000"/>
            <a:ext cx="6282232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Inhaltsplatzhalter 12"/>
          <p:cNvSpPr>
            <a:spLocks noGrp="1"/>
          </p:cNvSpPr>
          <p:nvPr>
            <p:ph sz="quarter" idx="11" hasCustomPrompt="1"/>
          </p:nvPr>
        </p:nvSpPr>
        <p:spPr>
          <a:xfrm>
            <a:off x="395536" y="1772816"/>
            <a:ext cx="6552728" cy="3312368"/>
          </a:xfrm>
          <a:prstGeom prst="rect">
            <a:avLst/>
          </a:prstGeom>
        </p:spPr>
        <p:txBody>
          <a:bodyPr/>
          <a:lstStyle>
            <a:lvl1pPr marL="0">
              <a:spcAft>
                <a:spcPts val="600"/>
              </a:spcAft>
              <a:defRPr sz="25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add text or Image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95536" y="5157192"/>
            <a:ext cx="6551613" cy="792162"/>
          </a:xfrm>
          <a:prstGeom prst="rect">
            <a:avLst/>
          </a:prstGeom>
        </p:spPr>
        <p:txBody>
          <a:bodyPr/>
          <a:lstStyle>
            <a:lvl1pPr marL="182563" marR="0" indent="-1825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 lang="en-US" sz="1300" b="0" kern="1200" cap="all" spc="0" baseline="0" noProof="0" dirty="0" smtClean="0">
                <a:solidFill>
                  <a:schemeClr val="bg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/>
              <a:t>Click to add contact Details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1" name="Textplatzhalt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370800" y="573936"/>
            <a:ext cx="6508800" cy="478800"/>
          </a:xfrm>
          <a:prstGeom prst="rect">
            <a:avLst/>
          </a:prstGeom>
        </p:spPr>
        <p:txBody>
          <a:bodyPr/>
          <a:lstStyle>
            <a:lvl1pPr marL="0" indent="0">
              <a:defRPr lang="en-US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N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9" name="Textplatzhalt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370800" y="573936"/>
            <a:ext cx="6508800" cy="478800"/>
          </a:xfrm>
          <a:prstGeom prst="rect">
            <a:avLst/>
          </a:prstGeom>
        </p:spPr>
        <p:txBody>
          <a:bodyPr/>
          <a:lstStyle>
            <a:lvl1pPr marL="0" indent="0">
              <a:defRPr lang="en-US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No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370800" y="573936"/>
            <a:ext cx="6508800" cy="478800"/>
          </a:xfrm>
          <a:prstGeom prst="rect">
            <a:avLst/>
          </a:prstGeom>
        </p:spPr>
        <p:txBody>
          <a:bodyPr/>
          <a:lstStyle>
            <a:lvl1pPr marL="0" indent="0">
              <a:defRPr lang="en-US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6" name="Rechteck 5"/>
          <p:cNvSpPr/>
          <p:nvPr userDrawn="1"/>
        </p:nvSpPr>
        <p:spPr>
          <a:xfrm>
            <a:off x="7020272" y="404664"/>
            <a:ext cx="1728192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609600" indent="-342900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094464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No Title, No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7020272" y="404664"/>
            <a:ext cx="1728192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88640"/>
            <a:ext cx="8370464" cy="567894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609600" indent="-342900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966787" indent="-342900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291825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3" hasCustomPrompt="1"/>
          </p:nvPr>
        </p:nvSpPr>
        <p:spPr>
          <a:xfrm>
            <a:off x="366714" y="1556793"/>
            <a:ext cx="8309742" cy="28083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Picture (optional)</a:t>
            </a:r>
            <a:endParaRPr lang="de-DE" dirty="0"/>
          </a:p>
        </p:txBody>
      </p:sp>
      <p:sp>
        <p:nvSpPr>
          <p:cNvPr id="5" name="Textplatzhalt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367456" y="4462368"/>
            <a:ext cx="8309000" cy="478800"/>
          </a:xfrm>
          <a:prstGeom prst="rect">
            <a:avLst/>
          </a:prstGeom>
        </p:spPr>
        <p:txBody>
          <a:bodyPr/>
          <a:lstStyle>
            <a:lvl1pPr marL="0" indent="0">
              <a:defRPr lang="en-US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ADD title</a:t>
            </a:r>
            <a:endParaRPr lang="en-US" noProof="0" dirty="0"/>
          </a:p>
        </p:txBody>
      </p:sp>
      <p:sp>
        <p:nvSpPr>
          <p:cNvPr id="6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67456" y="4941168"/>
            <a:ext cx="83090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ADD subtitle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4411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573936"/>
            <a:ext cx="6508800" cy="478800"/>
          </a:xfrm>
          <a:prstGeom prst="rect">
            <a:avLst/>
          </a:prstGeom>
        </p:spPr>
        <p:txBody>
          <a:bodyPr/>
          <a:lstStyle>
            <a:lvl1pPr marL="0" indent="0">
              <a:defRPr lang="en-US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13" name="Textplatzhalter 35"/>
          <p:cNvSpPr>
            <a:spLocks noGrp="1"/>
          </p:cNvSpPr>
          <p:nvPr>
            <p:ph type="body" sz="quarter" idx="17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6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56792"/>
            <a:ext cx="4121992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609600" indent="-342900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8" hasCustomPrompt="1"/>
          </p:nvPr>
        </p:nvSpPr>
        <p:spPr>
          <a:xfrm>
            <a:off x="4626472" y="1556792"/>
            <a:ext cx="4121992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N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378001" y="1556792"/>
            <a:ext cx="4121991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8" name="Inhaltsplatzhalter 6"/>
          <p:cNvSpPr>
            <a:spLocks noGrp="1"/>
          </p:cNvSpPr>
          <p:nvPr>
            <p:ph sz="quarter" idx="15" hasCustomPrompt="1"/>
          </p:nvPr>
        </p:nvSpPr>
        <p:spPr>
          <a:xfrm>
            <a:off x="4626473" y="1556792"/>
            <a:ext cx="4121991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573936"/>
            <a:ext cx="6508800" cy="478800"/>
          </a:xfrm>
          <a:prstGeom prst="rect">
            <a:avLst/>
          </a:prstGeom>
        </p:spPr>
        <p:txBody>
          <a:bodyPr/>
          <a:lstStyle>
            <a:lvl1pPr marL="0" indent="0">
              <a:defRPr lang="en-US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13" name="Textplatzhalter 35"/>
          <p:cNvSpPr>
            <a:spLocks noGrp="1"/>
          </p:cNvSpPr>
          <p:nvPr>
            <p:ph type="body" sz="quarter" idx="17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Left) + Text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468313" y="476250"/>
            <a:ext cx="3959225" cy="540067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noProof="0" dirty="0" smtClean="0"/>
              <a:t>Add picture by clicking symbol</a:t>
            </a:r>
            <a:endParaRPr lang="en-US" noProof="0" dirty="0"/>
          </a:p>
        </p:txBody>
      </p:sp>
      <p:sp>
        <p:nvSpPr>
          <p:cNvPr id="9" name="Textplatzhalt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4644008" y="1484784"/>
            <a:ext cx="4141792" cy="478800"/>
          </a:xfrm>
          <a:prstGeom prst="rect">
            <a:avLst/>
          </a:prstGeom>
        </p:spPr>
        <p:txBody>
          <a:bodyPr/>
          <a:lstStyle>
            <a:lvl1pPr marL="0" indent="0">
              <a:defRPr lang="en-US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4644008" y="1963584"/>
            <a:ext cx="4141792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8" name="Inhaltsplatzhalter 6"/>
          <p:cNvSpPr>
            <a:spLocks noGrp="1"/>
          </p:cNvSpPr>
          <p:nvPr>
            <p:ph sz="quarter" idx="18" hasCustomPrompt="1"/>
          </p:nvPr>
        </p:nvSpPr>
        <p:spPr>
          <a:xfrm>
            <a:off x="4644008" y="2348880"/>
            <a:ext cx="4121992" cy="3527499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6084095"/>
            <a:ext cx="8793956" cy="466724"/>
          </a:xfrm>
          <a:prstGeom prst="rect">
            <a:avLst/>
          </a:prstGeom>
          <a:solidFill>
            <a:srgbClr val="852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378692" y="6101922"/>
            <a:ext cx="41213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100" b="0" cap="none" baseline="0" noProof="0" dirty="0" smtClean="0">
                <a:solidFill>
                  <a:schemeClr val="bg1"/>
                </a:solidFill>
                <a:latin typeface="Trebuchet MS" pitchFamily="34" charset="0"/>
              </a:rPr>
              <a:t>Title</a:t>
            </a:r>
            <a:br>
              <a:rPr lang="en-US" sz="1100" b="0" cap="none" baseline="0" noProof="0" dirty="0" smtClean="0">
                <a:solidFill>
                  <a:schemeClr val="bg1"/>
                </a:solidFill>
                <a:latin typeface="Trebuchet MS" pitchFamily="34" charset="0"/>
              </a:rPr>
            </a:br>
            <a:r>
              <a:rPr lang="en-US" sz="1100" b="0" cap="none" baseline="0" noProof="0" dirty="0" smtClean="0">
                <a:solidFill>
                  <a:schemeClr val="bg1"/>
                </a:solidFill>
                <a:latin typeface="Trebuchet MS" pitchFamily="34" charset="0"/>
              </a:rPr>
              <a:t>Presenter</a:t>
            </a:r>
            <a:endParaRPr lang="en-US" sz="1100" b="0" cap="none" baseline="0" noProof="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524328" y="6101922"/>
            <a:ext cx="1224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300"/>
              </a:spcAft>
            </a:pPr>
            <a:fld id="{A9063EE5-D4E8-4F75-A77C-D3AC67F05250}" type="slidenum">
              <a:rPr lang="de-DE" sz="1100" b="0" cap="none" baseline="0" smtClean="0">
                <a:solidFill>
                  <a:schemeClr val="bg1"/>
                </a:solidFill>
                <a:latin typeface="Trebuchet MS" pitchFamily="34" charset="0"/>
              </a:rPr>
              <a:t>‹Nr.›</a:t>
            </a:fld>
            <a:r>
              <a:rPr lang="de-DE" sz="1100" b="0" cap="none" baseline="0" dirty="0" smtClean="0">
                <a:solidFill>
                  <a:schemeClr val="bg1"/>
                </a:solidFill>
                <a:latin typeface="Trebuchet MS" pitchFamily="34" charset="0"/>
              </a:rPr>
              <a:t/>
            </a:r>
            <a:br>
              <a:rPr lang="de-DE" sz="1100" b="0" cap="none" baseline="0" dirty="0" smtClean="0">
                <a:solidFill>
                  <a:schemeClr val="bg1"/>
                </a:solidFill>
                <a:latin typeface="Trebuchet MS" pitchFamily="34" charset="0"/>
              </a:rPr>
            </a:br>
            <a:r>
              <a:rPr lang="de-DE" sz="1100" b="0" cap="none" baseline="0" dirty="0" smtClean="0">
                <a:solidFill>
                  <a:schemeClr val="bg1"/>
                </a:solidFill>
                <a:latin typeface="Trebuchet MS" pitchFamily="34" charset="0"/>
              </a:rPr>
              <a:t>YYYY-MM-DD</a:t>
            </a:r>
          </a:p>
        </p:txBody>
      </p:sp>
      <p:pic>
        <p:nvPicPr>
          <p:cNvPr id="16" name="Picture 2" descr="\\wi1.uni-muenster.de\dfs\institut\ERCIS\10 Corporate Identity\10 Corporate Design &amp; Communication\10 Logos &amp; Grafiken &amp; Bilder\10 ERCIS-Logo\ERCIS_logo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448" y="440382"/>
            <a:ext cx="1574224" cy="95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64" r:id="rId4"/>
    <p:sldLayoutId id="2147483663" r:id="rId5"/>
    <p:sldLayoutId id="2147483662" r:id="rId6"/>
    <p:sldLayoutId id="2147483658" r:id="rId7"/>
    <p:sldLayoutId id="2147483653" r:id="rId8"/>
    <p:sldLayoutId id="2147483652" r:id="rId9"/>
    <p:sldLayoutId id="2147483657" r:id="rId10"/>
    <p:sldLayoutId id="2147483659" r:id="rId11"/>
    <p:sldLayoutId id="2147483654" r:id="rId12"/>
    <p:sldLayoutId id="2147483660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 cap="all" baseline="0">
          <a:solidFill>
            <a:srgbClr val="852339"/>
          </a:solidFill>
          <a:latin typeface="Trebuchet MS" pitchFamily="34" charset="0"/>
          <a:ea typeface="+mj-ea"/>
          <a:cs typeface="Arial" pitchFamily="34" charset="0"/>
        </a:defRPr>
      </a:lvl1pPr>
    </p:titleStyle>
    <p:bodyStyle>
      <a:lvl1pPr marL="182563" indent="-182563" algn="l" defTabSz="914400" rtl="0" eaLnBrk="1" latinLnBrk="0" hangingPunct="1">
        <a:spcBef>
          <a:spcPts val="0"/>
        </a:spcBef>
        <a:spcAft>
          <a:spcPts val="300"/>
        </a:spcAft>
        <a:buFontTx/>
        <a:buNone/>
        <a:defRPr sz="1300" b="0" kern="1200" spc="0" baseline="0">
          <a:solidFill>
            <a:srgbClr val="5F5F5F"/>
          </a:solidFill>
          <a:latin typeface="Trebuchet MS" pitchFamily="34" charset="0"/>
          <a:ea typeface="+mn-ea"/>
          <a:cs typeface="Arial" pitchFamily="34" charset="0"/>
        </a:defRPr>
      </a:lvl1pPr>
      <a:lvl2pPr marL="449263" indent="-182563" algn="l" defTabSz="914400" rtl="0" eaLnBrk="1" latinLnBrk="0" hangingPunct="1">
        <a:spcBef>
          <a:spcPct val="20000"/>
        </a:spcBef>
        <a:buFontTx/>
        <a:buBlip>
          <a:blip r:embed="rId16"/>
        </a:buBlip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806450" indent="-182563" algn="l" defTabSz="914400" rtl="0" eaLnBrk="1" latinLnBrk="0" hangingPunct="1">
        <a:spcBef>
          <a:spcPct val="20000"/>
        </a:spcBef>
        <a:buFontTx/>
        <a:buBlip>
          <a:blip r:embed="rId16"/>
        </a:buBlip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163638" indent="-174625" algn="l" defTabSz="914400" rtl="0" eaLnBrk="1" latinLnBrk="0" hangingPunct="1">
        <a:spcBef>
          <a:spcPct val="20000"/>
        </a:spcBef>
        <a:buFontTx/>
        <a:buBlip>
          <a:blip r:embed="rId16"/>
        </a:buBlip>
        <a:defRPr sz="20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Blip>
          <a:blip r:embed="rId16"/>
        </a:buBlip>
        <a:defRPr sz="22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4"/>
          </p:nvPr>
        </p:nvSpPr>
        <p:spPr>
          <a:solidFill>
            <a:srgbClr val="852339"/>
          </a:solidFill>
        </p:spPr>
      </p:sp>
      <p:sp>
        <p:nvSpPr>
          <p:cNvPr id="8" name="Textplatzhalt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Title of the Presentation</a:t>
            </a:r>
            <a:endParaRPr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 smtClean="0"/>
              <a:t>SubTitle</a:t>
            </a:r>
            <a:r>
              <a:rPr lang="en-US" dirty="0" smtClean="0"/>
              <a:t> of the Presentation</a:t>
            </a:r>
            <a:endParaRPr lang="en-US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3"/>
          </p:nvPr>
        </p:nvSpPr>
        <p:spPr>
          <a:solidFill>
            <a:srgbClr val="852339"/>
          </a:solidFill>
        </p:spPr>
      </p:sp>
    </p:spTree>
    <p:extLst>
      <p:ext uri="{BB962C8B-B14F-4D97-AF65-F5344CB8AC3E}">
        <p14:creationId xmlns:p14="http://schemas.microsoft.com/office/powerpoint/2010/main" val="14729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Bullet point 1</a:t>
            </a:r>
          </a:p>
          <a:p>
            <a:r>
              <a:rPr lang="en-US" dirty="0" smtClean="0"/>
              <a:t>Bullet point 2</a:t>
            </a:r>
          </a:p>
          <a:p>
            <a:pPr lvl="1"/>
            <a:r>
              <a:rPr lang="en-US" dirty="0" smtClean="0"/>
              <a:t>Bullet point 2.1</a:t>
            </a:r>
          </a:p>
          <a:p>
            <a:pPr lvl="1"/>
            <a:r>
              <a:rPr lang="en-US" dirty="0" smtClean="0"/>
              <a:t>Bullet point 2.2</a:t>
            </a:r>
          </a:p>
          <a:p>
            <a:pPr lvl="2"/>
            <a:r>
              <a:rPr lang="en-US" dirty="0" smtClean="0"/>
              <a:t>Bullet point 2.2.1</a:t>
            </a:r>
          </a:p>
          <a:p>
            <a:r>
              <a:rPr lang="en-US" dirty="0" smtClean="0"/>
              <a:t>Bullet point 3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Title of the Slide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Subtitle of the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13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/>
          <p:cNvSpPr>
            <a:spLocks noGrp="1"/>
          </p:cNvSpPr>
          <p:nvPr>
            <p:ph type="pic" sz="quarter" idx="13"/>
          </p:nvPr>
        </p:nvSpPr>
        <p:spPr>
          <a:solidFill>
            <a:srgbClr val="852339"/>
          </a:solidFill>
        </p:spPr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Title Of Section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SUBTITLE OF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39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Left bullet 1</a:t>
            </a:r>
          </a:p>
          <a:p>
            <a:r>
              <a:rPr lang="en-US" dirty="0" smtClean="0"/>
              <a:t>Left bullet 2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 smtClean="0"/>
              <a:t>Right bullet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14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Text on Final Slide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Contact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58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RCIS Presentation Template">
  <a:themeElements>
    <a:clrScheme name="ERCIS">
      <a:dk1>
        <a:srgbClr val="000000"/>
      </a:dk1>
      <a:lt1>
        <a:srgbClr val="FFFFFF"/>
      </a:lt1>
      <a:dk2>
        <a:srgbClr val="5E5E5D"/>
      </a:dk2>
      <a:lt2>
        <a:srgbClr val="8797A3"/>
      </a:lt2>
      <a:accent1>
        <a:srgbClr val="852339"/>
      </a:accent1>
      <a:accent2>
        <a:srgbClr val="8797A3"/>
      </a:accent2>
      <a:accent3>
        <a:srgbClr val="435C8B"/>
      </a:accent3>
      <a:accent4>
        <a:srgbClr val="009CB3"/>
      </a:accent4>
      <a:accent5>
        <a:srgbClr val="E77C12"/>
      </a:accent5>
      <a:accent6>
        <a:srgbClr val="87BF2A"/>
      </a:accent6>
      <a:hlink>
        <a:srgbClr val="852339"/>
      </a:hlink>
      <a:folHlink>
        <a:srgbClr val="8797A3"/>
      </a:folHlink>
    </a:clrScheme>
    <a:fontScheme name="ERCIS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ERCIS Presentation Template</Template>
  <TotalTime>0</TotalTime>
  <Words>55</Words>
  <Application>Microsoft Office PowerPoint</Application>
  <PresentationFormat>Bildschirmpräsentation (4:3)</PresentationFormat>
  <Paragraphs>17</Paragraphs>
  <Slides>5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ERCIS Presentation Template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Manager>armin.stein@ercis.uni-muenster.de</Manager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Dominik Lekse</dc:creator>
  <cp:lastModifiedBy>Dominik Lekse</cp:lastModifiedBy>
  <cp:revision>7</cp:revision>
  <cp:lastPrinted>2013-05-02T10:46:53Z</cp:lastPrinted>
  <dcterms:created xsi:type="dcterms:W3CDTF">2013-05-02T09:56:52Z</dcterms:created>
  <dcterms:modified xsi:type="dcterms:W3CDTF">2013-05-12T03:29:26Z</dcterms:modified>
</cp:coreProperties>
</file>