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2"/>
    <p:sldId id="267" r:id="rId3"/>
    <p:sldId id="268" r:id="rId4"/>
  </p:sldIdLst>
  <p:sldSz cx="9144000" cy="6858000" type="screen4x3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797A3"/>
    <a:srgbClr val="000000"/>
    <a:srgbClr val="852339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2" autoAdjust="0"/>
    <p:restoredTop sz="94680" autoAdjust="0"/>
  </p:normalViewPr>
  <p:slideViewPr>
    <p:cSldViewPr>
      <p:cViewPr>
        <p:scale>
          <a:sx n="76" d="100"/>
          <a:sy n="76" d="100"/>
        </p:scale>
        <p:origin x="-2682" y="-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588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02.05.2013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02.05.2013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Presenter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YYYY-MM-DD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5" y="1484784"/>
            <a:ext cx="6264696" cy="865187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1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5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67456" y="4462368"/>
            <a:ext cx="83090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Title</a:t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Presenter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YYYY-MM-DD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SubTitle</a:t>
            </a:r>
            <a:r>
              <a:rPr lang="en-US" dirty="0" smtClean="0"/>
              <a:t> of the Presentation</a:t>
            </a:r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72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Bullet point 1</a:t>
            </a:r>
          </a:p>
          <a:p>
            <a:r>
              <a:rPr lang="en-US" dirty="0" smtClean="0"/>
              <a:t>Bullet point 2</a:t>
            </a:r>
          </a:p>
          <a:p>
            <a:pPr lvl="1"/>
            <a:r>
              <a:rPr lang="en-US" dirty="0" smtClean="0"/>
              <a:t>Bullet point 2.1</a:t>
            </a:r>
          </a:p>
          <a:p>
            <a:pPr lvl="1"/>
            <a:r>
              <a:rPr lang="en-US" dirty="0" smtClean="0"/>
              <a:t>Bullet point 2.2</a:t>
            </a:r>
          </a:p>
          <a:p>
            <a:pPr lvl="2"/>
            <a:r>
              <a:rPr lang="en-US" dirty="0" smtClean="0"/>
              <a:t>Bullet point 2.2.1</a:t>
            </a:r>
          </a:p>
          <a:p>
            <a:r>
              <a:rPr lang="en-US" dirty="0" smtClean="0"/>
              <a:t>Bullet point 3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Title of the Slide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Subtitle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Text on Final Slide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 Presentation Template</Template>
  <TotalTime>0</TotalTime>
  <Words>40</Words>
  <Application>Microsoft Office PowerPoint</Application>
  <PresentationFormat>Bildschirmpräsentation 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ERCIS Presentation Template</vt:lpstr>
      <vt:lpstr>PowerPoint-Präsentation</vt:lpstr>
      <vt:lpstr>PowerPoint-Präsentation</vt:lpstr>
      <vt:lpstr>PowerPoint-Präsentation</vt:lpstr>
    </vt:vector>
  </TitlesOfParts>
  <Manager>armin.stein@ercis.uni-muenster.de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Lekse</dc:creator>
  <cp:lastModifiedBy>Dominik Lekse</cp:lastModifiedBy>
  <cp:revision>3</cp:revision>
  <cp:lastPrinted>2013-05-02T10:46:53Z</cp:lastPrinted>
  <dcterms:created xsi:type="dcterms:W3CDTF">2013-05-02T09:56:52Z</dcterms:created>
  <dcterms:modified xsi:type="dcterms:W3CDTF">2013-05-02T11:08:45Z</dcterms:modified>
</cp:coreProperties>
</file>