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6" r:id="rId2"/>
    <p:sldId id="267" r:id="rId3"/>
    <p:sldId id="269" r:id="rId4"/>
    <p:sldId id="268" r:id="rId5"/>
  </p:sldIdLst>
  <p:sldSz cx="9144000" cy="6858000" type="screen4x3"/>
  <p:notesSz cx="9926638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339"/>
    <a:srgbClr val="5F5F5F"/>
    <a:srgbClr val="8797A3"/>
    <a:srgbClr val="000000"/>
    <a:srgbClr val="003E90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2" autoAdjust="0"/>
    <p:restoredTop sz="94680" autoAdjust="0"/>
  </p:normalViewPr>
  <p:slideViewPr>
    <p:cSldViewPr>
      <p:cViewPr>
        <p:scale>
          <a:sx n="76" d="100"/>
          <a:sy n="76" d="100"/>
        </p:scale>
        <p:origin x="-2682" y="-9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588" y="-96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10.05.2013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7070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10.05.2013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6131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9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78692" y="6101922"/>
            <a:ext cx="399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Presenter</a:t>
            </a:r>
            <a:endParaRPr lang="en-US" sz="1100" b="0" cap="none" baseline="0" noProof="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1</a:t>
            </a:r>
            <a:endParaRPr lang="de-DE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2</a:t>
            </a:r>
            <a:endParaRPr lang="de-DE" dirty="0"/>
          </a:p>
        </p:txBody>
      </p:sp>
      <p:pic>
        <p:nvPicPr>
          <p:cNvPr id="19" name="Picture 2" descr="\\wi1.uni-muenster.de\dfs\institut\ERCIS\10 Corporate Identity\10 Corporate Design &amp; Communication\10 Logos &amp; Grafiken &amp; Bilder\10 ERCIS-Logo\logo_schrif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38" y="445245"/>
            <a:ext cx="189218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\\wi1.uni-muenster.de\dfs\institut\ERCIS\10 Corporate Identity\10 Corporate Design &amp; Communication\10 Logos &amp; Grafiken &amp; Bilder\30 WWU-Logo\WWU_Logo1_1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7884"/>
            <a:ext cx="1874862" cy="40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/>
          <p:cNvSpPr txBox="1"/>
          <p:nvPr userDrawn="1"/>
        </p:nvSpPr>
        <p:spPr>
          <a:xfrm>
            <a:off x="7524328" y="6101922"/>
            <a:ext cx="122413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de-DE" sz="105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050" b="0" cap="none" baseline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YYYY-MM-DD</a:t>
            </a:r>
          </a:p>
        </p:txBody>
      </p:sp>
      <p:sp>
        <p:nvSpPr>
          <p:cNvPr id="36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5" y="1484784"/>
            <a:ext cx="6264696" cy="865187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1484784"/>
            <a:ext cx="4141792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endParaRPr 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8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Inhaltsplatzhalter 12"/>
          <p:cNvSpPr>
            <a:spLocks noGrp="1"/>
          </p:cNvSpPr>
          <p:nvPr>
            <p:ph sz="quarter" idx="11" hasCustomPrompt="1"/>
          </p:nvPr>
        </p:nvSpPr>
        <p:spPr>
          <a:xfrm>
            <a:off x="395536" y="1772816"/>
            <a:ext cx="6552728" cy="3312368"/>
          </a:xfrm>
          <a:prstGeom prst="rect">
            <a:avLst/>
          </a:prstGeom>
        </p:spPr>
        <p:txBody>
          <a:bodyPr/>
          <a:lstStyle>
            <a:lvl1pPr marL="0">
              <a:spcAft>
                <a:spcPts val="600"/>
              </a:spcAft>
              <a:defRPr sz="25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 or Image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5157192"/>
            <a:ext cx="6551613" cy="792162"/>
          </a:xfrm>
          <a:prstGeom prst="rect">
            <a:avLst/>
          </a:prstGeom>
        </p:spPr>
        <p:txBody>
          <a:bodyPr/>
          <a:lstStyle>
            <a:lvl1pPr marL="182563" marR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lang="en-US" sz="1300" b="0" kern="1200" cap="all" spc="0" baseline="0" noProof="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Click to add contact Details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1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446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966787" indent="-342900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9182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Picture (optional)</a:t>
            </a:r>
            <a:endParaRPr lang="de-DE" dirty="0"/>
          </a:p>
        </p:txBody>
      </p:sp>
      <p:sp>
        <p:nvSpPr>
          <p:cNvPr id="5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367456" y="4462368"/>
            <a:ext cx="83090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title</a:t>
            </a:r>
            <a:endParaRPr lang="en-US" noProof="0" dirty="0"/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441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573936"/>
            <a:ext cx="6508800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9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1484784"/>
            <a:ext cx="4141792" cy="478800"/>
          </a:xfrm>
          <a:prstGeom prst="rect">
            <a:avLst/>
          </a:prstGeom>
        </p:spPr>
        <p:txBody>
          <a:bodyPr/>
          <a:lstStyle>
            <a:lvl1pPr marL="0" indent="0">
              <a:defRPr lang="en-US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121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Title</a:t>
            </a:r>
            <a:b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Presenter</a:t>
            </a:r>
            <a:endParaRPr lang="en-US" sz="1100" b="0" cap="none" baseline="0" noProof="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smtClean="0">
                <a:solidFill>
                  <a:schemeClr val="bg1"/>
                </a:solidFill>
                <a:latin typeface="Trebuchet MS" pitchFamily="34" charset="0"/>
              </a:rPr>
              <a:t>‹Nr.›</a:t>
            </a:fld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YYYY-MM-DD</a:t>
            </a:r>
          </a:p>
        </p:txBody>
      </p:sp>
      <p:pic>
        <p:nvPicPr>
          <p:cNvPr id="16" name="Picture 2" descr="\\wi1.uni-muenster.de\dfs\institut\ERCIS\10 Corporate Identity\10 Corporate Design &amp; Communication\10 Logos &amp; Grafiken &amp; Bilder\10 ERCIS-Logo\ERCIS_logo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448" y="440382"/>
            <a:ext cx="1574224" cy="95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  <p:sldLayoutId id="2147483660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/>
          </p:nvPr>
        </p:nvSpPr>
        <p:spPr>
          <a:solidFill>
            <a:srgbClr val="852339"/>
          </a:solidFill>
        </p:spPr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SubTitle</a:t>
            </a:r>
            <a:r>
              <a:rPr lang="en-US" dirty="0" smtClean="0"/>
              <a:t> of the Presentation</a:t>
            </a:r>
            <a:endParaRPr lang="en-US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solidFill>
            <a:srgbClr val="852339"/>
          </a:solidFill>
        </p:spPr>
      </p:sp>
    </p:spTree>
    <p:extLst>
      <p:ext uri="{BB962C8B-B14F-4D97-AF65-F5344CB8AC3E}">
        <p14:creationId xmlns:p14="http://schemas.microsoft.com/office/powerpoint/2010/main" val="1472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Bullet point 1</a:t>
            </a:r>
          </a:p>
          <a:p>
            <a:r>
              <a:rPr lang="en-US" dirty="0" smtClean="0"/>
              <a:t>Bullet point 2</a:t>
            </a:r>
          </a:p>
          <a:p>
            <a:pPr lvl="1"/>
            <a:r>
              <a:rPr lang="en-US" dirty="0" smtClean="0"/>
              <a:t>Bullet point 2.1</a:t>
            </a:r>
          </a:p>
          <a:p>
            <a:pPr lvl="1"/>
            <a:r>
              <a:rPr lang="en-US" dirty="0" smtClean="0"/>
              <a:t>Bullet point 2.2</a:t>
            </a:r>
          </a:p>
          <a:p>
            <a:pPr lvl="2"/>
            <a:r>
              <a:rPr lang="en-US" dirty="0" smtClean="0"/>
              <a:t>Bullet point 2.2.1</a:t>
            </a:r>
          </a:p>
          <a:p>
            <a:r>
              <a:rPr lang="en-US" dirty="0" smtClean="0"/>
              <a:t>Bullet point 3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Title of the Slide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Subtitle of the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3"/>
          </p:nvPr>
        </p:nvSpPr>
        <p:spPr>
          <a:solidFill>
            <a:srgbClr val="852339"/>
          </a:solidFill>
        </p:spPr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Title Of Section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SUBTITLE OF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Text on Final Slide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Contact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RCIS Presentation Template">
  <a:themeElements>
    <a:clrScheme name="ERCIS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8797A3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ERCIS Presentation Template</Template>
  <TotalTime>0</TotalTime>
  <Words>46</Words>
  <Application>Microsoft Office PowerPoint</Application>
  <PresentationFormat>Bildschirmpräsentation (4:3)</PresentationFormat>
  <Paragraphs>14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ERCIS Presentation Template</vt:lpstr>
      <vt:lpstr>PowerPoint-Präsentation</vt:lpstr>
      <vt:lpstr>PowerPoint-Präsentation</vt:lpstr>
      <vt:lpstr>PowerPoint-Präsentation</vt:lpstr>
      <vt:lpstr>PowerPoint-Präsentation</vt:lpstr>
    </vt:vector>
  </TitlesOfParts>
  <Manager>armin.stein@ercis.uni-muenster.de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Lekse</dc:creator>
  <cp:lastModifiedBy>Dominik Lekse</cp:lastModifiedBy>
  <cp:revision>5</cp:revision>
  <cp:lastPrinted>2013-05-02T10:46:53Z</cp:lastPrinted>
  <dcterms:created xsi:type="dcterms:W3CDTF">2013-05-02T09:56:52Z</dcterms:created>
  <dcterms:modified xsi:type="dcterms:W3CDTF">2013-05-10T16:50:29Z</dcterms:modified>
</cp:coreProperties>
</file>