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71" autoAdjust="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ChemCorp Inc. </a:t>
            </a:r>
            <a:r>
              <a:rPr lang="en-AU" sz="1070" b="1" dirty="0"/>
              <a:t>has recently discovered It is losing customers to competitors and has decided to come-up with a short-term action plan that investigates which underperforming products would result in loss of future market share.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5"/>
            <a:ext cx="4324418" cy="11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ChemCorp identifies at least one underperforming product to divest.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57687" y="5135402"/>
            <a:ext cx="4324418" cy="107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dirty="0"/>
              <a:t>The solution space includes 3 main parts.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dirty="0"/>
              <a:t>	a) Customer Strategy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dirty="0"/>
              <a:t>	B) Market Opportunities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dirty="0"/>
              <a:t>	C) Market Growth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amount of time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070" b="1" dirty="0"/>
              <a:t>The new Chief Sales Officer’s inexperience with technical Jargons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070" b="1" dirty="0"/>
              <a:t>ChemCorp Sales Data Jan15 – Dec15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7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from Amelia Edwards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071" b="1" dirty="0"/>
              <a:t>Chief Sales Officer: Amelia Edwards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AU" sz="1071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Chief Operations officer: Ricardo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25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ChemCorp identify at least one growth and one underperforming product then decide which one to divest in two months to avoid losing market share?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465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Quattrocento Sans</vt:lpstr>
      <vt:lpstr>Wingdings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Dagmawi Kassa</cp:lastModifiedBy>
  <cp:revision>13</cp:revision>
  <dcterms:modified xsi:type="dcterms:W3CDTF">2024-04-10T00:37:06Z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2024-04-10T00:10:03Z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2d65c2d5-3e9d-4413-ba32-5ac894b0233b</vt:lpwstr>
  </property>
  <property fmtid="{D5CDD505-2E9C-101B-9397-08002B2CF9AE}" pid="7" name="MSIP_Label_defa4170-0d19-0005-0004-bc88714345d2_ActionId">
    <vt:lpwstr>cb9a93d7-71ba-4013-8178-9968aefe9aa8</vt:lpwstr>
  </property>
  <property fmtid="{D5CDD505-2E9C-101B-9397-08002B2CF9AE}" pid="8" name="MSIP_Label_defa4170-0d19-0005-0004-bc88714345d2_ContentBits">
    <vt:lpwstr>0</vt:lpwstr>
  </property>
</Properties>
</file>