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107" d="100"/>
          <a:sy n="107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USD $200.00/night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ADB5BD"/>
                </a:solidFill>
                <a:latin typeface="system-ui"/>
              </a:rPr>
              <a:t>Villa Size: 550 sqft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64694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 dirty="0">
                <a:solidFill>
                  <a:srgbClr val="00B050"/>
                </a:solidFill>
              </a:rPr>
              <a:t>WHITE LAGOON RESORT</a:t>
            </a: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Pages>0</Pages>
  <Words>49</Words>
  <Characters>0</Characters>
  <Application>Microsoft Office PowerPoint</Application>
  <PresentationFormat>Widescreen</PresentationFormat>
  <Lines>0</Lines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Dageron</cp:lastModifiedBy>
  <cp:revision>12</cp:revision>
  <dcterms:created xsi:type="dcterms:W3CDTF">2023-06-28T17:46:04Z</dcterms:created>
  <dcterms:modified xsi:type="dcterms:W3CDTF">2024-02-04T20:05:15Z</dcterms:modified>
</cp:coreProperties>
</file>