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  <p:sldMasterId id="2147483684" r:id="rId2"/>
  </p:sldMasterIdLst>
  <p:notesMasterIdLst>
    <p:notesMasterId r:id="rId16"/>
  </p:notesMasterIdLst>
  <p:sldIdLst>
    <p:sldId id="256" r:id="rId3"/>
    <p:sldId id="257" r:id="rId4"/>
    <p:sldId id="280" r:id="rId5"/>
    <p:sldId id="287" r:id="rId6"/>
    <p:sldId id="285" r:id="rId7"/>
    <p:sldId id="286" r:id="rId8"/>
    <p:sldId id="282" r:id="rId9"/>
    <p:sldId id="290" r:id="rId10"/>
    <p:sldId id="284" r:id="rId11"/>
    <p:sldId id="288" r:id="rId12"/>
    <p:sldId id="289" r:id="rId13"/>
    <p:sldId id="279" r:id="rId14"/>
    <p:sldId id="291" r:id="rId15"/>
  </p:sldIdLst>
  <p:sldSz cx="12190413" cy="6859588"/>
  <p:notesSz cx="6858000" cy="9144000"/>
  <p:embeddedFontLst>
    <p:embeddedFont>
      <p:font typeface="Lato" panose="020F0502020204030203" pitchFamily="34" charset="0"/>
      <p:regular r:id="rId17"/>
    </p:embeddedFont>
    <p:embeddedFont>
      <p:font typeface="Microsoft Sans Serif" panose="020B0604020202020204" pitchFamily="34" charset="0"/>
      <p:regular r:id="rId18"/>
    </p:embeddedFont>
    <p:embeddedFont>
      <p:font typeface="Roboto" panose="02000000000000000000" pitchFamily="2" charset="0"/>
      <p:regular r:id="rId19"/>
    </p:embeddedFont>
  </p:embeddedFontLst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1pPr>
    <a:lvl2pPr marL="508000" indent="-50800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2pPr>
    <a:lvl3pPr marL="1017588" indent="-103188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3pPr>
    <a:lvl4pPr marL="1527175" indent="-155575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4pPr>
    <a:lvl5pPr marL="2036763" indent="-207963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8D4CC"/>
    <a:srgbClr val="F9D8D1"/>
    <a:srgbClr val="FCC53A"/>
    <a:srgbClr val="EEC971"/>
    <a:srgbClr val="EE9B43"/>
    <a:srgbClr val="35759D"/>
    <a:srgbClr val="35B19D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39ABD-A454-43F0-860D-1824EF1BB6F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EBD6EE-7B58-45D6-B417-96F5E1EF8FAD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Изучить требования заказчика и провести анализ предметной области – производство изделий и их учет.</a:t>
          </a:r>
        </a:p>
      </dgm:t>
    </dgm:pt>
    <dgm:pt modelId="{26B18E33-F57A-4A5D-85C1-BDDE884ACC71}" type="parTrans" cxnId="{EC2B5330-FA1C-4F3E-9683-858B157A0A4C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601D34C-1EAD-4740-A012-D3D0CA013E87}" type="sibTrans" cxnId="{EC2B5330-FA1C-4F3E-9683-858B157A0A4C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6119D3B-40F7-404A-AA5E-49B1180E9FAE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модель базы данных.</a:t>
          </a:r>
        </a:p>
      </dgm:t>
    </dgm:pt>
    <dgm:pt modelId="{A63C5DE3-D9A0-4D1C-A42E-F69ACEDE7DEC}" type="parTrans" cxnId="{40DC7FA5-FDB7-49FE-A7A7-70417141FDED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4A1350-ABA4-49B0-A4B5-56C101846963}" type="sibTrans" cxnId="{40DC7FA5-FDB7-49FE-A7A7-70417141FDED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4C16B19-559A-4BFA-A612-35DA6E755D1E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пользовательский интерфейс информационной системы.</a:t>
          </a:r>
        </a:p>
      </dgm:t>
    </dgm:pt>
    <dgm:pt modelId="{AFD8AF09-0B7A-41F4-9CED-0E3BCEE7EA10}" type="parTrans" cxnId="{01BCE12B-D590-4C45-A895-F36939AE40D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8407340-1DD0-4896-A01C-816F6457690B}" type="sibTrans" cxnId="{01BCE12B-D590-4C45-A895-F36939AE40D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7D3B019-7FEF-4449-9853-801E2A5233AB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Разработать функциональные возможности информационной системы.</a:t>
          </a:r>
        </a:p>
      </dgm:t>
    </dgm:pt>
    <dgm:pt modelId="{950F29CD-D525-4343-A3F4-514A3A3EFDEF}" type="parTrans" cxnId="{DBFFC3B7-4592-405E-83D0-537C5F95F1FB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E95432B-E040-4EDC-83AD-44B7D39DFF9E}" type="sibTrans" cxnId="{DBFFC3B7-4592-405E-83D0-537C5F95F1FB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7962AFE-E9B7-45E3-BA02-E74B4D8C0D95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Оформить техническую документацию в виде пояснительной записки на выпускную квалификационную работу.</a:t>
          </a:r>
        </a:p>
      </dgm:t>
    </dgm:pt>
    <dgm:pt modelId="{ABC49906-4505-442F-8829-68978C2077F8}" type="parTrans" cxnId="{12FEFC65-2140-40E7-AD32-22167F189F9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C52E54F-DD64-4991-829C-61D7F07D38E3}" type="sibTrans" cxnId="{12FEFC65-2140-40E7-AD32-22167F189F9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B7247AB-7838-4CFF-8161-50095D077E68}" type="pres">
      <dgm:prSet presAssocID="{E2239ABD-A454-43F0-860D-1824EF1BB6F9}" presName="diagram" presStyleCnt="0">
        <dgm:presLayoutVars>
          <dgm:dir/>
          <dgm:resizeHandles val="exact"/>
        </dgm:presLayoutVars>
      </dgm:prSet>
      <dgm:spPr/>
    </dgm:pt>
    <dgm:pt modelId="{DCA7C3A8-A33D-492D-89BB-48718072505A}" type="pres">
      <dgm:prSet presAssocID="{68EBD6EE-7B58-45D6-B417-96F5E1EF8FAD}" presName="node" presStyleLbl="node1" presStyleIdx="0" presStyleCnt="5">
        <dgm:presLayoutVars>
          <dgm:bulletEnabled val="1"/>
        </dgm:presLayoutVars>
      </dgm:prSet>
      <dgm:spPr/>
    </dgm:pt>
    <dgm:pt modelId="{B461551A-A2A2-4F32-AB55-7EEEFD3B0B76}" type="pres">
      <dgm:prSet presAssocID="{9601D34C-1EAD-4740-A012-D3D0CA013E87}" presName="sibTrans" presStyleCnt="0"/>
      <dgm:spPr/>
    </dgm:pt>
    <dgm:pt modelId="{C01538A1-AE31-4656-AA9F-05DFE102E809}" type="pres">
      <dgm:prSet presAssocID="{16119D3B-40F7-404A-AA5E-49B1180E9FAE}" presName="node" presStyleLbl="node1" presStyleIdx="1" presStyleCnt="5">
        <dgm:presLayoutVars>
          <dgm:bulletEnabled val="1"/>
        </dgm:presLayoutVars>
      </dgm:prSet>
      <dgm:spPr/>
    </dgm:pt>
    <dgm:pt modelId="{9B0FECA9-C013-403C-B3CA-F010427CC8C7}" type="pres">
      <dgm:prSet presAssocID="{954A1350-ABA4-49B0-A4B5-56C101846963}" presName="sibTrans" presStyleCnt="0"/>
      <dgm:spPr/>
    </dgm:pt>
    <dgm:pt modelId="{D8683840-30A9-460A-9419-D990B68653E5}" type="pres">
      <dgm:prSet presAssocID="{84C16B19-559A-4BFA-A612-35DA6E755D1E}" presName="node" presStyleLbl="node1" presStyleIdx="2" presStyleCnt="5">
        <dgm:presLayoutVars>
          <dgm:bulletEnabled val="1"/>
        </dgm:presLayoutVars>
      </dgm:prSet>
      <dgm:spPr/>
    </dgm:pt>
    <dgm:pt modelId="{23A12B75-53AD-46CE-890C-13D743FE723E}" type="pres">
      <dgm:prSet presAssocID="{28407340-1DD0-4896-A01C-816F6457690B}" presName="sibTrans" presStyleCnt="0"/>
      <dgm:spPr/>
    </dgm:pt>
    <dgm:pt modelId="{3DA00E25-CFD7-4EA9-B16C-DF99A5F67EF5}" type="pres">
      <dgm:prSet presAssocID="{77D3B019-7FEF-4449-9853-801E2A5233AB}" presName="node" presStyleLbl="node1" presStyleIdx="3" presStyleCnt="5">
        <dgm:presLayoutVars>
          <dgm:bulletEnabled val="1"/>
        </dgm:presLayoutVars>
      </dgm:prSet>
      <dgm:spPr/>
    </dgm:pt>
    <dgm:pt modelId="{1F8E12D2-D62E-4002-8C57-129D78A01C06}" type="pres">
      <dgm:prSet presAssocID="{9E95432B-E040-4EDC-83AD-44B7D39DFF9E}" presName="sibTrans" presStyleCnt="0"/>
      <dgm:spPr/>
    </dgm:pt>
    <dgm:pt modelId="{5465BB48-C438-4854-BC20-3F4269A49BA7}" type="pres">
      <dgm:prSet presAssocID="{27962AFE-E9B7-45E3-BA02-E74B4D8C0D95}" presName="node" presStyleLbl="node1" presStyleIdx="4" presStyleCnt="5">
        <dgm:presLayoutVars>
          <dgm:bulletEnabled val="1"/>
        </dgm:presLayoutVars>
      </dgm:prSet>
      <dgm:spPr/>
    </dgm:pt>
  </dgm:ptLst>
  <dgm:cxnLst>
    <dgm:cxn modelId="{01BCE12B-D590-4C45-A895-F36939AE40D2}" srcId="{E2239ABD-A454-43F0-860D-1824EF1BB6F9}" destId="{84C16B19-559A-4BFA-A612-35DA6E755D1E}" srcOrd="2" destOrd="0" parTransId="{AFD8AF09-0B7A-41F4-9CED-0E3BCEE7EA10}" sibTransId="{28407340-1DD0-4896-A01C-816F6457690B}"/>
    <dgm:cxn modelId="{EC2B5330-FA1C-4F3E-9683-858B157A0A4C}" srcId="{E2239ABD-A454-43F0-860D-1824EF1BB6F9}" destId="{68EBD6EE-7B58-45D6-B417-96F5E1EF8FAD}" srcOrd="0" destOrd="0" parTransId="{26B18E33-F57A-4A5D-85C1-BDDE884ACC71}" sibTransId="{9601D34C-1EAD-4740-A012-D3D0CA013E87}"/>
    <dgm:cxn modelId="{12FEFC65-2140-40E7-AD32-22167F189F92}" srcId="{E2239ABD-A454-43F0-860D-1824EF1BB6F9}" destId="{27962AFE-E9B7-45E3-BA02-E74B4D8C0D95}" srcOrd="4" destOrd="0" parTransId="{ABC49906-4505-442F-8829-68978C2077F8}" sibTransId="{DC52E54F-DD64-4991-829C-61D7F07D38E3}"/>
    <dgm:cxn modelId="{CB2D7348-720B-4673-8E9C-C274B2B42DC5}" type="presOf" srcId="{27962AFE-E9B7-45E3-BA02-E74B4D8C0D95}" destId="{5465BB48-C438-4854-BC20-3F4269A49BA7}" srcOrd="0" destOrd="0" presId="urn:microsoft.com/office/officeart/2005/8/layout/default"/>
    <dgm:cxn modelId="{87FE3688-3F50-4509-9F40-F651DD7DBA50}" type="presOf" srcId="{77D3B019-7FEF-4449-9853-801E2A5233AB}" destId="{3DA00E25-CFD7-4EA9-B16C-DF99A5F67EF5}" srcOrd="0" destOrd="0" presId="urn:microsoft.com/office/officeart/2005/8/layout/default"/>
    <dgm:cxn modelId="{A1A3F2A2-2E8F-417E-9567-86AA43B7C7A6}" type="presOf" srcId="{68EBD6EE-7B58-45D6-B417-96F5E1EF8FAD}" destId="{DCA7C3A8-A33D-492D-89BB-48718072505A}" srcOrd="0" destOrd="0" presId="urn:microsoft.com/office/officeart/2005/8/layout/default"/>
    <dgm:cxn modelId="{40DC7FA5-FDB7-49FE-A7A7-70417141FDED}" srcId="{E2239ABD-A454-43F0-860D-1824EF1BB6F9}" destId="{16119D3B-40F7-404A-AA5E-49B1180E9FAE}" srcOrd="1" destOrd="0" parTransId="{A63C5DE3-D9A0-4D1C-A42E-F69ACEDE7DEC}" sibTransId="{954A1350-ABA4-49B0-A4B5-56C101846963}"/>
    <dgm:cxn modelId="{DBFFC3B7-4592-405E-83D0-537C5F95F1FB}" srcId="{E2239ABD-A454-43F0-860D-1824EF1BB6F9}" destId="{77D3B019-7FEF-4449-9853-801E2A5233AB}" srcOrd="3" destOrd="0" parTransId="{950F29CD-D525-4343-A3F4-514A3A3EFDEF}" sibTransId="{9E95432B-E040-4EDC-83AD-44B7D39DFF9E}"/>
    <dgm:cxn modelId="{6D0E98C7-4E3E-4BA1-9B66-561A6013CDEF}" type="presOf" srcId="{16119D3B-40F7-404A-AA5E-49B1180E9FAE}" destId="{C01538A1-AE31-4656-AA9F-05DFE102E809}" srcOrd="0" destOrd="0" presId="urn:microsoft.com/office/officeart/2005/8/layout/default"/>
    <dgm:cxn modelId="{A4CF69D6-C67E-40C4-A737-C0570F9F3567}" type="presOf" srcId="{E2239ABD-A454-43F0-860D-1824EF1BB6F9}" destId="{8B7247AB-7838-4CFF-8161-50095D077E68}" srcOrd="0" destOrd="0" presId="urn:microsoft.com/office/officeart/2005/8/layout/default"/>
    <dgm:cxn modelId="{671336E4-7206-44A5-ACFA-12BAFBD32F9E}" type="presOf" srcId="{84C16B19-559A-4BFA-A612-35DA6E755D1E}" destId="{D8683840-30A9-460A-9419-D990B68653E5}" srcOrd="0" destOrd="0" presId="urn:microsoft.com/office/officeart/2005/8/layout/default"/>
    <dgm:cxn modelId="{A23E8DCA-F76F-42FD-BAED-111FFB565365}" type="presParOf" srcId="{8B7247AB-7838-4CFF-8161-50095D077E68}" destId="{DCA7C3A8-A33D-492D-89BB-48718072505A}" srcOrd="0" destOrd="0" presId="urn:microsoft.com/office/officeart/2005/8/layout/default"/>
    <dgm:cxn modelId="{E955D67D-C97B-479B-B951-B35251D25A50}" type="presParOf" srcId="{8B7247AB-7838-4CFF-8161-50095D077E68}" destId="{B461551A-A2A2-4F32-AB55-7EEEFD3B0B76}" srcOrd="1" destOrd="0" presId="urn:microsoft.com/office/officeart/2005/8/layout/default"/>
    <dgm:cxn modelId="{7E741997-44EB-4599-B598-F588A991F5A4}" type="presParOf" srcId="{8B7247AB-7838-4CFF-8161-50095D077E68}" destId="{C01538A1-AE31-4656-AA9F-05DFE102E809}" srcOrd="2" destOrd="0" presId="urn:microsoft.com/office/officeart/2005/8/layout/default"/>
    <dgm:cxn modelId="{14344011-3452-4EB7-9092-090E72D886A2}" type="presParOf" srcId="{8B7247AB-7838-4CFF-8161-50095D077E68}" destId="{9B0FECA9-C013-403C-B3CA-F010427CC8C7}" srcOrd="3" destOrd="0" presId="urn:microsoft.com/office/officeart/2005/8/layout/default"/>
    <dgm:cxn modelId="{09649C3C-6911-4F84-89C7-0A3F768EBA68}" type="presParOf" srcId="{8B7247AB-7838-4CFF-8161-50095D077E68}" destId="{D8683840-30A9-460A-9419-D990B68653E5}" srcOrd="4" destOrd="0" presId="urn:microsoft.com/office/officeart/2005/8/layout/default"/>
    <dgm:cxn modelId="{79C83F4F-F93C-40A6-9963-DD77482773AF}" type="presParOf" srcId="{8B7247AB-7838-4CFF-8161-50095D077E68}" destId="{23A12B75-53AD-46CE-890C-13D743FE723E}" srcOrd="5" destOrd="0" presId="urn:microsoft.com/office/officeart/2005/8/layout/default"/>
    <dgm:cxn modelId="{99A35D9D-3A3A-4BB3-80CB-53B1D4BCFF3E}" type="presParOf" srcId="{8B7247AB-7838-4CFF-8161-50095D077E68}" destId="{3DA00E25-CFD7-4EA9-B16C-DF99A5F67EF5}" srcOrd="6" destOrd="0" presId="urn:microsoft.com/office/officeart/2005/8/layout/default"/>
    <dgm:cxn modelId="{667BA9C9-C89A-4463-8A95-F40D1F4205C7}" type="presParOf" srcId="{8B7247AB-7838-4CFF-8161-50095D077E68}" destId="{1F8E12D2-D62E-4002-8C57-129D78A01C06}" srcOrd="7" destOrd="0" presId="urn:microsoft.com/office/officeart/2005/8/layout/default"/>
    <dgm:cxn modelId="{027B5D28-FE94-4531-8C99-3271D1074CDD}" type="presParOf" srcId="{8B7247AB-7838-4CFF-8161-50095D077E68}" destId="{5465BB48-C438-4854-BC20-3F4269A49BA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8633A3-6B2E-4C10-B041-922B259BD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D44C1B6-6738-4582-AEA5-179DA06705B3}">
      <dgm:prSet phldrT="[Текст]"/>
      <dgm:spPr>
        <a:solidFill>
          <a:srgbClr val="FF9933"/>
        </a:solidFill>
      </dgm:spPr>
      <dgm:t>
        <a:bodyPr/>
        <a:lstStyle/>
        <a:p>
          <a:pPr algn="ctr"/>
          <a:r>
            <a: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Разработанное приложение предназначено для бухгалтера предприятия.</a:t>
          </a:r>
        </a:p>
      </dgm:t>
    </dgm:pt>
    <dgm:pt modelId="{F64FD85B-7BFB-421C-BB69-31228D1BD3CC}" type="parTrans" cxnId="{3A5739C5-A3C0-4C6E-A2F1-E8922E2BDCBB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8E0AFDD-C928-4679-A154-1AD59E6B755E}" type="sibTrans" cxnId="{3A5739C5-A3C0-4C6E-A2F1-E8922E2BDCBB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0B29D8F-16FB-49F8-A173-515FAA21F01D}">
      <dgm:prSet phldrT="[Текст]"/>
      <dgm:spPr>
        <a:solidFill>
          <a:srgbClr val="FF9933"/>
        </a:solidFill>
      </dgm:spPr>
      <dgm:t>
        <a:bodyPr/>
        <a:lstStyle/>
        <a:p>
          <a:pPr algn="ctr"/>
          <a:r>
            <a: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Система будет применяться для облегчения учета производства изделий на предприятии.</a:t>
          </a:r>
        </a:p>
      </dgm:t>
    </dgm:pt>
    <dgm:pt modelId="{B1422959-651C-45CF-BCEF-0460CFFCC02B}" type="parTrans" cxnId="{EA7FD7AE-DA76-4CCA-A2A7-63EEB87466F3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03230A4-14D9-4E69-9F0A-2532EE66C2B4}" type="sibTrans" cxnId="{EA7FD7AE-DA76-4CCA-A2A7-63EEB87466F3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4B761B1-3562-47D3-AE50-298E8CFE89A8}" type="pres">
      <dgm:prSet presAssocID="{BE8633A3-6B2E-4C10-B041-922B259BDB4F}" presName="linear" presStyleCnt="0">
        <dgm:presLayoutVars>
          <dgm:animLvl val="lvl"/>
          <dgm:resizeHandles val="exact"/>
        </dgm:presLayoutVars>
      </dgm:prSet>
      <dgm:spPr/>
    </dgm:pt>
    <dgm:pt modelId="{EA85CB01-D466-47A9-B073-BBC0FA535E43}" type="pres">
      <dgm:prSet presAssocID="{DD44C1B6-6738-4582-AEA5-179DA06705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62AD08-46EA-42E1-8BBE-E38DAAAF8AEA}" type="pres">
      <dgm:prSet presAssocID="{B8E0AFDD-C928-4679-A154-1AD59E6B755E}" presName="spacer" presStyleCnt="0"/>
      <dgm:spPr/>
    </dgm:pt>
    <dgm:pt modelId="{8C07BB67-AA15-4BEA-8562-124819712629}" type="pres">
      <dgm:prSet presAssocID="{90B29D8F-16FB-49F8-A173-515FAA21F0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1A9E42-64BC-40D5-B576-FEDE28E0645B}" type="presOf" srcId="{90B29D8F-16FB-49F8-A173-515FAA21F01D}" destId="{8C07BB67-AA15-4BEA-8562-124819712629}" srcOrd="0" destOrd="0" presId="urn:microsoft.com/office/officeart/2005/8/layout/vList2"/>
    <dgm:cxn modelId="{047B2D6C-A7A5-4003-AFCC-EA10A5C89BCF}" type="presOf" srcId="{DD44C1B6-6738-4582-AEA5-179DA06705B3}" destId="{EA85CB01-D466-47A9-B073-BBC0FA535E43}" srcOrd="0" destOrd="0" presId="urn:microsoft.com/office/officeart/2005/8/layout/vList2"/>
    <dgm:cxn modelId="{20D00B92-D9C1-45F2-B322-B28E8881A51E}" type="presOf" srcId="{BE8633A3-6B2E-4C10-B041-922B259BDB4F}" destId="{54B761B1-3562-47D3-AE50-298E8CFE89A8}" srcOrd="0" destOrd="0" presId="urn:microsoft.com/office/officeart/2005/8/layout/vList2"/>
    <dgm:cxn modelId="{EA7FD7AE-DA76-4CCA-A2A7-63EEB87466F3}" srcId="{BE8633A3-6B2E-4C10-B041-922B259BDB4F}" destId="{90B29D8F-16FB-49F8-A173-515FAA21F01D}" srcOrd="1" destOrd="0" parTransId="{B1422959-651C-45CF-BCEF-0460CFFCC02B}" sibTransId="{703230A4-14D9-4E69-9F0A-2532EE66C2B4}"/>
    <dgm:cxn modelId="{3A5739C5-A3C0-4C6E-A2F1-E8922E2BDCBB}" srcId="{BE8633A3-6B2E-4C10-B041-922B259BDB4F}" destId="{DD44C1B6-6738-4582-AEA5-179DA06705B3}" srcOrd="0" destOrd="0" parTransId="{F64FD85B-7BFB-421C-BB69-31228D1BD3CC}" sibTransId="{B8E0AFDD-C928-4679-A154-1AD59E6B755E}"/>
    <dgm:cxn modelId="{E11E3D7C-591B-48EE-9903-F1B16846D602}" type="presParOf" srcId="{54B761B1-3562-47D3-AE50-298E8CFE89A8}" destId="{EA85CB01-D466-47A9-B073-BBC0FA535E43}" srcOrd="0" destOrd="0" presId="urn:microsoft.com/office/officeart/2005/8/layout/vList2"/>
    <dgm:cxn modelId="{D06EC81A-05AD-49D1-B75F-9B5659DD125D}" type="presParOf" srcId="{54B761B1-3562-47D3-AE50-298E8CFE89A8}" destId="{D862AD08-46EA-42E1-8BBE-E38DAAAF8AEA}" srcOrd="1" destOrd="0" presId="urn:microsoft.com/office/officeart/2005/8/layout/vList2"/>
    <dgm:cxn modelId="{611713D3-7993-4421-8AAE-ECC842008358}" type="presParOf" srcId="{54B761B1-3562-47D3-AE50-298E8CFE89A8}" destId="{8C07BB67-AA15-4BEA-8562-1248197126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F47C3-F3B3-4076-AD64-298787B198D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E5FC50-E2E4-42AA-B063-DB0AE5B244CE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800" dirty="0"/>
            <a:t>Добавление</a:t>
          </a:r>
        </a:p>
      </dgm:t>
    </dgm:pt>
    <dgm:pt modelId="{C1CF4684-5972-495A-963D-2A26DF401662}" type="parTrans" cxnId="{BF7B18C6-1BB8-4359-B3F4-114EC1C5A41B}">
      <dgm:prSet/>
      <dgm:spPr/>
      <dgm:t>
        <a:bodyPr/>
        <a:lstStyle/>
        <a:p>
          <a:endParaRPr lang="ru-RU" sz="2800"/>
        </a:p>
      </dgm:t>
    </dgm:pt>
    <dgm:pt modelId="{276E8D0F-A6C2-4506-B74C-81CC46406430}" type="sibTrans" cxnId="{BF7B18C6-1BB8-4359-B3F4-114EC1C5A41B}">
      <dgm:prSet/>
      <dgm:spPr/>
      <dgm:t>
        <a:bodyPr/>
        <a:lstStyle/>
        <a:p>
          <a:endParaRPr lang="ru-RU" sz="2800"/>
        </a:p>
      </dgm:t>
    </dgm:pt>
    <dgm:pt modelId="{BFDD6536-CFF6-4302-8AAB-06DC7422C4CD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300" dirty="0"/>
            <a:t>Редактирование</a:t>
          </a:r>
        </a:p>
      </dgm:t>
    </dgm:pt>
    <dgm:pt modelId="{B2AA040D-7DEF-4A14-8590-3E5204DA9BD4}" type="parTrans" cxnId="{D6A001A5-AD8B-4CCB-81C8-523E222B6F49}">
      <dgm:prSet/>
      <dgm:spPr/>
      <dgm:t>
        <a:bodyPr/>
        <a:lstStyle/>
        <a:p>
          <a:endParaRPr lang="ru-RU" sz="2800"/>
        </a:p>
      </dgm:t>
    </dgm:pt>
    <dgm:pt modelId="{D62AE058-EAFF-4F3E-AD1D-66FF4E23CF45}" type="sibTrans" cxnId="{D6A001A5-AD8B-4CCB-81C8-523E222B6F49}">
      <dgm:prSet/>
      <dgm:spPr/>
      <dgm:t>
        <a:bodyPr/>
        <a:lstStyle/>
        <a:p>
          <a:endParaRPr lang="ru-RU" sz="2800"/>
        </a:p>
      </dgm:t>
    </dgm:pt>
    <dgm:pt modelId="{A43F3074-0A4C-400E-BA73-799DAF8357B8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800" dirty="0"/>
            <a:t>Удаление</a:t>
          </a:r>
        </a:p>
      </dgm:t>
    </dgm:pt>
    <dgm:pt modelId="{7497E92E-9095-4E8A-BE90-2533FBE8B716}" type="parTrans" cxnId="{336B0EAB-4B36-49B7-ABF0-40CFD0C546FA}">
      <dgm:prSet/>
      <dgm:spPr/>
      <dgm:t>
        <a:bodyPr/>
        <a:lstStyle/>
        <a:p>
          <a:endParaRPr lang="ru-RU" sz="2800"/>
        </a:p>
      </dgm:t>
    </dgm:pt>
    <dgm:pt modelId="{DA0E7D6D-F788-4295-91CF-A79026B48001}" type="sibTrans" cxnId="{336B0EAB-4B36-49B7-ABF0-40CFD0C546FA}">
      <dgm:prSet/>
      <dgm:spPr/>
      <dgm:t>
        <a:bodyPr/>
        <a:lstStyle/>
        <a:p>
          <a:endParaRPr lang="ru-RU" sz="2800"/>
        </a:p>
      </dgm:t>
    </dgm:pt>
    <dgm:pt modelId="{7F64E64F-AEFD-4DC9-A4F9-3A380E17D296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800" dirty="0"/>
            <a:t>Поиск</a:t>
          </a:r>
        </a:p>
      </dgm:t>
    </dgm:pt>
    <dgm:pt modelId="{62099C12-6A6C-4086-8940-4C222ACD301C}" type="parTrans" cxnId="{248C4463-8CB9-45B0-A226-119747024528}">
      <dgm:prSet/>
      <dgm:spPr/>
      <dgm:t>
        <a:bodyPr/>
        <a:lstStyle/>
        <a:p>
          <a:endParaRPr lang="ru-RU" sz="2800"/>
        </a:p>
      </dgm:t>
    </dgm:pt>
    <dgm:pt modelId="{D6A67F0E-BF3D-45A3-A041-71C19CBC5AB8}" type="sibTrans" cxnId="{248C4463-8CB9-45B0-A226-119747024528}">
      <dgm:prSet/>
      <dgm:spPr/>
      <dgm:t>
        <a:bodyPr/>
        <a:lstStyle/>
        <a:p>
          <a:endParaRPr lang="ru-RU" sz="2800"/>
        </a:p>
      </dgm:t>
    </dgm:pt>
    <dgm:pt modelId="{7B64759E-8DD5-4C4F-9A73-FECDED52DEE5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800" dirty="0"/>
            <a:t>Сортировка</a:t>
          </a:r>
        </a:p>
      </dgm:t>
    </dgm:pt>
    <dgm:pt modelId="{C36CBE77-70A7-45B7-B2AE-A58AE0064E91}" type="parTrans" cxnId="{6A80D76D-E295-4768-A3A2-116C25225B22}">
      <dgm:prSet/>
      <dgm:spPr/>
      <dgm:t>
        <a:bodyPr/>
        <a:lstStyle/>
        <a:p>
          <a:endParaRPr lang="ru-RU" sz="2800"/>
        </a:p>
      </dgm:t>
    </dgm:pt>
    <dgm:pt modelId="{589AD04A-C55E-4E47-8477-569FB1723ED1}" type="sibTrans" cxnId="{6A80D76D-E295-4768-A3A2-116C25225B22}">
      <dgm:prSet/>
      <dgm:spPr/>
      <dgm:t>
        <a:bodyPr/>
        <a:lstStyle/>
        <a:p>
          <a:endParaRPr lang="ru-RU" sz="2800"/>
        </a:p>
      </dgm:t>
    </dgm:pt>
    <dgm:pt modelId="{BFA25E0A-7AC8-4BDE-B79B-9CFCD8FFCC86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400" dirty="0"/>
            <a:t>Автоматический подсчет</a:t>
          </a:r>
        </a:p>
      </dgm:t>
    </dgm:pt>
    <dgm:pt modelId="{093A8FBD-C69C-4E17-AFAF-77D17816CC1B}" type="parTrans" cxnId="{18D2D6A5-3347-4931-BC24-ECB45BE0257A}">
      <dgm:prSet/>
      <dgm:spPr/>
      <dgm:t>
        <a:bodyPr/>
        <a:lstStyle/>
        <a:p>
          <a:endParaRPr lang="ru-RU" sz="2800"/>
        </a:p>
      </dgm:t>
    </dgm:pt>
    <dgm:pt modelId="{23294921-10A8-4837-B5F3-A36252C1EEAA}" type="sibTrans" cxnId="{18D2D6A5-3347-4931-BC24-ECB45BE0257A}">
      <dgm:prSet/>
      <dgm:spPr/>
      <dgm:t>
        <a:bodyPr/>
        <a:lstStyle/>
        <a:p>
          <a:endParaRPr lang="ru-RU" sz="2800"/>
        </a:p>
      </dgm:t>
    </dgm:pt>
    <dgm:pt modelId="{2E9E3097-0DBC-4AE5-83A8-F0CE18700DC1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800" dirty="0"/>
            <a:t>Фильтрация</a:t>
          </a:r>
        </a:p>
      </dgm:t>
    </dgm:pt>
    <dgm:pt modelId="{421BAAF6-473D-4534-84E5-1D0B17C79D99}" type="parTrans" cxnId="{D256F0C7-CF9B-4BBF-861A-CC27B356CB2B}">
      <dgm:prSet/>
      <dgm:spPr/>
      <dgm:t>
        <a:bodyPr/>
        <a:lstStyle/>
        <a:p>
          <a:endParaRPr lang="ru-RU" sz="2800"/>
        </a:p>
      </dgm:t>
    </dgm:pt>
    <dgm:pt modelId="{C0E99E7C-52EE-4FCC-A2F9-DF478858673A}" type="sibTrans" cxnId="{D256F0C7-CF9B-4BBF-861A-CC27B356CB2B}">
      <dgm:prSet/>
      <dgm:spPr/>
      <dgm:t>
        <a:bodyPr/>
        <a:lstStyle/>
        <a:p>
          <a:endParaRPr lang="ru-RU" sz="2800"/>
        </a:p>
      </dgm:t>
    </dgm:pt>
    <dgm:pt modelId="{438DDA95-2BE2-43FE-A730-9C51B04ADFF7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2500" dirty="0"/>
            <a:t>Формирование отчета</a:t>
          </a:r>
        </a:p>
      </dgm:t>
    </dgm:pt>
    <dgm:pt modelId="{2DF98103-1C2C-44E1-8097-B01DA9E31776}" type="parTrans" cxnId="{5B01C846-2E65-4642-A8A0-ED3D128F5529}">
      <dgm:prSet/>
      <dgm:spPr/>
      <dgm:t>
        <a:bodyPr/>
        <a:lstStyle/>
        <a:p>
          <a:endParaRPr lang="ru-RU" sz="2800"/>
        </a:p>
      </dgm:t>
    </dgm:pt>
    <dgm:pt modelId="{B90224A2-0D58-480D-83BC-ECC88CFB355A}" type="sibTrans" cxnId="{5B01C846-2E65-4642-A8A0-ED3D128F5529}">
      <dgm:prSet/>
      <dgm:spPr/>
      <dgm:t>
        <a:bodyPr/>
        <a:lstStyle/>
        <a:p>
          <a:endParaRPr lang="ru-RU" sz="2800"/>
        </a:p>
      </dgm:t>
    </dgm:pt>
    <dgm:pt modelId="{CD378E29-7821-4E63-BFA5-08392A808BAC}" type="pres">
      <dgm:prSet presAssocID="{B9CF47C3-F3B3-4076-AD64-298787B198DC}" presName="diagram" presStyleCnt="0">
        <dgm:presLayoutVars>
          <dgm:dir/>
          <dgm:resizeHandles val="exact"/>
        </dgm:presLayoutVars>
      </dgm:prSet>
      <dgm:spPr/>
    </dgm:pt>
    <dgm:pt modelId="{E269AA8F-8475-4CC2-9CD7-B60F5843B27D}" type="pres">
      <dgm:prSet presAssocID="{8AE5FC50-E2E4-42AA-B063-DB0AE5B244CE}" presName="node" presStyleLbl="node1" presStyleIdx="0" presStyleCnt="8">
        <dgm:presLayoutVars>
          <dgm:bulletEnabled val="1"/>
        </dgm:presLayoutVars>
      </dgm:prSet>
      <dgm:spPr/>
    </dgm:pt>
    <dgm:pt modelId="{54E724F0-60D0-4CE9-9357-814256C97C9C}" type="pres">
      <dgm:prSet presAssocID="{276E8D0F-A6C2-4506-B74C-81CC46406430}" presName="sibTrans" presStyleCnt="0"/>
      <dgm:spPr/>
    </dgm:pt>
    <dgm:pt modelId="{0EED200A-54A7-4F54-8CCB-3ACA85418EC5}" type="pres">
      <dgm:prSet presAssocID="{BFDD6536-CFF6-4302-8AAB-06DC7422C4CD}" presName="node" presStyleLbl="node1" presStyleIdx="1" presStyleCnt="8">
        <dgm:presLayoutVars>
          <dgm:bulletEnabled val="1"/>
        </dgm:presLayoutVars>
      </dgm:prSet>
      <dgm:spPr/>
    </dgm:pt>
    <dgm:pt modelId="{BC1AF722-7CFB-44AC-8B34-A529591951C5}" type="pres">
      <dgm:prSet presAssocID="{D62AE058-EAFF-4F3E-AD1D-66FF4E23CF45}" presName="sibTrans" presStyleCnt="0"/>
      <dgm:spPr/>
    </dgm:pt>
    <dgm:pt modelId="{CE9A5F9F-DA15-47B0-8B5B-783E7296835A}" type="pres">
      <dgm:prSet presAssocID="{A43F3074-0A4C-400E-BA73-799DAF8357B8}" presName="node" presStyleLbl="node1" presStyleIdx="2" presStyleCnt="8">
        <dgm:presLayoutVars>
          <dgm:bulletEnabled val="1"/>
        </dgm:presLayoutVars>
      </dgm:prSet>
      <dgm:spPr/>
    </dgm:pt>
    <dgm:pt modelId="{ADE82F63-FE89-4139-9BDB-E3DFDA8C818F}" type="pres">
      <dgm:prSet presAssocID="{DA0E7D6D-F788-4295-91CF-A79026B48001}" presName="sibTrans" presStyleCnt="0"/>
      <dgm:spPr/>
    </dgm:pt>
    <dgm:pt modelId="{110A3CB5-48D1-4982-A32A-749AEC194503}" type="pres">
      <dgm:prSet presAssocID="{7F64E64F-AEFD-4DC9-A4F9-3A380E17D296}" presName="node" presStyleLbl="node1" presStyleIdx="3" presStyleCnt="8">
        <dgm:presLayoutVars>
          <dgm:bulletEnabled val="1"/>
        </dgm:presLayoutVars>
      </dgm:prSet>
      <dgm:spPr/>
    </dgm:pt>
    <dgm:pt modelId="{8E329A4C-6344-40B1-99AE-6078EEF55551}" type="pres">
      <dgm:prSet presAssocID="{D6A67F0E-BF3D-45A3-A041-71C19CBC5AB8}" presName="sibTrans" presStyleCnt="0"/>
      <dgm:spPr/>
    </dgm:pt>
    <dgm:pt modelId="{A1B2C123-A03A-4F09-8954-DAB722ACD22D}" type="pres">
      <dgm:prSet presAssocID="{7B64759E-8DD5-4C4F-9A73-FECDED52DEE5}" presName="node" presStyleLbl="node1" presStyleIdx="4" presStyleCnt="8">
        <dgm:presLayoutVars>
          <dgm:bulletEnabled val="1"/>
        </dgm:presLayoutVars>
      </dgm:prSet>
      <dgm:spPr/>
    </dgm:pt>
    <dgm:pt modelId="{BB005422-5F1D-4DB1-B025-15A3A4FEC512}" type="pres">
      <dgm:prSet presAssocID="{589AD04A-C55E-4E47-8477-569FB1723ED1}" presName="sibTrans" presStyleCnt="0"/>
      <dgm:spPr/>
    </dgm:pt>
    <dgm:pt modelId="{8C9B0AEB-D869-4E5D-8D68-7FF878FAAF73}" type="pres">
      <dgm:prSet presAssocID="{2E9E3097-0DBC-4AE5-83A8-F0CE18700DC1}" presName="node" presStyleLbl="node1" presStyleIdx="5" presStyleCnt="8">
        <dgm:presLayoutVars>
          <dgm:bulletEnabled val="1"/>
        </dgm:presLayoutVars>
      </dgm:prSet>
      <dgm:spPr/>
    </dgm:pt>
    <dgm:pt modelId="{168BF026-2254-4516-B175-18B2B8EB9C50}" type="pres">
      <dgm:prSet presAssocID="{C0E99E7C-52EE-4FCC-A2F9-DF478858673A}" presName="sibTrans" presStyleCnt="0"/>
      <dgm:spPr/>
    </dgm:pt>
    <dgm:pt modelId="{E1A00944-15CE-425B-84AC-10C745328DBA}" type="pres">
      <dgm:prSet presAssocID="{BFA25E0A-7AC8-4BDE-B79B-9CFCD8FFCC86}" presName="node" presStyleLbl="node1" presStyleIdx="6" presStyleCnt="8">
        <dgm:presLayoutVars>
          <dgm:bulletEnabled val="1"/>
        </dgm:presLayoutVars>
      </dgm:prSet>
      <dgm:spPr/>
    </dgm:pt>
    <dgm:pt modelId="{B0DFA2DA-BFB5-49DC-947D-EF4097BE4EF3}" type="pres">
      <dgm:prSet presAssocID="{23294921-10A8-4837-B5F3-A36252C1EEAA}" presName="sibTrans" presStyleCnt="0"/>
      <dgm:spPr/>
    </dgm:pt>
    <dgm:pt modelId="{1EB7980F-2192-493C-A97F-07AF142FD65A}" type="pres">
      <dgm:prSet presAssocID="{438DDA95-2BE2-43FE-A730-9C51B04ADFF7}" presName="node" presStyleLbl="node1" presStyleIdx="7" presStyleCnt="8">
        <dgm:presLayoutVars>
          <dgm:bulletEnabled val="1"/>
        </dgm:presLayoutVars>
      </dgm:prSet>
      <dgm:spPr/>
    </dgm:pt>
  </dgm:ptLst>
  <dgm:cxnLst>
    <dgm:cxn modelId="{189D7004-3D71-4429-90A1-E497DA363815}" type="presOf" srcId="{7B64759E-8DD5-4C4F-9A73-FECDED52DEE5}" destId="{A1B2C123-A03A-4F09-8954-DAB722ACD22D}" srcOrd="0" destOrd="0" presId="urn:microsoft.com/office/officeart/2005/8/layout/default"/>
    <dgm:cxn modelId="{90507311-5FF2-459B-9C5F-8F6AAA62E518}" type="presOf" srcId="{B9CF47C3-F3B3-4076-AD64-298787B198DC}" destId="{CD378E29-7821-4E63-BFA5-08392A808BAC}" srcOrd="0" destOrd="0" presId="urn:microsoft.com/office/officeart/2005/8/layout/default"/>
    <dgm:cxn modelId="{80B25B15-9539-4930-B6D3-3EE8625B3C96}" type="presOf" srcId="{2E9E3097-0DBC-4AE5-83A8-F0CE18700DC1}" destId="{8C9B0AEB-D869-4E5D-8D68-7FF878FAAF73}" srcOrd="0" destOrd="0" presId="urn:microsoft.com/office/officeart/2005/8/layout/default"/>
    <dgm:cxn modelId="{248C4463-8CB9-45B0-A226-119747024528}" srcId="{B9CF47C3-F3B3-4076-AD64-298787B198DC}" destId="{7F64E64F-AEFD-4DC9-A4F9-3A380E17D296}" srcOrd="3" destOrd="0" parTransId="{62099C12-6A6C-4086-8940-4C222ACD301C}" sibTransId="{D6A67F0E-BF3D-45A3-A041-71C19CBC5AB8}"/>
    <dgm:cxn modelId="{5B01C846-2E65-4642-A8A0-ED3D128F5529}" srcId="{B9CF47C3-F3B3-4076-AD64-298787B198DC}" destId="{438DDA95-2BE2-43FE-A730-9C51B04ADFF7}" srcOrd="7" destOrd="0" parTransId="{2DF98103-1C2C-44E1-8097-B01DA9E31776}" sibTransId="{B90224A2-0D58-480D-83BC-ECC88CFB355A}"/>
    <dgm:cxn modelId="{39EBDF47-5C9B-48B6-8E04-6D7F656D0022}" type="presOf" srcId="{7F64E64F-AEFD-4DC9-A4F9-3A380E17D296}" destId="{110A3CB5-48D1-4982-A32A-749AEC194503}" srcOrd="0" destOrd="0" presId="urn:microsoft.com/office/officeart/2005/8/layout/default"/>
    <dgm:cxn modelId="{F60F8F69-858A-4425-8BAE-555BE4AC6DAF}" type="presOf" srcId="{BFDD6536-CFF6-4302-8AAB-06DC7422C4CD}" destId="{0EED200A-54A7-4F54-8CCB-3ACA85418EC5}" srcOrd="0" destOrd="0" presId="urn:microsoft.com/office/officeart/2005/8/layout/default"/>
    <dgm:cxn modelId="{6A80D76D-E295-4768-A3A2-116C25225B22}" srcId="{B9CF47C3-F3B3-4076-AD64-298787B198DC}" destId="{7B64759E-8DD5-4C4F-9A73-FECDED52DEE5}" srcOrd="4" destOrd="0" parTransId="{C36CBE77-70A7-45B7-B2AE-A58AE0064E91}" sibTransId="{589AD04A-C55E-4E47-8477-569FB1723ED1}"/>
    <dgm:cxn modelId="{3C8F1A75-B933-434B-8277-26F6B692CEC1}" type="presOf" srcId="{BFA25E0A-7AC8-4BDE-B79B-9CFCD8FFCC86}" destId="{E1A00944-15CE-425B-84AC-10C745328DBA}" srcOrd="0" destOrd="0" presId="urn:microsoft.com/office/officeart/2005/8/layout/default"/>
    <dgm:cxn modelId="{45A3EB80-D208-46EE-831A-F9B59EA3EB02}" type="presOf" srcId="{A43F3074-0A4C-400E-BA73-799DAF8357B8}" destId="{CE9A5F9F-DA15-47B0-8B5B-783E7296835A}" srcOrd="0" destOrd="0" presId="urn:microsoft.com/office/officeart/2005/8/layout/default"/>
    <dgm:cxn modelId="{D6A001A5-AD8B-4CCB-81C8-523E222B6F49}" srcId="{B9CF47C3-F3B3-4076-AD64-298787B198DC}" destId="{BFDD6536-CFF6-4302-8AAB-06DC7422C4CD}" srcOrd="1" destOrd="0" parTransId="{B2AA040D-7DEF-4A14-8590-3E5204DA9BD4}" sibTransId="{D62AE058-EAFF-4F3E-AD1D-66FF4E23CF45}"/>
    <dgm:cxn modelId="{18D2D6A5-3347-4931-BC24-ECB45BE0257A}" srcId="{B9CF47C3-F3B3-4076-AD64-298787B198DC}" destId="{BFA25E0A-7AC8-4BDE-B79B-9CFCD8FFCC86}" srcOrd="6" destOrd="0" parTransId="{093A8FBD-C69C-4E17-AFAF-77D17816CC1B}" sibTransId="{23294921-10A8-4837-B5F3-A36252C1EEAA}"/>
    <dgm:cxn modelId="{336B0EAB-4B36-49B7-ABF0-40CFD0C546FA}" srcId="{B9CF47C3-F3B3-4076-AD64-298787B198DC}" destId="{A43F3074-0A4C-400E-BA73-799DAF8357B8}" srcOrd="2" destOrd="0" parTransId="{7497E92E-9095-4E8A-BE90-2533FBE8B716}" sibTransId="{DA0E7D6D-F788-4295-91CF-A79026B48001}"/>
    <dgm:cxn modelId="{3A69E9AE-AF19-433C-B2A2-93F29D838A4B}" type="presOf" srcId="{438DDA95-2BE2-43FE-A730-9C51B04ADFF7}" destId="{1EB7980F-2192-493C-A97F-07AF142FD65A}" srcOrd="0" destOrd="0" presId="urn:microsoft.com/office/officeart/2005/8/layout/default"/>
    <dgm:cxn modelId="{C858F9BD-873F-4C27-B2B8-C574C71A5699}" type="presOf" srcId="{8AE5FC50-E2E4-42AA-B063-DB0AE5B244CE}" destId="{E269AA8F-8475-4CC2-9CD7-B60F5843B27D}" srcOrd="0" destOrd="0" presId="urn:microsoft.com/office/officeart/2005/8/layout/default"/>
    <dgm:cxn modelId="{BF7B18C6-1BB8-4359-B3F4-114EC1C5A41B}" srcId="{B9CF47C3-F3B3-4076-AD64-298787B198DC}" destId="{8AE5FC50-E2E4-42AA-B063-DB0AE5B244CE}" srcOrd="0" destOrd="0" parTransId="{C1CF4684-5972-495A-963D-2A26DF401662}" sibTransId="{276E8D0F-A6C2-4506-B74C-81CC46406430}"/>
    <dgm:cxn modelId="{D256F0C7-CF9B-4BBF-861A-CC27B356CB2B}" srcId="{B9CF47C3-F3B3-4076-AD64-298787B198DC}" destId="{2E9E3097-0DBC-4AE5-83A8-F0CE18700DC1}" srcOrd="5" destOrd="0" parTransId="{421BAAF6-473D-4534-84E5-1D0B17C79D99}" sibTransId="{C0E99E7C-52EE-4FCC-A2F9-DF478858673A}"/>
    <dgm:cxn modelId="{1259D3E7-10FA-4297-BBD4-A41CF5257F26}" type="presParOf" srcId="{CD378E29-7821-4E63-BFA5-08392A808BAC}" destId="{E269AA8F-8475-4CC2-9CD7-B60F5843B27D}" srcOrd="0" destOrd="0" presId="urn:microsoft.com/office/officeart/2005/8/layout/default"/>
    <dgm:cxn modelId="{25803A1F-CF7C-484E-BF65-3D247F8A7CCB}" type="presParOf" srcId="{CD378E29-7821-4E63-BFA5-08392A808BAC}" destId="{54E724F0-60D0-4CE9-9357-814256C97C9C}" srcOrd="1" destOrd="0" presId="urn:microsoft.com/office/officeart/2005/8/layout/default"/>
    <dgm:cxn modelId="{6E5B2084-A13F-448E-8191-89E397705CAB}" type="presParOf" srcId="{CD378E29-7821-4E63-BFA5-08392A808BAC}" destId="{0EED200A-54A7-4F54-8CCB-3ACA85418EC5}" srcOrd="2" destOrd="0" presId="urn:microsoft.com/office/officeart/2005/8/layout/default"/>
    <dgm:cxn modelId="{4C4DD5E7-0A2C-426C-9EBE-1E1429FAE59A}" type="presParOf" srcId="{CD378E29-7821-4E63-BFA5-08392A808BAC}" destId="{BC1AF722-7CFB-44AC-8B34-A529591951C5}" srcOrd="3" destOrd="0" presId="urn:microsoft.com/office/officeart/2005/8/layout/default"/>
    <dgm:cxn modelId="{7F178BB1-72E0-418F-A783-BDB89AE0A02B}" type="presParOf" srcId="{CD378E29-7821-4E63-BFA5-08392A808BAC}" destId="{CE9A5F9F-DA15-47B0-8B5B-783E7296835A}" srcOrd="4" destOrd="0" presId="urn:microsoft.com/office/officeart/2005/8/layout/default"/>
    <dgm:cxn modelId="{4BACDFBC-D2A6-4D30-9204-40CB2161D3B9}" type="presParOf" srcId="{CD378E29-7821-4E63-BFA5-08392A808BAC}" destId="{ADE82F63-FE89-4139-9BDB-E3DFDA8C818F}" srcOrd="5" destOrd="0" presId="urn:microsoft.com/office/officeart/2005/8/layout/default"/>
    <dgm:cxn modelId="{0AFC4507-B85D-4E5A-89DC-DBCBF62ACC5D}" type="presParOf" srcId="{CD378E29-7821-4E63-BFA5-08392A808BAC}" destId="{110A3CB5-48D1-4982-A32A-749AEC194503}" srcOrd="6" destOrd="0" presId="urn:microsoft.com/office/officeart/2005/8/layout/default"/>
    <dgm:cxn modelId="{CDDEC50B-4277-4AB6-AE42-DC2B3AB65C1C}" type="presParOf" srcId="{CD378E29-7821-4E63-BFA5-08392A808BAC}" destId="{8E329A4C-6344-40B1-99AE-6078EEF55551}" srcOrd="7" destOrd="0" presId="urn:microsoft.com/office/officeart/2005/8/layout/default"/>
    <dgm:cxn modelId="{F7F2A72C-41F2-4D3D-922C-8A69364C3E91}" type="presParOf" srcId="{CD378E29-7821-4E63-BFA5-08392A808BAC}" destId="{A1B2C123-A03A-4F09-8954-DAB722ACD22D}" srcOrd="8" destOrd="0" presId="urn:microsoft.com/office/officeart/2005/8/layout/default"/>
    <dgm:cxn modelId="{A45E6017-7A3F-429D-A0B8-69B073218C5C}" type="presParOf" srcId="{CD378E29-7821-4E63-BFA5-08392A808BAC}" destId="{BB005422-5F1D-4DB1-B025-15A3A4FEC512}" srcOrd="9" destOrd="0" presId="urn:microsoft.com/office/officeart/2005/8/layout/default"/>
    <dgm:cxn modelId="{FC7E52DD-2CE5-459B-B1FE-4F5100BEF900}" type="presParOf" srcId="{CD378E29-7821-4E63-BFA5-08392A808BAC}" destId="{8C9B0AEB-D869-4E5D-8D68-7FF878FAAF73}" srcOrd="10" destOrd="0" presId="urn:microsoft.com/office/officeart/2005/8/layout/default"/>
    <dgm:cxn modelId="{29913D06-36FC-4138-8643-C18EC15AF6F6}" type="presParOf" srcId="{CD378E29-7821-4E63-BFA5-08392A808BAC}" destId="{168BF026-2254-4516-B175-18B2B8EB9C50}" srcOrd="11" destOrd="0" presId="urn:microsoft.com/office/officeart/2005/8/layout/default"/>
    <dgm:cxn modelId="{C420B087-AB07-45CC-BDD8-F0CCEB30176F}" type="presParOf" srcId="{CD378E29-7821-4E63-BFA5-08392A808BAC}" destId="{E1A00944-15CE-425B-84AC-10C745328DBA}" srcOrd="12" destOrd="0" presId="urn:microsoft.com/office/officeart/2005/8/layout/default"/>
    <dgm:cxn modelId="{3C5B472A-C8C2-4050-85C5-50F2CC722E86}" type="presParOf" srcId="{CD378E29-7821-4E63-BFA5-08392A808BAC}" destId="{B0DFA2DA-BFB5-49DC-947D-EF4097BE4EF3}" srcOrd="13" destOrd="0" presId="urn:microsoft.com/office/officeart/2005/8/layout/default"/>
    <dgm:cxn modelId="{5C6E0F4A-F6F7-4596-A1FA-2CA79EE33DA3}" type="presParOf" srcId="{CD378E29-7821-4E63-BFA5-08392A808BAC}" destId="{1EB7980F-2192-493C-A97F-07AF142FD65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7C3A8-A33D-492D-89BB-48718072505A}">
      <dsp:nvSpPr>
        <dsp:cNvPr id="0" name=""/>
        <dsp:cNvSpPr/>
      </dsp:nvSpPr>
      <dsp:spPr>
        <a:xfrm>
          <a:off x="678400" y="113"/>
          <a:ext cx="3100157" cy="1860094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Изучить требования заказчика и провести анализ предметной области – производство изделий и их учет.</a:t>
          </a:r>
        </a:p>
      </dsp:txBody>
      <dsp:txXfrm>
        <a:off x="678400" y="113"/>
        <a:ext cx="3100157" cy="1860094"/>
      </dsp:txXfrm>
    </dsp:sp>
    <dsp:sp modelId="{C01538A1-AE31-4656-AA9F-05DFE102E809}">
      <dsp:nvSpPr>
        <dsp:cNvPr id="0" name=""/>
        <dsp:cNvSpPr/>
      </dsp:nvSpPr>
      <dsp:spPr>
        <a:xfrm>
          <a:off x="4088573" y="113"/>
          <a:ext cx="3100157" cy="1860094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модель базы данных.</a:t>
          </a:r>
        </a:p>
      </dsp:txBody>
      <dsp:txXfrm>
        <a:off x="4088573" y="113"/>
        <a:ext cx="3100157" cy="1860094"/>
      </dsp:txXfrm>
    </dsp:sp>
    <dsp:sp modelId="{D8683840-30A9-460A-9419-D990B68653E5}">
      <dsp:nvSpPr>
        <dsp:cNvPr id="0" name=""/>
        <dsp:cNvSpPr/>
      </dsp:nvSpPr>
      <dsp:spPr>
        <a:xfrm>
          <a:off x="7498746" y="113"/>
          <a:ext cx="3100157" cy="1860094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пользовательский интерфейс информационной системы.</a:t>
          </a:r>
        </a:p>
      </dsp:txBody>
      <dsp:txXfrm>
        <a:off x="7498746" y="113"/>
        <a:ext cx="3100157" cy="1860094"/>
      </dsp:txXfrm>
    </dsp:sp>
    <dsp:sp modelId="{3DA00E25-CFD7-4EA9-B16C-DF99A5F67EF5}">
      <dsp:nvSpPr>
        <dsp:cNvPr id="0" name=""/>
        <dsp:cNvSpPr/>
      </dsp:nvSpPr>
      <dsp:spPr>
        <a:xfrm>
          <a:off x="2383486" y="2170223"/>
          <a:ext cx="3100157" cy="1860094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Разработать функциональные возможности информационной системы.</a:t>
          </a:r>
        </a:p>
      </dsp:txBody>
      <dsp:txXfrm>
        <a:off x="2383486" y="2170223"/>
        <a:ext cx="3100157" cy="1860094"/>
      </dsp:txXfrm>
    </dsp:sp>
    <dsp:sp modelId="{5465BB48-C438-4854-BC20-3F4269A49BA7}">
      <dsp:nvSpPr>
        <dsp:cNvPr id="0" name=""/>
        <dsp:cNvSpPr/>
      </dsp:nvSpPr>
      <dsp:spPr>
        <a:xfrm>
          <a:off x="5793659" y="2170223"/>
          <a:ext cx="3100157" cy="1860094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Оформить техническую документацию в виде пояснительной записки на выпускную квалификационную работу.</a:t>
          </a:r>
        </a:p>
      </dsp:txBody>
      <dsp:txXfrm>
        <a:off x="5793659" y="2170223"/>
        <a:ext cx="3100157" cy="1860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5CB01-D466-47A9-B073-BBC0FA535E43}">
      <dsp:nvSpPr>
        <dsp:cNvPr id="0" name=""/>
        <dsp:cNvSpPr/>
      </dsp:nvSpPr>
      <dsp:spPr>
        <a:xfrm>
          <a:off x="0" y="94574"/>
          <a:ext cx="9392675" cy="1272960"/>
        </a:xfrm>
        <a:prstGeom prst="round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Разработанное приложение предназначено для бухгалтера предприятия.</a:t>
          </a:r>
        </a:p>
      </dsp:txBody>
      <dsp:txXfrm>
        <a:off x="62141" y="156715"/>
        <a:ext cx="9268393" cy="1148678"/>
      </dsp:txXfrm>
    </dsp:sp>
    <dsp:sp modelId="{8C07BB67-AA15-4BEA-8562-124819712629}">
      <dsp:nvSpPr>
        <dsp:cNvPr id="0" name=""/>
        <dsp:cNvSpPr/>
      </dsp:nvSpPr>
      <dsp:spPr>
        <a:xfrm>
          <a:off x="0" y="1459694"/>
          <a:ext cx="9392675" cy="1272960"/>
        </a:xfrm>
        <a:prstGeom prst="round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Система будет применяться для облегчения учета производства изделий на предприятии.</a:t>
          </a:r>
        </a:p>
      </dsp:txBody>
      <dsp:txXfrm>
        <a:off x="62141" y="1521835"/>
        <a:ext cx="9268393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9AA8F-8475-4CC2-9CD7-B60F5843B27D}">
      <dsp:nvSpPr>
        <dsp:cNvPr id="0" name=""/>
        <dsp:cNvSpPr/>
      </dsp:nvSpPr>
      <dsp:spPr>
        <a:xfrm>
          <a:off x="3267" y="345643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Добавление</a:t>
          </a:r>
        </a:p>
      </dsp:txBody>
      <dsp:txXfrm>
        <a:off x="3267" y="345643"/>
        <a:ext cx="2591898" cy="1555138"/>
      </dsp:txXfrm>
    </dsp:sp>
    <dsp:sp modelId="{0EED200A-54A7-4F54-8CCB-3ACA85418EC5}">
      <dsp:nvSpPr>
        <dsp:cNvPr id="0" name=""/>
        <dsp:cNvSpPr/>
      </dsp:nvSpPr>
      <dsp:spPr>
        <a:xfrm>
          <a:off x="2854355" y="345643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Редактирование</a:t>
          </a:r>
        </a:p>
      </dsp:txBody>
      <dsp:txXfrm>
        <a:off x="2854355" y="345643"/>
        <a:ext cx="2591898" cy="1555138"/>
      </dsp:txXfrm>
    </dsp:sp>
    <dsp:sp modelId="{CE9A5F9F-DA15-47B0-8B5B-783E7296835A}">
      <dsp:nvSpPr>
        <dsp:cNvPr id="0" name=""/>
        <dsp:cNvSpPr/>
      </dsp:nvSpPr>
      <dsp:spPr>
        <a:xfrm>
          <a:off x="5705442" y="345643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Удаление</a:t>
          </a:r>
        </a:p>
      </dsp:txBody>
      <dsp:txXfrm>
        <a:off x="5705442" y="345643"/>
        <a:ext cx="2591898" cy="1555138"/>
      </dsp:txXfrm>
    </dsp:sp>
    <dsp:sp modelId="{110A3CB5-48D1-4982-A32A-749AEC194503}">
      <dsp:nvSpPr>
        <dsp:cNvPr id="0" name=""/>
        <dsp:cNvSpPr/>
      </dsp:nvSpPr>
      <dsp:spPr>
        <a:xfrm>
          <a:off x="8556530" y="345643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Поиск</a:t>
          </a:r>
        </a:p>
      </dsp:txBody>
      <dsp:txXfrm>
        <a:off x="8556530" y="345643"/>
        <a:ext cx="2591898" cy="1555138"/>
      </dsp:txXfrm>
    </dsp:sp>
    <dsp:sp modelId="{A1B2C123-A03A-4F09-8954-DAB722ACD22D}">
      <dsp:nvSpPr>
        <dsp:cNvPr id="0" name=""/>
        <dsp:cNvSpPr/>
      </dsp:nvSpPr>
      <dsp:spPr>
        <a:xfrm>
          <a:off x="3267" y="2159971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Сортировка</a:t>
          </a:r>
        </a:p>
      </dsp:txBody>
      <dsp:txXfrm>
        <a:off x="3267" y="2159971"/>
        <a:ext cx="2591898" cy="1555138"/>
      </dsp:txXfrm>
    </dsp:sp>
    <dsp:sp modelId="{8C9B0AEB-D869-4E5D-8D68-7FF878FAAF73}">
      <dsp:nvSpPr>
        <dsp:cNvPr id="0" name=""/>
        <dsp:cNvSpPr/>
      </dsp:nvSpPr>
      <dsp:spPr>
        <a:xfrm>
          <a:off x="2854355" y="2159971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Фильтрация</a:t>
          </a:r>
        </a:p>
      </dsp:txBody>
      <dsp:txXfrm>
        <a:off x="2854355" y="2159971"/>
        <a:ext cx="2591898" cy="1555138"/>
      </dsp:txXfrm>
    </dsp:sp>
    <dsp:sp modelId="{E1A00944-15CE-425B-84AC-10C745328DBA}">
      <dsp:nvSpPr>
        <dsp:cNvPr id="0" name=""/>
        <dsp:cNvSpPr/>
      </dsp:nvSpPr>
      <dsp:spPr>
        <a:xfrm>
          <a:off x="5705442" y="2159971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Автоматический подсчет</a:t>
          </a:r>
        </a:p>
      </dsp:txBody>
      <dsp:txXfrm>
        <a:off x="5705442" y="2159971"/>
        <a:ext cx="2591898" cy="1555138"/>
      </dsp:txXfrm>
    </dsp:sp>
    <dsp:sp modelId="{1EB7980F-2192-493C-A97F-07AF142FD65A}">
      <dsp:nvSpPr>
        <dsp:cNvPr id="0" name=""/>
        <dsp:cNvSpPr/>
      </dsp:nvSpPr>
      <dsp:spPr>
        <a:xfrm>
          <a:off x="8556530" y="2159971"/>
          <a:ext cx="2591898" cy="155513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Формирование отчета</a:t>
          </a:r>
        </a:p>
      </dsp:txBody>
      <dsp:txXfrm>
        <a:off x="8556530" y="2159971"/>
        <a:ext cx="2591898" cy="155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fld id="{93071453-90A2-4172-AE4E-11A4AF165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80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5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71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67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549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7741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49158" y="1676788"/>
            <a:ext cx="2438083" cy="43444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34909" y="1676788"/>
            <a:ext cx="7111074" cy="43444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0603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5434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5433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412" indent="0">
              <a:buNone/>
              <a:defRPr sz="2000"/>
            </a:lvl2pPr>
            <a:lvl3pPr marL="1018824" indent="0">
              <a:buNone/>
              <a:defRPr sz="1800"/>
            </a:lvl3pPr>
            <a:lvl4pPr marL="1528237" indent="0">
              <a:buNone/>
              <a:defRPr sz="1600"/>
            </a:lvl4pPr>
            <a:lvl5pPr marL="2037649" indent="0">
              <a:buNone/>
              <a:defRPr sz="1600"/>
            </a:lvl5pPr>
            <a:lvl6pPr marL="2547061" indent="0">
              <a:buNone/>
              <a:defRPr sz="1600"/>
            </a:lvl6pPr>
            <a:lvl7pPr marL="3056473" indent="0">
              <a:buNone/>
              <a:defRPr sz="1600"/>
            </a:lvl7pPr>
            <a:lvl8pPr marL="3565886" indent="0">
              <a:buNone/>
              <a:defRPr sz="1600"/>
            </a:lvl8pPr>
            <a:lvl9pPr marL="4075298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10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34909" y="2438965"/>
            <a:ext cx="4774578" cy="342979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212661" y="2438965"/>
            <a:ext cx="4774578" cy="342979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353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041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0515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98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2" y="273114"/>
            <a:ext cx="4010562" cy="116231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5" y="273114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596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9560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8833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70969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49158" y="1676788"/>
            <a:ext cx="2438083" cy="419197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34909" y="1676788"/>
            <a:ext cx="7111074" cy="419197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876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412" indent="0">
              <a:buNone/>
              <a:defRPr sz="2000"/>
            </a:lvl2pPr>
            <a:lvl3pPr marL="1018824" indent="0">
              <a:buNone/>
              <a:defRPr sz="1800"/>
            </a:lvl3pPr>
            <a:lvl4pPr marL="1528237" indent="0">
              <a:buNone/>
              <a:defRPr sz="1600"/>
            </a:lvl4pPr>
            <a:lvl5pPr marL="2037649" indent="0">
              <a:buNone/>
              <a:defRPr sz="1600"/>
            </a:lvl5pPr>
            <a:lvl6pPr marL="2547061" indent="0">
              <a:buNone/>
              <a:defRPr sz="1600"/>
            </a:lvl6pPr>
            <a:lvl7pPr marL="3056473" indent="0">
              <a:buNone/>
              <a:defRPr sz="1600"/>
            </a:lvl7pPr>
            <a:lvl8pPr marL="3565886" indent="0">
              <a:buNone/>
              <a:defRPr sz="1600"/>
            </a:lvl8pPr>
            <a:lvl9pPr marL="4075298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640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34909" y="2438965"/>
            <a:ext cx="4774578" cy="358222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212661" y="2438965"/>
            <a:ext cx="4774578" cy="358222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172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926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2210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6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2" y="273114"/>
            <a:ext cx="4010562" cy="116231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5" y="273114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387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95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1676400"/>
            <a:ext cx="975201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2438400"/>
            <a:ext cx="9752013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5pPr>
      <a:lvl6pPr marL="509412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6pPr>
      <a:lvl7pPr marL="1018824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7pPr>
      <a:lvl8pPr marL="1528237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8pPr>
      <a:lvl9pPr marL="2037649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3175" indent="-254000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82763" indent="-2540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2350" indent="-2540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801767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11180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20592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30004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1676400"/>
            <a:ext cx="975201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2438400"/>
            <a:ext cx="9752013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5pPr>
      <a:lvl6pPr marL="509412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6pPr>
      <a:lvl7pPr marL="1018824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7pPr>
      <a:lvl8pPr marL="1528237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8pPr>
      <a:lvl9pPr marL="2037649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3175" indent="-254000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82763" indent="-2540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2350" indent="-2540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801767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11180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20592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30004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0"/>
            <a:ext cx="12192000" cy="762864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</p:spPr>
        <p:txBody>
          <a:bodyPr lIns="114071" tIns="57036" rIns="114071" bIns="57036"/>
          <a:lstStyle>
            <a:lvl1pPr marL="0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0357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3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0714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1071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1428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51785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422142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992499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562856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Государственное бюджетное профессиональное образовательное учреждение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«Южно-Уральский многопрофильный колледж»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749B02-72CB-40B2-82F3-655375BCD755}"/>
              </a:ext>
            </a:extLst>
          </p:cNvPr>
          <p:cNvSpPr/>
          <p:nvPr/>
        </p:nvSpPr>
        <p:spPr>
          <a:xfrm>
            <a:off x="608950" y="1372448"/>
            <a:ext cx="6840665" cy="1309173"/>
          </a:xfrm>
          <a:prstGeom prst="roundRect">
            <a:avLst>
              <a:gd name="adj" fmla="val 10000"/>
            </a:avLst>
          </a:prstGeom>
          <a:solidFill>
            <a:srgbClr val="FF9933">
              <a:alpha val="70000"/>
            </a:srgbClr>
          </a:solidFill>
          <a:ln>
            <a:round/>
          </a:ln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Создание информационной системы учета изделий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38412CD-32AC-4403-8840-0F7DC4453FF6}"/>
              </a:ext>
            </a:extLst>
          </p:cNvPr>
          <p:cNvSpPr/>
          <p:nvPr/>
        </p:nvSpPr>
        <p:spPr>
          <a:xfrm>
            <a:off x="5673086" y="4725160"/>
            <a:ext cx="6196013" cy="1831446"/>
          </a:xfrm>
          <a:prstGeom prst="roundRect">
            <a:avLst>
              <a:gd name="adj" fmla="val 10000"/>
            </a:avLst>
          </a:prstGeom>
          <a:solidFill>
            <a:srgbClr val="FF9933">
              <a:alpha val="70000"/>
            </a:srgbClr>
          </a:solidFill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 algn="r">
              <a:buFontTx/>
              <a:buNone/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Автор дипломного проекта:</a:t>
            </a:r>
          </a:p>
          <a:p>
            <a:pPr marL="0" indent="0" algn="r">
              <a:spcAft>
                <a:spcPts val="600"/>
              </a:spcAft>
              <a:buFontTx/>
              <a:buNone/>
              <a:defRPr/>
            </a:pP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Медведев Владислав Александрович</a:t>
            </a:r>
          </a:p>
          <a:p>
            <a:pPr marL="0" indent="0" algn="r">
              <a:buFontTx/>
              <a:buNone/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Руководитель дипломного проекта:</a:t>
            </a:r>
          </a:p>
          <a:p>
            <a:pPr marL="0" indent="0" algn="r">
              <a:buFontTx/>
              <a:buNone/>
              <a:defRPr/>
            </a:pPr>
            <a:r>
              <a:rPr lang="ru-R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Чухарев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Виталий Михайлович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1D6C22-826E-4412-87E6-E82E4A3E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16"/>
            <a:ext cx="6552384" cy="938142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4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algn="l" eaLnBrk="0" hangingPunct="0">
              <a:defRPr sz="4900">
                <a:latin typeface="Microsoft Sans Serif" pitchFamily="34" charset="0"/>
              </a:defRPr>
            </a:lvl2pPr>
            <a:lvl3pPr algn="l" eaLnBrk="0" hangingPunct="0">
              <a:defRPr sz="4900">
                <a:latin typeface="Microsoft Sans Serif" pitchFamily="34" charset="0"/>
              </a:defRPr>
            </a:lvl3pPr>
            <a:lvl4pPr algn="l" eaLnBrk="0" hangingPunct="0">
              <a:defRPr sz="4900">
                <a:latin typeface="Microsoft Sans Serif" pitchFamily="34" charset="0"/>
              </a:defRPr>
            </a:lvl4pPr>
            <a:lvl5pPr algn="l" eaLnBrk="0" hangingPunct="0">
              <a:defRPr sz="4900">
                <a:latin typeface="Microsoft Sans Serif" pitchFamily="34" charset="0"/>
              </a:defRPr>
            </a:lvl5pPr>
            <a:lvl6pPr marL="509412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6pPr>
            <a:lvl7pPr marL="1018824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7pPr>
            <a:lvl8pPr marL="1528237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8pPr>
            <a:lvl9pPr marL="2037649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9pPr>
          </a:lstStyle>
          <a:p>
            <a:r>
              <a:rPr lang="ru-RU" dirty="0"/>
              <a:t>Экономическая часть</a:t>
            </a:r>
            <a:endParaRPr lang="en-US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3FE9C7-11C2-449F-B210-0B727B93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18084"/>
              </p:ext>
            </p:extLst>
          </p:nvPr>
        </p:nvGraphicFramePr>
        <p:xfrm>
          <a:off x="514090" y="2210626"/>
          <a:ext cx="11183697" cy="418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899">
                  <a:extLst>
                    <a:ext uri="{9D8B030D-6E8A-4147-A177-3AD203B41FA5}">
                      <a16:colId xmlns:a16="http://schemas.microsoft.com/office/drawing/2014/main" val="1449220326"/>
                    </a:ext>
                  </a:extLst>
                </a:gridCol>
                <a:gridCol w="3727899">
                  <a:extLst>
                    <a:ext uri="{9D8B030D-6E8A-4147-A177-3AD203B41FA5}">
                      <a16:colId xmlns:a16="http://schemas.microsoft.com/office/drawing/2014/main" val="285301770"/>
                    </a:ext>
                  </a:extLst>
                </a:gridCol>
                <a:gridCol w="3727899">
                  <a:extLst>
                    <a:ext uri="{9D8B030D-6E8A-4147-A177-3AD203B41FA5}">
                      <a16:colId xmlns:a16="http://schemas.microsoft.com/office/drawing/2014/main" val="1045047532"/>
                    </a:ext>
                  </a:extLst>
                </a:gridCol>
              </a:tblGrid>
              <a:tr h="96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статей затрат</a:t>
                      </a:r>
                    </a:p>
                  </a:txBody>
                  <a:tcPr marL="125833" marR="125833" marT="62916" marB="6291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Сумма, руб.</a:t>
                      </a:r>
                      <a:endParaRPr lang="ru-RU" sz="26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25833" marR="125833" marT="62916" marB="6291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Структура, %</a:t>
                      </a:r>
                      <a:endParaRPr lang="ru-RU" sz="26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25833" marR="125833" marT="62916" marB="62916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31490"/>
                  </a:ext>
                </a:extLst>
              </a:tr>
              <a:tr h="5103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Материальные затраты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1026,19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2,58</a:t>
                      </a:r>
                    </a:p>
                  </a:txBody>
                  <a:tcPr marL="94375" marR="94375" marT="0" marB="0"/>
                </a:tc>
                <a:extLst>
                  <a:ext uri="{0D108BD9-81ED-4DB2-BD59-A6C34878D82A}">
                    <a16:rowId xmlns:a16="http://schemas.microsoft.com/office/drawing/2014/main" val="3561770470"/>
                  </a:ext>
                </a:extLst>
              </a:tr>
              <a:tr h="5103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Затраты на оплату труда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18332,5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46,03</a:t>
                      </a:r>
                    </a:p>
                  </a:txBody>
                  <a:tcPr marL="94375" marR="94375" marT="0" marB="0"/>
                </a:tc>
                <a:extLst>
                  <a:ext uri="{0D108BD9-81ED-4DB2-BD59-A6C34878D82A}">
                    <a16:rowId xmlns:a16="http://schemas.microsoft.com/office/drawing/2014/main" val="2815286061"/>
                  </a:ext>
                </a:extLst>
              </a:tr>
              <a:tr h="59168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Отчисления на социальные нужды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5499,75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13,81</a:t>
                      </a:r>
                    </a:p>
                  </a:txBody>
                  <a:tcPr marL="94375" marR="94375" marT="0" marB="0"/>
                </a:tc>
                <a:extLst>
                  <a:ext uri="{0D108BD9-81ED-4DB2-BD59-A6C34878D82A}">
                    <a16:rowId xmlns:a16="http://schemas.microsoft.com/office/drawing/2014/main" val="2064231624"/>
                  </a:ext>
                </a:extLst>
              </a:tr>
              <a:tr h="59168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Амортизационные отчисления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299,95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0,75</a:t>
                      </a:r>
                    </a:p>
                  </a:txBody>
                  <a:tcPr marL="94375" marR="94375" marT="0" marB="0"/>
                </a:tc>
                <a:extLst>
                  <a:ext uri="{0D108BD9-81ED-4DB2-BD59-A6C34878D82A}">
                    <a16:rowId xmlns:a16="http://schemas.microsoft.com/office/drawing/2014/main" val="85014779"/>
                  </a:ext>
                </a:extLst>
              </a:tr>
              <a:tr h="5103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Накладные расходы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14666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36,83</a:t>
                      </a:r>
                    </a:p>
                  </a:txBody>
                  <a:tcPr marL="94375" marR="94375" marT="0" marB="0"/>
                </a:tc>
                <a:extLst>
                  <a:ext uri="{0D108BD9-81ED-4DB2-BD59-A6C34878D82A}">
                    <a16:rowId xmlns:a16="http://schemas.microsoft.com/office/drawing/2014/main" val="2185254299"/>
                  </a:ext>
                </a:extLst>
              </a:tr>
              <a:tr h="510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Итого: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39823,94</a:t>
                      </a:r>
                    </a:p>
                  </a:txBody>
                  <a:tcPr marL="94375" marR="943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</a:p>
                  </a:txBody>
                  <a:tcPr marL="94375" marR="94375" marT="0" marB="0"/>
                </a:tc>
                <a:extLst>
                  <a:ext uri="{0D108BD9-81ED-4DB2-BD59-A6C34878D82A}">
                    <a16:rowId xmlns:a16="http://schemas.microsoft.com/office/drawing/2014/main" val="64596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4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1D6C22-826E-4412-87E6-E82E4A3E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079"/>
            <a:ext cx="4037850" cy="1089775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eaLnBrk="1" hangingPunct="1">
              <a:defRPr sz="4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algn="l" eaLnBrk="0" hangingPunct="0">
              <a:defRPr sz="4900">
                <a:latin typeface="Microsoft Sans Serif" pitchFamily="34" charset="0"/>
              </a:defRPr>
            </a:lvl2pPr>
            <a:lvl3pPr algn="l" eaLnBrk="0" hangingPunct="0">
              <a:defRPr sz="4900">
                <a:latin typeface="Microsoft Sans Serif" pitchFamily="34" charset="0"/>
              </a:defRPr>
            </a:lvl3pPr>
            <a:lvl4pPr algn="l" eaLnBrk="0" hangingPunct="0">
              <a:defRPr sz="4900">
                <a:latin typeface="Microsoft Sans Serif" pitchFamily="34" charset="0"/>
              </a:defRPr>
            </a:lvl4pPr>
            <a:lvl5pPr algn="l" eaLnBrk="0" hangingPunct="0">
              <a:defRPr sz="4900">
                <a:latin typeface="Microsoft Sans Serif" pitchFamily="34" charset="0"/>
              </a:defRPr>
            </a:lvl5pPr>
            <a:lvl6pPr marL="509412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6pPr>
            <a:lvl7pPr marL="1018824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7pPr>
            <a:lvl8pPr marL="1528237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8pPr>
            <a:lvl9pPr marL="2037649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9pPr>
          </a:lstStyle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975763EF-6AD7-4EC6-A714-02569E5D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58" y="2395758"/>
            <a:ext cx="1150525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Итогом дипломного проекта стала информационная система учета изделий, разработанная с помощью языка C# и системы управления базами данных Microsoft SQL Server.</a:t>
            </a:r>
          </a:p>
        </p:txBody>
      </p:sp>
    </p:spTree>
    <p:extLst>
      <p:ext uri="{BB962C8B-B14F-4D97-AF65-F5344CB8AC3E}">
        <p14:creationId xmlns:p14="http://schemas.microsoft.com/office/powerpoint/2010/main" val="18464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7138" y="2058988"/>
            <a:ext cx="9677400" cy="228441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Демонстрация работы информационной системы</a:t>
            </a:r>
            <a:endParaRPr lang="en-US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1D6C22-826E-4412-87E6-E82E4A3E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49388"/>
            <a:ext cx="40378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5pPr>
            <a:lvl6pPr marL="509412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6pPr>
            <a:lvl7pPr marL="1018824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7pPr>
            <a:lvl8pPr marL="1528237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8pPr>
            <a:lvl9pPr marL="2037649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eaLnBrk="1" hangingPunct="1"/>
            <a:r>
              <a:rPr lang="ru-RU" b="1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Заключение</a:t>
            </a:r>
            <a:endParaRPr lang="en-US" b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975763EF-6AD7-4EC6-A714-02569E5D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58" y="2843213"/>
            <a:ext cx="1150525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Это просто слайд для копирования форматов текста или чтобы посмотреть такое расположение элементов на слайде, какое оно было раньше (если это вообще потребуется). После правки презентации этот слайд удалить!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476E37-396F-46DA-A3C5-D1F93587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88" y="4420368"/>
            <a:ext cx="4006753" cy="20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356" y="89176"/>
            <a:ext cx="8991364" cy="1359470"/>
          </a:xfrm>
          <a:solidFill>
            <a:schemeClr val="accent2">
              <a:lumMod val="75000"/>
              <a:alpha val="10000"/>
            </a:schemeClr>
          </a:solidFill>
        </p:spPr>
        <p:txBody>
          <a:bodyPr/>
          <a:lstStyle/>
          <a:p>
            <a:pPr eaLnBrk="1" hangingPunct="1"/>
            <a:r>
              <a:rPr lang="ru-RU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Цели и задачи</a:t>
            </a: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дипломного</a:t>
            </a: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проекта</a:t>
            </a:r>
            <a:endParaRPr lang="en-US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527856180"/>
              </p:ext>
            </p:extLst>
          </p:nvPr>
        </p:nvGraphicFramePr>
        <p:xfrm>
          <a:off x="456554" y="2210626"/>
          <a:ext cx="11277304" cy="403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681" y="54823"/>
            <a:ext cx="9980613" cy="1317625"/>
          </a:xfrm>
          <a:solidFill>
            <a:schemeClr val="accent2">
              <a:lumMod val="75000"/>
              <a:alpha val="10000"/>
            </a:schemeClr>
          </a:solidFill>
        </p:spPr>
        <p:txBody>
          <a:bodyPr/>
          <a:lstStyle/>
          <a:p>
            <a:pPr eaLnBrk="1" hangingPunct="1"/>
            <a:r>
              <a:rPr lang="ru-RU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Назначение и область</a:t>
            </a: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ru-RU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ru-RU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применения программы</a:t>
            </a:r>
            <a:endParaRPr lang="en-US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41495495"/>
              </p:ext>
            </p:extLst>
          </p:nvPr>
        </p:nvGraphicFramePr>
        <p:xfrm>
          <a:off x="1398868" y="2820210"/>
          <a:ext cx="9392675" cy="282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64D64E2-1F27-47FA-8DBF-023B25C0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56" y="54823"/>
            <a:ext cx="9980613" cy="1317625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49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algn="l" eaLnBrk="0" hangingPunct="0">
              <a:defRPr sz="4900">
                <a:latin typeface="Microsoft Sans Serif" pitchFamily="34" charset="0"/>
              </a:defRPr>
            </a:lvl2pPr>
            <a:lvl3pPr algn="l" eaLnBrk="0" hangingPunct="0">
              <a:defRPr sz="4900">
                <a:latin typeface="Microsoft Sans Serif" pitchFamily="34" charset="0"/>
              </a:defRPr>
            </a:lvl3pPr>
            <a:lvl4pPr algn="l" eaLnBrk="0" hangingPunct="0">
              <a:defRPr sz="4900">
                <a:latin typeface="Microsoft Sans Serif" pitchFamily="34" charset="0"/>
              </a:defRPr>
            </a:lvl4pPr>
            <a:lvl5pPr algn="l" eaLnBrk="0" hangingPunct="0">
              <a:defRPr sz="4900">
                <a:latin typeface="Microsoft Sans Serif" pitchFamily="34" charset="0"/>
              </a:defRPr>
            </a:lvl5pPr>
            <a:lvl6pPr marL="509412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6pPr>
            <a:lvl7pPr marL="1018824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7pPr>
            <a:lvl8pPr marL="1528237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8pPr>
            <a:lvl9pPr marL="2037649" eaLnBrk="0" fontAlgn="base" hangingPunct="0">
              <a:spcBef>
                <a:spcPct val="0"/>
              </a:spcBef>
              <a:spcAft>
                <a:spcPct val="0"/>
              </a:spcAft>
              <a:defRPr sz="4900">
                <a:latin typeface="Microsoft Sans Serif" pitchFamily="34" charset="0"/>
              </a:defRPr>
            </a:lvl9pPr>
          </a:lstStyle>
          <a:p>
            <a:r>
              <a:rPr lang="ru-RU" sz="4400" dirty="0"/>
              <a:t>Модель базы данных</a:t>
            </a:r>
            <a:endParaRPr lang="en-US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15FF4-EE6F-455D-ACA1-90BB6F53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" y="2058229"/>
            <a:ext cx="12047241" cy="47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831" y="54821"/>
            <a:ext cx="9447213" cy="1393825"/>
          </a:xfr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4400" b="1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Функциональные возможности информационной системы</a:t>
            </a:r>
            <a:endParaRPr lang="en-US" sz="4400" b="1" kern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0B935101-7E55-4A00-A0E3-4D38C721F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667334"/>
              </p:ext>
            </p:extLst>
          </p:nvPr>
        </p:nvGraphicFramePr>
        <p:xfrm>
          <a:off x="519358" y="2107460"/>
          <a:ext cx="11151696" cy="406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695" y="54821"/>
            <a:ext cx="9447213" cy="1393825"/>
          </a:xfr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4400" b="1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Пользовательский интерфейс информационной системы</a:t>
            </a:r>
            <a:endParaRPr lang="en-US" sz="4400" b="1" kern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8CEEB5-5B08-43A5-B46B-0D9E06DB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8" y="2306001"/>
            <a:ext cx="7238810" cy="3624744"/>
          </a:xfrm>
          <a:prstGeom prst="rect">
            <a:avLst/>
          </a:prstGeom>
          <a:effectLst>
            <a:outerShdw blurRad="292100" dist="139700" dir="27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01F0E2-8A8F-4CD1-885E-F31EE8D15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/>
          <a:stretch/>
        </p:blipFill>
        <p:spPr>
          <a:xfrm>
            <a:off x="7757219" y="2937108"/>
            <a:ext cx="4143376" cy="2362530"/>
          </a:xfrm>
          <a:prstGeom prst="rect">
            <a:avLst/>
          </a:prstGeom>
          <a:effectLst>
            <a:outerShdw blurRad="292100" dist="139700" dir="2700000" algn="ctr" rotWithShape="0">
              <a:schemeClr val="tx1">
                <a:alpha val="65000"/>
              </a:scheme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356" y="46900"/>
            <a:ext cx="8685926" cy="792162"/>
          </a:xfr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4400" b="1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Входные</a:t>
            </a:r>
            <a:r>
              <a:rPr lang="en-US" sz="4400" b="1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b="1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данные</a:t>
            </a:r>
            <a:endParaRPr lang="en-US" sz="4400" b="1" kern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98676"/>
              </p:ext>
            </p:extLst>
          </p:nvPr>
        </p:nvGraphicFramePr>
        <p:xfrm>
          <a:off x="913742" y="4953754"/>
          <a:ext cx="4561116" cy="152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92">
                <a:tc gridSpan="3">
                  <a:txBody>
                    <a:bodyPr/>
                    <a:lstStyle/>
                    <a:p>
                      <a:r>
                        <a:rPr lang="ru-RU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Таблица</a:t>
                      </a:r>
                      <a:r>
                        <a:rPr lang="ru-RU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ru-RU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«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Post» (</a:t>
                      </a:r>
                      <a:r>
                        <a:rPr lang="ru-RU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Должности)</a:t>
                      </a:r>
                    </a:p>
                  </a:txBody>
                  <a:tcPr marL="91442" marR="91442" marT="45703" marB="45703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Имя поля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Тип данных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Комментарий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должности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</a:t>
                      </a:r>
                      <a:endParaRPr lang="ru-RU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должности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1F1342F-FAF4-475E-A3A0-E10E88213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17360"/>
              </p:ext>
            </p:extLst>
          </p:nvPr>
        </p:nvGraphicFramePr>
        <p:xfrm>
          <a:off x="379674" y="1870162"/>
          <a:ext cx="586724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49">
                  <a:extLst>
                    <a:ext uri="{9D8B030D-6E8A-4147-A177-3AD203B41FA5}">
                      <a16:colId xmlns:a16="http://schemas.microsoft.com/office/drawing/2014/main" val="2715444466"/>
                    </a:ext>
                  </a:extLst>
                </a:gridCol>
                <a:gridCol w="1955749">
                  <a:extLst>
                    <a:ext uri="{9D8B030D-6E8A-4147-A177-3AD203B41FA5}">
                      <a16:colId xmlns:a16="http://schemas.microsoft.com/office/drawing/2014/main" val="3745294017"/>
                    </a:ext>
                  </a:extLst>
                </a:gridCol>
                <a:gridCol w="1955749">
                  <a:extLst>
                    <a:ext uri="{9D8B030D-6E8A-4147-A177-3AD203B41FA5}">
                      <a16:colId xmlns:a16="http://schemas.microsoft.com/office/drawing/2014/main" val="9027286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l" defTabSz="1018824" rtl="0" eaLnBrk="1" latinLnBrk="0" hangingPunct="1"/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Таблица «</a:t>
                      </a:r>
                      <a:r>
                        <a:rPr lang="ru-RU" sz="2000" b="1" kern="1200" dirty="0" err="1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ProductionPlan</a:t>
                      </a:r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» (План производства)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5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Имя поля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Тип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Комментарий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31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86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48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description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Описание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72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startDate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начала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4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finishDate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завершения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048974"/>
                  </a:ext>
                </a:extLst>
              </a:tr>
            </a:tbl>
          </a:graphicData>
        </a:graphic>
      </p:graphicFrame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3715BD90-6DD6-4C44-A99E-697AB521C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83721"/>
              </p:ext>
            </p:extLst>
          </p:nvPr>
        </p:nvGraphicFramePr>
        <p:xfrm>
          <a:off x="6552396" y="2134428"/>
          <a:ext cx="529377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90">
                  <a:extLst>
                    <a:ext uri="{9D8B030D-6E8A-4147-A177-3AD203B41FA5}">
                      <a16:colId xmlns:a16="http://schemas.microsoft.com/office/drawing/2014/main" val="858186507"/>
                    </a:ext>
                  </a:extLst>
                </a:gridCol>
                <a:gridCol w="1764590">
                  <a:extLst>
                    <a:ext uri="{9D8B030D-6E8A-4147-A177-3AD203B41FA5}">
                      <a16:colId xmlns:a16="http://schemas.microsoft.com/office/drawing/2014/main" val="4115604439"/>
                    </a:ext>
                  </a:extLst>
                </a:gridCol>
                <a:gridCol w="1764590">
                  <a:extLst>
                    <a:ext uri="{9D8B030D-6E8A-4147-A177-3AD203B41FA5}">
                      <a16:colId xmlns:a16="http://schemas.microsoft.com/office/drawing/2014/main" val="8818931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l" defTabSz="1018824" rtl="0" eaLnBrk="1" latinLnBrk="0" hangingPunct="1"/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Таблица 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Product» (</a:t>
                      </a:r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Изделие)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7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Имя поля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Тип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Комментарий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24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каждого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65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id_material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материала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84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id_productType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типа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6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7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description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Описание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47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Числовой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Количество изделий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78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image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Изображение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Изображение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07746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2" y="46900"/>
            <a:ext cx="8685926" cy="792162"/>
          </a:xfr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4400" b="1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Выходные данные</a:t>
            </a:r>
            <a:endParaRPr lang="en-US" sz="4400" b="1" kern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DB4D7A-D4BF-47F4-AF58-37E2F050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0" y="2108235"/>
            <a:ext cx="7238810" cy="4248708"/>
          </a:xfrm>
          <a:prstGeom prst="rect">
            <a:avLst/>
          </a:prstGeom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333D97-7BBB-4164-84B2-6658EFE9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365" y="2065580"/>
            <a:ext cx="3870960" cy="2211977"/>
          </a:xfrm>
          <a:prstGeom prst="rect">
            <a:avLst/>
          </a:prstGeom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A6161C-B825-4C7F-87FD-45AD2004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365" y="4420368"/>
            <a:ext cx="3870960" cy="2197993"/>
          </a:xfrm>
          <a:prstGeom prst="rect">
            <a:avLst/>
          </a:prstGeom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5476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356" y="68127"/>
            <a:ext cx="9448552" cy="1338827"/>
          </a:xfrm>
          <a:solidFill>
            <a:schemeClr val="accent2">
              <a:lumMod val="75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4400" b="1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Используемые программные средства</a:t>
            </a:r>
            <a:endParaRPr lang="en-US" sz="4400" b="1" kern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219" name="Группа 6"/>
          <p:cNvGrpSpPr>
            <a:grpSpLocks/>
          </p:cNvGrpSpPr>
          <p:nvPr/>
        </p:nvGrpSpPr>
        <p:grpSpPr bwMode="auto">
          <a:xfrm>
            <a:off x="532752" y="2001068"/>
            <a:ext cx="3429000" cy="4440261"/>
            <a:chOff x="522944" y="1799576"/>
            <a:chExt cx="2220686" cy="2612601"/>
          </a:xfrm>
        </p:grpSpPr>
        <p:pic>
          <p:nvPicPr>
            <p:cNvPr id="9226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63" y="1799576"/>
              <a:ext cx="1339647" cy="133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TextBox 8"/>
            <p:cNvSpPr txBox="1">
              <a:spLocks noChangeArrowheads="1"/>
            </p:cNvSpPr>
            <p:nvPr/>
          </p:nvSpPr>
          <p:spPr bwMode="auto">
            <a:xfrm>
              <a:off x="522944" y="3135476"/>
              <a:ext cx="2220686" cy="12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Среда разработки программного обеспечения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Microsoft</a:t>
              </a:r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Visual Studio</a:t>
              </a:r>
              <a:endPara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220" name="Группа 9"/>
          <p:cNvGrpSpPr>
            <a:grpSpLocks/>
          </p:cNvGrpSpPr>
          <p:nvPr/>
        </p:nvGrpSpPr>
        <p:grpSpPr bwMode="auto">
          <a:xfrm>
            <a:off x="4172968" y="2001068"/>
            <a:ext cx="3873500" cy="3654056"/>
            <a:chOff x="3271055" y="1116643"/>
            <a:chExt cx="2220686" cy="2152171"/>
          </a:xfrm>
        </p:grpSpPr>
        <p:pic>
          <p:nvPicPr>
            <p:cNvPr id="9224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433" y="1116643"/>
              <a:ext cx="1308279" cy="1308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Box 11"/>
            <p:cNvSpPr txBox="1">
              <a:spLocks noChangeArrowheads="1"/>
            </p:cNvSpPr>
            <p:nvPr/>
          </p:nvSpPr>
          <p:spPr bwMode="auto">
            <a:xfrm>
              <a:off x="3271055" y="2480269"/>
              <a:ext cx="2220686" cy="788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Система управления базами данных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Microsoft SQL Server</a:t>
              </a:r>
              <a:endPara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221" name="Группа 12"/>
          <p:cNvGrpSpPr>
            <a:grpSpLocks/>
          </p:cNvGrpSpPr>
          <p:nvPr/>
        </p:nvGrpSpPr>
        <p:grpSpPr bwMode="auto">
          <a:xfrm>
            <a:off x="8124942" y="2134428"/>
            <a:ext cx="3660775" cy="3485001"/>
            <a:chOff x="4888567" y="1491104"/>
            <a:chExt cx="2220686" cy="2187504"/>
          </a:xfrm>
        </p:grpSpPr>
        <p:pic>
          <p:nvPicPr>
            <p:cNvPr id="9222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337" y="1491104"/>
              <a:ext cx="1792422" cy="119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3" name="TextBox 14"/>
            <p:cNvSpPr txBox="1">
              <a:spLocks noChangeArrowheads="1"/>
            </p:cNvSpPr>
            <p:nvPr/>
          </p:nvSpPr>
          <p:spPr bwMode="auto">
            <a:xfrm>
              <a:off x="4888567" y="2838238"/>
              <a:ext cx="2220686" cy="84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Язык программирования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C#</a:t>
              </a:r>
              <a:endPara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4d3cec5dcaa92858a974f5b20f939dc285c52"/>
</p:tagLst>
</file>

<file path=ppt/theme/theme1.xml><?xml version="1.0" encoding="utf-8"?>
<a:theme xmlns:a="http://schemas.openxmlformats.org/drawingml/2006/main" name="powerpoint-template-24">
  <a:themeElements>
    <a:clrScheme name="powerpoint-template-24 5">
      <a:dk1>
        <a:srgbClr val="4D4D4D"/>
      </a:dk1>
      <a:lt1>
        <a:srgbClr val="FFFFFF"/>
      </a:lt1>
      <a:dk2>
        <a:srgbClr val="4D4D4D"/>
      </a:dk2>
      <a:lt2>
        <a:srgbClr val="E84A25"/>
      </a:lt2>
      <a:accent1>
        <a:srgbClr val="ED6A24"/>
      </a:accent1>
      <a:accent2>
        <a:srgbClr val="F99E1C"/>
      </a:accent2>
      <a:accent3>
        <a:srgbClr val="FFFFFF"/>
      </a:accent3>
      <a:accent4>
        <a:srgbClr val="404040"/>
      </a:accent4>
      <a:accent5>
        <a:srgbClr val="F4B9AC"/>
      </a:accent5>
      <a:accent6>
        <a:srgbClr val="E28F18"/>
      </a:accent6>
      <a:hlink>
        <a:srgbClr val="F1B545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-template-24">
  <a:themeElements>
    <a:clrScheme name="1_powerpoint-template-24 5">
      <a:dk1>
        <a:srgbClr val="4D4D4D"/>
      </a:dk1>
      <a:lt1>
        <a:srgbClr val="FFFFFF"/>
      </a:lt1>
      <a:dk2>
        <a:srgbClr val="4D4D4D"/>
      </a:dk2>
      <a:lt2>
        <a:srgbClr val="E84A25"/>
      </a:lt2>
      <a:accent1>
        <a:srgbClr val="ED6A24"/>
      </a:accent1>
      <a:accent2>
        <a:srgbClr val="F99E1C"/>
      </a:accent2>
      <a:accent3>
        <a:srgbClr val="FFFFFF"/>
      </a:accent3>
      <a:accent4>
        <a:srgbClr val="404040"/>
      </a:accent4>
      <a:accent5>
        <a:srgbClr val="F4B9AC"/>
      </a:accent5>
      <a:accent6>
        <a:srgbClr val="E28F18"/>
      </a:accent6>
      <a:hlink>
        <a:srgbClr val="F1B545"/>
      </a:hlink>
      <a:folHlink>
        <a:srgbClr val="DDDDDD"/>
      </a:folHlink>
    </a:clrScheme>
    <a:fontScheme name="1_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Pages>0</Pages>
  <Words>352</Words>
  <Characters>0</Characters>
  <Application>Microsoft Office PowerPoint</Application>
  <DocSecurity>0</DocSecurity>
  <PresentationFormat>Произвольный</PresentationFormat>
  <Lines>0</Lines>
  <Paragraphs>114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Lato</vt:lpstr>
      <vt:lpstr>Roboto</vt:lpstr>
      <vt:lpstr>Microsoft Sans Serif</vt:lpstr>
      <vt:lpstr>Arial</vt:lpstr>
      <vt:lpstr>powerpoint-template-24</vt:lpstr>
      <vt:lpstr>1_powerpoint-template-24</vt:lpstr>
      <vt:lpstr>Презентация PowerPoint</vt:lpstr>
      <vt:lpstr>Цели и задачи дипломного проекта</vt:lpstr>
      <vt:lpstr>Назначение и область  применения программы</vt:lpstr>
      <vt:lpstr>Презентация PowerPoint</vt:lpstr>
      <vt:lpstr>Функциональные возможности информационной системы</vt:lpstr>
      <vt:lpstr>Пользовательский интерфейс информационной системы</vt:lpstr>
      <vt:lpstr>Входные данные</vt:lpstr>
      <vt:lpstr>Выходные данные</vt:lpstr>
      <vt:lpstr>Используемые программные средства</vt:lpstr>
      <vt:lpstr>Презентация PowerPoint</vt:lpstr>
      <vt:lpstr>Презентация PowerPoint</vt:lpstr>
      <vt:lpstr>Демонстрация работы информационной системы</vt:lpstr>
      <vt:lpstr>Презентация PowerPoint</vt:lpstr>
    </vt:vector>
  </TitlesOfParts>
  <Company>Templates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</dc:title>
  <dc:creator>Влад Медведев</dc:creator>
  <cp:lastModifiedBy>Влад Медведев</cp:lastModifiedBy>
  <cp:revision>75</cp:revision>
  <cp:lastPrinted>1899-12-30T00:00:00Z</cp:lastPrinted>
  <dcterms:created xsi:type="dcterms:W3CDTF">2007-04-02T02:11:51Z</dcterms:created>
  <dcterms:modified xsi:type="dcterms:W3CDTF">2023-05-31T01:25:51Z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