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  <p:sldMasterId id="2147483684" r:id="rId2"/>
  </p:sldMasterIdLst>
  <p:notesMasterIdLst>
    <p:notesMasterId r:id="rId15"/>
  </p:notesMasterIdLst>
  <p:sldIdLst>
    <p:sldId id="256" r:id="rId3"/>
    <p:sldId id="257" r:id="rId4"/>
    <p:sldId id="280" r:id="rId5"/>
    <p:sldId id="287" r:id="rId6"/>
    <p:sldId id="285" r:id="rId7"/>
    <p:sldId id="286" r:id="rId8"/>
    <p:sldId id="282" r:id="rId9"/>
    <p:sldId id="290" r:id="rId10"/>
    <p:sldId id="284" r:id="rId11"/>
    <p:sldId id="288" r:id="rId12"/>
    <p:sldId id="289" r:id="rId13"/>
    <p:sldId id="279" r:id="rId14"/>
  </p:sldIdLst>
  <p:sldSz cx="12190413" cy="6859588"/>
  <p:notesSz cx="6858000" cy="9144000"/>
  <p:embeddedFontLst>
    <p:embeddedFont>
      <p:font typeface="Lato" panose="020F0502020204030203" pitchFamily="34" charset="0"/>
      <p:regular r:id="rId16"/>
    </p:embeddedFont>
    <p:embeddedFont>
      <p:font typeface="Microsoft Sans Serif" panose="020B0604020202020204" pitchFamily="34" charset="0"/>
      <p:regular r:id="rId17"/>
    </p:embeddedFont>
    <p:embeddedFont>
      <p:font typeface="Roboto" panose="02000000000000000000" pitchFamily="2" charset="0"/>
      <p:regular r:id="rId18"/>
    </p:embeddedFont>
  </p:embeddedFontLst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1pPr>
    <a:lvl2pPr marL="508000" indent="-50800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2pPr>
    <a:lvl3pPr marL="1017588" indent="-103188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3pPr>
    <a:lvl4pPr marL="1527175" indent="-155575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4pPr>
    <a:lvl5pPr marL="2036763" indent="-207963" algn="ctr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8D4CC"/>
    <a:srgbClr val="F9D8D1"/>
    <a:srgbClr val="FCC53A"/>
    <a:srgbClr val="EEC971"/>
    <a:srgbClr val="EE9B43"/>
    <a:srgbClr val="35759D"/>
    <a:srgbClr val="35B19D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39ABD-A454-43F0-860D-1824EF1BB6F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8EBD6EE-7B58-45D6-B417-96F5E1EF8FAD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Изучить требования заказчика и провести анализ предметной области – производство изделий и их учет.</a:t>
          </a:r>
        </a:p>
      </dgm:t>
    </dgm:pt>
    <dgm:pt modelId="{26B18E33-F57A-4A5D-85C1-BDDE884ACC71}" type="parTrans" cxnId="{EC2B5330-FA1C-4F3E-9683-858B157A0A4C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601D34C-1EAD-4740-A012-D3D0CA013E87}" type="sibTrans" cxnId="{EC2B5330-FA1C-4F3E-9683-858B157A0A4C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6119D3B-40F7-404A-AA5E-49B1180E9FAE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модель базы данных.</a:t>
          </a:r>
        </a:p>
      </dgm:t>
    </dgm:pt>
    <dgm:pt modelId="{A63C5DE3-D9A0-4D1C-A42E-F69ACEDE7DEC}" type="parTrans" cxnId="{40DC7FA5-FDB7-49FE-A7A7-70417141FDED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4A1350-ABA4-49B0-A4B5-56C101846963}" type="sibTrans" cxnId="{40DC7FA5-FDB7-49FE-A7A7-70417141FDED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4C16B19-559A-4BFA-A612-35DA6E755D1E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пользовательский интерфейс информационной системы.</a:t>
          </a:r>
        </a:p>
      </dgm:t>
    </dgm:pt>
    <dgm:pt modelId="{AFD8AF09-0B7A-41F4-9CED-0E3BCEE7EA10}" type="parTrans" cxnId="{01BCE12B-D590-4C45-A895-F36939AE40D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8407340-1DD0-4896-A01C-816F6457690B}" type="sibTrans" cxnId="{01BCE12B-D590-4C45-A895-F36939AE40D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7D3B019-7FEF-4449-9853-801E2A5233AB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Разработать функциональные возможности информационной системы.</a:t>
          </a:r>
        </a:p>
      </dgm:t>
    </dgm:pt>
    <dgm:pt modelId="{950F29CD-D525-4343-A3F4-514A3A3EFDEF}" type="parTrans" cxnId="{DBFFC3B7-4592-405E-83D0-537C5F95F1FB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E95432B-E040-4EDC-83AD-44B7D39DFF9E}" type="sibTrans" cxnId="{DBFFC3B7-4592-405E-83D0-537C5F95F1FB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7962AFE-E9B7-45E3-BA02-E74B4D8C0D95}">
      <dgm:prSet phldrT="[Текст]" custT="1"/>
      <dgm:spPr>
        <a:solidFill>
          <a:srgbClr val="FF9933"/>
        </a:solidFill>
      </dgm:spPr>
      <dgm:t>
        <a:bodyPr/>
        <a:lstStyle/>
        <a:p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Оформить техническую документацию в виде пояснительной записки на выпускную квалификационную работу.</a:t>
          </a:r>
        </a:p>
      </dgm:t>
    </dgm:pt>
    <dgm:pt modelId="{ABC49906-4505-442F-8829-68978C2077F8}" type="parTrans" cxnId="{12FEFC65-2140-40E7-AD32-22167F189F9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C52E54F-DD64-4991-829C-61D7F07D38E3}" type="sibTrans" cxnId="{12FEFC65-2140-40E7-AD32-22167F189F92}">
      <dgm:prSet/>
      <dgm:spPr/>
      <dgm:t>
        <a:bodyPr/>
        <a:lstStyle/>
        <a:p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B7247AB-7838-4CFF-8161-50095D077E68}" type="pres">
      <dgm:prSet presAssocID="{E2239ABD-A454-43F0-860D-1824EF1BB6F9}" presName="diagram" presStyleCnt="0">
        <dgm:presLayoutVars>
          <dgm:dir/>
          <dgm:resizeHandles val="exact"/>
        </dgm:presLayoutVars>
      </dgm:prSet>
      <dgm:spPr/>
    </dgm:pt>
    <dgm:pt modelId="{DCA7C3A8-A33D-492D-89BB-48718072505A}" type="pres">
      <dgm:prSet presAssocID="{68EBD6EE-7B58-45D6-B417-96F5E1EF8FAD}" presName="node" presStyleLbl="node1" presStyleIdx="0" presStyleCnt="5">
        <dgm:presLayoutVars>
          <dgm:bulletEnabled val="1"/>
        </dgm:presLayoutVars>
      </dgm:prSet>
      <dgm:spPr/>
    </dgm:pt>
    <dgm:pt modelId="{B461551A-A2A2-4F32-AB55-7EEEFD3B0B76}" type="pres">
      <dgm:prSet presAssocID="{9601D34C-1EAD-4740-A012-D3D0CA013E87}" presName="sibTrans" presStyleCnt="0"/>
      <dgm:spPr/>
    </dgm:pt>
    <dgm:pt modelId="{C01538A1-AE31-4656-AA9F-05DFE102E809}" type="pres">
      <dgm:prSet presAssocID="{16119D3B-40F7-404A-AA5E-49B1180E9FAE}" presName="node" presStyleLbl="node1" presStyleIdx="1" presStyleCnt="5">
        <dgm:presLayoutVars>
          <dgm:bulletEnabled val="1"/>
        </dgm:presLayoutVars>
      </dgm:prSet>
      <dgm:spPr/>
    </dgm:pt>
    <dgm:pt modelId="{9B0FECA9-C013-403C-B3CA-F010427CC8C7}" type="pres">
      <dgm:prSet presAssocID="{954A1350-ABA4-49B0-A4B5-56C101846963}" presName="sibTrans" presStyleCnt="0"/>
      <dgm:spPr/>
    </dgm:pt>
    <dgm:pt modelId="{D8683840-30A9-460A-9419-D990B68653E5}" type="pres">
      <dgm:prSet presAssocID="{84C16B19-559A-4BFA-A612-35DA6E755D1E}" presName="node" presStyleLbl="node1" presStyleIdx="2" presStyleCnt="5">
        <dgm:presLayoutVars>
          <dgm:bulletEnabled val="1"/>
        </dgm:presLayoutVars>
      </dgm:prSet>
      <dgm:spPr/>
    </dgm:pt>
    <dgm:pt modelId="{23A12B75-53AD-46CE-890C-13D743FE723E}" type="pres">
      <dgm:prSet presAssocID="{28407340-1DD0-4896-A01C-816F6457690B}" presName="sibTrans" presStyleCnt="0"/>
      <dgm:spPr/>
    </dgm:pt>
    <dgm:pt modelId="{3DA00E25-CFD7-4EA9-B16C-DF99A5F67EF5}" type="pres">
      <dgm:prSet presAssocID="{77D3B019-7FEF-4449-9853-801E2A5233AB}" presName="node" presStyleLbl="node1" presStyleIdx="3" presStyleCnt="5">
        <dgm:presLayoutVars>
          <dgm:bulletEnabled val="1"/>
        </dgm:presLayoutVars>
      </dgm:prSet>
      <dgm:spPr/>
    </dgm:pt>
    <dgm:pt modelId="{1F8E12D2-D62E-4002-8C57-129D78A01C06}" type="pres">
      <dgm:prSet presAssocID="{9E95432B-E040-4EDC-83AD-44B7D39DFF9E}" presName="sibTrans" presStyleCnt="0"/>
      <dgm:spPr/>
    </dgm:pt>
    <dgm:pt modelId="{5465BB48-C438-4854-BC20-3F4269A49BA7}" type="pres">
      <dgm:prSet presAssocID="{27962AFE-E9B7-45E3-BA02-E74B4D8C0D95}" presName="node" presStyleLbl="node1" presStyleIdx="4" presStyleCnt="5">
        <dgm:presLayoutVars>
          <dgm:bulletEnabled val="1"/>
        </dgm:presLayoutVars>
      </dgm:prSet>
      <dgm:spPr/>
    </dgm:pt>
  </dgm:ptLst>
  <dgm:cxnLst>
    <dgm:cxn modelId="{01BCE12B-D590-4C45-A895-F36939AE40D2}" srcId="{E2239ABD-A454-43F0-860D-1824EF1BB6F9}" destId="{84C16B19-559A-4BFA-A612-35DA6E755D1E}" srcOrd="2" destOrd="0" parTransId="{AFD8AF09-0B7A-41F4-9CED-0E3BCEE7EA10}" sibTransId="{28407340-1DD0-4896-A01C-816F6457690B}"/>
    <dgm:cxn modelId="{EC2B5330-FA1C-4F3E-9683-858B157A0A4C}" srcId="{E2239ABD-A454-43F0-860D-1824EF1BB6F9}" destId="{68EBD6EE-7B58-45D6-B417-96F5E1EF8FAD}" srcOrd="0" destOrd="0" parTransId="{26B18E33-F57A-4A5D-85C1-BDDE884ACC71}" sibTransId="{9601D34C-1EAD-4740-A012-D3D0CA013E87}"/>
    <dgm:cxn modelId="{12FEFC65-2140-40E7-AD32-22167F189F92}" srcId="{E2239ABD-A454-43F0-860D-1824EF1BB6F9}" destId="{27962AFE-E9B7-45E3-BA02-E74B4D8C0D95}" srcOrd="4" destOrd="0" parTransId="{ABC49906-4505-442F-8829-68978C2077F8}" sibTransId="{DC52E54F-DD64-4991-829C-61D7F07D38E3}"/>
    <dgm:cxn modelId="{CB2D7348-720B-4673-8E9C-C274B2B42DC5}" type="presOf" srcId="{27962AFE-E9B7-45E3-BA02-E74B4D8C0D95}" destId="{5465BB48-C438-4854-BC20-3F4269A49BA7}" srcOrd="0" destOrd="0" presId="urn:microsoft.com/office/officeart/2005/8/layout/default"/>
    <dgm:cxn modelId="{87FE3688-3F50-4509-9F40-F651DD7DBA50}" type="presOf" srcId="{77D3B019-7FEF-4449-9853-801E2A5233AB}" destId="{3DA00E25-CFD7-4EA9-B16C-DF99A5F67EF5}" srcOrd="0" destOrd="0" presId="urn:microsoft.com/office/officeart/2005/8/layout/default"/>
    <dgm:cxn modelId="{A1A3F2A2-2E8F-417E-9567-86AA43B7C7A6}" type="presOf" srcId="{68EBD6EE-7B58-45D6-B417-96F5E1EF8FAD}" destId="{DCA7C3A8-A33D-492D-89BB-48718072505A}" srcOrd="0" destOrd="0" presId="urn:microsoft.com/office/officeart/2005/8/layout/default"/>
    <dgm:cxn modelId="{40DC7FA5-FDB7-49FE-A7A7-70417141FDED}" srcId="{E2239ABD-A454-43F0-860D-1824EF1BB6F9}" destId="{16119D3B-40F7-404A-AA5E-49B1180E9FAE}" srcOrd="1" destOrd="0" parTransId="{A63C5DE3-D9A0-4D1C-A42E-F69ACEDE7DEC}" sibTransId="{954A1350-ABA4-49B0-A4B5-56C101846963}"/>
    <dgm:cxn modelId="{DBFFC3B7-4592-405E-83D0-537C5F95F1FB}" srcId="{E2239ABD-A454-43F0-860D-1824EF1BB6F9}" destId="{77D3B019-7FEF-4449-9853-801E2A5233AB}" srcOrd="3" destOrd="0" parTransId="{950F29CD-D525-4343-A3F4-514A3A3EFDEF}" sibTransId="{9E95432B-E040-4EDC-83AD-44B7D39DFF9E}"/>
    <dgm:cxn modelId="{6D0E98C7-4E3E-4BA1-9B66-561A6013CDEF}" type="presOf" srcId="{16119D3B-40F7-404A-AA5E-49B1180E9FAE}" destId="{C01538A1-AE31-4656-AA9F-05DFE102E809}" srcOrd="0" destOrd="0" presId="urn:microsoft.com/office/officeart/2005/8/layout/default"/>
    <dgm:cxn modelId="{A4CF69D6-C67E-40C4-A737-C0570F9F3567}" type="presOf" srcId="{E2239ABD-A454-43F0-860D-1824EF1BB6F9}" destId="{8B7247AB-7838-4CFF-8161-50095D077E68}" srcOrd="0" destOrd="0" presId="urn:microsoft.com/office/officeart/2005/8/layout/default"/>
    <dgm:cxn modelId="{671336E4-7206-44A5-ACFA-12BAFBD32F9E}" type="presOf" srcId="{84C16B19-559A-4BFA-A612-35DA6E755D1E}" destId="{D8683840-30A9-460A-9419-D990B68653E5}" srcOrd="0" destOrd="0" presId="urn:microsoft.com/office/officeart/2005/8/layout/default"/>
    <dgm:cxn modelId="{A23E8DCA-F76F-42FD-BAED-111FFB565365}" type="presParOf" srcId="{8B7247AB-7838-4CFF-8161-50095D077E68}" destId="{DCA7C3A8-A33D-492D-89BB-48718072505A}" srcOrd="0" destOrd="0" presId="urn:microsoft.com/office/officeart/2005/8/layout/default"/>
    <dgm:cxn modelId="{E955D67D-C97B-479B-B951-B35251D25A50}" type="presParOf" srcId="{8B7247AB-7838-4CFF-8161-50095D077E68}" destId="{B461551A-A2A2-4F32-AB55-7EEEFD3B0B76}" srcOrd="1" destOrd="0" presId="urn:microsoft.com/office/officeart/2005/8/layout/default"/>
    <dgm:cxn modelId="{7E741997-44EB-4599-B598-F588A991F5A4}" type="presParOf" srcId="{8B7247AB-7838-4CFF-8161-50095D077E68}" destId="{C01538A1-AE31-4656-AA9F-05DFE102E809}" srcOrd="2" destOrd="0" presId="urn:microsoft.com/office/officeart/2005/8/layout/default"/>
    <dgm:cxn modelId="{14344011-3452-4EB7-9092-090E72D886A2}" type="presParOf" srcId="{8B7247AB-7838-4CFF-8161-50095D077E68}" destId="{9B0FECA9-C013-403C-B3CA-F010427CC8C7}" srcOrd="3" destOrd="0" presId="urn:microsoft.com/office/officeart/2005/8/layout/default"/>
    <dgm:cxn modelId="{09649C3C-6911-4F84-89C7-0A3F768EBA68}" type="presParOf" srcId="{8B7247AB-7838-4CFF-8161-50095D077E68}" destId="{D8683840-30A9-460A-9419-D990B68653E5}" srcOrd="4" destOrd="0" presId="urn:microsoft.com/office/officeart/2005/8/layout/default"/>
    <dgm:cxn modelId="{79C83F4F-F93C-40A6-9963-DD77482773AF}" type="presParOf" srcId="{8B7247AB-7838-4CFF-8161-50095D077E68}" destId="{23A12B75-53AD-46CE-890C-13D743FE723E}" srcOrd="5" destOrd="0" presId="urn:microsoft.com/office/officeart/2005/8/layout/default"/>
    <dgm:cxn modelId="{99A35D9D-3A3A-4BB3-80CB-53B1D4BCFF3E}" type="presParOf" srcId="{8B7247AB-7838-4CFF-8161-50095D077E68}" destId="{3DA00E25-CFD7-4EA9-B16C-DF99A5F67EF5}" srcOrd="6" destOrd="0" presId="urn:microsoft.com/office/officeart/2005/8/layout/default"/>
    <dgm:cxn modelId="{667BA9C9-C89A-4463-8A95-F40D1F4205C7}" type="presParOf" srcId="{8B7247AB-7838-4CFF-8161-50095D077E68}" destId="{1F8E12D2-D62E-4002-8C57-129D78A01C06}" srcOrd="7" destOrd="0" presId="urn:microsoft.com/office/officeart/2005/8/layout/default"/>
    <dgm:cxn modelId="{027B5D28-FE94-4531-8C99-3271D1074CDD}" type="presParOf" srcId="{8B7247AB-7838-4CFF-8161-50095D077E68}" destId="{5465BB48-C438-4854-BC20-3F4269A49BA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8633A3-6B2E-4C10-B041-922B259BD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D44C1B6-6738-4582-AEA5-179DA06705B3}">
      <dgm:prSet phldrT="[Текст]"/>
      <dgm:spPr>
        <a:solidFill>
          <a:srgbClr val="FF9933"/>
        </a:solidFill>
      </dgm:spPr>
      <dgm:t>
        <a:bodyPr/>
        <a:lstStyle/>
        <a:p>
          <a:pPr algn="ctr"/>
          <a:r>
            <a: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Разработанное приложение предназначено для бухгалтера предприятия.</a:t>
          </a:r>
        </a:p>
      </dgm:t>
    </dgm:pt>
    <dgm:pt modelId="{F64FD85B-7BFB-421C-BB69-31228D1BD3CC}" type="parTrans" cxnId="{3A5739C5-A3C0-4C6E-A2F1-E8922E2BDCBB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8E0AFDD-C928-4679-A154-1AD59E6B755E}" type="sibTrans" cxnId="{3A5739C5-A3C0-4C6E-A2F1-E8922E2BDCBB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0B29D8F-16FB-49F8-A173-515FAA21F01D}">
      <dgm:prSet phldrT="[Текст]"/>
      <dgm:spPr>
        <a:solidFill>
          <a:srgbClr val="FF9933"/>
        </a:solidFill>
      </dgm:spPr>
      <dgm:t>
        <a:bodyPr/>
        <a:lstStyle/>
        <a:p>
          <a:pPr algn="ctr"/>
          <a:r>
            <a: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Система будет применяться для облегчения учета производства изделий на предприятии.</a:t>
          </a:r>
        </a:p>
      </dgm:t>
    </dgm:pt>
    <dgm:pt modelId="{B1422959-651C-45CF-BCEF-0460CFFCC02B}" type="parTrans" cxnId="{EA7FD7AE-DA76-4CCA-A2A7-63EEB87466F3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03230A4-14D9-4E69-9F0A-2532EE66C2B4}" type="sibTrans" cxnId="{EA7FD7AE-DA76-4CCA-A2A7-63EEB87466F3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4B761B1-3562-47D3-AE50-298E8CFE89A8}" type="pres">
      <dgm:prSet presAssocID="{BE8633A3-6B2E-4C10-B041-922B259BDB4F}" presName="linear" presStyleCnt="0">
        <dgm:presLayoutVars>
          <dgm:animLvl val="lvl"/>
          <dgm:resizeHandles val="exact"/>
        </dgm:presLayoutVars>
      </dgm:prSet>
      <dgm:spPr/>
    </dgm:pt>
    <dgm:pt modelId="{EA85CB01-D466-47A9-B073-BBC0FA535E43}" type="pres">
      <dgm:prSet presAssocID="{DD44C1B6-6738-4582-AEA5-179DA06705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62AD08-46EA-42E1-8BBE-E38DAAAF8AEA}" type="pres">
      <dgm:prSet presAssocID="{B8E0AFDD-C928-4679-A154-1AD59E6B755E}" presName="spacer" presStyleCnt="0"/>
      <dgm:spPr/>
    </dgm:pt>
    <dgm:pt modelId="{8C07BB67-AA15-4BEA-8562-124819712629}" type="pres">
      <dgm:prSet presAssocID="{90B29D8F-16FB-49F8-A173-515FAA21F0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1A9E42-64BC-40D5-B576-FEDE28E0645B}" type="presOf" srcId="{90B29D8F-16FB-49F8-A173-515FAA21F01D}" destId="{8C07BB67-AA15-4BEA-8562-124819712629}" srcOrd="0" destOrd="0" presId="urn:microsoft.com/office/officeart/2005/8/layout/vList2"/>
    <dgm:cxn modelId="{047B2D6C-A7A5-4003-AFCC-EA10A5C89BCF}" type="presOf" srcId="{DD44C1B6-6738-4582-AEA5-179DA06705B3}" destId="{EA85CB01-D466-47A9-B073-BBC0FA535E43}" srcOrd="0" destOrd="0" presId="urn:microsoft.com/office/officeart/2005/8/layout/vList2"/>
    <dgm:cxn modelId="{20D00B92-D9C1-45F2-B322-B28E8881A51E}" type="presOf" srcId="{BE8633A3-6B2E-4C10-B041-922B259BDB4F}" destId="{54B761B1-3562-47D3-AE50-298E8CFE89A8}" srcOrd="0" destOrd="0" presId="urn:microsoft.com/office/officeart/2005/8/layout/vList2"/>
    <dgm:cxn modelId="{EA7FD7AE-DA76-4CCA-A2A7-63EEB87466F3}" srcId="{BE8633A3-6B2E-4C10-B041-922B259BDB4F}" destId="{90B29D8F-16FB-49F8-A173-515FAA21F01D}" srcOrd="1" destOrd="0" parTransId="{B1422959-651C-45CF-BCEF-0460CFFCC02B}" sibTransId="{703230A4-14D9-4E69-9F0A-2532EE66C2B4}"/>
    <dgm:cxn modelId="{3A5739C5-A3C0-4C6E-A2F1-E8922E2BDCBB}" srcId="{BE8633A3-6B2E-4C10-B041-922B259BDB4F}" destId="{DD44C1B6-6738-4582-AEA5-179DA06705B3}" srcOrd="0" destOrd="0" parTransId="{F64FD85B-7BFB-421C-BB69-31228D1BD3CC}" sibTransId="{B8E0AFDD-C928-4679-A154-1AD59E6B755E}"/>
    <dgm:cxn modelId="{E11E3D7C-591B-48EE-9903-F1B16846D602}" type="presParOf" srcId="{54B761B1-3562-47D3-AE50-298E8CFE89A8}" destId="{EA85CB01-D466-47A9-B073-BBC0FA535E43}" srcOrd="0" destOrd="0" presId="urn:microsoft.com/office/officeart/2005/8/layout/vList2"/>
    <dgm:cxn modelId="{D06EC81A-05AD-49D1-B75F-9B5659DD125D}" type="presParOf" srcId="{54B761B1-3562-47D3-AE50-298E8CFE89A8}" destId="{D862AD08-46EA-42E1-8BBE-E38DAAAF8AEA}" srcOrd="1" destOrd="0" presId="urn:microsoft.com/office/officeart/2005/8/layout/vList2"/>
    <dgm:cxn modelId="{611713D3-7993-4421-8AAE-ECC842008358}" type="presParOf" srcId="{54B761B1-3562-47D3-AE50-298E8CFE89A8}" destId="{8C07BB67-AA15-4BEA-8562-1248197126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E0DD1C-3E78-41E9-A790-6DB7459B5E4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BC04E9-5800-4AA6-BA7B-7124297B8AA1}">
      <dgm:prSet phldrT="[Текст]" custT="1"/>
      <dgm:spPr>
        <a:solidFill>
          <a:srgbClr val="FF9933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Добавление</a:t>
          </a:r>
        </a:p>
      </dgm:t>
    </dgm:pt>
    <dgm:pt modelId="{DDCE9B50-C417-424F-A1B5-FEEC13EB523D}" type="parTrans" cxnId="{C61F2EE7-6FD7-4822-A6E8-AD7C469D410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7094885-E44D-405A-995E-1649A83FBC0C}" type="sibTrans" cxnId="{C61F2EE7-6FD7-4822-A6E8-AD7C469D410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EE50632-B300-4E66-9750-40E173DB9560}">
      <dgm:prSet phldrT="[Текст]" custT="1"/>
      <dgm:spPr>
        <a:ln>
          <a:noFill/>
        </a:ln>
      </dgm:spPr>
      <dgm:t>
        <a:bodyPr/>
        <a:lstStyle/>
        <a:p>
          <a:pPr marL="0" indent="0" algn="l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внесения новых данных</a:t>
          </a:r>
        </a:p>
      </dgm:t>
    </dgm:pt>
    <dgm:pt modelId="{C4F69D18-66E4-4B85-B9B3-FE7E1FF98CE8}" type="parTrans" cxnId="{C7906879-1196-4331-866D-D8B4E919D19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782CB0B-7677-4DDC-AC66-E422B2810509}" type="sibTrans" cxnId="{C7906879-1196-4331-866D-D8B4E919D19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B839337-63AB-43E5-B288-D36C3B25C06B}">
      <dgm:prSet phldrT="[Текст]" custT="1"/>
      <dgm:spPr>
        <a:solidFill>
          <a:srgbClr val="FF9933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Редактирование</a:t>
          </a:r>
        </a:p>
      </dgm:t>
    </dgm:pt>
    <dgm:pt modelId="{63AE4659-3E78-4A6F-8799-15C2EE78844F}" type="parTrans" cxnId="{025EBE7B-CE63-4832-8BE7-CFA700D746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9D06331-4684-4EF0-9D54-3DA1784F62C2}" type="sibTrans" cxnId="{025EBE7B-CE63-4832-8BE7-CFA700D746E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9F618EC-1C10-4EC2-9773-64E3367A7B6A}">
      <dgm:prSet phldrT="[Текст]" custT="1"/>
      <dgm:spPr>
        <a:solidFill>
          <a:srgbClr val="F9D8D1">
            <a:alpha val="90000"/>
          </a:srgbClr>
        </a:solidFill>
        <a:ln>
          <a:noFill/>
        </a:ln>
      </dgm:spPr>
      <dgm:t>
        <a:bodyPr/>
        <a:lstStyle/>
        <a:p>
          <a:pPr marL="0" indent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фильтрования данных по критериям</a:t>
          </a:r>
        </a:p>
      </dgm:t>
    </dgm:pt>
    <dgm:pt modelId="{24199DD5-6F12-4FA6-AD5A-49C36258FCEC}" type="parTrans" cxnId="{35FF419F-7379-4C79-9CAC-C1739BB7A4D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81BFB4C-8AB8-4334-A549-E1B36EABE3D8}" type="sibTrans" cxnId="{35FF419F-7379-4C79-9CAC-C1739BB7A4D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893A901-B1AC-4D3D-9537-CBFCDF2BFEA4}">
      <dgm:prSet phldrT="[Текст]" custT="1"/>
      <dgm:spPr>
        <a:solidFill>
          <a:srgbClr val="FF9933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Удаление</a:t>
          </a:r>
        </a:p>
      </dgm:t>
    </dgm:pt>
    <dgm:pt modelId="{AE3EC05F-18AC-4E33-B992-6FF91E600206}" type="parTrans" cxnId="{808279B8-9037-469A-B539-A0D30E019825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EF9784A-51A2-40AB-911E-025141CBA0A9}" type="sibTrans" cxnId="{808279B8-9037-469A-B539-A0D30E019825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E85D0E5-D5E9-4354-9DAF-671E9A84F72B}">
      <dgm:prSet phldrT="[Текст]" custT="1"/>
      <dgm:spPr>
        <a:solidFill>
          <a:srgbClr val="FF9933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Поиск</a:t>
          </a:r>
        </a:p>
      </dgm:t>
    </dgm:pt>
    <dgm:pt modelId="{EAC1865E-BA28-442F-AA4C-D57F43A9D8F0}" type="parTrans" cxnId="{F8580921-6FE4-4A5F-9815-F91AF1C1865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A2683C8-D566-4FAD-BDD9-7FD72BC60D09}" type="sibTrans" cxnId="{F8580921-6FE4-4A5F-9815-F91AF1C1865F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E46B0D9-5C90-494A-9BF0-C6BEC0C2B437}">
      <dgm:prSet phldrT="[Текст]" custT="1"/>
      <dgm:spPr>
        <a:ln>
          <a:noFill/>
        </a:ln>
      </dgm:spPr>
      <dgm:t>
        <a:bodyPr/>
        <a:lstStyle/>
        <a:p>
          <a:pPr marL="0" lvl="1" indent="0" algn="l" defTabSz="4445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1600" kern="1200" dirty="0">
              <a:solidFill>
                <a:srgbClr val="4D4D4D">
                  <a:hueOff val="0"/>
                  <a:satOff val="0"/>
                  <a:lumOff val="0"/>
                  <a:alphaOff val="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изменения имеющихся данных</a:t>
          </a:r>
        </a:p>
      </dgm:t>
    </dgm:pt>
    <dgm:pt modelId="{068AC4F2-DB49-4877-A07A-651D77F4F334}" type="parTrans" cxnId="{C3BE20D9-A4B2-4C3B-98C5-D8202C650EA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C974C7B-DBD4-4CDE-B121-B976EB114475}" type="sibTrans" cxnId="{C3BE20D9-A4B2-4C3B-98C5-D8202C650EA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2D0135D-F1A2-4360-B48A-1BC681DD5B6A}">
      <dgm:prSet phldrT="[Текст]" custT="1"/>
      <dgm:spPr>
        <a:ln>
          <a:noFill/>
        </a:ln>
      </dgm:spPr>
      <dgm:t>
        <a:bodyPr/>
        <a:lstStyle/>
        <a:p>
          <a:pPr marL="0" indent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поиска данных по ключевым словам</a:t>
          </a:r>
        </a:p>
      </dgm:t>
    </dgm:pt>
    <dgm:pt modelId="{7307BD36-A6BB-416E-8BA2-57C18BE9A607}" type="parTrans" cxnId="{3D7E6D7C-D54B-4617-B00F-DF6A0EC8161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CFB4E1D-3DF2-4E2B-9156-BB4C330CF2FC}" type="sibTrans" cxnId="{3D7E6D7C-D54B-4617-B00F-DF6A0EC81618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576158F-1545-47E5-8877-188AE42F382F}">
      <dgm:prSet phldrT="[Текст]" custT="1"/>
      <dgm:spPr>
        <a:solidFill>
          <a:srgbClr val="F9D8D1">
            <a:alpha val="90000"/>
          </a:srgbClr>
        </a:solidFill>
        <a:ln>
          <a:noFill/>
        </a:ln>
      </dgm:spPr>
      <dgm:t>
        <a:bodyPr/>
        <a:lstStyle/>
        <a:p>
          <a:pPr marL="0" indent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сортирования данных по критерию</a:t>
          </a:r>
        </a:p>
      </dgm:t>
    </dgm:pt>
    <dgm:pt modelId="{FE4259F8-1BC9-4C61-89F3-49CFDADEB3B9}" type="parTrans" cxnId="{F47D7EBE-DEDA-477F-944E-420B5EDCB64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B5D5F96-9DE6-4253-9F4B-98B3A5937D16}" type="sibTrans" cxnId="{F47D7EBE-DEDA-477F-944E-420B5EDCB644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4ECF912-1538-4CD0-886F-D64ABA8F2779}">
      <dgm:prSet phldrT="[Текст]" custT="1"/>
      <dgm:spPr>
        <a:solidFill>
          <a:srgbClr val="FF9933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Сортировка</a:t>
          </a:r>
        </a:p>
      </dgm:t>
    </dgm:pt>
    <dgm:pt modelId="{BC0210F0-46B4-41BF-992C-3916B7332C9B}" type="parTrans" cxnId="{BC732001-9C2D-4165-8F40-69CBC98E02E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A7C1027-5BAC-4D10-98D4-B9A0A86618E2}" type="sibTrans" cxnId="{BC732001-9C2D-4165-8F40-69CBC98E02E6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7B3BADB-6FB2-4B73-9395-39A42CC5C546}">
      <dgm:prSet phldrT="[Текст]" custT="1"/>
      <dgm:spPr>
        <a:solidFill>
          <a:srgbClr val="FF9933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Фильтрация</a:t>
          </a:r>
        </a:p>
      </dgm:t>
    </dgm:pt>
    <dgm:pt modelId="{C1572E02-ABFA-4CDA-9CE1-2922445467C6}" type="parTrans" cxnId="{3A86FC17-ED19-46E4-9DC9-85D11E9E86A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0B231ED-C00D-49F9-B5D9-A50D0A221AF1}" type="sibTrans" cxnId="{3A86FC17-ED19-46E4-9DC9-85D11E9E86A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2019B4E-BA0C-4614-8874-AFD5D37CCD67}">
      <dgm:prSet phldrT="[Текст]" custT="1"/>
      <dgm:spPr>
        <a:ln>
          <a:noFill/>
        </a:ln>
      </dgm:spPr>
      <dgm:t>
        <a:bodyPr/>
        <a:lstStyle/>
        <a:p>
          <a:pPr marL="0" indent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ru-RU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удаления данных</a:t>
          </a:r>
        </a:p>
      </dgm:t>
    </dgm:pt>
    <dgm:pt modelId="{C70D16BC-060E-4D6B-B367-EED5B7E2F3B7}" type="parTrans" cxnId="{4947A782-796D-434A-9127-B0DA44C297A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3D9547-D246-4BD3-A67E-E431D0991FB3}" type="sibTrans" cxnId="{4947A782-796D-434A-9127-B0DA44C297A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F454A0A-7218-4F64-8054-33E8DFBD45D5}">
      <dgm:prSet custT="1"/>
      <dgm:spPr>
        <a:ln>
          <a:noFill/>
        </a:ln>
      </dgm:spPr>
      <dgm:t>
        <a:bodyPr/>
        <a:lstStyle/>
        <a:p>
          <a:pPr marL="0" indent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endParaRPr lang="ru-RU" sz="16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50DE3DB-9508-4D38-80A4-E8E3AC152EC0}" type="parTrans" cxnId="{017C10BD-4CC0-4478-A57F-9108A23D76B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DA68199-CBF6-4D31-B319-ADFF8FCFE218}" type="sibTrans" cxnId="{017C10BD-4CC0-4478-A57F-9108A23D76B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16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A07EE79-0078-40B0-BFD1-03BFBD015C42}" type="pres">
      <dgm:prSet presAssocID="{9CE0DD1C-3E78-41E9-A790-6DB7459B5E46}" presName="Name0" presStyleCnt="0">
        <dgm:presLayoutVars>
          <dgm:dir/>
          <dgm:animLvl val="lvl"/>
          <dgm:resizeHandles val="exact"/>
        </dgm:presLayoutVars>
      </dgm:prSet>
      <dgm:spPr/>
    </dgm:pt>
    <dgm:pt modelId="{921E474E-DF3F-43E2-B59C-38561C172F9F}" type="pres">
      <dgm:prSet presAssocID="{58BC04E9-5800-4AA6-BA7B-7124297B8AA1}" presName="composite" presStyleCnt="0"/>
      <dgm:spPr/>
    </dgm:pt>
    <dgm:pt modelId="{B638280B-DDD8-4676-B152-07816F45B1BC}" type="pres">
      <dgm:prSet presAssocID="{58BC04E9-5800-4AA6-BA7B-7124297B8AA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1B695FA3-1F9C-4AFC-A3A7-04258C474A34}" type="pres">
      <dgm:prSet presAssocID="{58BC04E9-5800-4AA6-BA7B-7124297B8AA1}" presName="desTx" presStyleLbl="alignAccFollowNode1" presStyleIdx="0" presStyleCnt="6">
        <dgm:presLayoutVars>
          <dgm:bulletEnabled val="1"/>
        </dgm:presLayoutVars>
      </dgm:prSet>
      <dgm:spPr/>
    </dgm:pt>
    <dgm:pt modelId="{01CDEDF8-4D9F-4191-8625-325C10B435CB}" type="pres">
      <dgm:prSet presAssocID="{B7094885-E44D-405A-995E-1649A83FBC0C}" presName="space" presStyleCnt="0"/>
      <dgm:spPr/>
    </dgm:pt>
    <dgm:pt modelId="{8596367C-5791-4E1D-BC5F-7F83123AAF03}" type="pres">
      <dgm:prSet presAssocID="{2B839337-63AB-43E5-B288-D36C3B25C06B}" presName="composite" presStyleCnt="0"/>
      <dgm:spPr/>
    </dgm:pt>
    <dgm:pt modelId="{536B36E1-3738-438C-87E2-6CCE21B7E3BE}" type="pres">
      <dgm:prSet presAssocID="{2B839337-63AB-43E5-B288-D36C3B25C06B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FA9DEC27-2D10-4D18-AF78-FB9CB7F2D45C}" type="pres">
      <dgm:prSet presAssocID="{2B839337-63AB-43E5-B288-D36C3B25C06B}" presName="desTx" presStyleLbl="alignAccFollowNode1" presStyleIdx="1" presStyleCnt="6">
        <dgm:presLayoutVars>
          <dgm:bulletEnabled val="1"/>
        </dgm:presLayoutVars>
      </dgm:prSet>
      <dgm:spPr/>
    </dgm:pt>
    <dgm:pt modelId="{68A992B3-1680-477E-9BD3-3B5275ED8ECF}" type="pres">
      <dgm:prSet presAssocID="{C9D06331-4684-4EF0-9D54-3DA1784F62C2}" presName="space" presStyleCnt="0"/>
      <dgm:spPr/>
    </dgm:pt>
    <dgm:pt modelId="{A5E473DC-C3B0-4A83-A3B7-5B2591B4CFC9}" type="pres">
      <dgm:prSet presAssocID="{3893A901-B1AC-4D3D-9537-CBFCDF2BFEA4}" presName="composite" presStyleCnt="0"/>
      <dgm:spPr/>
    </dgm:pt>
    <dgm:pt modelId="{769B08D7-987A-4C21-BA1D-B363FC3933D8}" type="pres">
      <dgm:prSet presAssocID="{3893A901-B1AC-4D3D-9537-CBFCDF2BFEA4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3929DDE7-8BF8-45CB-A373-58140828A69C}" type="pres">
      <dgm:prSet presAssocID="{3893A901-B1AC-4D3D-9537-CBFCDF2BFEA4}" presName="desTx" presStyleLbl="alignAccFollowNode1" presStyleIdx="2" presStyleCnt="6">
        <dgm:presLayoutVars>
          <dgm:bulletEnabled val="1"/>
        </dgm:presLayoutVars>
      </dgm:prSet>
      <dgm:spPr/>
    </dgm:pt>
    <dgm:pt modelId="{E6BF8AFA-068B-4B85-87A3-10024AE63F27}" type="pres">
      <dgm:prSet presAssocID="{DEF9784A-51A2-40AB-911E-025141CBA0A9}" presName="space" presStyleCnt="0"/>
      <dgm:spPr/>
    </dgm:pt>
    <dgm:pt modelId="{1AB0F872-CA3C-4B96-9792-2218EBBABC04}" type="pres">
      <dgm:prSet presAssocID="{AE85D0E5-D5E9-4354-9DAF-671E9A84F72B}" presName="composite" presStyleCnt="0"/>
      <dgm:spPr/>
    </dgm:pt>
    <dgm:pt modelId="{425EE077-74C2-4863-989E-903BD3C49E79}" type="pres">
      <dgm:prSet presAssocID="{AE85D0E5-D5E9-4354-9DAF-671E9A84F72B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9A45F08-B745-4F2E-8B50-9A66160CD233}" type="pres">
      <dgm:prSet presAssocID="{AE85D0E5-D5E9-4354-9DAF-671E9A84F72B}" presName="desTx" presStyleLbl="alignAccFollowNode1" presStyleIdx="3" presStyleCnt="6">
        <dgm:presLayoutVars>
          <dgm:bulletEnabled val="1"/>
        </dgm:presLayoutVars>
      </dgm:prSet>
      <dgm:spPr/>
    </dgm:pt>
    <dgm:pt modelId="{529FC144-1F38-457E-8355-4A16D0659711}" type="pres">
      <dgm:prSet presAssocID="{4A2683C8-D566-4FAD-BDD9-7FD72BC60D09}" presName="space" presStyleCnt="0"/>
      <dgm:spPr/>
    </dgm:pt>
    <dgm:pt modelId="{8379A8CA-E33D-46E6-BA02-6F08EAACD028}" type="pres">
      <dgm:prSet presAssocID="{14ECF912-1538-4CD0-886F-D64ABA8F2779}" presName="composite" presStyleCnt="0"/>
      <dgm:spPr/>
    </dgm:pt>
    <dgm:pt modelId="{B6360353-E10D-4DE8-8DFB-34495E320BE7}" type="pres">
      <dgm:prSet presAssocID="{14ECF912-1538-4CD0-886F-D64ABA8F2779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2876A7C-E7EA-46F3-AC06-601C3A35B1DC}" type="pres">
      <dgm:prSet presAssocID="{14ECF912-1538-4CD0-886F-D64ABA8F2779}" presName="desTx" presStyleLbl="alignAccFollowNode1" presStyleIdx="4" presStyleCnt="6">
        <dgm:presLayoutVars>
          <dgm:bulletEnabled val="1"/>
        </dgm:presLayoutVars>
      </dgm:prSet>
      <dgm:spPr/>
    </dgm:pt>
    <dgm:pt modelId="{D834366A-A909-4895-9A17-E4950186AC62}" type="pres">
      <dgm:prSet presAssocID="{EA7C1027-5BAC-4D10-98D4-B9A0A86618E2}" presName="space" presStyleCnt="0"/>
      <dgm:spPr/>
    </dgm:pt>
    <dgm:pt modelId="{6F0E0480-E4CC-4B4B-A902-09A6595182C0}" type="pres">
      <dgm:prSet presAssocID="{07B3BADB-6FB2-4B73-9395-39A42CC5C546}" presName="composite" presStyleCnt="0"/>
      <dgm:spPr/>
    </dgm:pt>
    <dgm:pt modelId="{7DE1910B-4301-4261-AF13-326DB917A39B}" type="pres">
      <dgm:prSet presAssocID="{07B3BADB-6FB2-4B73-9395-39A42CC5C54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1F7A45A-478D-4255-B9DA-5007A561E6D3}" type="pres">
      <dgm:prSet presAssocID="{07B3BADB-6FB2-4B73-9395-39A42CC5C54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BC732001-9C2D-4165-8F40-69CBC98E02E6}" srcId="{9CE0DD1C-3E78-41E9-A790-6DB7459B5E46}" destId="{14ECF912-1538-4CD0-886F-D64ABA8F2779}" srcOrd="4" destOrd="0" parTransId="{BC0210F0-46B4-41BF-992C-3916B7332C9B}" sibTransId="{EA7C1027-5BAC-4D10-98D4-B9A0A86618E2}"/>
    <dgm:cxn modelId="{8C6D0B08-617A-4985-8B69-429593B0DCA7}" type="presOf" srcId="{58BC04E9-5800-4AA6-BA7B-7124297B8AA1}" destId="{B638280B-DDD8-4676-B152-07816F45B1BC}" srcOrd="0" destOrd="0" presId="urn:microsoft.com/office/officeart/2005/8/layout/hList1"/>
    <dgm:cxn modelId="{EF82BA09-042B-45E4-9AF1-1300BAF42894}" type="presOf" srcId="{B9F618EC-1C10-4EC2-9773-64E3367A7B6A}" destId="{F1F7A45A-478D-4255-B9DA-5007A561E6D3}" srcOrd="0" destOrd="0" presId="urn:microsoft.com/office/officeart/2005/8/layout/hList1"/>
    <dgm:cxn modelId="{C4E19112-4791-4134-A0D4-A289923692B9}" type="presOf" srcId="{DF454A0A-7218-4F64-8054-33E8DFBD45D5}" destId="{3929DDE7-8BF8-45CB-A373-58140828A69C}" srcOrd="0" destOrd="1" presId="urn:microsoft.com/office/officeart/2005/8/layout/hList1"/>
    <dgm:cxn modelId="{5A292015-9EB7-42DC-8509-ECEDEE1CF381}" type="presOf" srcId="{7576158F-1545-47E5-8877-188AE42F382F}" destId="{92876A7C-E7EA-46F3-AC06-601C3A35B1DC}" srcOrd="0" destOrd="0" presId="urn:microsoft.com/office/officeart/2005/8/layout/hList1"/>
    <dgm:cxn modelId="{3A86FC17-ED19-46E4-9DC9-85D11E9E86AE}" srcId="{9CE0DD1C-3E78-41E9-A790-6DB7459B5E46}" destId="{07B3BADB-6FB2-4B73-9395-39A42CC5C546}" srcOrd="5" destOrd="0" parTransId="{C1572E02-ABFA-4CDA-9CE1-2922445467C6}" sibTransId="{60B231ED-C00D-49F9-B5D9-A50D0A221AF1}"/>
    <dgm:cxn modelId="{F8580921-6FE4-4A5F-9815-F91AF1C1865F}" srcId="{9CE0DD1C-3E78-41E9-A790-6DB7459B5E46}" destId="{AE85D0E5-D5E9-4354-9DAF-671E9A84F72B}" srcOrd="3" destOrd="0" parTransId="{EAC1865E-BA28-442F-AA4C-D57F43A9D8F0}" sibTransId="{4A2683C8-D566-4FAD-BDD9-7FD72BC60D09}"/>
    <dgm:cxn modelId="{54DA512B-F053-4C97-AD32-B250B1A4681B}" type="presOf" srcId="{B2019B4E-BA0C-4614-8874-AFD5D37CCD67}" destId="{3929DDE7-8BF8-45CB-A373-58140828A69C}" srcOrd="0" destOrd="0" presId="urn:microsoft.com/office/officeart/2005/8/layout/hList1"/>
    <dgm:cxn modelId="{7DB9452E-A854-4EB7-A4D4-A2B7AA7679C9}" type="presOf" srcId="{B2D0135D-F1A2-4360-B48A-1BC681DD5B6A}" destId="{09A45F08-B745-4F2E-8B50-9A66160CD233}" srcOrd="0" destOrd="0" presId="urn:microsoft.com/office/officeart/2005/8/layout/hList1"/>
    <dgm:cxn modelId="{211BD76B-93C2-4BD6-A82C-325847FE2D71}" type="presOf" srcId="{9CE0DD1C-3E78-41E9-A790-6DB7459B5E46}" destId="{8A07EE79-0078-40B0-BFD1-03BFBD015C42}" srcOrd="0" destOrd="0" presId="urn:microsoft.com/office/officeart/2005/8/layout/hList1"/>
    <dgm:cxn modelId="{23B95B4C-EE69-474D-BEFB-29444838FA56}" type="presOf" srcId="{AE85D0E5-D5E9-4354-9DAF-671E9A84F72B}" destId="{425EE077-74C2-4863-989E-903BD3C49E79}" srcOrd="0" destOrd="0" presId="urn:microsoft.com/office/officeart/2005/8/layout/hList1"/>
    <dgm:cxn modelId="{56003F73-310A-4890-8E09-D3375CBEF625}" type="presOf" srcId="{07B3BADB-6FB2-4B73-9395-39A42CC5C546}" destId="{7DE1910B-4301-4261-AF13-326DB917A39B}" srcOrd="0" destOrd="0" presId="urn:microsoft.com/office/officeart/2005/8/layout/hList1"/>
    <dgm:cxn modelId="{C7906879-1196-4331-866D-D8B4E919D19D}" srcId="{58BC04E9-5800-4AA6-BA7B-7124297B8AA1}" destId="{AEE50632-B300-4E66-9750-40E173DB9560}" srcOrd="0" destOrd="0" parTransId="{C4F69D18-66E4-4B85-B9B3-FE7E1FF98CE8}" sibTransId="{5782CB0B-7677-4DDC-AC66-E422B2810509}"/>
    <dgm:cxn modelId="{025EBE7B-CE63-4832-8BE7-CFA700D746E0}" srcId="{9CE0DD1C-3E78-41E9-A790-6DB7459B5E46}" destId="{2B839337-63AB-43E5-B288-D36C3B25C06B}" srcOrd="1" destOrd="0" parTransId="{63AE4659-3E78-4A6F-8799-15C2EE78844F}" sibTransId="{C9D06331-4684-4EF0-9D54-3DA1784F62C2}"/>
    <dgm:cxn modelId="{3D7E6D7C-D54B-4617-B00F-DF6A0EC81618}" srcId="{AE85D0E5-D5E9-4354-9DAF-671E9A84F72B}" destId="{B2D0135D-F1A2-4360-B48A-1BC681DD5B6A}" srcOrd="0" destOrd="0" parTransId="{7307BD36-A6BB-416E-8BA2-57C18BE9A607}" sibTransId="{1CFB4E1D-3DF2-4E2B-9156-BB4C330CF2FC}"/>
    <dgm:cxn modelId="{4947A782-796D-434A-9127-B0DA44C297A9}" srcId="{3893A901-B1AC-4D3D-9537-CBFCDF2BFEA4}" destId="{B2019B4E-BA0C-4614-8874-AFD5D37CCD67}" srcOrd="0" destOrd="0" parTransId="{C70D16BC-060E-4D6B-B367-EED5B7E2F3B7}" sibTransId="{F13D9547-D246-4BD3-A67E-E431D0991FB3}"/>
    <dgm:cxn modelId="{ACFFA394-9F2B-4A18-A7B0-83904AB2D9E6}" type="presOf" srcId="{9E46B0D9-5C90-494A-9BF0-C6BEC0C2B437}" destId="{FA9DEC27-2D10-4D18-AF78-FB9CB7F2D45C}" srcOrd="0" destOrd="0" presId="urn:microsoft.com/office/officeart/2005/8/layout/hList1"/>
    <dgm:cxn modelId="{35FF419F-7379-4C79-9CAC-C1739BB7A4DF}" srcId="{07B3BADB-6FB2-4B73-9395-39A42CC5C546}" destId="{B9F618EC-1C10-4EC2-9773-64E3367A7B6A}" srcOrd="0" destOrd="0" parTransId="{24199DD5-6F12-4FA6-AD5A-49C36258FCEC}" sibTransId="{881BFB4C-8AB8-4334-A549-E1B36EABE3D8}"/>
    <dgm:cxn modelId="{808279B8-9037-469A-B539-A0D30E019825}" srcId="{9CE0DD1C-3E78-41E9-A790-6DB7459B5E46}" destId="{3893A901-B1AC-4D3D-9537-CBFCDF2BFEA4}" srcOrd="2" destOrd="0" parTransId="{AE3EC05F-18AC-4E33-B992-6FF91E600206}" sibTransId="{DEF9784A-51A2-40AB-911E-025141CBA0A9}"/>
    <dgm:cxn modelId="{017C10BD-4CC0-4478-A57F-9108A23D76BB}" srcId="{3893A901-B1AC-4D3D-9537-CBFCDF2BFEA4}" destId="{DF454A0A-7218-4F64-8054-33E8DFBD45D5}" srcOrd="1" destOrd="0" parTransId="{E50DE3DB-9508-4D38-80A4-E8E3AC152EC0}" sibTransId="{FDA68199-CBF6-4D31-B319-ADFF8FCFE218}"/>
    <dgm:cxn modelId="{F47D7EBE-DEDA-477F-944E-420B5EDCB644}" srcId="{14ECF912-1538-4CD0-886F-D64ABA8F2779}" destId="{7576158F-1545-47E5-8877-188AE42F382F}" srcOrd="0" destOrd="0" parTransId="{FE4259F8-1BC9-4C61-89F3-49CFDADEB3B9}" sibTransId="{FB5D5F96-9DE6-4253-9F4B-98B3A5937D16}"/>
    <dgm:cxn modelId="{B2E04FD4-1819-4B58-96C0-B6924292FAC4}" type="presOf" srcId="{2B839337-63AB-43E5-B288-D36C3B25C06B}" destId="{536B36E1-3738-438C-87E2-6CCE21B7E3BE}" srcOrd="0" destOrd="0" presId="urn:microsoft.com/office/officeart/2005/8/layout/hList1"/>
    <dgm:cxn modelId="{C3BE20D9-A4B2-4C3B-98C5-D8202C650EAD}" srcId="{2B839337-63AB-43E5-B288-D36C3B25C06B}" destId="{9E46B0D9-5C90-494A-9BF0-C6BEC0C2B437}" srcOrd="0" destOrd="0" parTransId="{068AC4F2-DB49-4877-A07A-651D77F4F334}" sibTransId="{0C974C7B-DBD4-4CDE-B121-B976EB114475}"/>
    <dgm:cxn modelId="{60225FDD-B984-4239-BD73-F50BD954057F}" type="presOf" srcId="{3893A901-B1AC-4D3D-9537-CBFCDF2BFEA4}" destId="{769B08D7-987A-4C21-BA1D-B363FC3933D8}" srcOrd="0" destOrd="0" presId="urn:microsoft.com/office/officeart/2005/8/layout/hList1"/>
    <dgm:cxn modelId="{C61F2EE7-6FD7-4822-A6E8-AD7C469D410D}" srcId="{9CE0DD1C-3E78-41E9-A790-6DB7459B5E46}" destId="{58BC04E9-5800-4AA6-BA7B-7124297B8AA1}" srcOrd="0" destOrd="0" parTransId="{DDCE9B50-C417-424F-A1B5-FEEC13EB523D}" sibTransId="{B7094885-E44D-405A-995E-1649A83FBC0C}"/>
    <dgm:cxn modelId="{4B3462F5-A453-482B-8E0A-51D5E1EA42C2}" type="presOf" srcId="{AEE50632-B300-4E66-9750-40E173DB9560}" destId="{1B695FA3-1F9C-4AFC-A3A7-04258C474A34}" srcOrd="0" destOrd="0" presId="urn:microsoft.com/office/officeart/2005/8/layout/hList1"/>
    <dgm:cxn modelId="{EF4FCBFC-FDED-40CA-97D7-383296DA7D36}" type="presOf" srcId="{14ECF912-1538-4CD0-886F-D64ABA8F2779}" destId="{B6360353-E10D-4DE8-8DFB-34495E320BE7}" srcOrd="0" destOrd="0" presId="urn:microsoft.com/office/officeart/2005/8/layout/hList1"/>
    <dgm:cxn modelId="{0A878F0F-F2C8-46FE-BC37-80AB13604806}" type="presParOf" srcId="{8A07EE79-0078-40B0-BFD1-03BFBD015C42}" destId="{921E474E-DF3F-43E2-B59C-38561C172F9F}" srcOrd="0" destOrd="0" presId="urn:microsoft.com/office/officeart/2005/8/layout/hList1"/>
    <dgm:cxn modelId="{F13F8920-A47B-4ECD-9CE5-BA50853C0172}" type="presParOf" srcId="{921E474E-DF3F-43E2-B59C-38561C172F9F}" destId="{B638280B-DDD8-4676-B152-07816F45B1BC}" srcOrd="0" destOrd="0" presId="urn:microsoft.com/office/officeart/2005/8/layout/hList1"/>
    <dgm:cxn modelId="{5CD75856-5B88-4DB1-8C7F-5426452B9CD4}" type="presParOf" srcId="{921E474E-DF3F-43E2-B59C-38561C172F9F}" destId="{1B695FA3-1F9C-4AFC-A3A7-04258C474A34}" srcOrd="1" destOrd="0" presId="urn:microsoft.com/office/officeart/2005/8/layout/hList1"/>
    <dgm:cxn modelId="{6764E3F1-3D14-448E-8A65-743BE8061EF4}" type="presParOf" srcId="{8A07EE79-0078-40B0-BFD1-03BFBD015C42}" destId="{01CDEDF8-4D9F-4191-8625-325C10B435CB}" srcOrd="1" destOrd="0" presId="urn:microsoft.com/office/officeart/2005/8/layout/hList1"/>
    <dgm:cxn modelId="{CCBEA310-FBCA-4337-9017-552E9E67C956}" type="presParOf" srcId="{8A07EE79-0078-40B0-BFD1-03BFBD015C42}" destId="{8596367C-5791-4E1D-BC5F-7F83123AAF03}" srcOrd="2" destOrd="0" presId="urn:microsoft.com/office/officeart/2005/8/layout/hList1"/>
    <dgm:cxn modelId="{CFA9E640-0C66-4AEE-BB11-96FCB8C42652}" type="presParOf" srcId="{8596367C-5791-4E1D-BC5F-7F83123AAF03}" destId="{536B36E1-3738-438C-87E2-6CCE21B7E3BE}" srcOrd="0" destOrd="0" presId="urn:microsoft.com/office/officeart/2005/8/layout/hList1"/>
    <dgm:cxn modelId="{B2BF3F2D-F601-433C-B884-CAF89BFB97EE}" type="presParOf" srcId="{8596367C-5791-4E1D-BC5F-7F83123AAF03}" destId="{FA9DEC27-2D10-4D18-AF78-FB9CB7F2D45C}" srcOrd="1" destOrd="0" presId="urn:microsoft.com/office/officeart/2005/8/layout/hList1"/>
    <dgm:cxn modelId="{FDDE3FE9-89BF-4ADA-B84B-6255B271648E}" type="presParOf" srcId="{8A07EE79-0078-40B0-BFD1-03BFBD015C42}" destId="{68A992B3-1680-477E-9BD3-3B5275ED8ECF}" srcOrd="3" destOrd="0" presId="urn:microsoft.com/office/officeart/2005/8/layout/hList1"/>
    <dgm:cxn modelId="{1D25F279-76C7-4C79-A89C-BB45DE936909}" type="presParOf" srcId="{8A07EE79-0078-40B0-BFD1-03BFBD015C42}" destId="{A5E473DC-C3B0-4A83-A3B7-5B2591B4CFC9}" srcOrd="4" destOrd="0" presId="urn:microsoft.com/office/officeart/2005/8/layout/hList1"/>
    <dgm:cxn modelId="{33CCF7A7-059B-48B6-A909-2587779D0DD9}" type="presParOf" srcId="{A5E473DC-C3B0-4A83-A3B7-5B2591B4CFC9}" destId="{769B08D7-987A-4C21-BA1D-B363FC3933D8}" srcOrd="0" destOrd="0" presId="urn:microsoft.com/office/officeart/2005/8/layout/hList1"/>
    <dgm:cxn modelId="{62042BCC-C1F6-4920-94D2-CA2F80009871}" type="presParOf" srcId="{A5E473DC-C3B0-4A83-A3B7-5B2591B4CFC9}" destId="{3929DDE7-8BF8-45CB-A373-58140828A69C}" srcOrd="1" destOrd="0" presId="urn:microsoft.com/office/officeart/2005/8/layout/hList1"/>
    <dgm:cxn modelId="{F3FBE332-3E7B-438B-B185-B20C8FF8AC70}" type="presParOf" srcId="{8A07EE79-0078-40B0-BFD1-03BFBD015C42}" destId="{E6BF8AFA-068B-4B85-87A3-10024AE63F27}" srcOrd="5" destOrd="0" presId="urn:microsoft.com/office/officeart/2005/8/layout/hList1"/>
    <dgm:cxn modelId="{FBD99222-6EED-4A17-B198-4F59E4BF9DC7}" type="presParOf" srcId="{8A07EE79-0078-40B0-BFD1-03BFBD015C42}" destId="{1AB0F872-CA3C-4B96-9792-2218EBBABC04}" srcOrd="6" destOrd="0" presId="urn:microsoft.com/office/officeart/2005/8/layout/hList1"/>
    <dgm:cxn modelId="{75F24314-6A7F-4EC8-8AB7-1E2015531D87}" type="presParOf" srcId="{1AB0F872-CA3C-4B96-9792-2218EBBABC04}" destId="{425EE077-74C2-4863-989E-903BD3C49E79}" srcOrd="0" destOrd="0" presId="urn:microsoft.com/office/officeart/2005/8/layout/hList1"/>
    <dgm:cxn modelId="{0B49CEAD-6478-4124-8219-D9B947866DF8}" type="presParOf" srcId="{1AB0F872-CA3C-4B96-9792-2218EBBABC04}" destId="{09A45F08-B745-4F2E-8B50-9A66160CD233}" srcOrd="1" destOrd="0" presId="urn:microsoft.com/office/officeart/2005/8/layout/hList1"/>
    <dgm:cxn modelId="{7BD15874-0093-40DC-8C61-72237B861261}" type="presParOf" srcId="{8A07EE79-0078-40B0-BFD1-03BFBD015C42}" destId="{529FC144-1F38-457E-8355-4A16D0659711}" srcOrd="7" destOrd="0" presId="urn:microsoft.com/office/officeart/2005/8/layout/hList1"/>
    <dgm:cxn modelId="{D1B66939-0EA8-4974-9437-5CCA59D4C289}" type="presParOf" srcId="{8A07EE79-0078-40B0-BFD1-03BFBD015C42}" destId="{8379A8CA-E33D-46E6-BA02-6F08EAACD028}" srcOrd="8" destOrd="0" presId="urn:microsoft.com/office/officeart/2005/8/layout/hList1"/>
    <dgm:cxn modelId="{C8841360-050E-407F-9FFD-C17674ECE5BB}" type="presParOf" srcId="{8379A8CA-E33D-46E6-BA02-6F08EAACD028}" destId="{B6360353-E10D-4DE8-8DFB-34495E320BE7}" srcOrd="0" destOrd="0" presId="urn:microsoft.com/office/officeart/2005/8/layout/hList1"/>
    <dgm:cxn modelId="{74274E22-FE0E-4A6F-8769-5C08148634C2}" type="presParOf" srcId="{8379A8CA-E33D-46E6-BA02-6F08EAACD028}" destId="{92876A7C-E7EA-46F3-AC06-601C3A35B1DC}" srcOrd="1" destOrd="0" presId="urn:microsoft.com/office/officeart/2005/8/layout/hList1"/>
    <dgm:cxn modelId="{72357970-3782-43F3-A91D-617C0F0873C2}" type="presParOf" srcId="{8A07EE79-0078-40B0-BFD1-03BFBD015C42}" destId="{D834366A-A909-4895-9A17-E4950186AC62}" srcOrd="9" destOrd="0" presId="urn:microsoft.com/office/officeart/2005/8/layout/hList1"/>
    <dgm:cxn modelId="{5D116468-D2CD-4F1C-8BA0-7ADC40BECA2E}" type="presParOf" srcId="{8A07EE79-0078-40B0-BFD1-03BFBD015C42}" destId="{6F0E0480-E4CC-4B4B-A902-09A6595182C0}" srcOrd="10" destOrd="0" presId="urn:microsoft.com/office/officeart/2005/8/layout/hList1"/>
    <dgm:cxn modelId="{6D592947-F9F3-4430-B4B6-A7A85BC2C364}" type="presParOf" srcId="{6F0E0480-E4CC-4B4B-A902-09A6595182C0}" destId="{7DE1910B-4301-4261-AF13-326DB917A39B}" srcOrd="0" destOrd="0" presId="urn:microsoft.com/office/officeart/2005/8/layout/hList1"/>
    <dgm:cxn modelId="{F494AEAC-BE1E-45AB-923C-C20DE4F88966}" type="presParOf" srcId="{6F0E0480-E4CC-4B4B-A902-09A6595182C0}" destId="{F1F7A45A-478D-4255-B9DA-5007A561E6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7C3A8-A33D-492D-89BB-48718072505A}">
      <dsp:nvSpPr>
        <dsp:cNvPr id="0" name=""/>
        <dsp:cNvSpPr/>
      </dsp:nvSpPr>
      <dsp:spPr>
        <a:xfrm>
          <a:off x="591308" y="98"/>
          <a:ext cx="2702164" cy="162129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Изучить требования заказчика и провести анализ предметной области – производство изделий и их учет.</a:t>
          </a:r>
        </a:p>
      </dsp:txBody>
      <dsp:txXfrm>
        <a:off x="591308" y="98"/>
        <a:ext cx="2702164" cy="1621298"/>
      </dsp:txXfrm>
    </dsp:sp>
    <dsp:sp modelId="{C01538A1-AE31-4656-AA9F-05DFE102E809}">
      <dsp:nvSpPr>
        <dsp:cNvPr id="0" name=""/>
        <dsp:cNvSpPr/>
      </dsp:nvSpPr>
      <dsp:spPr>
        <a:xfrm>
          <a:off x="3563688" y="98"/>
          <a:ext cx="2702164" cy="162129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модель базы данных.</a:t>
          </a:r>
        </a:p>
      </dsp:txBody>
      <dsp:txXfrm>
        <a:off x="3563688" y="98"/>
        <a:ext cx="2702164" cy="1621298"/>
      </dsp:txXfrm>
    </dsp:sp>
    <dsp:sp modelId="{D8683840-30A9-460A-9419-D990B68653E5}">
      <dsp:nvSpPr>
        <dsp:cNvPr id="0" name=""/>
        <dsp:cNvSpPr/>
      </dsp:nvSpPr>
      <dsp:spPr>
        <a:xfrm>
          <a:off x="6536069" y="98"/>
          <a:ext cx="2702164" cy="162129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Построить пользовательский интерфейс информационной системы.</a:t>
          </a:r>
        </a:p>
      </dsp:txBody>
      <dsp:txXfrm>
        <a:off x="6536069" y="98"/>
        <a:ext cx="2702164" cy="1621298"/>
      </dsp:txXfrm>
    </dsp:sp>
    <dsp:sp modelId="{3DA00E25-CFD7-4EA9-B16C-DF99A5F67EF5}">
      <dsp:nvSpPr>
        <dsp:cNvPr id="0" name=""/>
        <dsp:cNvSpPr/>
      </dsp:nvSpPr>
      <dsp:spPr>
        <a:xfrm>
          <a:off x="2077498" y="1891613"/>
          <a:ext cx="2702164" cy="162129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Разработать функциональные возможности информационной системы.</a:t>
          </a:r>
        </a:p>
      </dsp:txBody>
      <dsp:txXfrm>
        <a:off x="2077498" y="1891613"/>
        <a:ext cx="2702164" cy="1621298"/>
      </dsp:txXfrm>
    </dsp:sp>
    <dsp:sp modelId="{5465BB48-C438-4854-BC20-3F4269A49BA7}">
      <dsp:nvSpPr>
        <dsp:cNvPr id="0" name=""/>
        <dsp:cNvSpPr/>
      </dsp:nvSpPr>
      <dsp:spPr>
        <a:xfrm>
          <a:off x="5049879" y="1891613"/>
          <a:ext cx="2702164" cy="1621298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Оформить техническую документацию в виде пояснительной записки на выпускную квалификационную работу.</a:t>
          </a:r>
        </a:p>
      </dsp:txBody>
      <dsp:txXfrm>
        <a:off x="5049879" y="1891613"/>
        <a:ext cx="2702164" cy="162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5CB01-D466-47A9-B073-BBC0FA535E43}">
      <dsp:nvSpPr>
        <dsp:cNvPr id="0" name=""/>
        <dsp:cNvSpPr/>
      </dsp:nvSpPr>
      <dsp:spPr>
        <a:xfrm>
          <a:off x="0" y="68958"/>
          <a:ext cx="8126942" cy="1113840"/>
        </a:xfrm>
        <a:prstGeom prst="round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Разработанное приложение предназначено для бухгалтера предприятия.</a:t>
          </a:r>
        </a:p>
      </dsp:txBody>
      <dsp:txXfrm>
        <a:off x="54373" y="123331"/>
        <a:ext cx="8018196" cy="1005094"/>
      </dsp:txXfrm>
    </dsp:sp>
    <dsp:sp modelId="{8C07BB67-AA15-4BEA-8562-124819712629}">
      <dsp:nvSpPr>
        <dsp:cNvPr id="0" name=""/>
        <dsp:cNvSpPr/>
      </dsp:nvSpPr>
      <dsp:spPr>
        <a:xfrm>
          <a:off x="0" y="1263439"/>
          <a:ext cx="8126942" cy="1113840"/>
        </a:xfrm>
        <a:prstGeom prst="round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Система будет применяться для облегчения учета производства изделий на предприятии.</a:t>
          </a:r>
        </a:p>
      </dsp:txBody>
      <dsp:txXfrm>
        <a:off x="54373" y="1317812"/>
        <a:ext cx="8018196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280B-DDD8-4676-B152-07816F45B1BC}">
      <dsp:nvSpPr>
        <dsp:cNvPr id="0" name=""/>
        <dsp:cNvSpPr/>
      </dsp:nvSpPr>
      <dsp:spPr>
        <a:xfrm>
          <a:off x="3214" y="11933"/>
          <a:ext cx="1707809" cy="683123"/>
        </a:xfrm>
        <a:prstGeom prst="rect">
          <a:avLst/>
        </a:prstGeom>
        <a:solidFill>
          <a:srgbClr val="FF993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Добавление</a:t>
          </a:r>
        </a:p>
      </dsp:txBody>
      <dsp:txXfrm>
        <a:off x="3214" y="11933"/>
        <a:ext cx="1707809" cy="683123"/>
      </dsp:txXfrm>
    </dsp:sp>
    <dsp:sp modelId="{1B695FA3-1F9C-4AFC-A3A7-04258C474A34}">
      <dsp:nvSpPr>
        <dsp:cNvPr id="0" name=""/>
        <dsp:cNvSpPr/>
      </dsp:nvSpPr>
      <dsp:spPr>
        <a:xfrm>
          <a:off x="3214" y="695057"/>
          <a:ext cx="1707809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внесения новых данных</a:t>
          </a:r>
        </a:p>
      </dsp:txBody>
      <dsp:txXfrm>
        <a:off x="3214" y="695057"/>
        <a:ext cx="1707809" cy="1361520"/>
      </dsp:txXfrm>
    </dsp:sp>
    <dsp:sp modelId="{536B36E1-3738-438C-87E2-6CCE21B7E3BE}">
      <dsp:nvSpPr>
        <dsp:cNvPr id="0" name=""/>
        <dsp:cNvSpPr/>
      </dsp:nvSpPr>
      <dsp:spPr>
        <a:xfrm>
          <a:off x="1950116" y="11933"/>
          <a:ext cx="1707809" cy="683123"/>
        </a:xfrm>
        <a:prstGeom prst="rect">
          <a:avLst/>
        </a:prstGeom>
        <a:solidFill>
          <a:srgbClr val="FF993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Редактирование</a:t>
          </a:r>
        </a:p>
      </dsp:txBody>
      <dsp:txXfrm>
        <a:off x="1950116" y="11933"/>
        <a:ext cx="1707809" cy="683123"/>
      </dsp:txXfrm>
    </dsp:sp>
    <dsp:sp modelId="{FA9DEC27-2D10-4D18-AF78-FB9CB7F2D45C}">
      <dsp:nvSpPr>
        <dsp:cNvPr id="0" name=""/>
        <dsp:cNvSpPr/>
      </dsp:nvSpPr>
      <dsp:spPr>
        <a:xfrm>
          <a:off x="1950116" y="695057"/>
          <a:ext cx="1707809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4445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solidFill>
                <a:srgbClr val="4D4D4D">
                  <a:hueOff val="0"/>
                  <a:satOff val="0"/>
                  <a:lumOff val="0"/>
                  <a:alphaOff val="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изменения имеющихся данных</a:t>
          </a:r>
        </a:p>
      </dsp:txBody>
      <dsp:txXfrm>
        <a:off x="1950116" y="695057"/>
        <a:ext cx="1707809" cy="1361520"/>
      </dsp:txXfrm>
    </dsp:sp>
    <dsp:sp modelId="{769B08D7-987A-4C21-BA1D-B363FC3933D8}">
      <dsp:nvSpPr>
        <dsp:cNvPr id="0" name=""/>
        <dsp:cNvSpPr/>
      </dsp:nvSpPr>
      <dsp:spPr>
        <a:xfrm>
          <a:off x="3897019" y="11933"/>
          <a:ext cx="1707809" cy="683123"/>
        </a:xfrm>
        <a:prstGeom prst="rect">
          <a:avLst/>
        </a:prstGeom>
        <a:solidFill>
          <a:srgbClr val="FF993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Удаление</a:t>
          </a:r>
        </a:p>
      </dsp:txBody>
      <dsp:txXfrm>
        <a:off x="3897019" y="11933"/>
        <a:ext cx="1707809" cy="683123"/>
      </dsp:txXfrm>
    </dsp:sp>
    <dsp:sp modelId="{3929DDE7-8BF8-45CB-A373-58140828A69C}">
      <dsp:nvSpPr>
        <dsp:cNvPr id="0" name=""/>
        <dsp:cNvSpPr/>
      </dsp:nvSpPr>
      <dsp:spPr>
        <a:xfrm>
          <a:off x="3897019" y="695057"/>
          <a:ext cx="1707809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удаления данных</a:t>
          </a:r>
        </a:p>
        <a:p>
          <a:pPr marL="0" lvl="1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ru-RU" sz="16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97019" y="695057"/>
        <a:ext cx="1707809" cy="1361520"/>
      </dsp:txXfrm>
    </dsp:sp>
    <dsp:sp modelId="{425EE077-74C2-4863-989E-903BD3C49E79}">
      <dsp:nvSpPr>
        <dsp:cNvPr id="0" name=""/>
        <dsp:cNvSpPr/>
      </dsp:nvSpPr>
      <dsp:spPr>
        <a:xfrm>
          <a:off x="5843921" y="11933"/>
          <a:ext cx="1707809" cy="683123"/>
        </a:xfrm>
        <a:prstGeom prst="rect">
          <a:avLst/>
        </a:prstGeom>
        <a:solidFill>
          <a:srgbClr val="FF993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Поиск</a:t>
          </a:r>
        </a:p>
      </dsp:txBody>
      <dsp:txXfrm>
        <a:off x="5843921" y="11933"/>
        <a:ext cx="1707809" cy="683123"/>
      </dsp:txXfrm>
    </dsp:sp>
    <dsp:sp modelId="{09A45F08-B745-4F2E-8B50-9A66160CD233}">
      <dsp:nvSpPr>
        <dsp:cNvPr id="0" name=""/>
        <dsp:cNvSpPr/>
      </dsp:nvSpPr>
      <dsp:spPr>
        <a:xfrm>
          <a:off x="5843921" y="695057"/>
          <a:ext cx="1707809" cy="1361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поиска данных по ключевым словам</a:t>
          </a:r>
        </a:p>
      </dsp:txBody>
      <dsp:txXfrm>
        <a:off x="5843921" y="695057"/>
        <a:ext cx="1707809" cy="1361520"/>
      </dsp:txXfrm>
    </dsp:sp>
    <dsp:sp modelId="{B6360353-E10D-4DE8-8DFB-34495E320BE7}">
      <dsp:nvSpPr>
        <dsp:cNvPr id="0" name=""/>
        <dsp:cNvSpPr/>
      </dsp:nvSpPr>
      <dsp:spPr>
        <a:xfrm>
          <a:off x="7790824" y="11933"/>
          <a:ext cx="1707809" cy="683123"/>
        </a:xfrm>
        <a:prstGeom prst="rect">
          <a:avLst/>
        </a:prstGeom>
        <a:solidFill>
          <a:srgbClr val="FF993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Сортировка</a:t>
          </a:r>
        </a:p>
      </dsp:txBody>
      <dsp:txXfrm>
        <a:off x="7790824" y="11933"/>
        <a:ext cx="1707809" cy="683123"/>
      </dsp:txXfrm>
    </dsp:sp>
    <dsp:sp modelId="{92876A7C-E7EA-46F3-AC06-601C3A35B1DC}">
      <dsp:nvSpPr>
        <dsp:cNvPr id="0" name=""/>
        <dsp:cNvSpPr/>
      </dsp:nvSpPr>
      <dsp:spPr>
        <a:xfrm>
          <a:off x="7790824" y="695057"/>
          <a:ext cx="1707809" cy="1361520"/>
        </a:xfrm>
        <a:prstGeom prst="rect">
          <a:avLst/>
        </a:prstGeom>
        <a:solidFill>
          <a:srgbClr val="F9D8D1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сортирования данных по критерию</a:t>
          </a:r>
        </a:p>
      </dsp:txBody>
      <dsp:txXfrm>
        <a:off x="7790824" y="695057"/>
        <a:ext cx="1707809" cy="1361520"/>
      </dsp:txXfrm>
    </dsp:sp>
    <dsp:sp modelId="{7DE1910B-4301-4261-AF13-326DB917A39B}">
      <dsp:nvSpPr>
        <dsp:cNvPr id="0" name=""/>
        <dsp:cNvSpPr/>
      </dsp:nvSpPr>
      <dsp:spPr>
        <a:xfrm>
          <a:off x="9737726" y="11933"/>
          <a:ext cx="1707809" cy="683123"/>
        </a:xfrm>
        <a:prstGeom prst="rect">
          <a:avLst/>
        </a:prstGeom>
        <a:solidFill>
          <a:srgbClr val="FF993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Фильтрация</a:t>
          </a:r>
        </a:p>
      </dsp:txBody>
      <dsp:txXfrm>
        <a:off x="9737726" y="11933"/>
        <a:ext cx="1707809" cy="683123"/>
      </dsp:txXfrm>
    </dsp:sp>
    <dsp:sp modelId="{F1F7A45A-478D-4255-B9DA-5007A561E6D3}">
      <dsp:nvSpPr>
        <dsp:cNvPr id="0" name=""/>
        <dsp:cNvSpPr/>
      </dsp:nvSpPr>
      <dsp:spPr>
        <a:xfrm>
          <a:off x="9737726" y="695057"/>
          <a:ext cx="1707809" cy="1361520"/>
        </a:xfrm>
        <a:prstGeom prst="rect">
          <a:avLst/>
        </a:prstGeom>
        <a:solidFill>
          <a:srgbClr val="F9D8D1">
            <a:alpha val="9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Возможность фильтрования данных по критериям</a:t>
          </a:r>
        </a:p>
      </dsp:txBody>
      <dsp:txXfrm>
        <a:off x="9737726" y="695057"/>
        <a:ext cx="1707809" cy="136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fld id="{93071453-90A2-4172-AE4E-11A4AF165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800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5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71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67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549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7741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49158" y="1676788"/>
            <a:ext cx="2438083" cy="43444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34909" y="1676788"/>
            <a:ext cx="7111074" cy="43444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0603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5434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5433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412" indent="0">
              <a:buNone/>
              <a:defRPr sz="2000"/>
            </a:lvl2pPr>
            <a:lvl3pPr marL="1018824" indent="0">
              <a:buNone/>
              <a:defRPr sz="1800"/>
            </a:lvl3pPr>
            <a:lvl4pPr marL="1528237" indent="0">
              <a:buNone/>
              <a:defRPr sz="1600"/>
            </a:lvl4pPr>
            <a:lvl5pPr marL="2037649" indent="0">
              <a:buNone/>
              <a:defRPr sz="1600"/>
            </a:lvl5pPr>
            <a:lvl6pPr marL="2547061" indent="0">
              <a:buNone/>
              <a:defRPr sz="1600"/>
            </a:lvl6pPr>
            <a:lvl7pPr marL="3056473" indent="0">
              <a:buNone/>
              <a:defRPr sz="1600"/>
            </a:lvl7pPr>
            <a:lvl8pPr marL="3565886" indent="0">
              <a:buNone/>
              <a:defRPr sz="1600"/>
            </a:lvl8pPr>
            <a:lvl9pPr marL="4075298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10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34909" y="2438965"/>
            <a:ext cx="4774578" cy="342979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212661" y="2438965"/>
            <a:ext cx="4774578" cy="342979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353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041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0515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98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2" y="273114"/>
            <a:ext cx="4010562" cy="116231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5" y="273114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596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9560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8833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70969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49158" y="1676788"/>
            <a:ext cx="2438083" cy="419197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34909" y="1676788"/>
            <a:ext cx="7111074" cy="419197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876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412" indent="0">
              <a:buNone/>
              <a:defRPr sz="2000"/>
            </a:lvl2pPr>
            <a:lvl3pPr marL="1018824" indent="0">
              <a:buNone/>
              <a:defRPr sz="1800"/>
            </a:lvl3pPr>
            <a:lvl4pPr marL="1528237" indent="0">
              <a:buNone/>
              <a:defRPr sz="1600"/>
            </a:lvl4pPr>
            <a:lvl5pPr marL="2037649" indent="0">
              <a:buNone/>
              <a:defRPr sz="1600"/>
            </a:lvl5pPr>
            <a:lvl6pPr marL="2547061" indent="0">
              <a:buNone/>
              <a:defRPr sz="1600"/>
            </a:lvl6pPr>
            <a:lvl7pPr marL="3056473" indent="0">
              <a:buNone/>
              <a:defRPr sz="1600"/>
            </a:lvl7pPr>
            <a:lvl8pPr marL="3565886" indent="0">
              <a:buNone/>
              <a:defRPr sz="1600"/>
            </a:lvl8pPr>
            <a:lvl9pPr marL="4075298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640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34909" y="2438965"/>
            <a:ext cx="4774578" cy="358222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212661" y="2438965"/>
            <a:ext cx="4774578" cy="358222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172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926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2210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62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2" y="273114"/>
            <a:ext cx="4010562" cy="116231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5" y="273114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387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95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1676400"/>
            <a:ext cx="975201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2438400"/>
            <a:ext cx="9752013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5pPr>
      <a:lvl6pPr marL="509412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6pPr>
      <a:lvl7pPr marL="1018824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7pPr>
      <a:lvl8pPr marL="1528237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8pPr>
      <a:lvl9pPr marL="2037649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3175" indent="-254000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82763" indent="-2540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2350" indent="-2540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801767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11180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20592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30004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1676400"/>
            <a:ext cx="975201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5200" y="2438400"/>
            <a:ext cx="9752013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5pPr>
      <a:lvl6pPr marL="509412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6pPr>
      <a:lvl7pPr marL="1018824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7pPr>
      <a:lvl8pPr marL="1528237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8pPr>
      <a:lvl9pPr marL="2037649" algn="l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Microsoft Sans Serif" pitchFamily="34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3175" indent="-254000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82763" indent="-2540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2350" indent="-2540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801767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11180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20592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30004" indent="-254706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0"/>
            <a:ext cx="12192000" cy="762864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</p:spPr>
        <p:txBody>
          <a:bodyPr lIns="114071" tIns="57036" rIns="114071" bIns="57036"/>
          <a:lstStyle>
            <a:lvl1pPr marL="0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0357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3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0714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11071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1428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851785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422142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992499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562856" indent="0" algn="ctr" defTabSz="114071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Государственное бюджетное профессиональное образовательное учреждение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«Южно-Уральский многопрофильный колледж»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749B02-72CB-40B2-82F3-655375BCD755}"/>
              </a:ext>
            </a:extLst>
          </p:cNvPr>
          <p:cNvSpPr/>
          <p:nvPr/>
        </p:nvSpPr>
        <p:spPr>
          <a:xfrm>
            <a:off x="608950" y="1372448"/>
            <a:ext cx="6840665" cy="1309173"/>
          </a:xfrm>
          <a:prstGeom prst="roundRect">
            <a:avLst>
              <a:gd name="adj" fmla="val 10000"/>
            </a:avLst>
          </a:prstGeom>
          <a:solidFill>
            <a:srgbClr val="FF9933">
              <a:alpha val="70000"/>
            </a:srgbClr>
          </a:solidFill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Создание информационной системы учета изделий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38412CD-32AC-4403-8840-0F7DC4453FF6}"/>
              </a:ext>
            </a:extLst>
          </p:cNvPr>
          <p:cNvSpPr/>
          <p:nvPr/>
        </p:nvSpPr>
        <p:spPr>
          <a:xfrm>
            <a:off x="5673086" y="4725160"/>
            <a:ext cx="6196013" cy="1831446"/>
          </a:xfrm>
          <a:prstGeom prst="roundRect">
            <a:avLst>
              <a:gd name="adj" fmla="val 10000"/>
            </a:avLst>
          </a:prstGeom>
          <a:solidFill>
            <a:srgbClr val="FF9933">
              <a:alpha val="70000"/>
            </a:srgbClr>
          </a:solidFill>
        </p:spPr>
        <p:style>
          <a:lnRef idx="1">
            <a:schemeClr val="dk1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 algn="r">
              <a:buFontTx/>
              <a:buNone/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Автор проекта:</a:t>
            </a:r>
          </a:p>
          <a:p>
            <a:pPr marL="0" indent="0" algn="r">
              <a:spcAft>
                <a:spcPts val="600"/>
              </a:spcAft>
              <a:buFontTx/>
              <a:buNone/>
              <a:defRPr/>
            </a:pP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Медведев Владислав Александрович</a:t>
            </a:r>
          </a:p>
          <a:p>
            <a:pPr marL="0" indent="0" algn="r">
              <a:buFontTx/>
              <a:buNone/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Руководитель дипломного проекта:</a:t>
            </a:r>
          </a:p>
          <a:p>
            <a:pPr marL="0" indent="0" algn="r">
              <a:buFontTx/>
              <a:buNone/>
              <a:defRPr/>
            </a:pPr>
            <a:r>
              <a:rPr lang="ru-R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Чухарев</a:t>
            </a: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Виталий Михайлович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1D6C22-826E-4412-87E6-E82E4A3E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49388"/>
            <a:ext cx="6552384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5pPr>
            <a:lvl6pPr marL="509412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6pPr>
            <a:lvl7pPr marL="1018824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7pPr>
            <a:lvl8pPr marL="1528237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8pPr>
            <a:lvl9pPr marL="2037649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eaLnBrk="1" hangingPunct="1"/>
            <a:r>
              <a:rPr lang="ru-RU" b="1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Экономическая часть</a:t>
            </a:r>
            <a:endParaRPr lang="en-US" b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3FE9C7-11C2-449F-B210-0B727B933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450"/>
              </p:ext>
            </p:extLst>
          </p:nvPr>
        </p:nvGraphicFramePr>
        <p:xfrm>
          <a:off x="910183" y="2744012"/>
          <a:ext cx="10370046" cy="3884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682">
                  <a:extLst>
                    <a:ext uri="{9D8B030D-6E8A-4147-A177-3AD203B41FA5}">
                      <a16:colId xmlns:a16="http://schemas.microsoft.com/office/drawing/2014/main" val="1449220326"/>
                    </a:ext>
                  </a:extLst>
                </a:gridCol>
                <a:gridCol w="3456682">
                  <a:extLst>
                    <a:ext uri="{9D8B030D-6E8A-4147-A177-3AD203B41FA5}">
                      <a16:colId xmlns:a16="http://schemas.microsoft.com/office/drawing/2014/main" val="285301770"/>
                    </a:ext>
                  </a:extLst>
                </a:gridCol>
                <a:gridCol w="3456682">
                  <a:extLst>
                    <a:ext uri="{9D8B030D-6E8A-4147-A177-3AD203B41FA5}">
                      <a16:colId xmlns:a16="http://schemas.microsoft.com/office/drawing/2014/main" val="1045047532"/>
                    </a:ext>
                  </a:extLst>
                </a:gridCol>
              </a:tblGrid>
              <a:tr h="894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статей затрат</a:t>
                      </a:r>
                    </a:p>
                  </a:txBody>
                  <a:tcPr marL="116678" marR="116678" marT="58339" marB="58339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Сумма, руб.</a:t>
                      </a:r>
                      <a:endParaRPr lang="ru-RU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16678" marR="116678" marT="58339" marB="58339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Структура, %</a:t>
                      </a:r>
                      <a:endParaRPr lang="ru-RU" sz="2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16678" marR="116678" marT="58339" marB="58339"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3149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Материальные затраты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1026,19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2,58</a:t>
                      </a:r>
                    </a:p>
                  </a:txBody>
                  <a:tcPr marL="87509" marR="87509" marT="0" marB="0"/>
                </a:tc>
                <a:extLst>
                  <a:ext uri="{0D108BD9-81ED-4DB2-BD59-A6C34878D82A}">
                    <a16:rowId xmlns:a16="http://schemas.microsoft.com/office/drawing/2014/main" val="356177047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Затраты на оплату труда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18332,5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46,03</a:t>
                      </a:r>
                    </a:p>
                  </a:txBody>
                  <a:tcPr marL="87509" marR="87509" marT="0" marB="0"/>
                </a:tc>
                <a:extLst>
                  <a:ext uri="{0D108BD9-81ED-4DB2-BD59-A6C34878D82A}">
                    <a16:rowId xmlns:a16="http://schemas.microsoft.com/office/drawing/2014/main" val="281528606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Отчисления на социальные нужды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5499,75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13,81</a:t>
                      </a:r>
                    </a:p>
                  </a:txBody>
                  <a:tcPr marL="87509" marR="87509" marT="0" marB="0"/>
                </a:tc>
                <a:extLst>
                  <a:ext uri="{0D108BD9-81ED-4DB2-BD59-A6C34878D82A}">
                    <a16:rowId xmlns:a16="http://schemas.microsoft.com/office/drawing/2014/main" val="206423162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Амортизационные отчисления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299,95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0,75</a:t>
                      </a:r>
                    </a:p>
                  </a:txBody>
                  <a:tcPr marL="87509" marR="87509" marT="0" marB="0"/>
                </a:tc>
                <a:extLst>
                  <a:ext uri="{0D108BD9-81ED-4DB2-BD59-A6C34878D82A}">
                    <a16:rowId xmlns:a16="http://schemas.microsoft.com/office/drawing/2014/main" val="8501477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Накладные расходы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14666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36,83</a:t>
                      </a:r>
                    </a:p>
                  </a:txBody>
                  <a:tcPr marL="87509" marR="87509" marT="0" marB="0"/>
                </a:tc>
                <a:extLst>
                  <a:ext uri="{0D108BD9-81ED-4DB2-BD59-A6C34878D82A}">
                    <a16:rowId xmlns:a16="http://schemas.microsoft.com/office/drawing/2014/main" val="2185254299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Итого: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39823,94</a:t>
                      </a:r>
                    </a:p>
                  </a:txBody>
                  <a:tcPr marL="87509" marR="875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100</a:t>
                      </a:r>
                    </a:p>
                  </a:txBody>
                  <a:tcPr marL="87509" marR="87509" marT="0" marB="0"/>
                </a:tc>
                <a:extLst>
                  <a:ext uri="{0D108BD9-81ED-4DB2-BD59-A6C34878D82A}">
                    <a16:rowId xmlns:a16="http://schemas.microsoft.com/office/drawing/2014/main" val="64596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4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1D6C22-826E-4412-87E6-E82E4A3E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49388"/>
            <a:ext cx="40378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5pPr>
            <a:lvl6pPr marL="509412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6pPr>
            <a:lvl7pPr marL="1018824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7pPr>
            <a:lvl8pPr marL="1528237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8pPr>
            <a:lvl9pPr marL="2037649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eaLnBrk="1" hangingPunct="1"/>
            <a:r>
              <a:rPr lang="ru-RU" b="1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Заключение</a:t>
            </a:r>
            <a:endParaRPr lang="en-US" b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975763EF-6AD7-4EC6-A714-02569E5D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58" y="2843213"/>
            <a:ext cx="1150525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Итогом выпускной квалификационной работы стала информационная система учета изделий, разработанная с помощью языка C# и системы управления базами данных Microsoft SQL Server.</a:t>
            </a:r>
          </a:p>
        </p:txBody>
      </p:sp>
    </p:spTree>
    <p:extLst>
      <p:ext uri="{BB962C8B-B14F-4D97-AF65-F5344CB8AC3E}">
        <p14:creationId xmlns:p14="http://schemas.microsoft.com/office/powerpoint/2010/main" val="184648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7138" y="2058988"/>
            <a:ext cx="9677400" cy="2284412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Демонстрация работы информационной системы</a:t>
            </a:r>
            <a:endParaRPr lang="en-US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830388"/>
            <a:ext cx="11352858" cy="792162"/>
          </a:xfrm>
        </p:spPr>
        <p:txBody>
          <a:bodyPr/>
          <a:lstStyle/>
          <a:p>
            <a:pPr eaLnBrk="1" hangingPunct="1"/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Цели и задачи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дипломного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проекта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564701856"/>
              </p:ext>
            </p:extLst>
          </p:nvPr>
        </p:nvGraphicFramePr>
        <p:xfrm>
          <a:off x="1142336" y="2896408"/>
          <a:ext cx="9829542" cy="3513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754188"/>
            <a:ext cx="9980613" cy="1317625"/>
          </a:xfrm>
        </p:spPr>
        <p:txBody>
          <a:bodyPr/>
          <a:lstStyle/>
          <a:p>
            <a:pPr eaLnBrk="1" hangingPunct="1"/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Назначение и область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применения программы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638231635"/>
              </p:ext>
            </p:extLst>
          </p:nvPr>
        </p:nvGraphicFramePr>
        <p:xfrm>
          <a:off x="1980514" y="3582190"/>
          <a:ext cx="8126942" cy="244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B617D2-08BE-46EA-8598-25F7D6BC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00" y="2058230"/>
            <a:ext cx="8838335" cy="446040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64D64E2-1F27-47FA-8DBF-023B25C0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4188"/>
            <a:ext cx="99806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5pPr>
            <a:lvl6pPr marL="509412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6pPr>
            <a:lvl7pPr marL="1018824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7pPr>
            <a:lvl8pPr marL="1528237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8pPr>
            <a:lvl9pPr marL="2037649" algn="l" rtl="0" eaLnBrk="0" fontAlgn="base" hangingPunct="0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Microsoft Sans Serif" pitchFamily="34" charset="0"/>
              </a:defRPr>
            </a:lvl9pPr>
          </a:lstStyle>
          <a:p>
            <a:pPr eaLnBrk="1" hangingPunct="1"/>
            <a:r>
              <a:rPr lang="ru-RU" b="1" kern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Модель базы данных</a:t>
            </a:r>
            <a:endParaRPr lang="en-US" b="1" kern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754188"/>
            <a:ext cx="9447213" cy="1393825"/>
          </a:xfrm>
        </p:spPr>
        <p:txBody>
          <a:bodyPr/>
          <a:lstStyle/>
          <a:p>
            <a:pPr eaLnBrk="1" hangingPunct="1"/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Функциональные возможности информационной системы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2C0E64F0-43C9-4094-89E5-A7D08296F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891301"/>
              </p:ext>
            </p:extLst>
          </p:nvPr>
        </p:nvGraphicFramePr>
        <p:xfrm>
          <a:off x="370831" y="3658388"/>
          <a:ext cx="11448750" cy="2068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449388"/>
            <a:ext cx="9447213" cy="1393825"/>
          </a:xfrm>
        </p:spPr>
        <p:txBody>
          <a:bodyPr/>
          <a:lstStyle/>
          <a:p>
            <a:pPr eaLnBrk="1" hangingPunct="1"/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Пользовательский интерфейс информационной системы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A4F5F6-DF06-4E70-8C05-0562F8E92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6554" y="3071509"/>
            <a:ext cx="6705424" cy="3355280"/>
          </a:xfrm>
          <a:prstGeom prst="rect">
            <a:avLst/>
          </a:prstGeom>
          <a:effectLst>
            <a:outerShdw blurRad="292100" dist="139700" dir="2700000" algn="ctr" rotWithShape="0">
              <a:schemeClr val="tx2">
                <a:alpha val="65000"/>
              </a:scheme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B6EC9B-3C15-4D89-833D-F7764606E1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56525" y="3568049"/>
            <a:ext cx="4143375" cy="2362200"/>
          </a:xfrm>
          <a:prstGeom prst="rect">
            <a:avLst/>
          </a:prstGeom>
          <a:effectLst>
            <a:outerShdw blurRad="292100" dist="139700" dir="2700000" algn="ctr" rotWithShape="0">
              <a:schemeClr val="tx1">
                <a:alpha val="65000"/>
              </a:schemeClr>
            </a:outerShdw>
          </a:effectLst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01042"/>
            <a:ext cx="8685926" cy="792162"/>
          </a:xfrm>
        </p:spPr>
        <p:txBody>
          <a:bodyPr/>
          <a:lstStyle/>
          <a:p>
            <a:pPr eaLnBrk="1" hangingPunct="1"/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Входные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данные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61282"/>
              </p:ext>
            </p:extLst>
          </p:nvPr>
        </p:nvGraphicFramePr>
        <p:xfrm>
          <a:off x="1076902" y="5210438"/>
          <a:ext cx="4561116" cy="152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92">
                <a:tc gridSpan="3">
                  <a:txBody>
                    <a:bodyPr/>
                    <a:lstStyle/>
                    <a:p>
                      <a:r>
                        <a:rPr lang="ru-RU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Таблица</a:t>
                      </a:r>
                      <a:r>
                        <a:rPr lang="ru-RU" sz="2000" baseline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ru-RU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«</a:t>
                      </a:r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Post» (</a:t>
                      </a:r>
                      <a:r>
                        <a:rPr lang="ru-RU" sz="2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Должности)</a:t>
                      </a:r>
                    </a:p>
                  </a:txBody>
                  <a:tcPr marL="91442" marR="91442" marT="45703" marB="45703"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Имя поля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Тип данных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Комментарий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должности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</a:t>
                      </a:r>
                      <a:endParaRPr lang="ru-RU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должности</a:t>
                      </a:r>
                      <a:endParaRPr lang="ru-RU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1F1342F-FAF4-475E-A3A0-E10E88213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33533"/>
              </p:ext>
            </p:extLst>
          </p:nvPr>
        </p:nvGraphicFramePr>
        <p:xfrm>
          <a:off x="456553" y="2484870"/>
          <a:ext cx="586724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49">
                  <a:extLst>
                    <a:ext uri="{9D8B030D-6E8A-4147-A177-3AD203B41FA5}">
                      <a16:colId xmlns:a16="http://schemas.microsoft.com/office/drawing/2014/main" val="2715444466"/>
                    </a:ext>
                  </a:extLst>
                </a:gridCol>
                <a:gridCol w="1955749">
                  <a:extLst>
                    <a:ext uri="{9D8B030D-6E8A-4147-A177-3AD203B41FA5}">
                      <a16:colId xmlns:a16="http://schemas.microsoft.com/office/drawing/2014/main" val="3745294017"/>
                    </a:ext>
                  </a:extLst>
                </a:gridCol>
                <a:gridCol w="1955749">
                  <a:extLst>
                    <a:ext uri="{9D8B030D-6E8A-4147-A177-3AD203B41FA5}">
                      <a16:colId xmlns:a16="http://schemas.microsoft.com/office/drawing/2014/main" val="9027286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l" defTabSz="1018824" rtl="0" eaLnBrk="1" latinLnBrk="0" hangingPunct="1"/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Таблица «</a:t>
                      </a:r>
                      <a:r>
                        <a:rPr lang="ru-RU" sz="2000" b="1" kern="1200" dirty="0" err="1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ProductionPlan</a:t>
                      </a:r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» (План производства)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5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Имя поля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Тип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Комментарий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31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86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648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description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Описание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72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startDate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начала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44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finishDate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Дата завершения плана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9048974"/>
                  </a:ext>
                </a:extLst>
              </a:tr>
            </a:tbl>
          </a:graphicData>
        </a:graphic>
      </p:graphicFrame>
      <p:graphicFrame>
        <p:nvGraphicFramePr>
          <p:cNvPr id="5" name="Таблица 7">
            <a:extLst>
              <a:ext uri="{FF2B5EF4-FFF2-40B4-BE49-F238E27FC236}">
                <a16:creationId xmlns:a16="http://schemas.microsoft.com/office/drawing/2014/main" id="{3715BD90-6DD6-4C44-A99E-697AB521C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49805"/>
              </p:ext>
            </p:extLst>
          </p:nvPr>
        </p:nvGraphicFramePr>
        <p:xfrm>
          <a:off x="6496241" y="2809962"/>
          <a:ext cx="529377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90">
                  <a:extLst>
                    <a:ext uri="{9D8B030D-6E8A-4147-A177-3AD203B41FA5}">
                      <a16:colId xmlns:a16="http://schemas.microsoft.com/office/drawing/2014/main" val="858186507"/>
                    </a:ext>
                  </a:extLst>
                </a:gridCol>
                <a:gridCol w="1764590">
                  <a:extLst>
                    <a:ext uri="{9D8B030D-6E8A-4147-A177-3AD203B41FA5}">
                      <a16:colId xmlns:a16="http://schemas.microsoft.com/office/drawing/2014/main" val="4115604439"/>
                    </a:ext>
                  </a:extLst>
                </a:gridCol>
                <a:gridCol w="1764590">
                  <a:extLst>
                    <a:ext uri="{9D8B030D-6E8A-4147-A177-3AD203B41FA5}">
                      <a16:colId xmlns:a16="http://schemas.microsoft.com/office/drawing/2014/main" val="8818931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algn="l" defTabSz="1018824" rtl="0" eaLnBrk="1" latinLnBrk="0" hangingPunct="1"/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Таблица «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Product» (</a:t>
                      </a:r>
                      <a:r>
                        <a:rPr lang="ru-RU" sz="2000" b="1" kern="1200" dirty="0">
                          <a:solidFill>
                            <a:schemeClr val="lt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Изделие)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7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Имя поля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Тип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Комментарий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24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каждого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65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id_material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материала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84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id_productType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Счетчик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Код типа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86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Наименование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7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description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Текст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Описание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47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Числовой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Количество изделий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78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image</a:t>
                      </a:r>
                      <a:endParaRPr lang="ru-RU" sz="1200" kern="12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Изображение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018824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Изображение изделия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07746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01042"/>
            <a:ext cx="8685926" cy="792162"/>
          </a:xfrm>
        </p:spPr>
        <p:txBody>
          <a:bodyPr/>
          <a:lstStyle/>
          <a:p>
            <a:pPr eaLnBrk="1" hangingPunct="1"/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Выходные данные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ACD436-3B5E-4B6B-B998-80D0766155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744012"/>
            <a:ext cx="6633766" cy="3881477"/>
          </a:xfrm>
          <a:prstGeom prst="rect">
            <a:avLst/>
          </a:prstGeom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D5CDE6-95E5-4D1B-AD06-0E7C561E54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95364" y="4397274"/>
            <a:ext cx="3870960" cy="2228215"/>
          </a:xfrm>
          <a:prstGeom prst="rect">
            <a:avLst/>
          </a:prstGeom>
          <a:effectLst>
            <a:outerShdw blurRad="292100" dist="139700" dir="2700000" algn="tl" rotWithShape="0">
              <a:schemeClr val="tx1">
                <a:alpha val="65000"/>
              </a:scheme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309824-3D88-43CA-90FF-9AE1C2AB9B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09059" y="2084730"/>
            <a:ext cx="3857265" cy="21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476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356" y="1601042"/>
            <a:ext cx="11240932" cy="923330"/>
          </a:xfrm>
        </p:spPr>
        <p:txBody>
          <a:bodyPr/>
          <a:lstStyle/>
          <a:p>
            <a:pPr eaLnBrk="1" hangingPunct="1"/>
            <a:r>
              <a:rPr lang="ru-RU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Используемые программные средства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219" name="Группа 6"/>
          <p:cNvGrpSpPr>
            <a:grpSpLocks/>
          </p:cNvGrpSpPr>
          <p:nvPr/>
        </p:nvGrpSpPr>
        <p:grpSpPr bwMode="auto">
          <a:xfrm>
            <a:off x="456554" y="2363022"/>
            <a:ext cx="3429000" cy="4440261"/>
            <a:chOff x="522944" y="1799576"/>
            <a:chExt cx="2220686" cy="2612601"/>
          </a:xfrm>
        </p:grpSpPr>
        <p:pic>
          <p:nvPicPr>
            <p:cNvPr id="9226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63" y="1799576"/>
              <a:ext cx="1339647" cy="133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TextBox 8"/>
            <p:cNvSpPr txBox="1">
              <a:spLocks noChangeArrowheads="1"/>
            </p:cNvSpPr>
            <p:nvPr/>
          </p:nvSpPr>
          <p:spPr bwMode="auto">
            <a:xfrm>
              <a:off x="522944" y="3135476"/>
              <a:ext cx="2220686" cy="12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Среда разработки программного обеспечения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Microsoft</a:t>
              </a:r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Visual Studio</a:t>
              </a:r>
              <a:endPara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220" name="Группа 9"/>
          <p:cNvGrpSpPr>
            <a:grpSpLocks/>
          </p:cNvGrpSpPr>
          <p:nvPr/>
        </p:nvGrpSpPr>
        <p:grpSpPr bwMode="auto">
          <a:xfrm>
            <a:off x="4286250" y="2439220"/>
            <a:ext cx="3873500" cy="3654056"/>
            <a:chOff x="3271055" y="1116643"/>
            <a:chExt cx="2220686" cy="2152171"/>
          </a:xfrm>
        </p:grpSpPr>
        <p:pic>
          <p:nvPicPr>
            <p:cNvPr id="9224" name="Рисунок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433" y="1116643"/>
              <a:ext cx="1308279" cy="1308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Box 11"/>
            <p:cNvSpPr txBox="1">
              <a:spLocks noChangeArrowheads="1"/>
            </p:cNvSpPr>
            <p:nvPr/>
          </p:nvSpPr>
          <p:spPr bwMode="auto">
            <a:xfrm>
              <a:off x="3271055" y="2480269"/>
              <a:ext cx="2220686" cy="788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Система управления базами данных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Microsoft SQL Server</a:t>
              </a:r>
              <a:endPara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221" name="Группа 12"/>
          <p:cNvGrpSpPr>
            <a:grpSpLocks/>
          </p:cNvGrpSpPr>
          <p:nvPr/>
        </p:nvGrpSpPr>
        <p:grpSpPr bwMode="auto">
          <a:xfrm>
            <a:off x="8304213" y="2591616"/>
            <a:ext cx="3660775" cy="3485001"/>
            <a:chOff x="4888567" y="1491104"/>
            <a:chExt cx="2220686" cy="2187504"/>
          </a:xfrm>
        </p:grpSpPr>
        <p:pic>
          <p:nvPicPr>
            <p:cNvPr id="9222" name="Рисунок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337" y="1491104"/>
              <a:ext cx="1792422" cy="119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3" name="TextBox 14"/>
            <p:cNvSpPr txBox="1">
              <a:spLocks noChangeArrowheads="1"/>
            </p:cNvSpPr>
            <p:nvPr/>
          </p:nvSpPr>
          <p:spPr bwMode="auto">
            <a:xfrm>
              <a:off x="4888567" y="2838238"/>
              <a:ext cx="2220686" cy="840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7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Язык программирования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C#</a:t>
              </a:r>
              <a:endPara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4d3cec5dcaa92858a974f5b20f939dc285c52"/>
</p:tagLst>
</file>

<file path=ppt/theme/theme1.xml><?xml version="1.0" encoding="utf-8"?>
<a:theme xmlns:a="http://schemas.openxmlformats.org/drawingml/2006/main" name="powerpoint-template-24">
  <a:themeElements>
    <a:clrScheme name="powerpoint-template-24 5">
      <a:dk1>
        <a:srgbClr val="4D4D4D"/>
      </a:dk1>
      <a:lt1>
        <a:srgbClr val="FFFFFF"/>
      </a:lt1>
      <a:dk2>
        <a:srgbClr val="4D4D4D"/>
      </a:dk2>
      <a:lt2>
        <a:srgbClr val="E84A25"/>
      </a:lt2>
      <a:accent1>
        <a:srgbClr val="ED6A24"/>
      </a:accent1>
      <a:accent2>
        <a:srgbClr val="F99E1C"/>
      </a:accent2>
      <a:accent3>
        <a:srgbClr val="FFFFFF"/>
      </a:accent3>
      <a:accent4>
        <a:srgbClr val="404040"/>
      </a:accent4>
      <a:accent5>
        <a:srgbClr val="F4B9AC"/>
      </a:accent5>
      <a:accent6>
        <a:srgbClr val="E28F18"/>
      </a:accent6>
      <a:hlink>
        <a:srgbClr val="F1B545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-template-24">
  <a:themeElements>
    <a:clrScheme name="1_powerpoint-template-24 5">
      <a:dk1>
        <a:srgbClr val="4D4D4D"/>
      </a:dk1>
      <a:lt1>
        <a:srgbClr val="FFFFFF"/>
      </a:lt1>
      <a:dk2>
        <a:srgbClr val="4D4D4D"/>
      </a:dk2>
      <a:lt2>
        <a:srgbClr val="E84A25"/>
      </a:lt2>
      <a:accent1>
        <a:srgbClr val="ED6A24"/>
      </a:accent1>
      <a:accent2>
        <a:srgbClr val="F99E1C"/>
      </a:accent2>
      <a:accent3>
        <a:srgbClr val="FFFFFF"/>
      </a:accent3>
      <a:accent4>
        <a:srgbClr val="404040"/>
      </a:accent4>
      <a:accent5>
        <a:srgbClr val="F4B9AC"/>
      </a:accent5>
      <a:accent6>
        <a:srgbClr val="E28F18"/>
      </a:accent6>
      <a:hlink>
        <a:srgbClr val="F1B545"/>
      </a:hlink>
      <a:folHlink>
        <a:srgbClr val="DDDDDD"/>
      </a:folHlink>
    </a:clrScheme>
    <a:fontScheme name="1_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Pages>0</Pages>
  <Words>340</Words>
  <Characters>0</Characters>
  <Application>Microsoft Office PowerPoint</Application>
  <DocSecurity>0</DocSecurity>
  <PresentationFormat>Произвольный</PresentationFormat>
  <Lines>0</Lines>
  <Paragraphs>116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Lato</vt:lpstr>
      <vt:lpstr>Arial</vt:lpstr>
      <vt:lpstr>Microsoft Sans Serif</vt:lpstr>
      <vt:lpstr>Roboto</vt:lpstr>
      <vt:lpstr>powerpoint-template-24</vt:lpstr>
      <vt:lpstr>1_powerpoint-template-24</vt:lpstr>
      <vt:lpstr>Презентация PowerPoint</vt:lpstr>
      <vt:lpstr>Цели и задачи дипломного проекта</vt:lpstr>
      <vt:lpstr>Назначение и область применения программы</vt:lpstr>
      <vt:lpstr>Презентация PowerPoint</vt:lpstr>
      <vt:lpstr>Функциональные возможности информационной системы</vt:lpstr>
      <vt:lpstr>Пользовательский интерфейс информационной системы</vt:lpstr>
      <vt:lpstr>Входные данные</vt:lpstr>
      <vt:lpstr>Выходные данные</vt:lpstr>
      <vt:lpstr>Используемые программные средства</vt:lpstr>
      <vt:lpstr>Презентация PowerPoint</vt:lpstr>
      <vt:lpstr>Презентация PowerPoint</vt:lpstr>
      <vt:lpstr>Демонстрация работы информационной системы</vt:lpstr>
    </vt:vector>
  </TitlesOfParts>
  <Company>Templates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</dc:title>
  <dc:creator>Влад Медведев</dc:creator>
  <cp:lastModifiedBy>Влад Медведев</cp:lastModifiedBy>
  <cp:revision>63</cp:revision>
  <cp:lastPrinted>1899-12-30T00:00:00Z</cp:lastPrinted>
  <dcterms:created xsi:type="dcterms:W3CDTF">2007-04-02T02:11:51Z</dcterms:created>
  <dcterms:modified xsi:type="dcterms:W3CDTF">2023-05-18T10:46:07Z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</Properties>
</file>