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9" r:id="rId2"/>
    <p:sldId id="276" r:id="rId3"/>
    <p:sldId id="257" r:id="rId4"/>
    <p:sldId id="264" r:id="rId5"/>
    <p:sldId id="263" r:id="rId6"/>
    <p:sldId id="265" r:id="rId7"/>
    <p:sldId id="258" r:id="rId8"/>
    <p:sldId id="283" r:id="rId9"/>
    <p:sldId id="266" r:id="rId10"/>
    <p:sldId id="273" r:id="rId11"/>
    <p:sldId id="270" r:id="rId12"/>
    <p:sldId id="269" r:id="rId13"/>
    <p:sldId id="272" r:id="rId14"/>
    <p:sldId id="260" r:id="rId15"/>
    <p:sldId id="274" r:id="rId16"/>
    <p:sldId id="278" r:id="rId17"/>
    <p:sldId id="277" r:id="rId18"/>
    <p:sldId id="280" r:id="rId19"/>
    <p:sldId id="279" r:id="rId20"/>
    <p:sldId id="281" r:id="rId21"/>
    <p:sldId id="284" r:id="rId22"/>
    <p:sldId id="286" r:id="rId23"/>
    <p:sldId id="282" r:id="rId24"/>
    <p:sldId id="285" r:id="rId25"/>
    <p:sldId id="287" r:id="rId26"/>
  </p:sldIdLst>
  <p:sldSz cx="9144000" cy="5143500" type="screen16x9"/>
  <p:notesSz cx="6858000" cy="9144000"/>
  <p:embeddedFontLst>
    <p:embeddedFont>
      <p:font typeface="Manjari" panose="020B0604020202020204" charset="0"/>
      <p:regular r:id="rId28"/>
    </p:embeddedFont>
    <p:embeddedFont>
      <p:font typeface="Montserrat Black" panose="00000A00000000000000" pitchFamily="2" charset="0"/>
      <p:bold r:id="rId29"/>
      <p:boldItalic r:id="rId30"/>
    </p:embeddedFont>
    <p:embeddedFont>
      <p:font typeface="Open Sans" panose="020B0606030504020204" pitchFamily="34" charset="0"/>
      <p:regular r:id="rId31"/>
      <p:bold r:id="rId32"/>
      <p:italic r:id="rId33"/>
      <p:boldItalic r:id="rId34"/>
    </p:embeddedFont>
    <p:embeddedFont>
      <p:font typeface="Oswald" panose="00000500000000000000" pitchFamily="2" charset="0"/>
      <p:regular r:id="rId35"/>
      <p:bold r:id="rId36"/>
    </p:embeddedFont>
    <p:embeddedFont>
      <p:font typeface="Roboto Condensed Light" panose="02000000000000000000" pitchFamily="2" charset="0"/>
      <p:regular r:id="rId37"/>
      <p:italic r:id="rId38"/>
    </p:embeddedFont>
    <p:embeddedFont>
      <p:font typeface="Staatliches" pitchFamily="2"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p:cNvGrpSpPr/>
        <p:nvPr/>
      </p:nvGrpSpPr>
      <p:grpSpPr>
        <a:xfrm>
          <a:off x="0" y="0"/>
          <a:ext cx="0" cy="0"/>
          <a:chOff x="0" y="0"/>
          <a:chExt cx="0" cy="0"/>
        </a:xfrm>
      </p:grpSpPr>
      <p:sp>
        <p:nvSpPr>
          <p:cNvPr id="3126" name="Google Shape;3126;g9e7b24d74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6">
          <a:extLst>
            <a:ext uri="{FF2B5EF4-FFF2-40B4-BE49-F238E27FC236}">
              <a16:creationId xmlns:a16="http://schemas.microsoft.com/office/drawing/2014/main" id="{A5BD5F5F-1E45-0F13-9B44-116BDF99F19F}"/>
            </a:ext>
          </a:extLst>
        </p:cNvPr>
        <p:cNvGrpSpPr/>
        <p:nvPr/>
      </p:nvGrpSpPr>
      <p:grpSpPr>
        <a:xfrm>
          <a:off x="0" y="0"/>
          <a:ext cx="0" cy="0"/>
          <a:chOff x="0" y="0"/>
          <a:chExt cx="0" cy="0"/>
        </a:xfrm>
      </p:grpSpPr>
      <p:sp>
        <p:nvSpPr>
          <p:cNvPr id="3237" name="Google Shape;3237;ga43be9d971_0_173:notes">
            <a:extLst>
              <a:ext uri="{FF2B5EF4-FFF2-40B4-BE49-F238E27FC236}">
                <a16:creationId xmlns:a16="http://schemas.microsoft.com/office/drawing/2014/main" id="{D8494298-BA23-75E5-9D3D-012119587E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8" name="Google Shape;3238;ga43be9d971_0_173:notes">
            <a:extLst>
              <a:ext uri="{FF2B5EF4-FFF2-40B4-BE49-F238E27FC236}">
                <a16:creationId xmlns:a16="http://schemas.microsoft.com/office/drawing/2014/main" id="{B629BB28-73B5-C9A1-D142-045FE372DD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1829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0"/>
        <p:cNvGrpSpPr/>
        <p:nvPr/>
      </p:nvGrpSpPr>
      <p:grpSpPr>
        <a:xfrm>
          <a:off x="0" y="0"/>
          <a:ext cx="0" cy="0"/>
          <a:chOff x="0" y="0"/>
          <a:chExt cx="0" cy="0"/>
        </a:xfrm>
      </p:grpSpPr>
      <p:sp>
        <p:nvSpPr>
          <p:cNvPr id="3341" name="Google Shape;3341;ga43be9d971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2" name="Google Shape;3342;ga43be9d971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4"/>
        <p:cNvGrpSpPr/>
        <p:nvPr/>
      </p:nvGrpSpPr>
      <p:grpSpPr>
        <a:xfrm>
          <a:off x="0" y="0"/>
          <a:ext cx="0" cy="0"/>
          <a:chOff x="0" y="0"/>
          <a:chExt cx="0" cy="0"/>
        </a:xfrm>
      </p:grpSpPr>
      <p:sp>
        <p:nvSpPr>
          <p:cNvPr id="3335" name="Google Shape;3335;ga43be9d97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6" name="Google Shape;3336;ga43be9d97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7"/>
        <p:cNvGrpSpPr/>
        <p:nvPr/>
      </p:nvGrpSpPr>
      <p:grpSpPr>
        <a:xfrm>
          <a:off x="0" y="0"/>
          <a:ext cx="0" cy="0"/>
          <a:chOff x="0" y="0"/>
          <a:chExt cx="0" cy="0"/>
        </a:xfrm>
      </p:grpSpPr>
      <p:sp>
        <p:nvSpPr>
          <p:cNvPr id="3138" name="Google Shape;3138;g9ac7ea12a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9" name="Google Shape;3139;g9ac7ea12a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5">
          <a:extLst>
            <a:ext uri="{FF2B5EF4-FFF2-40B4-BE49-F238E27FC236}">
              <a16:creationId xmlns:a16="http://schemas.microsoft.com/office/drawing/2014/main" id="{0B49262E-2822-945B-BE1B-FE6B10A3BE5A}"/>
            </a:ext>
          </a:extLst>
        </p:cNvPr>
        <p:cNvGrpSpPr/>
        <p:nvPr/>
      </p:nvGrpSpPr>
      <p:grpSpPr>
        <a:xfrm>
          <a:off x="0" y="0"/>
          <a:ext cx="0" cy="0"/>
          <a:chOff x="0" y="0"/>
          <a:chExt cx="0" cy="0"/>
        </a:xfrm>
      </p:grpSpPr>
      <p:sp>
        <p:nvSpPr>
          <p:cNvPr id="3126" name="Google Shape;3126;g9e7b24d74f_0_11:notes">
            <a:extLst>
              <a:ext uri="{FF2B5EF4-FFF2-40B4-BE49-F238E27FC236}">
                <a16:creationId xmlns:a16="http://schemas.microsoft.com/office/drawing/2014/main" id="{5EBD7416-1C1C-EBDE-B008-7C3B86F1D5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7" name="Google Shape;3127;g9e7b24d74f_0_11:notes">
            <a:extLst>
              <a:ext uri="{FF2B5EF4-FFF2-40B4-BE49-F238E27FC236}">
                <a16:creationId xmlns:a16="http://schemas.microsoft.com/office/drawing/2014/main" id="{9DB74342-B4CC-849B-42AD-C42E25006F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93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6">
          <a:extLst>
            <a:ext uri="{FF2B5EF4-FFF2-40B4-BE49-F238E27FC236}">
              <a16:creationId xmlns:a16="http://schemas.microsoft.com/office/drawing/2014/main" id="{21499E75-40E8-B6BC-D1F7-EA1B6165E212}"/>
            </a:ext>
          </a:extLst>
        </p:cNvPr>
        <p:cNvGrpSpPr/>
        <p:nvPr/>
      </p:nvGrpSpPr>
      <p:grpSpPr>
        <a:xfrm>
          <a:off x="0" y="0"/>
          <a:ext cx="0" cy="0"/>
          <a:chOff x="0" y="0"/>
          <a:chExt cx="0" cy="0"/>
        </a:xfrm>
      </p:grpSpPr>
      <p:sp>
        <p:nvSpPr>
          <p:cNvPr id="3237" name="Google Shape;3237;ga43be9d971_0_173:notes">
            <a:extLst>
              <a:ext uri="{FF2B5EF4-FFF2-40B4-BE49-F238E27FC236}">
                <a16:creationId xmlns:a16="http://schemas.microsoft.com/office/drawing/2014/main" id="{11679B83-2069-B6C1-74FC-C4A7FEF864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8" name="Google Shape;3238;ga43be9d971_0_173:notes">
            <a:extLst>
              <a:ext uri="{FF2B5EF4-FFF2-40B4-BE49-F238E27FC236}">
                <a16:creationId xmlns:a16="http://schemas.microsoft.com/office/drawing/2014/main" id="{A62D214D-C397-EA3B-A0DF-BC17DDE441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606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4">
          <a:extLst>
            <a:ext uri="{FF2B5EF4-FFF2-40B4-BE49-F238E27FC236}">
              <a16:creationId xmlns:a16="http://schemas.microsoft.com/office/drawing/2014/main" id="{4C39D7EF-2E0C-B126-89A3-AF0C7E17BC57}"/>
            </a:ext>
          </a:extLst>
        </p:cNvPr>
        <p:cNvGrpSpPr/>
        <p:nvPr/>
      </p:nvGrpSpPr>
      <p:grpSpPr>
        <a:xfrm>
          <a:off x="0" y="0"/>
          <a:ext cx="0" cy="0"/>
          <a:chOff x="0" y="0"/>
          <a:chExt cx="0" cy="0"/>
        </a:xfrm>
      </p:grpSpPr>
      <p:sp>
        <p:nvSpPr>
          <p:cNvPr id="3335" name="Google Shape;3335;ga43be9d971_0_43:notes">
            <a:extLst>
              <a:ext uri="{FF2B5EF4-FFF2-40B4-BE49-F238E27FC236}">
                <a16:creationId xmlns:a16="http://schemas.microsoft.com/office/drawing/2014/main" id="{639809E0-08A2-7F71-30E3-F6A802C2B8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6" name="Google Shape;3336;ga43be9d971_0_43:notes">
            <a:extLst>
              <a:ext uri="{FF2B5EF4-FFF2-40B4-BE49-F238E27FC236}">
                <a16:creationId xmlns:a16="http://schemas.microsoft.com/office/drawing/2014/main" id="{3C4515BB-E131-4253-3CCF-ECE2B927F3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9649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6">
          <a:extLst>
            <a:ext uri="{FF2B5EF4-FFF2-40B4-BE49-F238E27FC236}">
              <a16:creationId xmlns:a16="http://schemas.microsoft.com/office/drawing/2014/main" id="{67EB2406-67BA-9ED8-B4F3-79187BAF6B0B}"/>
            </a:ext>
          </a:extLst>
        </p:cNvPr>
        <p:cNvGrpSpPr/>
        <p:nvPr/>
      </p:nvGrpSpPr>
      <p:grpSpPr>
        <a:xfrm>
          <a:off x="0" y="0"/>
          <a:ext cx="0" cy="0"/>
          <a:chOff x="0" y="0"/>
          <a:chExt cx="0" cy="0"/>
        </a:xfrm>
      </p:grpSpPr>
      <p:sp>
        <p:nvSpPr>
          <p:cNvPr id="3237" name="Google Shape;3237;ga43be9d971_0_173:notes">
            <a:extLst>
              <a:ext uri="{FF2B5EF4-FFF2-40B4-BE49-F238E27FC236}">
                <a16:creationId xmlns:a16="http://schemas.microsoft.com/office/drawing/2014/main" id="{A24F1F95-14F6-9854-7801-F11ECEE652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8" name="Google Shape;3238;ga43be9d971_0_173:notes">
            <a:extLst>
              <a:ext uri="{FF2B5EF4-FFF2-40B4-BE49-F238E27FC236}">
                <a16:creationId xmlns:a16="http://schemas.microsoft.com/office/drawing/2014/main" id="{7D9016B3-E397-D498-04B9-BB149F64C2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1802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1">
          <a:extLst>
            <a:ext uri="{FF2B5EF4-FFF2-40B4-BE49-F238E27FC236}">
              <a16:creationId xmlns:a16="http://schemas.microsoft.com/office/drawing/2014/main" id="{41994D60-7D93-6707-BFE9-69B8F1AF953D}"/>
            </a:ext>
          </a:extLst>
        </p:cNvPr>
        <p:cNvGrpSpPr/>
        <p:nvPr/>
      </p:nvGrpSpPr>
      <p:grpSpPr>
        <a:xfrm>
          <a:off x="0" y="0"/>
          <a:ext cx="0" cy="0"/>
          <a:chOff x="0" y="0"/>
          <a:chExt cx="0" cy="0"/>
        </a:xfrm>
      </p:grpSpPr>
      <p:sp>
        <p:nvSpPr>
          <p:cNvPr id="3252" name="Google Shape;3252;g9ac7ea12a4_0_85:notes">
            <a:extLst>
              <a:ext uri="{FF2B5EF4-FFF2-40B4-BE49-F238E27FC236}">
                <a16:creationId xmlns:a16="http://schemas.microsoft.com/office/drawing/2014/main" id="{A023ECE7-ED5B-F5C5-8632-67D3E08A58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3" name="Google Shape;3253;g9ac7ea12a4_0_85:notes">
            <a:extLst>
              <a:ext uri="{FF2B5EF4-FFF2-40B4-BE49-F238E27FC236}">
                <a16:creationId xmlns:a16="http://schemas.microsoft.com/office/drawing/2014/main" id="{86063733-D600-E72F-B23A-B0258916A3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132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4">
          <a:extLst>
            <a:ext uri="{FF2B5EF4-FFF2-40B4-BE49-F238E27FC236}">
              <a16:creationId xmlns:a16="http://schemas.microsoft.com/office/drawing/2014/main" id="{8D89E3D6-5F37-18E5-03A4-3ADDF9CDB39F}"/>
            </a:ext>
          </a:extLst>
        </p:cNvPr>
        <p:cNvGrpSpPr/>
        <p:nvPr/>
      </p:nvGrpSpPr>
      <p:grpSpPr>
        <a:xfrm>
          <a:off x="0" y="0"/>
          <a:ext cx="0" cy="0"/>
          <a:chOff x="0" y="0"/>
          <a:chExt cx="0" cy="0"/>
        </a:xfrm>
      </p:grpSpPr>
      <p:sp>
        <p:nvSpPr>
          <p:cNvPr id="3335" name="Google Shape;3335;ga43be9d971_0_43:notes">
            <a:extLst>
              <a:ext uri="{FF2B5EF4-FFF2-40B4-BE49-F238E27FC236}">
                <a16:creationId xmlns:a16="http://schemas.microsoft.com/office/drawing/2014/main" id="{7C84D170-F1E1-BDB2-3B58-91DE4C3ACD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6" name="Google Shape;3336;ga43be9d971_0_43:notes">
            <a:extLst>
              <a:ext uri="{FF2B5EF4-FFF2-40B4-BE49-F238E27FC236}">
                <a16:creationId xmlns:a16="http://schemas.microsoft.com/office/drawing/2014/main" id="{14EF6EA2-1E2D-E933-A25E-F69118B5D5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790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7">
          <a:extLst>
            <a:ext uri="{FF2B5EF4-FFF2-40B4-BE49-F238E27FC236}">
              <a16:creationId xmlns:a16="http://schemas.microsoft.com/office/drawing/2014/main" id="{2BFDC957-BBA9-1388-C289-AB6EE8B0D45A}"/>
            </a:ext>
          </a:extLst>
        </p:cNvPr>
        <p:cNvGrpSpPr/>
        <p:nvPr/>
      </p:nvGrpSpPr>
      <p:grpSpPr>
        <a:xfrm>
          <a:off x="0" y="0"/>
          <a:ext cx="0" cy="0"/>
          <a:chOff x="0" y="0"/>
          <a:chExt cx="0" cy="0"/>
        </a:xfrm>
      </p:grpSpPr>
      <p:sp>
        <p:nvSpPr>
          <p:cNvPr id="3138" name="Google Shape;3138;g9ac7ea12a4_0_2:notes">
            <a:extLst>
              <a:ext uri="{FF2B5EF4-FFF2-40B4-BE49-F238E27FC236}">
                <a16:creationId xmlns:a16="http://schemas.microsoft.com/office/drawing/2014/main" id="{3494CC34-AE75-4D50-8A8E-A1BA0386E3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9" name="Google Shape;3139;g9ac7ea12a4_0_2:notes">
            <a:extLst>
              <a:ext uri="{FF2B5EF4-FFF2-40B4-BE49-F238E27FC236}">
                <a16:creationId xmlns:a16="http://schemas.microsoft.com/office/drawing/2014/main" id="{B411C851-3BD0-0AAA-969B-657C37FDED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9871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6">
          <a:extLst>
            <a:ext uri="{FF2B5EF4-FFF2-40B4-BE49-F238E27FC236}">
              <a16:creationId xmlns:a16="http://schemas.microsoft.com/office/drawing/2014/main" id="{EEC839D0-0863-F834-F6AE-EB3B715C06AC}"/>
            </a:ext>
          </a:extLst>
        </p:cNvPr>
        <p:cNvGrpSpPr/>
        <p:nvPr/>
      </p:nvGrpSpPr>
      <p:grpSpPr>
        <a:xfrm>
          <a:off x="0" y="0"/>
          <a:ext cx="0" cy="0"/>
          <a:chOff x="0" y="0"/>
          <a:chExt cx="0" cy="0"/>
        </a:xfrm>
      </p:grpSpPr>
      <p:sp>
        <p:nvSpPr>
          <p:cNvPr id="3237" name="Google Shape;3237;ga43be9d971_0_173:notes">
            <a:extLst>
              <a:ext uri="{FF2B5EF4-FFF2-40B4-BE49-F238E27FC236}">
                <a16:creationId xmlns:a16="http://schemas.microsoft.com/office/drawing/2014/main" id="{BCBD25CF-A0D0-EBF6-D913-0AB9831F99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8" name="Google Shape;3238;ga43be9d971_0_173:notes">
            <a:extLst>
              <a:ext uri="{FF2B5EF4-FFF2-40B4-BE49-F238E27FC236}">
                <a16:creationId xmlns:a16="http://schemas.microsoft.com/office/drawing/2014/main" id="{E6146831-1DC3-36B3-53D1-4AE168EDB5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193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6">
          <a:extLst>
            <a:ext uri="{FF2B5EF4-FFF2-40B4-BE49-F238E27FC236}">
              <a16:creationId xmlns:a16="http://schemas.microsoft.com/office/drawing/2014/main" id="{E2607342-8568-E9B6-6C62-ACEA7249F41C}"/>
            </a:ext>
          </a:extLst>
        </p:cNvPr>
        <p:cNvGrpSpPr/>
        <p:nvPr/>
      </p:nvGrpSpPr>
      <p:grpSpPr>
        <a:xfrm>
          <a:off x="0" y="0"/>
          <a:ext cx="0" cy="0"/>
          <a:chOff x="0" y="0"/>
          <a:chExt cx="0" cy="0"/>
        </a:xfrm>
      </p:grpSpPr>
      <p:sp>
        <p:nvSpPr>
          <p:cNvPr id="3237" name="Google Shape;3237;ga43be9d971_0_173:notes">
            <a:extLst>
              <a:ext uri="{FF2B5EF4-FFF2-40B4-BE49-F238E27FC236}">
                <a16:creationId xmlns:a16="http://schemas.microsoft.com/office/drawing/2014/main" id="{41BDFAE4-F5E0-3CD3-4639-20AF56E20D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8" name="Google Shape;3238;ga43be9d971_0_173:notes">
            <a:extLst>
              <a:ext uri="{FF2B5EF4-FFF2-40B4-BE49-F238E27FC236}">
                <a16:creationId xmlns:a16="http://schemas.microsoft.com/office/drawing/2014/main" id="{A91B06AE-224E-C810-A37D-B30FA11CFE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338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6">
          <a:extLst>
            <a:ext uri="{FF2B5EF4-FFF2-40B4-BE49-F238E27FC236}">
              <a16:creationId xmlns:a16="http://schemas.microsoft.com/office/drawing/2014/main" id="{8D04DBE5-E0F4-ED53-D4F9-67799DE0FBAA}"/>
            </a:ext>
          </a:extLst>
        </p:cNvPr>
        <p:cNvGrpSpPr/>
        <p:nvPr/>
      </p:nvGrpSpPr>
      <p:grpSpPr>
        <a:xfrm>
          <a:off x="0" y="0"/>
          <a:ext cx="0" cy="0"/>
          <a:chOff x="0" y="0"/>
          <a:chExt cx="0" cy="0"/>
        </a:xfrm>
      </p:grpSpPr>
      <p:sp>
        <p:nvSpPr>
          <p:cNvPr id="3237" name="Google Shape;3237;ga43be9d971_0_173:notes">
            <a:extLst>
              <a:ext uri="{FF2B5EF4-FFF2-40B4-BE49-F238E27FC236}">
                <a16:creationId xmlns:a16="http://schemas.microsoft.com/office/drawing/2014/main" id="{52974F2A-9284-1714-89AE-51DAF64921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8" name="Google Shape;3238;ga43be9d971_0_173:notes">
            <a:extLst>
              <a:ext uri="{FF2B5EF4-FFF2-40B4-BE49-F238E27FC236}">
                <a16:creationId xmlns:a16="http://schemas.microsoft.com/office/drawing/2014/main" id="{3FC09D26-9F20-7C34-3425-296537B6CC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0055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6">
          <a:extLst>
            <a:ext uri="{FF2B5EF4-FFF2-40B4-BE49-F238E27FC236}">
              <a16:creationId xmlns:a16="http://schemas.microsoft.com/office/drawing/2014/main" id="{65FC748E-DFCC-0956-7EF1-9B249B74D0BA}"/>
            </a:ext>
          </a:extLst>
        </p:cNvPr>
        <p:cNvGrpSpPr/>
        <p:nvPr/>
      </p:nvGrpSpPr>
      <p:grpSpPr>
        <a:xfrm>
          <a:off x="0" y="0"/>
          <a:ext cx="0" cy="0"/>
          <a:chOff x="0" y="0"/>
          <a:chExt cx="0" cy="0"/>
        </a:xfrm>
      </p:grpSpPr>
      <p:sp>
        <p:nvSpPr>
          <p:cNvPr id="3237" name="Google Shape;3237;ga43be9d971_0_173:notes">
            <a:extLst>
              <a:ext uri="{FF2B5EF4-FFF2-40B4-BE49-F238E27FC236}">
                <a16:creationId xmlns:a16="http://schemas.microsoft.com/office/drawing/2014/main" id="{30749451-4143-8368-BEF9-AB7877CE21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8" name="Google Shape;3238;ga43be9d971_0_173:notes">
            <a:extLst>
              <a:ext uri="{FF2B5EF4-FFF2-40B4-BE49-F238E27FC236}">
                <a16:creationId xmlns:a16="http://schemas.microsoft.com/office/drawing/2014/main" id="{B54D1721-2EC4-6C72-B392-235511E978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9697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6">
          <a:extLst>
            <a:ext uri="{FF2B5EF4-FFF2-40B4-BE49-F238E27FC236}">
              <a16:creationId xmlns:a16="http://schemas.microsoft.com/office/drawing/2014/main" id="{645562B0-33E0-4C0C-A2A4-65F35FEBF09A}"/>
            </a:ext>
          </a:extLst>
        </p:cNvPr>
        <p:cNvGrpSpPr/>
        <p:nvPr/>
      </p:nvGrpSpPr>
      <p:grpSpPr>
        <a:xfrm>
          <a:off x="0" y="0"/>
          <a:ext cx="0" cy="0"/>
          <a:chOff x="0" y="0"/>
          <a:chExt cx="0" cy="0"/>
        </a:xfrm>
      </p:grpSpPr>
      <p:sp>
        <p:nvSpPr>
          <p:cNvPr id="3237" name="Google Shape;3237;ga43be9d971_0_173:notes">
            <a:extLst>
              <a:ext uri="{FF2B5EF4-FFF2-40B4-BE49-F238E27FC236}">
                <a16:creationId xmlns:a16="http://schemas.microsoft.com/office/drawing/2014/main" id="{8B63E568-B512-DC47-C84C-DFC1E96382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8" name="Google Shape;3238;ga43be9d971_0_173:notes">
            <a:extLst>
              <a:ext uri="{FF2B5EF4-FFF2-40B4-BE49-F238E27FC236}">
                <a16:creationId xmlns:a16="http://schemas.microsoft.com/office/drawing/2014/main" id="{788263FF-1494-764F-23CB-BDAE4174AD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296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9ac7ea12a4_0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9ac7ea12a4_0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6"/>
        <p:cNvGrpSpPr/>
        <p:nvPr/>
      </p:nvGrpSpPr>
      <p:grpSpPr>
        <a:xfrm>
          <a:off x="0" y="0"/>
          <a:ext cx="0" cy="0"/>
          <a:chOff x="0" y="0"/>
          <a:chExt cx="0" cy="0"/>
        </a:xfrm>
      </p:grpSpPr>
      <p:sp>
        <p:nvSpPr>
          <p:cNvPr id="3237" name="Google Shape;3237;ga43be9d971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8" name="Google Shape;3238;ga43be9d971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5"/>
        <p:cNvGrpSpPr/>
        <p:nvPr/>
      </p:nvGrpSpPr>
      <p:grpSpPr>
        <a:xfrm>
          <a:off x="0" y="0"/>
          <a:ext cx="0" cy="0"/>
          <a:chOff x="0" y="0"/>
          <a:chExt cx="0" cy="0"/>
        </a:xfrm>
      </p:grpSpPr>
      <p:sp>
        <p:nvSpPr>
          <p:cNvPr id="3216" name="Google Shape;3216;ga43be9d971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7" name="Google Shape;3217;ga43be9d971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1"/>
        <p:cNvGrpSpPr/>
        <p:nvPr/>
      </p:nvGrpSpPr>
      <p:grpSpPr>
        <a:xfrm>
          <a:off x="0" y="0"/>
          <a:ext cx="0" cy="0"/>
          <a:chOff x="0" y="0"/>
          <a:chExt cx="0" cy="0"/>
        </a:xfrm>
      </p:grpSpPr>
      <p:sp>
        <p:nvSpPr>
          <p:cNvPr id="3252" name="Google Shape;3252;g9ac7ea12a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3" name="Google Shape;3253;g9ac7ea12a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7"/>
        <p:cNvGrpSpPr/>
        <p:nvPr/>
      </p:nvGrpSpPr>
      <p:grpSpPr>
        <a:xfrm>
          <a:off x="0" y="0"/>
          <a:ext cx="0" cy="0"/>
          <a:chOff x="0" y="0"/>
          <a:chExt cx="0" cy="0"/>
        </a:xfrm>
      </p:grpSpPr>
      <p:sp>
        <p:nvSpPr>
          <p:cNvPr id="3108" name="Google Shape;3108;g9aae1a29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9" name="Google Shape;3109;g9aae1a292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7">
          <a:extLst>
            <a:ext uri="{FF2B5EF4-FFF2-40B4-BE49-F238E27FC236}">
              <a16:creationId xmlns:a16="http://schemas.microsoft.com/office/drawing/2014/main" id="{EE16A5F5-ACDC-61A4-5FC9-B0DB1969BA3E}"/>
            </a:ext>
          </a:extLst>
        </p:cNvPr>
        <p:cNvGrpSpPr/>
        <p:nvPr/>
      </p:nvGrpSpPr>
      <p:grpSpPr>
        <a:xfrm>
          <a:off x="0" y="0"/>
          <a:ext cx="0" cy="0"/>
          <a:chOff x="0" y="0"/>
          <a:chExt cx="0" cy="0"/>
        </a:xfrm>
      </p:grpSpPr>
      <p:sp>
        <p:nvSpPr>
          <p:cNvPr id="3108" name="Google Shape;3108;g9aae1a2923_0_0:notes">
            <a:extLst>
              <a:ext uri="{FF2B5EF4-FFF2-40B4-BE49-F238E27FC236}">
                <a16:creationId xmlns:a16="http://schemas.microsoft.com/office/drawing/2014/main" id="{EAA9BF0E-9C10-18A9-54A1-2B8CA2447B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9" name="Google Shape;3109;g9aae1a2923_0_0:notes">
            <a:extLst>
              <a:ext uri="{FF2B5EF4-FFF2-40B4-BE49-F238E27FC236}">
                <a16:creationId xmlns:a16="http://schemas.microsoft.com/office/drawing/2014/main" id="{3F97F1D2-28F8-A0A9-E6F9-C8168BD612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3292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9"/>
        <p:cNvGrpSpPr/>
        <p:nvPr/>
      </p:nvGrpSpPr>
      <p:grpSpPr>
        <a:xfrm>
          <a:off x="0" y="0"/>
          <a:ext cx="0" cy="0"/>
          <a:chOff x="0" y="0"/>
          <a:chExt cx="0" cy="0"/>
        </a:xfrm>
      </p:grpSpPr>
      <p:sp>
        <p:nvSpPr>
          <p:cNvPr id="3290" name="Google Shape;3290;g9ac7ea12a4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1" name="Google Shape;3291;g9ac7ea12a4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5"/>
        <p:cNvGrpSpPr/>
        <p:nvPr/>
      </p:nvGrpSpPr>
      <p:grpSpPr>
        <a:xfrm>
          <a:off x="0" y="0"/>
          <a:ext cx="0" cy="0"/>
          <a:chOff x="0" y="0"/>
          <a:chExt cx="0" cy="0"/>
        </a:xfrm>
      </p:grpSpPr>
      <p:sp>
        <p:nvSpPr>
          <p:cNvPr id="246" name="Google Shape;246;p4"/>
          <p:cNvSpPr txBox="1">
            <a:spLocks noGrp="1"/>
          </p:cNvSpPr>
          <p:nvPr>
            <p:ph type="body" idx="1"/>
          </p:nvPr>
        </p:nvSpPr>
        <p:spPr>
          <a:xfrm>
            <a:off x="720000" y="887175"/>
            <a:ext cx="7704000" cy="3636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Oswald" panose="00000500000000000000"/>
              <a:buAutoNum type="arabicPeriod"/>
              <a:defRPr sz="1300"/>
            </a:lvl1pPr>
            <a:lvl2pPr marL="914400" lvl="1" indent="-304800">
              <a:spcBef>
                <a:spcPts val="0"/>
              </a:spcBef>
              <a:spcAft>
                <a:spcPts val="0"/>
              </a:spcAft>
              <a:buSzPts val="1200"/>
              <a:buFont typeface="Roboto Condensed Light" panose="02000000000000000000"/>
              <a:buAutoNum type="alphaLcPeriod"/>
              <a:defRPr/>
            </a:lvl2pPr>
            <a:lvl3pPr marL="1371600" lvl="2" indent="-304800">
              <a:spcBef>
                <a:spcPts val="0"/>
              </a:spcBef>
              <a:spcAft>
                <a:spcPts val="0"/>
              </a:spcAft>
              <a:buSzPts val="1200"/>
              <a:buFont typeface="Roboto Condensed Light" panose="02000000000000000000"/>
              <a:buAutoNum type="romanLcPeriod"/>
              <a:defRPr/>
            </a:lvl3pPr>
            <a:lvl4pPr marL="1828800" lvl="3" indent="-304800">
              <a:spcBef>
                <a:spcPts val="0"/>
              </a:spcBef>
              <a:spcAft>
                <a:spcPts val="0"/>
              </a:spcAft>
              <a:buSzPts val="1200"/>
              <a:buFont typeface="Roboto Condensed Light" panose="02000000000000000000"/>
              <a:buAutoNum type="arabicPeriod"/>
              <a:defRPr/>
            </a:lvl4pPr>
            <a:lvl5pPr marL="2286000" lvl="4" indent="-304800">
              <a:spcBef>
                <a:spcPts val="0"/>
              </a:spcBef>
              <a:spcAft>
                <a:spcPts val="0"/>
              </a:spcAft>
              <a:buSzPts val="1200"/>
              <a:buFont typeface="Roboto Condensed Light" panose="02000000000000000000"/>
              <a:buAutoNum type="alphaLcPeriod"/>
              <a:defRPr/>
            </a:lvl5pPr>
            <a:lvl6pPr marL="2743200" lvl="5" indent="-304800">
              <a:spcBef>
                <a:spcPts val="0"/>
              </a:spcBef>
              <a:spcAft>
                <a:spcPts val="0"/>
              </a:spcAft>
              <a:buSzPts val="1200"/>
              <a:buFont typeface="Roboto Condensed Light" panose="02000000000000000000"/>
              <a:buAutoNum type="romanLcPeriod"/>
              <a:defRPr/>
            </a:lvl6pPr>
            <a:lvl7pPr marL="3200400" lvl="6" indent="-304800">
              <a:spcBef>
                <a:spcPts val="0"/>
              </a:spcBef>
              <a:spcAft>
                <a:spcPts val="0"/>
              </a:spcAft>
              <a:buSzPts val="1200"/>
              <a:buFont typeface="Roboto Condensed Light" panose="02000000000000000000"/>
              <a:buAutoNum type="arabicPeriod"/>
              <a:defRPr/>
            </a:lvl7pPr>
            <a:lvl8pPr marL="3657600" lvl="7" indent="-304800">
              <a:spcBef>
                <a:spcPts val="0"/>
              </a:spcBef>
              <a:spcAft>
                <a:spcPts val="0"/>
              </a:spcAft>
              <a:buSzPts val="1200"/>
              <a:buFont typeface="Roboto Condensed Light" panose="02000000000000000000"/>
              <a:buAutoNum type="alphaLcPeriod"/>
              <a:defRPr/>
            </a:lvl8pPr>
            <a:lvl9pPr marL="4114800" lvl="8" indent="-304800">
              <a:spcBef>
                <a:spcPts val="0"/>
              </a:spcBef>
              <a:spcAft>
                <a:spcPts val="0"/>
              </a:spcAft>
              <a:buSzPts val="1200"/>
              <a:buFont typeface="Roboto Condensed Light" panose="02000000000000000000"/>
              <a:buAutoNum type="romanLcPeriod"/>
              <a:defRPr/>
            </a:lvl9pPr>
          </a:lstStyle>
          <a:p>
            <a:endParaRPr/>
          </a:p>
        </p:txBody>
      </p:sp>
      <p:sp>
        <p:nvSpPr>
          <p:cNvPr id="247" name="Google Shape;247;p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panose="00000A00000000000000"/>
              <a:buNone/>
              <a:defRPr sz="2500">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248" name="Google Shape;248;p4"/>
          <p:cNvGrpSpPr/>
          <p:nvPr/>
        </p:nvGrpSpPr>
        <p:grpSpPr>
          <a:xfrm rot="5400000">
            <a:off x="6739425" y="2738925"/>
            <a:ext cx="3189300" cy="1619850"/>
            <a:chOff x="4185675" y="845125"/>
            <a:chExt cx="3189300" cy="1619850"/>
          </a:xfrm>
        </p:grpSpPr>
        <p:sp>
          <p:nvSpPr>
            <p:cNvPr id="249" name="Google Shape;249;p4"/>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4"/>
          <p:cNvGrpSpPr/>
          <p:nvPr/>
        </p:nvGrpSpPr>
        <p:grpSpPr>
          <a:xfrm rot="10800000" flipH="1">
            <a:off x="-1" y="8"/>
            <a:ext cx="3840097" cy="2558635"/>
            <a:chOff x="235225" y="2771600"/>
            <a:chExt cx="3133750" cy="2088000"/>
          </a:xfrm>
        </p:grpSpPr>
        <p:sp>
          <p:nvSpPr>
            <p:cNvPr id="253" name="Google Shape;253;p4"/>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4"/>
          <p:cNvGrpSpPr/>
          <p:nvPr/>
        </p:nvGrpSpPr>
        <p:grpSpPr>
          <a:xfrm>
            <a:off x="-2" y="9"/>
            <a:ext cx="3985907" cy="3918269"/>
            <a:chOff x="2524675" y="238075"/>
            <a:chExt cx="1178600" cy="1158600"/>
          </a:xfrm>
        </p:grpSpPr>
        <p:sp>
          <p:nvSpPr>
            <p:cNvPr id="259" name="Google Shape;259;p4"/>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3" name="Google Shape;313;p4"/>
          <p:cNvSpPr/>
          <p:nvPr/>
        </p:nvSpPr>
        <p:spPr>
          <a:xfrm>
            <a:off x="0" y="4214225"/>
            <a:ext cx="3055899" cy="921047"/>
          </a:xfrm>
          <a:custGeom>
            <a:avLst/>
            <a:gdLst/>
            <a:ahLst/>
            <a:cxnLst/>
            <a:rect l="l" t="t" r="r" b="b"/>
            <a:pathLst>
              <a:path w="21503" h="6481" extrusionOk="0">
                <a:moveTo>
                  <a:pt x="336" y="0"/>
                </a:moveTo>
                <a:cubicBezTo>
                  <a:pt x="229" y="0"/>
                  <a:pt x="117" y="6"/>
                  <a:pt x="0" y="19"/>
                </a:cubicBezTo>
                <a:lnTo>
                  <a:pt x="0" y="6480"/>
                </a:lnTo>
                <a:lnTo>
                  <a:pt x="21503" y="6480"/>
                </a:lnTo>
                <a:cubicBezTo>
                  <a:pt x="16649" y="6480"/>
                  <a:pt x="15939" y="4158"/>
                  <a:pt x="14420" y="4158"/>
                </a:cubicBezTo>
                <a:cubicBezTo>
                  <a:pt x="13982" y="4158"/>
                  <a:pt x="13476" y="4351"/>
                  <a:pt x="12784" y="4849"/>
                </a:cubicBezTo>
                <a:cubicBezTo>
                  <a:pt x="12348" y="5162"/>
                  <a:pt x="11997" y="5285"/>
                  <a:pt x="11694" y="5285"/>
                </a:cubicBezTo>
                <a:cubicBezTo>
                  <a:pt x="10576" y="5285"/>
                  <a:pt x="10118" y="3608"/>
                  <a:pt x="8497" y="3608"/>
                </a:cubicBezTo>
                <a:cubicBezTo>
                  <a:pt x="8072" y="3608"/>
                  <a:pt x="7566" y="3724"/>
                  <a:pt x="6948" y="4015"/>
                </a:cubicBezTo>
                <a:cubicBezTo>
                  <a:pt x="6163" y="4392"/>
                  <a:pt x="5548" y="4550"/>
                  <a:pt x="5056" y="4550"/>
                </a:cubicBezTo>
                <a:cubicBezTo>
                  <a:pt x="2417" y="4550"/>
                  <a:pt x="3288" y="0"/>
                  <a:pt x="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4"/>
          <p:cNvGrpSpPr/>
          <p:nvPr/>
        </p:nvGrpSpPr>
        <p:grpSpPr>
          <a:xfrm>
            <a:off x="12" y="4442118"/>
            <a:ext cx="3128088" cy="672829"/>
            <a:chOff x="1713837" y="-812307"/>
            <a:chExt cx="3128088" cy="672829"/>
          </a:xfrm>
        </p:grpSpPr>
        <p:sp>
          <p:nvSpPr>
            <p:cNvPr id="315" name="Google Shape;315;p4"/>
            <p:cNvSpPr/>
            <p:nvPr/>
          </p:nvSpPr>
          <p:spPr>
            <a:xfrm rot="5400000" flipH="1">
              <a:off x="3549448" y="-398024"/>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rot="5400000" flipH="1">
              <a:off x="2921048" y="-56851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rot="5400000" flipH="1">
              <a:off x="4379281" y="-534653"/>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rot="5400000" flipH="1">
              <a:off x="4558437" y="-807826"/>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rot="5400000" flipH="1">
              <a:off x="4761098" y="-572783"/>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rot="5400000" flipH="1">
              <a:off x="3907802" y="-16894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rot="5400000" flipH="1">
              <a:off x="2574319" y="-685866"/>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rot="5400000" flipH="1">
              <a:off x="4408577" y="-655090"/>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rot="5400000" flipH="1">
              <a:off x="4068146" y="-405464"/>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rot="5400000" flipH="1">
              <a:off x="2584845" y="-558326"/>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rot="5400000" flipH="1">
              <a:off x="2061877" y="-696181"/>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rot="5400000" flipH="1">
              <a:off x="1713837" y="-812307"/>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rot="5400000" flipH="1">
              <a:off x="1724152" y="-684471"/>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rot="5400000" flipH="1">
              <a:off x="3686753" y="-475216"/>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rot="5400000" flipH="1">
              <a:off x="3785504" y="-337826"/>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4"/>
          <p:cNvGrpSpPr/>
          <p:nvPr/>
        </p:nvGrpSpPr>
        <p:grpSpPr>
          <a:xfrm>
            <a:off x="39701" y="-10"/>
            <a:ext cx="3277907" cy="1263055"/>
            <a:chOff x="1766764" y="-4125385"/>
            <a:chExt cx="3277907" cy="1263055"/>
          </a:xfrm>
        </p:grpSpPr>
        <p:sp>
          <p:nvSpPr>
            <p:cNvPr id="331" name="Google Shape;331;p4"/>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4"/>
          <p:cNvGrpSpPr/>
          <p:nvPr/>
        </p:nvGrpSpPr>
        <p:grpSpPr>
          <a:xfrm>
            <a:off x="5225742" y="1"/>
            <a:ext cx="3918269" cy="1521517"/>
            <a:chOff x="1302767" y="-2641999"/>
            <a:chExt cx="3918269" cy="1521517"/>
          </a:xfrm>
        </p:grpSpPr>
        <p:sp>
          <p:nvSpPr>
            <p:cNvPr id="358" name="Google Shape;358;p4"/>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6">
    <p:spTree>
      <p:nvGrpSpPr>
        <p:cNvPr id="1" name="Shape 2647"/>
        <p:cNvGrpSpPr/>
        <p:nvPr/>
      </p:nvGrpSpPr>
      <p:grpSpPr>
        <a:xfrm>
          <a:off x="0" y="0"/>
          <a:ext cx="0" cy="0"/>
          <a:chOff x="0" y="0"/>
          <a:chExt cx="0" cy="0"/>
        </a:xfrm>
      </p:grpSpPr>
      <p:sp>
        <p:nvSpPr>
          <p:cNvPr id="2648" name="Google Shape;2648;p27"/>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27"/>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27"/>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27"/>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27"/>
          <p:cNvSpPr/>
          <p:nvPr/>
        </p:nvSpPr>
        <p:spPr>
          <a:xfrm rot="-5400000">
            <a:off x="7242794" y="327957"/>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27"/>
          <p:cNvSpPr/>
          <p:nvPr/>
        </p:nvSpPr>
        <p:spPr>
          <a:xfrm rot="10800000" flipH="1">
            <a:off x="-13316" y="3126092"/>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27"/>
          <p:cNvSpPr/>
          <p:nvPr/>
        </p:nvSpPr>
        <p:spPr>
          <a:xfrm rot="10800000">
            <a:off x="-13308" y="4132062"/>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5" name="Google Shape;2655;p27"/>
          <p:cNvGrpSpPr/>
          <p:nvPr/>
        </p:nvGrpSpPr>
        <p:grpSpPr>
          <a:xfrm rot="10800000">
            <a:off x="5290591" y="0"/>
            <a:ext cx="3840097" cy="2558635"/>
            <a:chOff x="235225" y="2771600"/>
            <a:chExt cx="3133750" cy="2088000"/>
          </a:xfrm>
        </p:grpSpPr>
        <p:sp>
          <p:nvSpPr>
            <p:cNvPr id="2656" name="Google Shape;2656;p27"/>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27"/>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27"/>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27"/>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27"/>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1" name="Google Shape;2661;p27"/>
          <p:cNvGrpSpPr/>
          <p:nvPr/>
        </p:nvGrpSpPr>
        <p:grpSpPr>
          <a:xfrm>
            <a:off x="-2" y="9"/>
            <a:ext cx="3985907" cy="3918269"/>
            <a:chOff x="2524675" y="238075"/>
            <a:chExt cx="1178600" cy="1158600"/>
          </a:xfrm>
        </p:grpSpPr>
        <p:sp>
          <p:nvSpPr>
            <p:cNvPr id="2662" name="Google Shape;2662;p27"/>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27"/>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27"/>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27"/>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27"/>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27"/>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27"/>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27"/>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27"/>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27"/>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27"/>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27"/>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27"/>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27"/>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27"/>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27"/>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27"/>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27"/>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27"/>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27"/>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27"/>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27"/>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27"/>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27"/>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27"/>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27"/>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27"/>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27"/>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27"/>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27"/>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27"/>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27"/>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27"/>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27"/>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27"/>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27"/>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27"/>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27"/>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27"/>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27"/>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27"/>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27"/>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27"/>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27"/>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27"/>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27"/>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27"/>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27"/>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27"/>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27"/>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27"/>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27"/>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27"/>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27"/>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6" name="Google Shape;2716;p27"/>
          <p:cNvGrpSpPr/>
          <p:nvPr/>
        </p:nvGrpSpPr>
        <p:grpSpPr>
          <a:xfrm>
            <a:off x="5212442" y="3609126"/>
            <a:ext cx="3918269" cy="1521517"/>
            <a:chOff x="1302767" y="-2641999"/>
            <a:chExt cx="3918269" cy="1521517"/>
          </a:xfrm>
        </p:grpSpPr>
        <p:sp>
          <p:nvSpPr>
            <p:cNvPr id="2717" name="Google Shape;2717;p27"/>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27"/>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27"/>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27"/>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27"/>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27"/>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27"/>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27"/>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27"/>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27"/>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27"/>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27"/>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27"/>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0" name="Google Shape;2730;p27"/>
          <p:cNvGrpSpPr/>
          <p:nvPr/>
        </p:nvGrpSpPr>
        <p:grpSpPr>
          <a:xfrm>
            <a:off x="5212442" y="5926"/>
            <a:ext cx="3918269" cy="1521517"/>
            <a:chOff x="1302767" y="-2641999"/>
            <a:chExt cx="3918269" cy="1521517"/>
          </a:xfrm>
        </p:grpSpPr>
        <p:sp>
          <p:nvSpPr>
            <p:cNvPr id="2731" name="Google Shape;2731;p27"/>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27"/>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27"/>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27"/>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27"/>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27"/>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27"/>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27"/>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27"/>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27"/>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27"/>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27"/>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27"/>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27"/>
          <p:cNvSpPr/>
          <p:nvPr/>
        </p:nvSpPr>
        <p:spPr>
          <a:xfrm flipH="1">
            <a:off x="-13314" y="4415703"/>
            <a:ext cx="1716064" cy="727104"/>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5" name="Google Shape;2745;p27"/>
          <p:cNvGrpSpPr/>
          <p:nvPr/>
        </p:nvGrpSpPr>
        <p:grpSpPr>
          <a:xfrm rot="-5400000">
            <a:off x="5178623" y="1191409"/>
            <a:ext cx="3985907" cy="3918269"/>
            <a:chOff x="2524675" y="238075"/>
            <a:chExt cx="1178600" cy="1158600"/>
          </a:xfrm>
        </p:grpSpPr>
        <p:sp>
          <p:nvSpPr>
            <p:cNvPr id="2746" name="Google Shape;2746;p27"/>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27"/>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27"/>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27"/>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27"/>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7"/>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7"/>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7"/>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27"/>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7"/>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7"/>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27"/>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27"/>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7"/>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7"/>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27"/>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27"/>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27"/>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27"/>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27"/>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7"/>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7"/>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7"/>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27"/>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27"/>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7"/>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7"/>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7"/>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7"/>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7"/>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27"/>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27"/>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27"/>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27"/>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27"/>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27"/>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7"/>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27"/>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27"/>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27"/>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27"/>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27"/>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27"/>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27"/>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27"/>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27"/>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27"/>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27"/>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27"/>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27"/>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27"/>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27"/>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27"/>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27"/>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2800"/>
        <p:cNvGrpSpPr/>
        <p:nvPr/>
      </p:nvGrpSpPr>
      <p:grpSpPr>
        <a:xfrm>
          <a:off x="0" y="0"/>
          <a:ext cx="0" cy="0"/>
          <a:chOff x="0" y="0"/>
          <a:chExt cx="0" cy="0"/>
        </a:xfrm>
      </p:grpSpPr>
      <p:sp>
        <p:nvSpPr>
          <p:cNvPr id="2801" name="Google Shape;2801;p28"/>
          <p:cNvSpPr/>
          <p:nvPr/>
        </p:nvSpPr>
        <p:spPr>
          <a:xfrm flipH="1">
            <a:off x="672255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28"/>
          <p:cNvSpPr/>
          <p:nvPr/>
        </p:nvSpPr>
        <p:spPr>
          <a:xfrm rot="10800000" flipH="1">
            <a:off x="7105633"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28"/>
          <p:cNvSpPr/>
          <p:nvPr/>
        </p:nvSpPr>
        <p:spPr>
          <a:xfrm>
            <a:off x="7731266"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4" name="Google Shape;2804;p28"/>
          <p:cNvGrpSpPr/>
          <p:nvPr/>
        </p:nvGrpSpPr>
        <p:grpSpPr>
          <a:xfrm rot="10800000" flipH="1">
            <a:off x="-16" y="8"/>
            <a:ext cx="3840097" cy="2558635"/>
            <a:chOff x="235225" y="2771600"/>
            <a:chExt cx="3133750" cy="2088000"/>
          </a:xfrm>
        </p:grpSpPr>
        <p:sp>
          <p:nvSpPr>
            <p:cNvPr id="2805" name="Google Shape;2805;p28"/>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28"/>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28"/>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8"/>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8"/>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0" name="Google Shape;2810;p28"/>
          <p:cNvGrpSpPr/>
          <p:nvPr/>
        </p:nvGrpSpPr>
        <p:grpSpPr>
          <a:xfrm flipH="1">
            <a:off x="5158074" y="9"/>
            <a:ext cx="3985907" cy="3918269"/>
            <a:chOff x="2524675" y="238075"/>
            <a:chExt cx="1178600" cy="1158600"/>
          </a:xfrm>
        </p:grpSpPr>
        <p:sp>
          <p:nvSpPr>
            <p:cNvPr id="2811" name="Google Shape;2811;p28"/>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28"/>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28"/>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8"/>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8"/>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8"/>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8"/>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8"/>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8"/>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8"/>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8"/>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8"/>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8"/>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8"/>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8"/>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8"/>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8"/>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8"/>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8"/>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8"/>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8"/>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8"/>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8"/>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8"/>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8"/>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8"/>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8"/>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8"/>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8"/>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8"/>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8"/>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8"/>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8"/>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8"/>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8"/>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8"/>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8"/>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8"/>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8"/>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8"/>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8"/>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8"/>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8"/>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8"/>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8"/>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8"/>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8"/>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8"/>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8"/>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8"/>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8"/>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8"/>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8"/>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8"/>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5" name="Google Shape;2865;p28"/>
          <p:cNvGrpSpPr/>
          <p:nvPr/>
        </p:nvGrpSpPr>
        <p:grpSpPr>
          <a:xfrm flipH="1">
            <a:off x="-26" y="1231184"/>
            <a:ext cx="3985907" cy="3918269"/>
            <a:chOff x="2524675" y="238075"/>
            <a:chExt cx="1178600" cy="1158600"/>
          </a:xfrm>
        </p:grpSpPr>
        <p:sp>
          <p:nvSpPr>
            <p:cNvPr id="2866" name="Google Shape;2866;p28"/>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8"/>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8"/>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8"/>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8"/>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8"/>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8"/>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8"/>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8"/>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8"/>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8"/>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8"/>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8"/>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8"/>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8"/>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8"/>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8"/>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8"/>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8"/>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8"/>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8"/>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8"/>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8"/>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8"/>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8"/>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8"/>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8"/>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8"/>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8"/>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8"/>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8"/>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8"/>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8"/>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8"/>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8"/>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8"/>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8"/>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8"/>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8"/>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8"/>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8"/>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8"/>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8"/>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8"/>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8"/>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8"/>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8"/>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8"/>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8"/>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8"/>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8"/>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8"/>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8"/>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8"/>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2920"/>
        <p:cNvGrpSpPr/>
        <p:nvPr/>
      </p:nvGrpSpPr>
      <p:grpSpPr>
        <a:xfrm>
          <a:off x="0" y="0"/>
          <a:ext cx="0" cy="0"/>
          <a:chOff x="0" y="0"/>
          <a:chExt cx="0" cy="0"/>
        </a:xfrm>
      </p:grpSpPr>
      <p:grpSp>
        <p:nvGrpSpPr>
          <p:cNvPr id="2921" name="Google Shape;2921;p29"/>
          <p:cNvGrpSpPr/>
          <p:nvPr/>
        </p:nvGrpSpPr>
        <p:grpSpPr>
          <a:xfrm flipH="1">
            <a:off x="10" y="3399552"/>
            <a:ext cx="3931697" cy="1741540"/>
            <a:chOff x="1076310" y="3270752"/>
            <a:chExt cx="3931697" cy="1741540"/>
          </a:xfrm>
        </p:grpSpPr>
        <p:sp>
          <p:nvSpPr>
            <p:cNvPr id="2922" name="Google Shape;2922;p29"/>
            <p:cNvSpPr/>
            <p:nvPr/>
          </p:nvSpPr>
          <p:spPr>
            <a:xfrm>
              <a:off x="3402350" y="38718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3" name="Google Shape;2923;p29"/>
            <p:cNvGrpSpPr/>
            <p:nvPr/>
          </p:nvGrpSpPr>
          <p:grpSpPr>
            <a:xfrm rot="-5400000">
              <a:off x="2177753" y="2169309"/>
              <a:ext cx="1715384" cy="3918269"/>
              <a:chOff x="10706378" y="539509"/>
              <a:chExt cx="1715384" cy="3918269"/>
            </a:xfrm>
          </p:grpSpPr>
          <p:sp>
            <p:nvSpPr>
              <p:cNvPr id="2924" name="Google Shape;2924;p29"/>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9"/>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9"/>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9"/>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9"/>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9"/>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9"/>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9"/>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9"/>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9"/>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9"/>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9"/>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9"/>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9"/>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9"/>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9"/>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9"/>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1" name="Google Shape;2941;p29"/>
          <p:cNvSpPr/>
          <p:nvPr/>
        </p:nvSpPr>
        <p:spPr>
          <a:xfrm flipH="1">
            <a:off x="7178590" y="0"/>
            <a:ext cx="1965410" cy="1314283"/>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2" name="Google Shape;2942;p29"/>
          <p:cNvGrpSpPr/>
          <p:nvPr/>
        </p:nvGrpSpPr>
        <p:grpSpPr>
          <a:xfrm rot="-5400000">
            <a:off x="6873526" y="1007415"/>
            <a:ext cx="3277907" cy="1263055"/>
            <a:chOff x="1766764" y="-4125385"/>
            <a:chExt cx="3277907" cy="1263055"/>
          </a:xfrm>
        </p:grpSpPr>
        <p:sp>
          <p:nvSpPr>
            <p:cNvPr id="2943" name="Google Shape;2943;p29"/>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9"/>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9"/>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9"/>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9"/>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9"/>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9"/>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9"/>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9"/>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9"/>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9"/>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9"/>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9"/>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9"/>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9"/>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9"/>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9"/>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9"/>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9"/>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9"/>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9"/>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9"/>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9"/>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9"/>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9"/>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9"/>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9" name="Google Shape;2969;p29"/>
          <p:cNvGrpSpPr/>
          <p:nvPr/>
        </p:nvGrpSpPr>
        <p:grpSpPr>
          <a:xfrm>
            <a:off x="39701" y="-10"/>
            <a:ext cx="3277907" cy="1263055"/>
            <a:chOff x="1766764" y="-4125385"/>
            <a:chExt cx="3277907" cy="1263055"/>
          </a:xfrm>
        </p:grpSpPr>
        <p:sp>
          <p:nvSpPr>
            <p:cNvPr id="2970" name="Google Shape;2970;p29"/>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9"/>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9"/>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9"/>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9"/>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9"/>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9"/>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9"/>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9"/>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9"/>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9"/>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9"/>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9"/>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9"/>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9"/>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9"/>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9"/>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9"/>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9"/>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9"/>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9"/>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9"/>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9"/>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9"/>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9"/>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9"/>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 and text 1">
  <p:cSld name="CUSTOM_19">
    <p:spTree>
      <p:nvGrpSpPr>
        <p:cNvPr id="1" name="Shape 2996"/>
        <p:cNvGrpSpPr/>
        <p:nvPr/>
      </p:nvGrpSpPr>
      <p:grpSpPr>
        <a:xfrm>
          <a:off x="0" y="0"/>
          <a:ext cx="0" cy="0"/>
          <a:chOff x="0" y="0"/>
          <a:chExt cx="0" cy="0"/>
        </a:xfrm>
      </p:grpSpPr>
      <p:sp>
        <p:nvSpPr>
          <p:cNvPr id="2997" name="Google Shape;2997;p30"/>
          <p:cNvSpPr txBox="1">
            <a:spLocks noGrp="1"/>
          </p:cNvSpPr>
          <p:nvPr>
            <p:ph type="subTitle" idx="1"/>
          </p:nvPr>
        </p:nvSpPr>
        <p:spPr>
          <a:xfrm>
            <a:off x="1448700" y="2891519"/>
            <a:ext cx="2394600" cy="170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Open Sans" panose="020B0606030504020204"/>
              <a:buNone/>
              <a:defRPr sz="1600">
                <a:latin typeface="Montserrat Black" panose="00000A00000000000000"/>
                <a:ea typeface="Montserrat Black" panose="00000A00000000000000"/>
                <a:cs typeface="Montserrat Black" panose="00000A00000000000000"/>
                <a:sym typeface="Montserrat Black" panose="00000A00000000000000"/>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98" name="Google Shape;2998;p30"/>
          <p:cNvSpPr txBox="1">
            <a:spLocks noGrp="1"/>
          </p:cNvSpPr>
          <p:nvPr>
            <p:ph type="subTitle" idx="2"/>
          </p:nvPr>
        </p:nvSpPr>
        <p:spPr>
          <a:xfrm>
            <a:off x="1503000" y="3210342"/>
            <a:ext cx="2286000" cy="66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99" name="Google Shape;2999;p30"/>
          <p:cNvSpPr txBox="1">
            <a:spLocks noGrp="1"/>
          </p:cNvSpPr>
          <p:nvPr>
            <p:ph type="subTitle" idx="3"/>
          </p:nvPr>
        </p:nvSpPr>
        <p:spPr>
          <a:xfrm>
            <a:off x="5303800" y="2887919"/>
            <a:ext cx="2394600" cy="17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Font typeface="Open Sans" panose="020B0606030504020204"/>
              <a:buNone/>
              <a:defRPr sz="1600">
                <a:latin typeface="Montserrat Black" panose="00000A00000000000000"/>
                <a:ea typeface="Montserrat Black" panose="00000A00000000000000"/>
                <a:cs typeface="Montserrat Black" panose="00000A00000000000000"/>
                <a:sym typeface="Montserrat Black" panose="00000A00000000000000"/>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000" name="Google Shape;3000;p30"/>
          <p:cNvSpPr txBox="1">
            <a:spLocks noGrp="1"/>
          </p:cNvSpPr>
          <p:nvPr>
            <p:ph type="subTitle" idx="4"/>
          </p:nvPr>
        </p:nvSpPr>
        <p:spPr>
          <a:xfrm>
            <a:off x="5358100" y="3210342"/>
            <a:ext cx="2286000" cy="65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5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001" name="Google Shape;3001;p30"/>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panose="00000A00000000000000"/>
              <a:buNone/>
              <a:defRPr sz="2500">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sp>
        <p:nvSpPr>
          <p:cNvPr id="3002" name="Google Shape;3002;p30"/>
          <p:cNvSpPr/>
          <p:nvPr/>
        </p:nvSpPr>
        <p:spPr>
          <a:xfrm>
            <a:off x="0" y="4214225"/>
            <a:ext cx="3055899" cy="921047"/>
          </a:xfrm>
          <a:custGeom>
            <a:avLst/>
            <a:gdLst/>
            <a:ahLst/>
            <a:cxnLst/>
            <a:rect l="l" t="t" r="r" b="b"/>
            <a:pathLst>
              <a:path w="21503" h="6481" extrusionOk="0">
                <a:moveTo>
                  <a:pt x="336" y="0"/>
                </a:moveTo>
                <a:cubicBezTo>
                  <a:pt x="229" y="0"/>
                  <a:pt x="117" y="6"/>
                  <a:pt x="0" y="19"/>
                </a:cubicBezTo>
                <a:lnTo>
                  <a:pt x="0" y="6480"/>
                </a:lnTo>
                <a:lnTo>
                  <a:pt x="21503" y="6480"/>
                </a:lnTo>
                <a:cubicBezTo>
                  <a:pt x="16649" y="6480"/>
                  <a:pt x="15939" y="4158"/>
                  <a:pt x="14420" y="4158"/>
                </a:cubicBezTo>
                <a:cubicBezTo>
                  <a:pt x="13982" y="4158"/>
                  <a:pt x="13476" y="4351"/>
                  <a:pt x="12784" y="4849"/>
                </a:cubicBezTo>
                <a:cubicBezTo>
                  <a:pt x="12348" y="5162"/>
                  <a:pt x="11997" y="5285"/>
                  <a:pt x="11694" y="5285"/>
                </a:cubicBezTo>
                <a:cubicBezTo>
                  <a:pt x="10576" y="5285"/>
                  <a:pt x="10118" y="3608"/>
                  <a:pt x="8497" y="3608"/>
                </a:cubicBezTo>
                <a:cubicBezTo>
                  <a:pt x="8072" y="3608"/>
                  <a:pt x="7566" y="3724"/>
                  <a:pt x="6948" y="4015"/>
                </a:cubicBezTo>
                <a:cubicBezTo>
                  <a:pt x="6163" y="4392"/>
                  <a:pt x="5548" y="4550"/>
                  <a:pt x="5056" y="4550"/>
                </a:cubicBezTo>
                <a:cubicBezTo>
                  <a:pt x="2417" y="4550"/>
                  <a:pt x="3288" y="0"/>
                  <a:pt x="336" y="0"/>
                </a:cubicBezTo>
                <a:close/>
              </a:path>
            </a:pathLst>
          </a:custGeom>
          <a:solidFill>
            <a:srgbClr val="3BA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3" name="Google Shape;3003;p30"/>
          <p:cNvGrpSpPr/>
          <p:nvPr/>
        </p:nvGrpSpPr>
        <p:grpSpPr>
          <a:xfrm rot="10800000" flipH="1">
            <a:off x="5954700" y="3522075"/>
            <a:ext cx="3189300" cy="1619850"/>
            <a:chOff x="4185675" y="845125"/>
            <a:chExt cx="3189300" cy="1619850"/>
          </a:xfrm>
        </p:grpSpPr>
        <p:sp>
          <p:nvSpPr>
            <p:cNvPr id="3004" name="Google Shape;3004;p30"/>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30"/>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30"/>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7" name="Google Shape;3007;p30"/>
          <p:cNvGrpSpPr/>
          <p:nvPr/>
        </p:nvGrpSpPr>
        <p:grpSpPr>
          <a:xfrm rot="-5400000">
            <a:off x="-1007424" y="1007415"/>
            <a:ext cx="3277907" cy="1263055"/>
            <a:chOff x="1766764" y="-4125385"/>
            <a:chExt cx="3277907" cy="1263055"/>
          </a:xfrm>
        </p:grpSpPr>
        <p:sp>
          <p:nvSpPr>
            <p:cNvPr id="3008" name="Google Shape;3008;p30"/>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30"/>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30"/>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30"/>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30"/>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30"/>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30"/>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30"/>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30"/>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30"/>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30"/>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30"/>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30"/>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30"/>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30"/>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30"/>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30"/>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30"/>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30"/>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30"/>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30"/>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30"/>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30"/>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30"/>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30"/>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30"/>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4" name="Google Shape;3034;p30"/>
          <p:cNvGrpSpPr/>
          <p:nvPr/>
        </p:nvGrpSpPr>
        <p:grpSpPr>
          <a:xfrm>
            <a:off x="1" y="3878865"/>
            <a:ext cx="3277907" cy="1263055"/>
            <a:chOff x="1766764" y="-4125385"/>
            <a:chExt cx="3277907" cy="1263055"/>
          </a:xfrm>
        </p:grpSpPr>
        <p:sp>
          <p:nvSpPr>
            <p:cNvPr id="3035" name="Google Shape;3035;p30"/>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30"/>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30"/>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30"/>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30"/>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30"/>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30"/>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30"/>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30"/>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30"/>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30"/>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30"/>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30"/>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30"/>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30"/>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30"/>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30"/>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30"/>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30"/>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30"/>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30"/>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30"/>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30"/>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30"/>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30"/>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30"/>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1" name="Google Shape;3061;p30"/>
          <p:cNvGrpSpPr/>
          <p:nvPr/>
        </p:nvGrpSpPr>
        <p:grpSpPr>
          <a:xfrm>
            <a:off x="5866101" y="3878865"/>
            <a:ext cx="3277907" cy="1263055"/>
            <a:chOff x="1766764" y="-4125385"/>
            <a:chExt cx="3277907" cy="1263055"/>
          </a:xfrm>
        </p:grpSpPr>
        <p:sp>
          <p:nvSpPr>
            <p:cNvPr id="3062" name="Google Shape;3062;p30"/>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30"/>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30"/>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30"/>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30"/>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30"/>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30"/>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30"/>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30"/>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30"/>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30"/>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30"/>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30"/>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30"/>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30"/>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30"/>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30"/>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30"/>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30"/>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30"/>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30"/>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30"/>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30"/>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30"/>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30"/>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30"/>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8" name="Google Shape;3088;p30"/>
          <p:cNvSpPr txBox="1">
            <a:spLocks noGrp="1"/>
          </p:cNvSpPr>
          <p:nvPr>
            <p:ph type="title" idx="5" hasCustomPrompt="1"/>
          </p:nvPr>
        </p:nvSpPr>
        <p:spPr>
          <a:xfrm>
            <a:off x="6078400" y="1951788"/>
            <a:ext cx="845400" cy="247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600"/>
            </a:lvl1pPr>
            <a:lvl2pPr lvl="1" algn="ctr" rtl="0">
              <a:spcBef>
                <a:spcPts val="0"/>
              </a:spcBef>
              <a:spcAft>
                <a:spcPts val="0"/>
              </a:spcAft>
              <a:buSzPts val="2500"/>
              <a:buFont typeface="Staatliches"/>
              <a:buNone/>
              <a:defRPr sz="2500">
                <a:latin typeface="Staatliches"/>
                <a:ea typeface="Staatliches"/>
                <a:cs typeface="Staatliches"/>
                <a:sym typeface="Staatliches"/>
              </a:defRPr>
            </a:lvl2pPr>
            <a:lvl3pPr lvl="2" algn="ctr" rtl="0">
              <a:spcBef>
                <a:spcPts val="0"/>
              </a:spcBef>
              <a:spcAft>
                <a:spcPts val="0"/>
              </a:spcAft>
              <a:buSzPts val="2500"/>
              <a:buFont typeface="Staatliches"/>
              <a:buNone/>
              <a:defRPr sz="2500">
                <a:latin typeface="Staatliches"/>
                <a:ea typeface="Staatliches"/>
                <a:cs typeface="Staatliches"/>
                <a:sym typeface="Staatliches"/>
              </a:defRPr>
            </a:lvl3pPr>
            <a:lvl4pPr lvl="3" algn="ctr" rtl="0">
              <a:spcBef>
                <a:spcPts val="0"/>
              </a:spcBef>
              <a:spcAft>
                <a:spcPts val="0"/>
              </a:spcAft>
              <a:buSzPts val="2500"/>
              <a:buFont typeface="Staatliches"/>
              <a:buNone/>
              <a:defRPr sz="2500">
                <a:latin typeface="Staatliches"/>
                <a:ea typeface="Staatliches"/>
                <a:cs typeface="Staatliches"/>
                <a:sym typeface="Staatliches"/>
              </a:defRPr>
            </a:lvl4pPr>
            <a:lvl5pPr lvl="4" algn="ctr" rtl="0">
              <a:spcBef>
                <a:spcPts val="0"/>
              </a:spcBef>
              <a:spcAft>
                <a:spcPts val="0"/>
              </a:spcAft>
              <a:buSzPts val="2500"/>
              <a:buFont typeface="Staatliches"/>
              <a:buNone/>
              <a:defRPr sz="2500">
                <a:latin typeface="Staatliches"/>
                <a:ea typeface="Staatliches"/>
                <a:cs typeface="Staatliches"/>
                <a:sym typeface="Staatliches"/>
              </a:defRPr>
            </a:lvl5pPr>
            <a:lvl6pPr lvl="5" algn="ctr" rtl="0">
              <a:spcBef>
                <a:spcPts val="0"/>
              </a:spcBef>
              <a:spcAft>
                <a:spcPts val="0"/>
              </a:spcAft>
              <a:buSzPts val="2500"/>
              <a:buFont typeface="Staatliches"/>
              <a:buNone/>
              <a:defRPr sz="2500">
                <a:latin typeface="Staatliches"/>
                <a:ea typeface="Staatliches"/>
                <a:cs typeface="Staatliches"/>
                <a:sym typeface="Staatliches"/>
              </a:defRPr>
            </a:lvl6pPr>
            <a:lvl7pPr lvl="6" algn="ctr" rtl="0">
              <a:spcBef>
                <a:spcPts val="0"/>
              </a:spcBef>
              <a:spcAft>
                <a:spcPts val="0"/>
              </a:spcAft>
              <a:buSzPts val="2500"/>
              <a:buFont typeface="Staatliches"/>
              <a:buNone/>
              <a:defRPr sz="2500">
                <a:latin typeface="Staatliches"/>
                <a:ea typeface="Staatliches"/>
                <a:cs typeface="Staatliches"/>
                <a:sym typeface="Staatliches"/>
              </a:defRPr>
            </a:lvl7pPr>
            <a:lvl8pPr lvl="7" algn="ctr" rtl="0">
              <a:spcBef>
                <a:spcPts val="0"/>
              </a:spcBef>
              <a:spcAft>
                <a:spcPts val="0"/>
              </a:spcAft>
              <a:buSzPts val="2500"/>
              <a:buFont typeface="Staatliches"/>
              <a:buNone/>
              <a:defRPr sz="2500">
                <a:latin typeface="Staatliches"/>
                <a:ea typeface="Staatliches"/>
                <a:cs typeface="Staatliches"/>
                <a:sym typeface="Staatliches"/>
              </a:defRPr>
            </a:lvl8pPr>
            <a:lvl9pPr lvl="8" algn="ctr" rtl="0">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3089" name="Google Shape;3089;p30"/>
          <p:cNvSpPr txBox="1">
            <a:spLocks noGrp="1"/>
          </p:cNvSpPr>
          <p:nvPr>
            <p:ph type="title" idx="6" hasCustomPrompt="1"/>
          </p:nvPr>
        </p:nvSpPr>
        <p:spPr>
          <a:xfrm>
            <a:off x="2225400" y="1951788"/>
            <a:ext cx="841200" cy="247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600"/>
            </a:lvl1pPr>
            <a:lvl2pPr lvl="1" algn="ctr" rtl="0">
              <a:spcBef>
                <a:spcPts val="0"/>
              </a:spcBef>
              <a:spcAft>
                <a:spcPts val="0"/>
              </a:spcAft>
              <a:buSzPts val="2500"/>
              <a:buFont typeface="Staatliches"/>
              <a:buNone/>
              <a:defRPr sz="2500">
                <a:latin typeface="Staatliches"/>
                <a:ea typeface="Staatliches"/>
                <a:cs typeface="Staatliches"/>
                <a:sym typeface="Staatliches"/>
              </a:defRPr>
            </a:lvl2pPr>
            <a:lvl3pPr lvl="2" algn="ctr" rtl="0">
              <a:spcBef>
                <a:spcPts val="0"/>
              </a:spcBef>
              <a:spcAft>
                <a:spcPts val="0"/>
              </a:spcAft>
              <a:buSzPts val="2500"/>
              <a:buFont typeface="Staatliches"/>
              <a:buNone/>
              <a:defRPr sz="2500">
                <a:latin typeface="Staatliches"/>
                <a:ea typeface="Staatliches"/>
                <a:cs typeface="Staatliches"/>
                <a:sym typeface="Staatliches"/>
              </a:defRPr>
            </a:lvl3pPr>
            <a:lvl4pPr lvl="3" algn="ctr" rtl="0">
              <a:spcBef>
                <a:spcPts val="0"/>
              </a:spcBef>
              <a:spcAft>
                <a:spcPts val="0"/>
              </a:spcAft>
              <a:buSzPts val="2500"/>
              <a:buFont typeface="Staatliches"/>
              <a:buNone/>
              <a:defRPr sz="2500">
                <a:latin typeface="Staatliches"/>
                <a:ea typeface="Staatliches"/>
                <a:cs typeface="Staatliches"/>
                <a:sym typeface="Staatliches"/>
              </a:defRPr>
            </a:lvl4pPr>
            <a:lvl5pPr lvl="4" algn="ctr" rtl="0">
              <a:spcBef>
                <a:spcPts val="0"/>
              </a:spcBef>
              <a:spcAft>
                <a:spcPts val="0"/>
              </a:spcAft>
              <a:buSzPts val="2500"/>
              <a:buFont typeface="Staatliches"/>
              <a:buNone/>
              <a:defRPr sz="2500">
                <a:latin typeface="Staatliches"/>
                <a:ea typeface="Staatliches"/>
                <a:cs typeface="Staatliches"/>
                <a:sym typeface="Staatliches"/>
              </a:defRPr>
            </a:lvl5pPr>
            <a:lvl6pPr lvl="5" algn="ctr" rtl="0">
              <a:spcBef>
                <a:spcPts val="0"/>
              </a:spcBef>
              <a:spcAft>
                <a:spcPts val="0"/>
              </a:spcAft>
              <a:buSzPts val="2500"/>
              <a:buFont typeface="Staatliches"/>
              <a:buNone/>
              <a:defRPr sz="2500">
                <a:latin typeface="Staatliches"/>
                <a:ea typeface="Staatliches"/>
                <a:cs typeface="Staatliches"/>
                <a:sym typeface="Staatliches"/>
              </a:defRPr>
            </a:lvl6pPr>
            <a:lvl7pPr lvl="6" algn="ctr" rtl="0">
              <a:spcBef>
                <a:spcPts val="0"/>
              </a:spcBef>
              <a:spcAft>
                <a:spcPts val="0"/>
              </a:spcAft>
              <a:buSzPts val="2500"/>
              <a:buFont typeface="Staatliches"/>
              <a:buNone/>
              <a:defRPr sz="2500">
                <a:latin typeface="Staatliches"/>
                <a:ea typeface="Staatliches"/>
                <a:cs typeface="Staatliches"/>
                <a:sym typeface="Staatliches"/>
              </a:defRPr>
            </a:lvl7pPr>
            <a:lvl8pPr lvl="7" algn="ctr" rtl="0">
              <a:spcBef>
                <a:spcPts val="0"/>
              </a:spcBef>
              <a:spcAft>
                <a:spcPts val="0"/>
              </a:spcAft>
              <a:buSzPts val="2500"/>
              <a:buFont typeface="Staatliches"/>
              <a:buNone/>
              <a:defRPr sz="2500">
                <a:latin typeface="Staatliches"/>
                <a:ea typeface="Staatliches"/>
                <a:cs typeface="Staatliches"/>
                <a:sym typeface="Staatliches"/>
              </a:defRPr>
            </a:lvl8pPr>
            <a:lvl9pPr lvl="8" algn="ctr" rtl="0">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3"/>
        <p:cNvGrpSpPr/>
        <p:nvPr/>
      </p:nvGrpSpPr>
      <p:grpSpPr>
        <a:xfrm>
          <a:off x="0" y="0"/>
          <a:ext cx="0" cy="0"/>
          <a:chOff x="0" y="0"/>
          <a:chExt cx="0" cy="0"/>
        </a:xfrm>
      </p:grpSpPr>
      <p:sp>
        <p:nvSpPr>
          <p:cNvPr id="464" name="Google Shape;464;p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panose="00000A00000000000000"/>
              <a:buNone/>
              <a:defRPr sz="2500">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465" name="Google Shape;465;p6"/>
          <p:cNvGrpSpPr/>
          <p:nvPr/>
        </p:nvGrpSpPr>
        <p:grpSpPr>
          <a:xfrm>
            <a:off x="6977899" y="3547"/>
            <a:ext cx="2166108" cy="1568075"/>
            <a:chOff x="6977899" y="60697"/>
            <a:chExt cx="2166108" cy="1568075"/>
          </a:xfrm>
        </p:grpSpPr>
        <p:sp>
          <p:nvSpPr>
            <p:cNvPr id="466" name="Google Shape;466;p6"/>
            <p:cNvSpPr/>
            <p:nvPr/>
          </p:nvSpPr>
          <p:spPr>
            <a:xfrm rot="10800000" flipH="1">
              <a:off x="6977899" y="60697"/>
              <a:ext cx="2166087" cy="1568075"/>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
            <p:cNvSpPr/>
            <p:nvPr/>
          </p:nvSpPr>
          <p:spPr>
            <a:xfrm rot="10800000" flipH="1">
              <a:off x="7538350" y="60698"/>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6"/>
          <p:cNvGrpSpPr/>
          <p:nvPr/>
        </p:nvGrpSpPr>
        <p:grpSpPr>
          <a:xfrm rot="10800000" flipH="1">
            <a:off x="8229535" y="1763360"/>
            <a:ext cx="1280726" cy="3383675"/>
            <a:chOff x="9196698" y="950579"/>
            <a:chExt cx="1280726" cy="3383675"/>
          </a:xfrm>
        </p:grpSpPr>
        <p:sp>
          <p:nvSpPr>
            <p:cNvPr id="469" name="Google Shape;469;p6"/>
            <p:cNvSpPr/>
            <p:nvPr/>
          </p:nvSpPr>
          <p:spPr>
            <a:xfrm rot="10800000" flipH="1">
              <a:off x="9419903" y="2786190"/>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rot="10800000" flipH="1">
              <a:off x="9599228" y="215766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rot="10800000" flipH="1">
              <a:off x="9546302" y="3614502"/>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
            <p:cNvSpPr/>
            <p:nvPr/>
          </p:nvSpPr>
          <p:spPr>
            <a:xfrm rot="10800000" flipH="1">
              <a:off x="9828268" y="3796617"/>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rot="10800000" flipH="1">
              <a:off x="10207125" y="3808369"/>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rot="10800000" flipH="1">
              <a:off x="9549176" y="3999362"/>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rot="10800000" flipH="1">
              <a:off x="9196698" y="314450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rot="10800000" flipH="1">
              <a:off x="9707787" y="1811104"/>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rot="10800000" flipH="1">
              <a:off x="9613771" y="3653647"/>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
            <p:cNvSpPr/>
            <p:nvPr/>
          </p:nvSpPr>
          <p:spPr>
            <a:xfrm rot="10800000" flipH="1">
              <a:off x="9387775" y="3309201"/>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rot="10800000" flipH="1">
              <a:off x="9540468" y="1825815"/>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
            <p:cNvSpPr/>
            <p:nvPr/>
          </p:nvSpPr>
          <p:spPr>
            <a:xfrm rot="10800000" flipH="1">
              <a:off x="9725373" y="1297224"/>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rot="10800000" flipH="1">
              <a:off x="9834186" y="950579"/>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rot="10800000" flipH="1">
              <a:off x="9666613" y="965375"/>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rot="10800000" flipH="1">
              <a:off x="10177702" y="1025488"/>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rot="10800000" flipH="1">
              <a:off x="9490416" y="2925778"/>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rot="10800000" flipH="1">
              <a:off x="9352519" y="3023684"/>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rot="10800000" flipH="1">
              <a:off x="10177702" y="4093379"/>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6"/>
            <p:cNvSpPr/>
            <p:nvPr/>
          </p:nvSpPr>
          <p:spPr>
            <a:xfrm rot="10800000" flipH="1">
              <a:off x="10421622" y="4278284"/>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rot="10800000" flipH="1">
              <a:off x="10177702" y="4003758"/>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6"/>
          <p:cNvGrpSpPr/>
          <p:nvPr/>
        </p:nvGrpSpPr>
        <p:grpSpPr>
          <a:xfrm>
            <a:off x="-26" y="0"/>
            <a:ext cx="2038372" cy="1475624"/>
            <a:chOff x="-26" y="0"/>
            <a:chExt cx="2038372" cy="1475624"/>
          </a:xfrm>
        </p:grpSpPr>
        <p:sp>
          <p:nvSpPr>
            <p:cNvPr id="490" name="Google Shape;490;p6"/>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2" name="Google Shape;492;p6"/>
          <p:cNvGrpSpPr/>
          <p:nvPr/>
        </p:nvGrpSpPr>
        <p:grpSpPr>
          <a:xfrm rot="-5400000">
            <a:off x="-1198383" y="1200263"/>
            <a:ext cx="3918269" cy="1521517"/>
            <a:chOff x="1302767" y="-2641999"/>
            <a:chExt cx="3918269" cy="1521517"/>
          </a:xfrm>
        </p:grpSpPr>
        <p:sp>
          <p:nvSpPr>
            <p:cNvPr id="493" name="Google Shape;493;p6"/>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6"/>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6"/>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6"/>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6"/>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6"/>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6"/>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6"/>
          <p:cNvGrpSpPr/>
          <p:nvPr/>
        </p:nvGrpSpPr>
        <p:grpSpPr>
          <a:xfrm rot="-5400000" flipH="1">
            <a:off x="6313753" y="-1105389"/>
            <a:ext cx="1715384" cy="3918269"/>
            <a:chOff x="10706378" y="539509"/>
            <a:chExt cx="1715384" cy="3918269"/>
          </a:xfrm>
        </p:grpSpPr>
        <p:sp>
          <p:nvSpPr>
            <p:cNvPr id="507" name="Google Shape;507;p6"/>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6"/>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6"/>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6"/>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6"/>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6"/>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6"/>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6"/>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6"/>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6"/>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6"/>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6"/>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6"/>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6"/>
          <p:cNvGrpSpPr/>
          <p:nvPr/>
        </p:nvGrpSpPr>
        <p:grpSpPr>
          <a:xfrm>
            <a:off x="11048" y="1225234"/>
            <a:ext cx="3985907" cy="3918269"/>
            <a:chOff x="2524675" y="238075"/>
            <a:chExt cx="1178600" cy="1158600"/>
          </a:xfrm>
        </p:grpSpPr>
        <p:sp>
          <p:nvSpPr>
            <p:cNvPr id="525" name="Google Shape;525;p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0"/>
        <p:cNvGrpSpPr/>
        <p:nvPr/>
      </p:nvGrpSpPr>
      <p:grpSpPr>
        <a:xfrm>
          <a:off x="0" y="0"/>
          <a:ext cx="0" cy="0"/>
          <a:chOff x="0" y="0"/>
          <a:chExt cx="0" cy="0"/>
        </a:xfrm>
      </p:grpSpPr>
      <p:sp>
        <p:nvSpPr>
          <p:cNvPr id="1101" name="Google Shape;1101;p11"/>
          <p:cNvSpPr txBox="1">
            <a:spLocks noGrp="1"/>
          </p:cNvSpPr>
          <p:nvPr>
            <p:ph type="title" hasCustomPrompt="1"/>
          </p:nvPr>
        </p:nvSpPr>
        <p:spPr>
          <a:xfrm>
            <a:off x="1631850" y="2079100"/>
            <a:ext cx="5880300" cy="54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6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02" name="Google Shape;1102;p11"/>
          <p:cNvSpPr txBox="1">
            <a:spLocks noGrp="1"/>
          </p:cNvSpPr>
          <p:nvPr>
            <p:ph type="body" idx="1"/>
          </p:nvPr>
        </p:nvSpPr>
        <p:spPr>
          <a:xfrm>
            <a:off x="1632150" y="2875056"/>
            <a:ext cx="5879700" cy="2190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30200" algn="ctr">
              <a:spcBef>
                <a:spcPts val="0"/>
              </a:spcBef>
              <a:spcAft>
                <a:spcPts val="0"/>
              </a:spcAft>
              <a:buSzPts val="1600"/>
              <a:buChar char="●"/>
              <a:defRPr sz="1600"/>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103" name="Google Shape;1103;p11"/>
          <p:cNvSpPr/>
          <p:nvPr/>
        </p:nvSpPr>
        <p:spPr>
          <a:xfrm rot="5400000">
            <a:off x="-335338" y="3242300"/>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1"/>
          <p:cNvSpPr/>
          <p:nvPr/>
        </p:nvSpPr>
        <p:spPr>
          <a:xfrm flipH="1">
            <a:off x="6118235" y="0"/>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1"/>
          <p:cNvSpPr/>
          <p:nvPr/>
        </p:nvSpPr>
        <p:spPr>
          <a:xfrm>
            <a:off x="0" y="0"/>
            <a:ext cx="3448062" cy="2305785"/>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1"/>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1"/>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1"/>
          <p:cNvSpPr/>
          <p:nvPr/>
        </p:nvSpPr>
        <p:spPr>
          <a:xfrm flipH="1">
            <a:off x="0" y="4239925"/>
            <a:ext cx="2132607" cy="903576"/>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1"/>
          <p:cNvSpPr/>
          <p:nvPr/>
        </p:nvSpPr>
        <p:spPr>
          <a:xfrm>
            <a:off x="6524623" y="0"/>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1"/>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1" name="Google Shape;1111;p11"/>
          <p:cNvGrpSpPr/>
          <p:nvPr/>
        </p:nvGrpSpPr>
        <p:grpSpPr>
          <a:xfrm>
            <a:off x="7855910" y="4"/>
            <a:ext cx="1280726" cy="3383675"/>
            <a:chOff x="9196698" y="950579"/>
            <a:chExt cx="1280726" cy="3383675"/>
          </a:xfrm>
        </p:grpSpPr>
        <p:sp>
          <p:nvSpPr>
            <p:cNvPr id="1112" name="Google Shape;1112;p11"/>
            <p:cNvSpPr/>
            <p:nvPr/>
          </p:nvSpPr>
          <p:spPr>
            <a:xfrm rot="10800000" flipH="1">
              <a:off x="9419903" y="2786190"/>
              <a:ext cx="35341" cy="35341"/>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1"/>
            <p:cNvSpPr/>
            <p:nvPr/>
          </p:nvSpPr>
          <p:spPr>
            <a:xfrm rot="10800000" flipH="1">
              <a:off x="9599228" y="2157664"/>
              <a:ext cx="26379" cy="26632"/>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1"/>
            <p:cNvSpPr/>
            <p:nvPr/>
          </p:nvSpPr>
          <p:spPr>
            <a:xfrm rot="10800000" flipH="1">
              <a:off x="9546302" y="3614502"/>
              <a:ext cx="44049" cy="47093"/>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1"/>
            <p:cNvSpPr/>
            <p:nvPr/>
          </p:nvSpPr>
          <p:spPr>
            <a:xfrm rot="10800000" flipH="1">
              <a:off x="9828268" y="3796617"/>
              <a:ext cx="38215" cy="35341"/>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1"/>
            <p:cNvSpPr/>
            <p:nvPr/>
          </p:nvSpPr>
          <p:spPr>
            <a:xfrm rot="10800000" flipH="1">
              <a:off x="10207125" y="3808369"/>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1"/>
            <p:cNvSpPr/>
            <p:nvPr/>
          </p:nvSpPr>
          <p:spPr>
            <a:xfrm rot="10800000" flipH="1">
              <a:off x="9549176" y="3999362"/>
              <a:ext cx="82349" cy="79306"/>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1"/>
            <p:cNvSpPr/>
            <p:nvPr/>
          </p:nvSpPr>
          <p:spPr>
            <a:xfrm rot="10800000" flipH="1">
              <a:off x="9196698" y="3144502"/>
              <a:ext cx="29423" cy="29507"/>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1"/>
            <p:cNvSpPr/>
            <p:nvPr/>
          </p:nvSpPr>
          <p:spPr>
            <a:xfrm rot="10800000" flipH="1">
              <a:off x="9707787" y="1811104"/>
              <a:ext cx="35341" cy="35256"/>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1"/>
            <p:cNvSpPr/>
            <p:nvPr/>
          </p:nvSpPr>
          <p:spPr>
            <a:xfrm rot="10800000" flipH="1">
              <a:off x="9613771" y="3653647"/>
              <a:ext cx="106868" cy="90212"/>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1"/>
            <p:cNvSpPr/>
            <p:nvPr/>
          </p:nvSpPr>
          <p:spPr>
            <a:xfrm rot="10800000" flipH="1">
              <a:off x="9387775" y="3309201"/>
              <a:ext cx="79221" cy="70597"/>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1"/>
            <p:cNvSpPr/>
            <p:nvPr/>
          </p:nvSpPr>
          <p:spPr>
            <a:xfrm rot="10800000" flipH="1">
              <a:off x="9540468" y="1825815"/>
              <a:ext cx="79306" cy="70851"/>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1"/>
            <p:cNvSpPr/>
            <p:nvPr/>
          </p:nvSpPr>
          <p:spPr>
            <a:xfrm rot="10800000" flipH="1">
              <a:off x="9725373" y="1297224"/>
              <a:ext cx="26632" cy="29423"/>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1"/>
            <p:cNvSpPr/>
            <p:nvPr/>
          </p:nvSpPr>
          <p:spPr>
            <a:xfrm rot="10800000" flipH="1">
              <a:off x="9834186" y="950579"/>
              <a:ext cx="35341" cy="35341"/>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1"/>
            <p:cNvSpPr/>
            <p:nvPr/>
          </p:nvSpPr>
          <p:spPr>
            <a:xfrm rot="10800000" flipH="1">
              <a:off x="9666613" y="965375"/>
              <a:ext cx="79559" cy="70597"/>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1"/>
            <p:cNvSpPr/>
            <p:nvPr/>
          </p:nvSpPr>
          <p:spPr>
            <a:xfrm rot="10800000" flipH="1">
              <a:off x="10177702" y="1025488"/>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1"/>
            <p:cNvSpPr/>
            <p:nvPr/>
          </p:nvSpPr>
          <p:spPr>
            <a:xfrm rot="10800000" flipH="1">
              <a:off x="9490416" y="2925778"/>
              <a:ext cx="44303" cy="39737"/>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1"/>
            <p:cNvSpPr/>
            <p:nvPr/>
          </p:nvSpPr>
          <p:spPr>
            <a:xfrm rot="10800000" flipH="1">
              <a:off x="9352519" y="3023684"/>
              <a:ext cx="43965" cy="4109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1"/>
            <p:cNvSpPr/>
            <p:nvPr/>
          </p:nvSpPr>
          <p:spPr>
            <a:xfrm rot="10800000" flipH="1">
              <a:off x="10177702" y="4093379"/>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1"/>
            <p:cNvSpPr/>
            <p:nvPr/>
          </p:nvSpPr>
          <p:spPr>
            <a:xfrm rot="10800000" flipH="1">
              <a:off x="10421622" y="4278284"/>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1"/>
            <p:cNvSpPr/>
            <p:nvPr/>
          </p:nvSpPr>
          <p:spPr>
            <a:xfrm rot="10800000" flipH="1">
              <a:off x="10177702" y="4003758"/>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11"/>
          <p:cNvGrpSpPr/>
          <p:nvPr/>
        </p:nvGrpSpPr>
        <p:grpSpPr>
          <a:xfrm rot="-5400000">
            <a:off x="6321128" y="2391309"/>
            <a:ext cx="1715384" cy="3918269"/>
            <a:chOff x="10706378" y="539509"/>
            <a:chExt cx="1715384" cy="3918269"/>
          </a:xfrm>
        </p:grpSpPr>
        <p:sp>
          <p:nvSpPr>
            <p:cNvPr id="1133" name="Google Shape;1133;p11"/>
            <p:cNvSpPr/>
            <p:nvPr/>
          </p:nvSpPr>
          <p:spPr>
            <a:xfrm rot="10800000" flipH="1">
              <a:off x="10962050" y="4005280"/>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1"/>
            <p:cNvSpPr/>
            <p:nvPr/>
          </p:nvSpPr>
          <p:spPr>
            <a:xfrm rot="10800000" flipH="1">
              <a:off x="12057532" y="2466178"/>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1"/>
            <p:cNvSpPr/>
            <p:nvPr/>
          </p:nvSpPr>
          <p:spPr>
            <a:xfrm rot="10800000" flipH="1">
              <a:off x="12242691" y="3905345"/>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1"/>
            <p:cNvSpPr/>
            <p:nvPr/>
          </p:nvSpPr>
          <p:spPr>
            <a:xfrm rot="10800000" flipH="1">
              <a:off x="12313119" y="3942123"/>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1"/>
            <p:cNvSpPr/>
            <p:nvPr/>
          </p:nvSpPr>
          <p:spPr>
            <a:xfrm rot="10800000" flipH="1">
              <a:off x="11188130" y="539509"/>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1"/>
            <p:cNvSpPr/>
            <p:nvPr/>
          </p:nvSpPr>
          <p:spPr>
            <a:xfrm rot="10800000" flipH="1">
              <a:off x="12028109" y="2213550"/>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1"/>
            <p:cNvSpPr/>
            <p:nvPr/>
          </p:nvSpPr>
          <p:spPr>
            <a:xfrm rot="10800000" flipH="1">
              <a:off x="11998771" y="1047386"/>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1"/>
            <p:cNvSpPr/>
            <p:nvPr/>
          </p:nvSpPr>
          <p:spPr>
            <a:xfrm rot="10800000" flipH="1">
              <a:off x="10706378" y="897737"/>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1"/>
            <p:cNvSpPr/>
            <p:nvPr/>
          </p:nvSpPr>
          <p:spPr>
            <a:xfrm rot="10800000" flipH="1">
              <a:off x="12377798" y="1239985"/>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1"/>
            <p:cNvSpPr/>
            <p:nvPr/>
          </p:nvSpPr>
          <p:spPr>
            <a:xfrm rot="10800000" flipH="1">
              <a:off x="11390875" y="3870173"/>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1"/>
            <p:cNvSpPr/>
            <p:nvPr/>
          </p:nvSpPr>
          <p:spPr>
            <a:xfrm rot="10800000" flipH="1">
              <a:off x="11928258" y="4263742"/>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1"/>
            <p:cNvSpPr/>
            <p:nvPr/>
          </p:nvSpPr>
          <p:spPr>
            <a:xfrm rot="10800000" flipH="1">
              <a:off x="11658045" y="3846669"/>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1"/>
            <p:cNvSpPr/>
            <p:nvPr/>
          </p:nvSpPr>
          <p:spPr>
            <a:xfrm rot="10800000" flipH="1">
              <a:off x="11393665" y="4251990"/>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1"/>
            <p:cNvSpPr/>
            <p:nvPr/>
          </p:nvSpPr>
          <p:spPr>
            <a:xfrm rot="10800000" flipH="1">
              <a:off x="11655255" y="3757049"/>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1"/>
            <p:cNvSpPr/>
            <p:nvPr/>
          </p:nvSpPr>
          <p:spPr>
            <a:xfrm rot="10800000" flipH="1">
              <a:off x="10809357" y="4417957"/>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1"/>
            <p:cNvSpPr/>
            <p:nvPr/>
          </p:nvSpPr>
          <p:spPr>
            <a:xfrm rot="10800000" flipH="1">
              <a:off x="11919550" y="227535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1"/>
            <p:cNvSpPr/>
            <p:nvPr/>
          </p:nvSpPr>
          <p:spPr>
            <a:xfrm rot="10800000" flipH="1">
              <a:off x="12004605" y="2130778"/>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11"/>
          <p:cNvGrpSpPr/>
          <p:nvPr/>
        </p:nvGrpSpPr>
        <p:grpSpPr>
          <a:xfrm rot="-5400000">
            <a:off x="5632457" y="-1028869"/>
            <a:ext cx="737423" cy="2819744"/>
            <a:chOff x="12445182" y="1003506"/>
            <a:chExt cx="737423" cy="2819744"/>
          </a:xfrm>
        </p:grpSpPr>
        <p:sp>
          <p:nvSpPr>
            <p:cNvPr id="1151" name="Google Shape;1151;p11"/>
            <p:cNvSpPr/>
            <p:nvPr/>
          </p:nvSpPr>
          <p:spPr>
            <a:xfrm rot="10800000" flipH="1">
              <a:off x="12486357" y="2971349"/>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1"/>
            <p:cNvSpPr/>
            <p:nvPr/>
          </p:nvSpPr>
          <p:spPr>
            <a:xfrm rot="10800000" flipH="1">
              <a:off x="12539199" y="3209181"/>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1"/>
            <p:cNvSpPr/>
            <p:nvPr/>
          </p:nvSpPr>
          <p:spPr>
            <a:xfrm rot="10800000" flipH="1">
              <a:off x="12953481" y="2695301"/>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1"/>
            <p:cNvSpPr/>
            <p:nvPr/>
          </p:nvSpPr>
          <p:spPr>
            <a:xfrm rot="10800000" flipH="1">
              <a:off x="13106174" y="2316275"/>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1"/>
            <p:cNvSpPr/>
            <p:nvPr/>
          </p:nvSpPr>
          <p:spPr>
            <a:xfrm rot="10800000" flipH="1">
              <a:off x="12882969" y="2054939"/>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1"/>
            <p:cNvSpPr/>
            <p:nvPr/>
          </p:nvSpPr>
          <p:spPr>
            <a:xfrm rot="10800000" flipH="1">
              <a:off x="13147264" y="1943336"/>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1"/>
            <p:cNvSpPr/>
            <p:nvPr/>
          </p:nvSpPr>
          <p:spPr>
            <a:xfrm rot="10800000" flipH="1">
              <a:off x="13097212" y="3250271"/>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1"/>
            <p:cNvSpPr/>
            <p:nvPr/>
          </p:nvSpPr>
          <p:spPr>
            <a:xfrm rot="10800000" flipH="1">
              <a:off x="12524657" y="3605793"/>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1"/>
            <p:cNvSpPr/>
            <p:nvPr/>
          </p:nvSpPr>
          <p:spPr>
            <a:xfrm rot="10800000" flipH="1">
              <a:off x="12791742" y="358228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1"/>
            <p:cNvSpPr/>
            <p:nvPr/>
          </p:nvSpPr>
          <p:spPr>
            <a:xfrm rot="10800000" flipH="1">
              <a:off x="13035662" y="376719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1"/>
            <p:cNvSpPr/>
            <p:nvPr/>
          </p:nvSpPr>
          <p:spPr>
            <a:xfrm rot="10800000" flipH="1">
              <a:off x="12715396" y="3281215"/>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1"/>
            <p:cNvSpPr/>
            <p:nvPr/>
          </p:nvSpPr>
          <p:spPr>
            <a:xfrm rot="10800000" flipH="1">
              <a:off x="12665597" y="3228373"/>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1"/>
            <p:cNvSpPr/>
            <p:nvPr/>
          </p:nvSpPr>
          <p:spPr>
            <a:xfrm rot="10800000" flipH="1">
              <a:off x="12445182" y="1003506"/>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1"/>
            <p:cNvSpPr/>
            <p:nvPr/>
          </p:nvSpPr>
          <p:spPr>
            <a:xfrm rot="10800000" flipH="1">
              <a:off x="12518738" y="114089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1"/>
            <p:cNvSpPr/>
            <p:nvPr/>
          </p:nvSpPr>
          <p:spPr>
            <a:xfrm rot="10800000" flipH="1">
              <a:off x="12788952" y="3492753"/>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1"/>
            <p:cNvSpPr/>
            <p:nvPr/>
          </p:nvSpPr>
          <p:spPr>
            <a:xfrm rot="10800000" flipH="1">
              <a:off x="13023910" y="2818064"/>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1"/>
            <p:cNvSpPr/>
            <p:nvPr/>
          </p:nvSpPr>
          <p:spPr>
            <a:xfrm rot="10800000" flipH="1">
              <a:off x="13000405" y="2388309"/>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11"/>
          <p:cNvGrpSpPr/>
          <p:nvPr/>
        </p:nvGrpSpPr>
        <p:grpSpPr>
          <a:xfrm>
            <a:off x="-2" y="9"/>
            <a:ext cx="3985907" cy="3918269"/>
            <a:chOff x="2524675" y="238075"/>
            <a:chExt cx="1178600" cy="1158600"/>
          </a:xfrm>
        </p:grpSpPr>
        <p:sp>
          <p:nvSpPr>
            <p:cNvPr id="1169" name="Google Shape;1169;p11"/>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1"/>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1"/>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1"/>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1"/>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1"/>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1"/>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1"/>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1"/>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1"/>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1"/>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1"/>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1"/>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1"/>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1"/>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1"/>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1"/>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1"/>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1"/>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1"/>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1"/>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1"/>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1"/>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1"/>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1"/>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1"/>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1"/>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1"/>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1"/>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1"/>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1"/>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1"/>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1"/>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1"/>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1"/>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1"/>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1"/>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1"/>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1"/>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1"/>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1"/>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1"/>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1"/>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1"/>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1"/>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1"/>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1"/>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1"/>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1"/>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1"/>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1"/>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1"/>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1"/>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1"/>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11"/>
          <p:cNvGrpSpPr/>
          <p:nvPr/>
        </p:nvGrpSpPr>
        <p:grpSpPr>
          <a:xfrm>
            <a:off x="-1" y="2590808"/>
            <a:ext cx="3840097" cy="2558635"/>
            <a:chOff x="235225" y="2771600"/>
            <a:chExt cx="3133750" cy="2088000"/>
          </a:xfrm>
        </p:grpSpPr>
        <p:sp>
          <p:nvSpPr>
            <p:cNvPr id="1224" name="Google Shape;1224;p11"/>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1"/>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1"/>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1"/>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1"/>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9" name="Google Shape;1229;p11"/>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0" name="Google Shape;1230;p11"/>
          <p:cNvGrpSpPr/>
          <p:nvPr/>
        </p:nvGrpSpPr>
        <p:grpSpPr>
          <a:xfrm>
            <a:off x="5954700" y="0"/>
            <a:ext cx="3189300" cy="1619850"/>
            <a:chOff x="4185675" y="845125"/>
            <a:chExt cx="3189300" cy="1619850"/>
          </a:xfrm>
        </p:grpSpPr>
        <p:sp>
          <p:nvSpPr>
            <p:cNvPr id="1231" name="Google Shape;1231;p11"/>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1"/>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1"/>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3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35"/>
        <p:cNvGrpSpPr/>
        <p:nvPr/>
      </p:nvGrpSpPr>
      <p:grpSpPr>
        <a:xfrm>
          <a:off x="0" y="0"/>
          <a:ext cx="0" cy="0"/>
          <a:chOff x="0" y="0"/>
          <a:chExt cx="0" cy="0"/>
        </a:xfrm>
      </p:grpSpPr>
      <p:grpSp>
        <p:nvGrpSpPr>
          <p:cNvPr id="1236" name="Google Shape;1236;p13"/>
          <p:cNvGrpSpPr/>
          <p:nvPr/>
        </p:nvGrpSpPr>
        <p:grpSpPr>
          <a:xfrm rot="-5400000" flipH="1">
            <a:off x="-794250" y="2742600"/>
            <a:ext cx="3189300" cy="1619850"/>
            <a:chOff x="4185675" y="845125"/>
            <a:chExt cx="3189300" cy="1619850"/>
          </a:xfrm>
        </p:grpSpPr>
        <p:sp>
          <p:nvSpPr>
            <p:cNvPr id="1237" name="Google Shape;1237;p13"/>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3"/>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3"/>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0" name="Google Shape;1240;p13"/>
          <p:cNvSpPr txBox="1">
            <a:spLocks noGrp="1"/>
          </p:cNvSpPr>
          <p:nvPr>
            <p:ph type="subTitle" idx="1"/>
          </p:nvPr>
        </p:nvSpPr>
        <p:spPr>
          <a:xfrm>
            <a:off x="1923800" y="1654019"/>
            <a:ext cx="2480100" cy="448800"/>
          </a:xfrm>
          <a:prstGeom prst="rect">
            <a:avLst/>
          </a:prstGeom>
        </p:spPr>
        <p:txBody>
          <a:bodyPr spcFirstLastPara="1" wrap="square" lIns="91425" tIns="91425" rIns="91425" bIns="91425" anchor="t" anchorCtr="0">
            <a:noAutofit/>
          </a:bodyPr>
          <a:lstStyle>
            <a:lvl1pPr lvl="0">
              <a:spcBef>
                <a:spcPts val="0"/>
              </a:spcBef>
              <a:spcAft>
                <a:spcPts val="0"/>
              </a:spcAft>
              <a:buSzPts val="1400"/>
              <a:buFont typeface="Open Sans" panose="020B0606030504020204"/>
              <a:buNone/>
              <a:defRPr sz="1600">
                <a:latin typeface="Montserrat Black" panose="00000A00000000000000"/>
                <a:ea typeface="Montserrat Black" panose="00000A00000000000000"/>
                <a:cs typeface="Montserrat Black" panose="00000A00000000000000"/>
                <a:sym typeface="Montserrat Black" panose="00000A0000000000000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1" name="Google Shape;1241;p13"/>
          <p:cNvSpPr txBox="1">
            <a:spLocks noGrp="1"/>
          </p:cNvSpPr>
          <p:nvPr>
            <p:ph type="subTitle" idx="2"/>
          </p:nvPr>
        </p:nvSpPr>
        <p:spPr>
          <a:xfrm>
            <a:off x="1923800" y="2000694"/>
            <a:ext cx="2480100" cy="5745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2" name="Google Shape;1242;p13"/>
          <p:cNvSpPr txBox="1">
            <a:spLocks noGrp="1"/>
          </p:cNvSpPr>
          <p:nvPr>
            <p:ph type="title" hasCustomPrompt="1"/>
          </p:nvPr>
        </p:nvSpPr>
        <p:spPr>
          <a:xfrm>
            <a:off x="1923800" y="12602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3" name="Google Shape;1243;p13"/>
          <p:cNvSpPr txBox="1">
            <a:spLocks noGrp="1"/>
          </p:cNvSpPr>
          <p:nvPr>
            <p:ph type="subTitle" idx="3"/>
          </p:nvPr>
        </p:nvSpPr>
        <p:spPr>
          <a:xfrm>
            <a:off x="1923800" y="32762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panose="020B0606030504020204"/>
              <a:buNone/>
              <a:defRPr sz="1600">
                <a:latin typeface="Montserrat Black" panose="00000A00000000000000"/>
                <a:ea typeface="Montserrat Black" panose="00000A00000000000000"/>
                <a:cs typeface="Montserrat Black" panose="00000A00000000000000"/>
                <a:sym typeface="Montserrat Black" panose="00000A00000000000000"/>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4" name="Google Shape;1244;p13"/>
          <p:cNvSpPr txBox="1">
            <a:spLocks noGrp="1"/>
          </p:cNvSpPr>
          <p:nvPr>
            <p:ph type="subTitle" idx="4"/>
          </p:nvPr>
        </p:nvSpPr>
        <p:spPr>
          <a:xfrm>
            <a:off x="1923800" y="36228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5" name="Google Shape;1245;p13"/>
          <p:cNvSpPr txBox="1">
            <a:spLocks noGrp="1"/>
          </p:cNvSpPr>
          <p:nvPr>
            <p:ph type="title" idx="5" hasCustomPrompt="1"/>
          </p:nvPr>
        </p:nvSpPr>
        <p:spPr>
          <a:xfrm>
            <a:off x="1923800" y="28824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6" name="Google Shape;1246;p13"/>
          <p:cNvSpPr txBox="1">
            <a:spLocks noGrp="1"/>
          </p:cNvSpPr>
          <p:nvPr>
            <p:ph type="subTitle" idx="6"/>
          </p:nvPr>
        </p:nvSpPr>
        <p:spPr>
          <a:xfrm>
            <a:off x="4740100" y="16540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panose="020B0606030504020204"/>
              <a:buNone/>
              <a:defRPr sz="1600">
                <a:latin typeface="Montserrat Black" panose="00000A00000000000000"/>
                <a:ea typeface="Montserrat Black" panose="00000A00000000000000"/>
                <a:cs typeface="Montserrat Black" panose="00000A00000000000000"/>
                <a:sym typeface="Montserrat Black" panose="00000A00000000000000"/>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7" name="Google Shape;1247;p13"/>
          <p:cNvSpPr txBox="1">
            <a:spLocks noGrp="1"/>
          </p:cNvSpPr>
          <p:nvPr>
            <p:ph type="subTitle" idx="7"/>
          </p:nvPr>
        </p:nvSpPr>
        <p:spPr>
          <a:xfrm>
            <a:off x="4740100" y="20006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48" name="Google Shape;1248;p13"/>
          <p:cNvSpPr txBox="1">
            <a:spLocks noGrp="1"/>
          </p:cNvSpPr>
          <p:nvPr>
            <p:ph type="title" idx="8" hasCustomPrompt="1"/>
          </p:nvPr>
        </p:nvSpPr>
        <p:spPr>
          <a:xfrm>
            <a:off x="4821226" y="12602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9" name="Google Shape;1249;p13"/>
          <p:cNvSpPr txBox="1">
            <a:spLocks noGrp="1"/>
          </p:cNvSpPr>
          <p:nvPr>
            <p:ph type="subTitle" idx="9"/>
          </p:nvPr>
        </p:nvSpPr>
        <p:spPr>
          <a:xfrm>
            <a:off x="4740100" y="3276219"/>
            <a:ext cx="2480100" cy="4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Open Sans" panose="020B0606030504020204"/>
              <a:buNone/>
              <a:defRPr sz="1600">
                <a:latin typeface="Montserrat Black" panose="00000A00000000000000"/>
                <a:ea typeface="Montserrat Black" panose="00000A00000000000000"/>
                <a:cs typeface="Montserrat Black" panose="00000A00000000000000"/>
                <a:sym typeface="Montserrat Black" panose="00000A00000000000000"/>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0" name="Google Shape;1250;p13"/>
          <p:cNvSpPr txBox="1">
            <a:spLocks noGrp="1"/>
          </p:cNvSpPr>
          <p:nvPr>
            <p:ph type="subTitle" idx="13"/>
          </p:nvPr>
        </p:nvSpPr>
        <p:spPr>
          <a:xfrm>
            <a:off x="4740100" y="3622894"/>
            <a:ext cx="2480100" cy="57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1" name="Google Shape;1251;p13"/>
          <p:cNvSpPr txBox="1">
            <a:spLocks noGrp="1"/>
          </p:cNvSpPr>
          <p:nvPr>
            <p:ph type="title" idx="14" hasCustomPrompt="1"/>
          </p:nvPr>
        </p:nvSpPr>
        <p:spPr>
          <a:xfrm>
            <a:off x="4821226" y="2882469"/>
            <a:ext cx="774900" cy="44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52" name="Google Shape;1252;p13"/>
          <p:cNvSpPr txBox="1">
            <a:spLocks noGrp="1"/>
          </p:cNvSpPr>
          <p:nvPr>
            <p:ph type="title" idx="15"/>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panose="00000A00000000000000"/>
              <a:buNone/>
              <a:defRPr sz="2500">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1253" name="Google Shape;1253;p13"/>
          <p:cNvGrpSpPr/>
          <p:nvPr/>
        </p:nvGrpSpPr>
        <p:grpSpPr>
          <a:xfrm rot="10800000">
            <a:off x="5303899" y="8"/>
            <a:ext cx="3840097" cy="2558635"/>
            <a:chOff x="235225" y="2771600"/>
            <a:chExt cx="3133750" cy="2088000"/>
          </a:xfrm>
        </p:grpSpPr>
        <p:sp>
          <p:nvSpPr>
            <p:cNvPr id="1254" name="Google Shape;1254;p1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13"/>
          <p:cNvGrpSpPr/>
          <p:nvPr/>
        </p:nvGrpSpPr>
        <p:grpSpPr>
          <a:xfrm rot="-5400000">
            <a:off x="-1007424" y="2861265"/>
            <a:ext cx="3277907" cy="1263055"/>
            <a:chOff x="1766764" y="-4125385"/>
            <a:chExt cx="3277907" cy="1263055"/>
          </a:xfrm>
        </p:grpSpPr>
        <p:sp>
          <p:nvSpPr>
            <p:cNvPr id="1260" name="Google Shape;1260;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13"/>
          <p:cNvGrpSpPr/>
          <p:nvPr/>
        </p:nvGrpSpPr>
        <p:grpSpPr>
          <a:xfrm rot="5400000">
            <a:off x="6873526" y="1007428"/>
            <a:ext cx="3277907" cy="1263055"/>
            <a:chOff x="1766764" y="-4125385"/>
            <a:chExt cx="3277907" cy="1263055"/>
          </a:xfrm>
        </p:grpSpPr>
        <p:sp>
          <p:nvSpPr>
            <p:cNvPr id="1287" name="Google Shape;1287;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13"/>
          <p:cNvGrpSpPr/>
          <p:nvPr/>
        </p:nvGrpSpPr>
        <p:grpSpPr>
          <a:xfrm>
            <a:off x="39701" y="-10"/>
            <a:ext cx="3277907" cy="1263055"/>
            <a:chOff x="1766764" y="-4125385"/>
            <a:chExt cx="3277907" cy="1263055"/>
          </a:xfrm>
        </p:grpSpPr>
        <p:sp>
          <p:nvSpPr>
            <p:cNvPr id="1314" name="Google Shape;1314;p13"/>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3"/>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3"/>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3"/>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3"/>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3"/>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3"/>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3"/>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3"/>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3"/>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3"/>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3"/>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3"/>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3"/>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3"/>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3"/>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3"/>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3"/>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3"/>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3"/>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3"/>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3"/>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3"/>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3"/>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3"/>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3"/>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340"/>
        <p:cNvGrpSpPr/>
        <p:nvPr/>
      </p:nvGrpSpPr>
      <p:grpSpPr>
        <a:xfrm>
          <a:off x="0" y="0"/>
          <a:ext cx="0" cy="0"/>
          <a:chOff x="0" y="0"/>
          <a:chExt cx="0" cy="0"/>
        </a:xfrm>
      </p:grpSpPr>
      <p:sp>
        <p:nvSpPr>
          <p:cNvPr id="1341" name="Google Shape;1341;p14"/>
          <p:cNvSpPr txBox="1">
            <a:spLocks noGrp="1"/>
          </p:cNvSpPr>
          <p:nvPr>
            <p:ph type="subTitle" idx="1"/>
          </p:nvPr>
        </p:nvSpPr>
        <p:spPr>
          <a:xfrm>
            <a:off x="3689250"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1pPr>
            <a:lvl2pPr lvl="1"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2pPr>
            <a:lvl3pPr lvl="2"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3pPr>
            <a:lvl4pPr lvl="3"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4pPr>
            <a:lvl5pPr lvl="4"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5pPr>
            <a:lvl6pPr lvl="5"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6pPr>
            <a:lvl7pPr lvl="6"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7pPr>
            <a:lvl8pPr lvl="7"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8pPr>
            <a:lvl9pPr lvl="8"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9pPr>
          </a:lstStyle>
          <a:p>
            <a:endParaRPr/>
          </a:p>
        </p:txBody>
      </p:sp>
      <p:sp>
        <p:nvSpPr>
          <p:cNvPr id="1342" name="Google Shape;1342;p14"/>
          <p:cNvSpPr txBox="1">
            <a:spLocks noGrp="1"/>
          </p:cNvSpPr>
          <p:nvPr>
            <p:ph type="subTitle" idx="2"/>
          </p:nvPr>
        </p:nvSpPr>
        <p:spPr>
          <a:xfrm>
            <a:off x="3480300"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3" name="Google Shape;1343;p14"/>
          <p:cNvSpPr txBox="1">
            <a:spLocks noGrp="1"/>
          </p:cNvSpPr>
          <p:nvPr>
            <p:ph type="subTitle" idx="3"/>
          </p:nvPr>
        </p:nvSpPr>
        <p:spPr>
          <a:xfrm>
            <a:off x="6266775"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1pPr>
            <a:lvl2pPr lvl="1"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2pPr>
            <a:lvl3pPr lvl="2"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3pPr>
            <a:lvl4pPr lvl="3"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4pPr>
            <a:lvl5pPr lvl="4"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5pPr>
            <a:lvl6pPr lvl="5"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6pPr>
            <a:lvl7pPr lvl="6"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7pPr>
            <a:lvl8pPr lvl="7"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8pPr>
            <a:lvl9pPr lvl="8"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9pPr>
          </a:lstStyle>
          <a:p>
            <a:endParaRPr/>
          </a:p>
        </p:txBody>
      </p:sp>
      <p:sp>
        <p:nvSpPr>
          <p:cNvPr id="1344" name="Google Shape;1344;p14"/>
          <p:cNvSpPr txBox="1">
            <a:spLocks noGrp="1"/>
          </p:cNvSpPr>
          <p:nvPr>
            <p:ph type="subTitle" idx="4"/>
          </p:nvPr>
        </p:nvSpPr>
        <p:spPr>
          <a:xfrm>
            <a:off x="6057825"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5" name="Google Shape;1345;p14"/>
          <p:cNvSpPr txBox="1">
            <a:spLocks noGrp="1"/>
          </p:cNvSpPr>
          <p:nvPr>
            <p:ph type="subTitle" idx="5"/>
          </p:nvPr>
        </p:nvSpPr>
        <p:spPr>
          <a:xfrm>
            <a:off x="1111725" y="2870375"/>
            <a:ext cx="1765500" cy="44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1pPr>
            <a:lvl2pPr lvl="1"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2pPr>
            <a:lvl3pPr lvl="2"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3pPr>
            <a:lvl4pPr lvl="3"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4pPr>
            <a:lvl5pPr lvl="4"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5pPr>
            <a:lvl6pPr lvl="5"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6pPr>
            <a:lvl7pPr lvl="6"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7pPr>
            <a:lvl8pPr lvl="7"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8pPr>
            <a:lvl9pPr lvl="8" algn="ctr" rtl="0">
              <a:spcBef>
                <a:spcPts val="0"/>
              </a:spcBef>
              <a:spcAft>
                <a:spcPts val="0"/>
              </a:spcAft>
              <a:buSzPts val="1600"/>
              <a:buFont typeface="Montserrat Black" panose="00000A00000000000000"/>
              <a:buNone/>
              <a:defRPr sz="1600">
                <a:latin typeface="Montserrat Black" panose="00000A00000000000000"/>
                <a:ea typeface="Montserrat Black" panose="00000A00000000000000"/>
                <a:cs typeface="Montserrat Black" panose="00000A00000000000000"/>
                <a:sym typeface="Montserrat Black" panose="00000A00000000000000"/>
              </a:defRPr>
            </a:lvl9pPr>
          </a:lstStyle>
          <a:p>
            <a:endParaRPr/>
          </a:p>
        </p:txBody>
      </p:sp>
      <p:sp>
        <p:nvSpPr>
          <p:cNvPr id="1346" name="Google Shape;1346;p14"/>
          <p:cNvSpPr txBox="1">
            <a:spLocks noGrp="1"/>
          </p:cNvSpPr>
          <p:nvPr>
            <p:ph type="subTitle" idx="6"/>
          </p:nvPr>
        </p:nvSpPr>
        <p:spPr>
          <a:xfrm>
            <a:off x="902775" y="3218169"/>
            <a:ext cx="2183400" cy="76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5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47" name="Google Shape;1347;p14"/>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panose="00000A00000000000000"/>
              <a:buNone/>
              <a:defRPr sz="2500">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grpSp>
        <p:nvGrpSpPr>
          <p:cNvPr id="1348" name="Google Shape;1348;p14"/>
          <p:cNvGrpSpPr/>
          <p:nvPr/>
        </p:nvGrpSpPr>
        <p:grpSpPr>
          <a:xfrm>
            <a:off x="-2" y="9"/>
            <a:ext cx="3985907" cy="3918269"/>
            <a:chOff x="2524675" y="238075"/>
            <a:chExt cx="1178600" cy="1158600"/>
          </a:xfrm>
        </p:grpSpPr>
        <p:sp>
          <p:nvSpPr>
            <p:cNvPr id="1349" name="Google Shape;1349;p14"/>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4"/>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4"/>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4"/>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4"/>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4"/>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4"/>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4"/>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4"/>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4"/>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4"/>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4"/>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4"/>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4"/>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4"/>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4"/>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4"/>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4"/>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4"/>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4"/>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4"/>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4"/>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4"/>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4"/>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4"/>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4"/>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4"/>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4"/>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4"/>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4"/>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4"/>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4"/>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4"/>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4"/>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4"/>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4"/>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4"/>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4"/>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4"/>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4"/>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4"/>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4"/>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4"/>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4"/>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4"/>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4"/>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4"/>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4"/>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4"/>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4"/>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4"/>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4"/>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4"/>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4"/>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14"/>
          <p:cNvGrpSpPr/>
          <p:nvPr/>
        </p:nvGrpSpPr>
        <p:grpSpPr>
          <a:xfrm rot="10800000">
            <a:off x="5303899" y="8"/>
            <a:ext cx="3840097" cy="2558635"/>
            <a:chOff x="235225" y="2771600"/>
            <a:chExt cx="3133750" cy="2088000"/>
          </a:xfrm>
        </p:grpSpPr>
        <p:sp>
          <p:nvSpPr>
            <p:cNvPr id="1404" name="Google Shape;1404;p14"/>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4"/>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4"/>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4"/>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4"/>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14"/>
          <p:cNvGrpSpPr/>
          <p:nvPr/>
        </p:nvGrpSpPr>
        <p:grpSpPr>
          <a:xfrm rot="-5400000" flipH="1">
            <a:off x="-784725" y="2727175"/>
            <a:ext cx="3189300" cy="1619850"/>
            <a:chOff x="4185675" y="845125"/>
            <a:chExt cx="3189300" cy="1619850"/>
          </a:xfrm>
        </p:grpSpPr>
        <p:sp>
          <p:nvSpPr>
            <p:cNvPr id="1410" name="Google Shape;1410;p14"/>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4"/>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4"/>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14"/>
          <p:cNvGrpSpPr/>
          <p:nvPr/>
        </p:nvGrpSpPr>
        <p:grpSpPr>
          <a:xfrm>
            <a:off x="5866101" y="3895490"/>
            <a:ext cx="3277907" cy="1263055"/>
            <a:chOff x="1766764" y="-4125385"/>
            <a:chExt cx="3277907" cy="1263055"/>
          </a:xfrm>
        </p:grpSpPr>
        <p:sp>
          <p:nvSpPr>
            <p:cNvPr id="1414" name="Google Shape;1414;p14"/>
            <p:cNvSpPr/>
            <p:nvPr/>
          </p:nvSpPr>
          <p:spPr>
            <a:xfrm rot="5400000" flipH="1">
              <a:off x="3734649" y="-3464435"/>
              <a:ext cx="35256" cy="35341"/>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4"/>
            <p:cNvSpPr/>
            <p:nvPr/>
          </p:nvSpPr>
          <p:spPr>
            <a:xfrm rot="5400000" flipH="1">
              <a:off x="3972439" y="-3543867"/>
              <a:ext cx="61889" cy="61889"/>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4"/>
            <p:cNvSpPr/>
            <p:nvPr/>
          </p:nvSpPr>
          <p:spPr>
            <a:xfrm rot="5400000" flipH="1">
              <a:off x="3457037" y="-3941748"/>
              <a:ext cx="47008" cy="43965"/>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4"/>
            <p:cNvSpPr/>
            <p:nvPr/>
          </p:nvSpPr>
          <p:spPr>
            <a:xfrm rot="5400000" flipH="1">
              <a:off x="3078095" y="-4068062"/>
              <a:ext cx="20545" cy="17670"/>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4"/>
            <p:cNvSpPr/>
            <p:nvPr/>
          </p:nvSpPr>
          <p:spPr>
            <a:xfrm rot="5400000" flipH="1">
              <a:off x="2818238" y="-3852170"/>
              <a:ext cx="26379" cy="26463"/>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4"/>
            <p:cNvSpPr/>
            <p:nvPr/>
          </p:nvSpPr>
          <p:spPr>
            <a:xfrm rot="5400000" flipH="1">
              <a:off x="3229308" y="-3026817"/>
              <a:ext cx="26632" cy="26379"/>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4"/>
            <p:cNvSpPr/>
            <p:nvPr/>
          </p:nvSpPr>
          <p:spPr>
            <a:xfrm rot="5400000" flipH="1">
              <a:off x="2706594" y="-4125385"/>
              <a:ext cx="35341" cy="35341"/>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4"/>
            <p:cNvSpPr/>
            <p:nvPr/>
          </p:nvSpPr>
          <p:spPr>
            <a:xfrm rot="5400000" flipH="1">
              <a:off x="4012007" y="-4076855"/>
              <a:ext cx="38385" cy="35341"/>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4"/>
            <p:cNvSpPr/>
            <p:nvPr/>
          </p:nvSpPr>
          <p:spPr>
            <a:xfrm rot="5400000" flipH="1">
              <a:off x="4369051" y="-3485107"/>
              <a:ext cx="17670" cy="17670"/>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4"/>
            <p:cNvSpPr/>
            <p:nvPr/>
          </p:nvSpPr>
          <p:spPr>
            <a:xfrm rot="5400000" flipH="1">
              <a:off x="4346942" y="-3762549"/>
              <a:ext cx="26632" cy="29423"/>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4"/>
            <p:cNvSpPr/>
            <p:nvPr/>
          </p:nvSpPr>
          <p:spPr>
            <a:xfrm rot="5400000" flipH="1">
              <a:off x="4531974" y="-4032974"/>
              <a:ext cx="53011" cy="5605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4"/>
            <p:cNvSpPr/>
            <p:nvPr/>
          </p:nvSpPr>
          <p:spPr>
            <a:xfrm rot="5400000" flipH="1">
              <a:off x="4668645" y="-3229477"/>
              <a:ext cx="43965" cy="44049"/>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4"/>
            <p:cNvSpPr/>
            <p:nvPr/>
          </p:nvSpPr>
          <p:spPr>
            <a:xfrm rot="5400000" flipH="1">
              <a:off x="4698194" y="-3352874"/>
              <a:ext cx="104163" cy="89789"/>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4"/>
            <p:cNvSpPr/>
            <p:nvPr/>
          </p:nvSpPr>
          <p:spPr>
            <a:xfrm rot="5400000" flipH="1">
              <a:off x="4042064" y="-3732197"/>
              <a:ext cx="76431" cy="71612"/>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4"/>
            <p:cNvSpPr/>
            <p:nvPr/>
          </p:nvSpPr>
          <p:spPr>
            <a:xfrm rot="5400000" flipH="1">
              <a:off x="2973130" y="-3046686"/>
              <a:ext cx="79475" cy="72119"/>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4"/>
            <p:cNvSpPr/>
            <p:nvPr/>
          </p:nvSpPr>
          <p:spPr>
            <a:xfrm rot="5400000" flipH="1">
              <a:off x="3989475" y="-3650270"/>
              <a:ext cx="44049" cy="39737"/>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4"/>
            <p:cNvSpPr/>
            <p:nvPr/>
          </p:nvSpPr>
          <p:spPr>
            <a:xfrm rot="5400000" flipH="1">
              <a:off x="1766721" y="-3423260"/>
              <a:ext cx="35341" cy="35256"/>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4"/>
            <p:cNvSpPr/>
            <p:nvPr/>
          </p:nvSpPr>
          <p:spPr>
            <a:xfrm rot="5400000" flipH="1">
              <a:off x="1810644" y="-2976892"/>
              <a:ext cx="35341" cy="35341"/>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4"/>
            <p:cNvSpPr/>
            <p:nvPr/>
          </p:nvSpPr>
          <p:spPr>
            <a:xfrm rot="5400000" flipH="1">
              <a:off x="1904195" y="-3502735"/>
              <a:ext cx="41175" cy="41259"/>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4"/>
            <p:cNvSpPr/>
            <p:nvPr/>
          </p:nvSpPr>
          <p:spPr>
            <a:xfrm rot="5400000" flipH="1">
              <a:off x="2001763" y="-3363062"/>
              <a:ext cx="43965" cy="41006"/>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4"/>
            <p:cNvSpPr/>
            <p:nvPr/>
          </p:nvSpPr>
          <p:spPr>
            <a:xfrm rot="5400000" flipH="1">
              <a:off x="4253897" y="-3773667"/>
              <a:ext cx="44049" cy="39822"/>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4"/>
            <p:cNvSpPr/>
            <p:nvPr/>
          </p:nvSpPr>
          <p:spPr>
            <a:xfrm rot="5400000" flipH="1">
              <a:off x="5027000" y="-2888709"/>
              <a:ext cx="17670" cy="17670"/>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4"/>
            <p:cNvSpPr/>
            <p:nvPr/>
          </p:nvSpPr>
          <p:spPr>
            <a:xfrm rot="5400000" flipH="1">
              <a:off x="3036836" y="-2904604"/>
              <a:ext cx="44049" cy="40498"/>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4"/>
            <p:cNvSpPr/>
            <p:nvPr/>
          </p:nvSpPr>
          <p:spPr>
            <a:xfrm rot="5400000" flipH="1">
              <a:off x="3579842" y="-4009259"/>
              <a:ext cx="44049" cy="4109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4"/>
            <p:cNvSpPr/>
            <p:nvPr/>
          </p:nvSpPr>
          <p:spPr>
            <a:xfrm rot="5400000" flipH="1">
              <a:off x="2893951" y="-2988559"/>
              <a:ext cx="41259" cy="4109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4"/>
            <p:cNvSpPr/>
            <p:nvPr/>
          </p:nvSpPr>
          <p:spPr>
            <a:xfrm rot="5400000" flipH="1">
              <a:off x="3149453" y="-3985121"/>
              <a:ext cx="44049" cy="39822"/>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2060"/>
        <p:cNvGrpSpPr/>
        <p:nvPr/>
      </p:nvGrpSpPr>
      <p:grpSpPr>
        <a:xfrm>
          <a:off x="0" y="0"/>
          <a:ext cx="0" cy="0"/>
          <a:chOff x="0" y="0"/>
          <a:chExt cx="0" cy="0"/>
        </a:xfrm>
      </p:grpSpPr>
      <p:sp>
        <p:nvSpPr>
          <p:cNvPr id="2061" name="Google Shape;2061;p22"/>
          <p:cNvSpPr txBox="1">
            <a:spLocks noGrp="1"/>
          </p:cNvSpPr>
          <p:nvPr>
            <p:ph type="title"/>
          </p:nvPr>
        </p:nvSpPr>
        <p:spPr>
          <a:xfrm>
            <a:off x="720000" y="1701825"/>
            <a:ext cx="38589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600"/>
              <a:buFont typeface="Manjari" panose="02000503000000000000"/>
              <a:buNone/>
              <a:defRPr sz="1500">
                <a:solidFill>
                  <a:schemeClr val="dk1"/>
                </a:solidFill>
                <a:latin typeface="Manjari" panose="02000503000000000000"/>
                <a:ea typeface="Manjari" panose="02000503000000000000"/>
                <a:cs typeface="Manjari" panose="02000503000000000000"/>
                <a:sym typeface="Manjari" panose="02000503000000000000"/>
              </a:defRPr>
            </a:lvl1pPr>
            <a:lvl2pPr lvl="1" algn="ctr" rtl="0">
              <a:spcBef>
                <a:spcPts val="0"/>
              </a:spcBef>
              <a:spcAft>
                <a:spcPts val="0"/>
              </a:spcAft>
              <a:buClr>
                <a:schemeClr val="dk1"/>
              </a:buClr>
              <a:buSzPts val="3500"/>
              <a:buFont typeface="Manjari" panose="02000503000000000000"/>
              <a:buNone/>
              <a:defRPr sz="3500">
                <a:solidFill>
                  <a:schemeClr val="dk1"/>
                </a:solidFill>
                <a:latin typeface="Manjari" panose="02000503000000000000"/>
                <a:ea typeface="Manjari" panose="02000503000000000000"/>
                <a:cs typeface="Manjari" panose="02000503000000000000"/>
                <a:sym typeface="Manjari" panose="02000503000000000000"/>
              </a:defRPr>
            </a:lvl2pPr>
            <a:lvl3pPr lvl="2" algn="ctr" rtl="0">
              <a:spcBef>
                <a:spcPts val="0"/>
              </a:spcBef>
              <a:spcAft>
                <a:spcPts val="0"/>
              </a:spcAft>
              <a:buClr>
                <a:schemeClr val="dk1"/>
              </a:buClr>
              <a:buSzPts val="3500"/>
              <a:buFont typeface="Manjari" panose="02000503000000000000"/>
              <a:buNone/>
              <a:defRPr sz="3500">
                <a:solidFill>
                  <a:schemeClr val="dk1"/>
                </a:solidFill>
                <a:latin typeface="Manjari" panose="02000503000000000000"/>
                <a:ea typeface="Manjari" panose="02000503000000000000"/>
                <a:cs typeface="Manjari" panose="02000503000000000000"/>
                <a:sym typeface="Manjari" panose="02000503000000000000"/>
              </a:defRPr>
            </a:lvl3pPr>
            <a:lvl4pPr lvl="3" algn="ctr" rtl="0">
              <a:spcBef>
                <a:spcPts val="0"/>
              </a:spcBef>
              <a:spcAft>
                <a:spcPts val="0"/>
              </a:spcAft>
              <a:buClr>
                <a:schemeClr val="dk1"/>
              </a:buClr>
              <a:buSzPts val="3500"/>
              <a:buFont typeface="Manjari" panose="02000503000000000000"/>
              <a:buNone/>
              <a:defRPr sz="3500">
                <a:solidFill>
                  <a:schemeClr val="dk1"/>
                </a:solidFill>
                <a:latin typeface="Manjari" panose="02000503000000000000"/>
                <a:ea typeface="Manjari" panose="02000503000000000000"/>
                <a:cs typeface="Manjari" panose="02000503000000000000"/>
                <a:sym typeface="Manjari" panose="02000503000000000000"/>
              </a:defRPr>
            </a:lvl4pPr>
            <a:lvl5pPr lvl="4" algn="ctr" rtl="0">
              <a:spcBef>
                <a:spcPts val="0"/>
              </a:spcBef>
              <a:spcAft>
                <a:spcPts val="0"/>
              </a:spcAft>
              <a:buClr>
                <a:schemeClr val="dk1"/>
              </a:buClr>
              <a:buSzPts val="3500"/>
              <a:buFont typeface="Manjari" panose="02000503000000000000"/>
              <a:buNone/>
              <a:defRPr sz="3500">
                <a:solidFill>
                  <a:schemeClr val="dk1"/>
                </a:solidFill>
                <a:latin typeface="Manjari" panose="02000503000000000000"/>
                <a:ea typeface="Manjari" panose="02000503000000000000"/>
                <a:cs typeface="Manjari" panose="02000503000000000000"/>
                <a:sym typeface="Manjari" panose="02000503000000000000"/>
              </a:defRPr>
            </a:lvl5pPr>
            <a:lvl6pPr lvl="5" algn="ctr" rtl="0">
              <a:spcBef>
                <a:spcPts val="0"/>
              </a:spcBef>
              <a:spcAft>
                <a:spcPts val="0"/>
              </a:spcAft>
              <a:buClr>
                <a:schemeClr val="dk1"/>
              </a:buClr>
              <a:buSzPts val="3500"/>
              <a:buFont typeface="Manjari" panose="02000503000000000000"/>
              <a:buNone/>
              <a:defRPr sz="3500">
                <a:solidFill>
                  <a:schemeClr val="dk1"/>
                </a:solidFill>
                <a:latin typeface="Manjari" panose="02000503000000000000"/>
                <a:ea typeface="Manjari" panose="02000503000000000000"/>
                <a:cs typeface="Manjari" panose="02000503000000000000"/>
                <a:sym typeface="Manjari" panose="02000503000000000000"/>
              </a:defRPr>
            </a:lvl6pPr>
            <a:lvl7pPr lvl="6" algn="ctr" rtl="0">
              <a:spcBef>
                <a:spcPts val="0"/>
              </a:spcBef>
              <a:spcAft>
                <a:spcPts val="0"/>
              </a:spcAft>
              <a:buClr>
                <a:schemeClr val="dk1"/>
              </a:buClr>
              <a:buSzPts val="3500"/>
              <a:buFont typeface="Manjari" panose="02000503000000000000"/>
              <a:buNone/>
              <a:defRPr sz="3500">
                <a:solidFill>
                  <a:schemeClr val="dk1"/>
                </a:solidFill>
                <a:latin typeface="Manjari" panose="02000503000000000000"/>
                <a:ea typeface="Manjari" panose="02000503000000000000"/>
                <a:cs typeface="Manjari" panose="02000503000000000000"/>
                <a:sym typeface="Manjari" panose="02000503000000000000"/>
              </a:defRPr>
            </a:lvl7pPr>
            <a:lvl8pPr lvl="7" algn="ctr" rtl="0">
              <a:spcBef>
                <a:spcPts val="0"/>
              </a:spcBef>
              <a:spcAft>
                <a:spcPts val="0"/>
              </a:spcAft>
              <a:buClr>
                <a:schemeClr val="dk1"/>
              </a:buClr>
              <a:buSzPts val="3500"/>
              <a:buFont typeface="Manjari" panose="02000503000000000000"/>
              <a:buNone/>
              <a:defRPr sz="3500">
                <a:solidFill>
                  <a:schemeClr val="dk1"/>
                </a:solidFill>
                <a:latin typeface="Manjari" panose="02000503000000000000"/>
                <a:ea typeface="Manjari" panose="02000503000000000000"/>
                <a:cs typeface="Manjari" panose="02000503000000000000"/>
                <a:sym typeface="Manjari" panose="02000503000000000000"/>
              </a:defRPr>
            </a:lvl8pPr>
            <a:lvl9pPr lvl="8" algn="ctr" rtl="0">
              <a:spcBef>
                <a:spcPts val="0"/>
              </a:spcBef>
              <a:spcAft>
                <a:spcPts val="0"/>
              </a:spcAft>
              <a:buClr>
                <a:schemeClr val="dk1"/>
              </a:buClr>
              <a:buSzPts val="3500"/>
              <a:buFont typeface="Manjari" panose="02000503000000000000"/>
              <a:buNone/>
              <a:defRPr sz="3500">
                <a:solidFill>
                  <a:schemeClr val="dk1"/>
                </a:solidFill>
                <a:latin typeface="Manjari" panose="02000503000000000000"/>
                <a:ea typeface="Manjari" panose="02000503000000000000"/>
                <a:cs typeface="Manjari" panose="02000503000000000000"/>
                <a:sym typeface="Manjari" panose="02000503000000000000"/>
              </a:defRPr>
            </a:lvl9pPr>
          </a:lstStyle>
          <a:p>
            <a:endParaRPr/>
          </a:p>
        </p:txBody>
      </p:sp>
      <p:sp>
        <p:nvSpPr>
          <p:cNvPr id="2062" name="Google Shape;2062;p22"/>
          <p:cNvSpPr txBox="1">
            <a:spLocks noGrp="1"/>
          </p:cNvSpPr>
          <p:nvPr>
            <p:ph type="title" idx="2" hasCustomPrompt="1"/>
          </p:nvPr>
        </p:nvSpPr>
        <p:spPr>
          <a:xfrm>
            <a:off x="713125" y="1371275"/>
            <a:ext cx="3858300" cy="247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a:lvl1pPr>
            <a:lvl2pPr lvl="1" algn="ctr" rtl="0">
              <a:spcBef>
                <a:spcPts val="0"/>
              </a:spcBef>
              <a:spcAft>
                <a:spcPts val="0"/>
              </a:spcAft>
              <a:buSzPts val="2500"/>
              <a:buFont typeface="Staatliches"/>
              <a:buNone/>
              <a:defRPr sz="2500">
                <a:latin typeface="Staatliches"/>
                <a:ea typeface="Staatliches"/>
                <a:cs typeface="Staatliches"/>
                <a:sym typeface="Staatliches"/>
              </a:defRPr>
            </a:lvl2pPr>
            <a:lvl3pPr lvl="2" algn="ctr" rtl="0">
              <a:spcBef>
                <a:spcPts val="0"/>
              </a:spcBef>
              <a:spcAft>
                <a:spcPts val="0"/>
              </a:spcAft>
              <a:buSzPts val="2500"/>
              <a:buFont typeface="Staatliches"/>
              <a:buNone/>
              <a:defRPr sz="2500">
                <a:latin typeface="Staatliches"/>
                <a:ea typeface="Staatliches"/>
                <a:cs typeface="Staatliches"/>
                <a:sym typeface="Staatliches"/>
              </a:defRPr>
            </a:lvl3pPr>
            <a:lvl4pPr lvl="3" algn="ctr" rtl="0">
              <a:spcBef>
                <a:spcPts val="0"/>
              </a:spcBef>
              <a:spcAft>
                <a:spcPts val="0"/>
              </a:spcAft>
              <a:buSzPts val="2500"/>
              <a:buFont typeface="Staatliches"/>
              <a:buNone/>
              <a:defRPr sz="2500">
                <a:latin typeface="Staatliches"/>
                <a:ea typeface="Staatliches"/>
                <a:cs typeface="Staatliches"/>
                <a:sym typeface="Staatliches"/>
              </a:defRPr>
            </a:lvl4pPr>
            <a:lvl5pPr lvl="4" algn="ctr" rtl="0">
              <a:spcBef>
                <a:spcPts val="0"/>
              </a:spcBef>
              <a:spcAft>
                <a:spcPts val="0"/>
              </a:spcAft>
              <a:buSzPts val="2500"/>
              <a:buFont typeface="Staatliches"/>
              <a:buNone/>
              <a:defRPr sz="2500">
                <a:latin typeface="Staatliches"/>
                <a:ea typeface="Staatliches"/>
                <a:cs typeface="Staatliches"/>
                <a:sym typeface="Staatliches"/>
              </a:defRPr>
            </a:lvl5pPr>
            <a:lvl6pPr lvl="5" algn="ctr" rtl="0">
              <a:spcBef>
                <a:spcPts val="0"/>
              </a:spcBef>
              <a:spcAft>
                <a:spcPts val="0"/>
              </a:spcAft>
              <a:buSzPts val="2500"/>
              <a:buFont typeface="Staatliches"/>
              <a:buNone/>
              <a:defRPr sz="2500">
                <a:latin typeface="Staatliches"/>
                <a:ea typeface="Staatliches"/>
                <a:cs typeface="Staatliches"/>
                <a:sym typeface="Staatliches"/>
              </a:defRPr>
            </a:lvl6pPr>
            <a:lvl7pPr lvl="6" algn="ctr" rtl="0">
              <a:spcBef>
                <a:spcPts val="0"/>
              </a:spcBef>
              <a:spcAft>
                <a:spcPts val="0"/>
              </a:spcAft>
              <a:buSzPts val="2500"/>
              <a:buFont typeface="Staatliches"/>
              <a:buNone/>
              <a:defRPr sz="2500">
                <a:latin typeface="Staatliches"/>
                <a:ea typeface="Staatliches"/>
                <a:cs typeface="Staatliches"/>
                <a:sym typeface="Staatliches"/>
              </a:defRPr>
            </a:lvl7pPr>
            <a:lvl8pPr lvl="7" algn="ctr" rtl="0">
              <a:spcBef>
                <a:spcPts val="0"/>
              </a:spcBef>
              <a:spcAft>
                <a:spcPts val="0"/>
              </a:spcAft>
              <a:buSzPts val="2500"/>
              <a:buFont typeface="Staatliches"/>
              <a:buNone/>
              <a:defRPr sz="2500">
                <a:latin typeface="Staatliches"/>
                <a:ea typeface="Staatliches"/>
                <a:cs typeface="Staatliches"/>
                <a:sym typeface="Staatliches"/>
              </a:defRPr>
            </a:lvl8pPr>
            <a:lvl9pPr lvl="8" algn="ctr" rtl="0">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2063" name="Google Shape;2063;p22"/>
          <p:cNvSpPr txBox="1">
            <a:spLocks noGrp="1"/>
          </p:cNvSpPr>
          <p:nvPr>
            <p:ph type="subTitle" idx="1"/>
          </p:nvPr>
        </p:nvSpPr>
        <p:spPr>
          <a:xfrm>
            <a:off x="4571999" y="1701825"/>
            <a:ext cx="38583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solidFill>
                  <a:schemeClr val="dk1"/>
                </a:solidFill>
              </a:defRPr>
            </a:lvl1pPr>
            <a:lvl2pPr lvl="1" algn="ctr" rtl="0">
              <a:spcBef>
                <a:spcPts val="0"/>
              </a:spcBef>
              <a:spcAft>
                <a:spcPts val="0"/>
              </a:spcAft>
              <a:buNone/>
              <a:defRPr sz="1500">
                <a:solidFill>
                  <a:schemeClr val="dk1"/>
                </a:solidFill>
              </a:defRPr>
            </a:lvl2pPr>
            <a:lvl3pPr lvl="2" algn="ctr" rtl="0">
              <a:spcBef>
                <a:spcPts val="0"/>
              </a:spcBef>
              <a:spcAft>
                <a:spcPts val="0"/>
              </a:spcAft>
              <a:buNone/>
              <a:defRPr sz="1500">
                <a:solidFill>
                  <a:schemeClr val="dk1"/>
                </a:solidFill>
              </a:defRPr>
            </a:lvl3pPr>
            <a:lvl4pPr lvl="3" algn="ctr" rtl="0">
              <a:spcBef>
                <a:spcPts val="0"/>
              </a:spcBef>
              <a:spcAft>
                <a:spcPts val="0"/>
              </a:spcAft>
              <a:buNone/>
              <a:defRPr sz="1500">
                <a:solidFill>
                  <a:schemeClr val="dk1"/>
                </a:solidFill>
              </a:defRPr>
            </a:lvl4pPr>
            <a:lvl5pPr lvl="4" algn="ctr" rtl="0">
              <a:spcBef>
                <a:spcPts val="0"/>
              </a:spcBef>
              <a:spcAft>
                <a:spcPts val="0"/>
              </a:spcAft>
              <a:buNone/>
              <a:defRPr sz="1500">
                <a:solidFill>
                  <a:schemeClr val="dk1"/>
                </a:solidFill>
              </a:defRPr>
            </a:lvl5pPr>
            <a:lvl6pPr lvl="5" algn="ctr" rtl="0">
              <a:spcBef>
                <a:spcPts val="0"/>
              </a:spcBef>
              <a:spcAft>
                <a:spcPts val="0"/>
              </a:spcAft>
              <a:buNone/>
              <a:defRPr sz="1500">
                <a:solidFill>
                  <a:schemeClr val="dk1"/>
                </a:solidFill>
              </a:defRPr>
            </a:lvl6pPr>
            <a:lvl7pPr lvl="6" algn="ctr" rtl="0">
              <a:spcBef>
                <a:spcPts val="0"/>
              </a:spcBef>
              <a:spcAft>
                <a:spcPts val="0"/>
              </a:spcAft>
              <a:buNone/>
              <a:defRPr sz="1500">
                <a:solidFill>
                  <a:schemeClr val="dk1"/>
                </a:solidFill>
              </a:defRPr>
            </a:lvl7pPr>
            <a:lvl8pPr lvl="7" algn="ctr" rtl="0">
              <a:spcBef>
                <a:spcPts val="0"/>
              </a:spcBef>
              <a:spcAft>
                <a:spcPts val="0"/>
              </a:spcAft>
              <a:buNone/>
              <a:defRPr sz="1500">
                <a:solidFill>
                  <a:schemeClr val="dk1"/>
                </a:solidFill>
              </a:defRPr>
            </a:lvl8pPr>
            <a:lvl9pPr lvl="8" algn="ctr" rtl="0">
              <a:spcBef>
                <a:spcPts val="0"/>
              </a:spcBef>
              <a:spcAft>
                <a:spcPts val="0"/>
              </a:spcAft>
              <a:buNone/>
              <a:defRPr sz="1500">
                <a:solidFill>
                  <a:schemeClr val="dk1"/>
                </a:solidFill>
              </a:defRPr>
            </a:lvl9pPr>
          </a:lstStyle>
          <a:p>
            <a:endParaRPr/>
          </a:p>
        </p:txBody>
      </p:sp>
      <p:sp>
        <p:nvSpPr>
          <p:cNvPr id="2064" name="Google Shape;2064;p22"/>
          <p:cNvSpPr txBox="1">
            <a:spLocks noGrp="1"/>
          </p:cNvSpPr>
          <p:nvPr>
            <p:ph type="title" idx="3" hasCustomPrompt="1"/>
          </p:nvPr>
        </p:nvSpPr>
        <p:spPr>
          <a:xfrm>
            <a:off x="4571999" y="1371275"/>
            <a:ext cx="3858300" cy="247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a:lvl1pPr>
            <a:lvl2pPr lvl="1" algn="ctr" rtl="0">
              <a:spcBef>
                <a:spcPts val="0"/>
              </a:spcBef>
              <a:spcAft>
                <a:spcPts val="0"/>
              </a:spcAft>
              <a:buSzPts val="2500"/>
              <a:buFont typeface="Staatliches"/>
              <a:buNone/>
              <a:defRPr sz="2500">
                <a:latin typeface="Staatliches"/>
                <a:ea typeface="Staatliches"/>
                <a:cs typeface="Staatliches"/>
                <a:sym typeface="Staatliches"/>
              </a:defRPr>
            </a:lvl2pPr>
            <a:lvl3pPr lvl="2" algn="ctr" rtl="0">
              <a:spcBef>
                <a:spcPts val="0"/>
              </a:spcBef>
              <a:spcAft>
                <a:spcPts val="0"/>
              </a:spcAft>
              <a:buSzPts val="2500"/>
              <a:buFont typeface="Staatliches"/>
              <a:buNone/>
              <a:defRPr sz="2500">
                <a:latin typeface="Staatliches"/>
                <a:ea typeface="Staatliches"/>
                <a:cs typeface="Staatliches"/>
                <a:sym typeface="Staatliches"/>
              </a:defRPr>
            </a:lvl3pPr>
            <a:lvl4pPr lvl="3" algn="ctr" rtl="0">
              <a:spcBef>
                <a:spcPts val="0"/>
              </a:spcBef>
              <a:spcAft>
                <a:spcPts val="0"/>
              </a:spcAft>
              <a:buSzPts val="2500"/>
              <a:buFont typeface="Staatliches"/>
              <a:buNone/>
              <a:defRPr sz="2500">
                <a:latin typeface="Staatliches"/>
                <a:ea typeface="Staatliches"/>
                <a:cs typeface="Staatliches"/>
                <a:sym typeface="Staatliches"/>
              </a:defRPr>
            </a:lvl4pPr>
            <a:lvl5pPr lvl="4" algn="ctr" rtl="0">
              <a:spcBef>
                <a:spcPts val="0"/>
              </a:spcBef>
              <a:spcAft>
                <a:spcPts val="0"/>
              </a:spcAft>
              <a:buSzPts val="2500"/>
              <a:buFont typeface="Staatliches"/>
              <a:buNone/>
              <a:defRPr sz="2500">
                <a:latin typeface="Staatliches"/>
                <a:ea typeface="Staatliches"/>
                <a:cs typeface="Staatliches"/>
                <a:sym typeface="Staatliches"/>
              </a:defRPr>
            </a:lvl5pPr>
            <a:lvl6pPr lvl="5" algn="ctr" rtl="0">
              <a:spcBef>
                <a:spcPts val="0"/>
              </a:spcBef>
              <a:spcAft>
                <a:spcPts val="0"/>
              </a:spcAft>
              <a:buSzPts val="2500"/>
              <a:buFont typeface="Staatliches"/>
              <a:buNone/>
              <a:defRPr sz="2500">
                <a:latin typeface="Staatliches"/>
                <a:ea typeface="Staatliches"/>
                <a:cs typeface="Staatliches"/>
                <a:sym typeface="Staatliches"/>
              </a:defRPr>
            </a:lvl6pPr>
            <a:lvl7pPr lvl="6" algn="ctr" rtl="0">
              <a:spcBef>
                <a:spcPts val="0"/>
              </a:spcBef>
              <a:spcAft>
                <a:spcPts val="0"/>
              </a:spcAft>
              <a:buSzPts val="2500"/>
              <a:buFont typeface="Staatliches"/>
              <a:buNone/>
              <a:defRPr sz="2500">
                <a:latin typeface="Staatliches"/>
                <a:ea typeface="Staatliches"/>
                <a:cs typeface="Staatliches"/>
                <a:sym typeface="Staatliches"/>
              </a:defRPr>
            </a:lvl7pPr>
            <a:lvl8pPr lvl="7" algn="ctr" rtl="0">
              <a:spcBef>
                <a:spcPts val="0"/>
              </a:spcBef>
              <a:spcAft>
                <a:spcPts val="0"/>
              </a:spcAft>
              <a:buSzPts val="2500"/>
              <a:buFont typeface="Staatliches"/>
              <a:buNone/>
              <a:defRPr sz="2500">
                <a:latin typeface="Staatliches"/>
                <a:ea typeface="Staatliches"/>
                <a:cs typeface="Staatliches"/>
                <a:sym typeface="Staatliches"/>
              </a:defRPr>
            </a:lvl8pPr>
            <a:lvl9pPr lvl="8" algn="ctr" rtl="0">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2065" name="Google Shape;2065;p22"/>
          <p:cNvSpPr txBox="1">
            <a:spLocks noGrp="1"/>
          </p:cNvSpPr>
          <p:nvPr>
            <p:ph type="subTitle" idx="4"/>
          </p:nvPr>
        </p:nvSpPr>
        <p:spPr>
          <a:xfrm>
            <a:off x="2642550" y="3468706"/>
            <a:ext cx="38589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500">
                <a:solidFill>
                  <a:schemeClr val="dk1"/>
                </a:solidFill>
              </a:defRPr>
            </a:lvl1pPr>
            <a:lvl2pPr lvl="1" algn="ctr" rtl="0">
              <a:spcBef>
                <a:spcPts val="0"/>
              </a:spcBef>
              <a:spcAft>
                <a:spcPts val="0"/>
              </a:spcAft>
              <a:buNone/>
              <a:defRPr sz="1500">
                <a:solidFill>
                  <a:schemeClr val="dk1"/>
                </a:solidFill>
              </a:defRPr>
            </a:lvl2pPr>
            <a:lvl3pPr lvl="2" algn="ctr" rtl="0">
              <a:spcBef>
                <a:spcPts val="0"/>
              </a:spcBef>
              <a:spcAft>
                <a:spcPts val="0"/>
              </a:spcAft>
              <a:buNone/>
              <a:defRPr sz="1500">
                <a:solidFill>
                  <a:schemeClr val="dk1"/>
                </a:solidFill>
              </a:defRPr>
            </a:lvl3pPr>
            <a:lvl4pPr lvl="3" algn="ctr" rtl="0">
              <a:spcBef>
                <a:spcPts val="0"/>
              </a:spcBef>
              <a:spcAft>
                <a:spcPts val="0"/>
              </a:spcAft>
              <a:buNone/>
              <a:defRPr sz="1500">
                <a:solidFill>
                  <a:schemeClr val="dk1"/>
                </a:solidFill>
              </a:defRPr>
            </a:lvl4pPr>
            <a:lvl5pPr lvl="4" algn="ctr" rtl="0">
              <a:spcBef>
                <a:spcPts val="0"/>
              </a:spcBef>
              <a:spcAft>
                <a:spcPts val="0"/>
              </a:spcAft>
              <a:buNone/>
              <a:defRPr sz="1500">
                <a:solidFill>
                  <a:schemeClr val="dk1"/>
                </a:solidFill>
              </a:defRPr>
            </a:lvl5pPr>
            <a:lvl6pPr lvl="5" algn="ctr" rtl="0">
              <a:spcBef>
                <a:spcPts val="0"/>
              </a:spcBef>
              <a:spcAft>
                <a:spcPts val="0"/>
              </a:spcAft>
              <a:buNone/>
              <a:defRPr sz="1500">
                <a:solidFill>
                  <a:schemeClr val="dk1"/>
                </a:solidFill>
              </a:defRPr>
            </a:lvl6pPr>
            <a:lvl7pPr lvl="6" algn="ctr" rtl="0">
              <a:spcBef>
                <a:spcPts val="0"/>
              </a:spcBef>
              <a:spcAft>
                <a:spcPts val="0"/>
              </a:spcAft>
              <a:buNone/>
              <a:defRPr sz="1500">
                <a:solidFill>
                  <a:schemeClr val="dk1"/>
                </a:solidFill>
              </a:defRPr>
            </a:lvl7pPr>
            <a:lvl8pPr lvl="7" algn="ctr" rtl="0">
              <a:spcBef>
                <a:spcPts val="0"/>
              </a:spcBef>
              <a:spcAft>
                <a:spcPts val="0"/>
              </a:spcAft>
              <a:buNone/>
              <a:defRPr sz="1500">
                <a:solidFill>
                  <a:schemeClr val="dk1"/>
                </a:solidFill>
              </a:defRPr>
            </a:lvl8pPr>
            <a:lvl9pPr lvl="8" algn="ctr" rtl="0">
              <a:spcBef>
                <a:spcPts val="0"/>
              </a:spcBef>
              <a:spcAft>
                <a:spcPts val="0"/>
              </a:spcAft>
              <a:buNone/>
              <a:defRPr sz="1500">
                <a:solidFill>
                  <a:schemeClr val="dk1"/>
                </a:solidFill>
              </a:defRPr>
            </a:lvl9pPr>
          </a:lstStyle>
          <a:p>
            <a:endParaRPr/>
          </a:p>
        </p:txBody>
      </p:sp>
      <p:sp>
        <p:nvSpPr>
          <p:cNvPr id="2066" name="Google Shape;2066;p22"/>
          <p:cNvSpPr txBox="1">
            <a:spLocks noGrp="1"/>
          </p:cNvSpPr>
          <p:nvPr>
            <p:ph type="title" idx="5" hasCustomPrompt="1"/>
          </p:nvPr>
        </p:nvSpPr>
        <p:spPr>
          <a:xfrm>
            <a:off x="2327100" y="3019100"/>
            <a:ext cx="4489800" cy="247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a:lvl1pPr>
            <a:lvl2pPr lvl="1" algn="ctr" rtl="0">
              <a:spcBef>
                <a:spcPts val="0"/>
              </a:spcBef>
              <a:spcAft>
                <a:spcPts val="0"/>
              </a:spcAft>
              <a:buSzPts val="2500"/>
              <a:buFont typeface="Staatliches"/>
              <a:buNone/>
              <a:defRPr sz="2500">
                <a:latin typeface="Staatliches"/>
                <a:ea typeface="Staatliches"/>
                <a:cs typeface="Staatliches"/>
                <a:sym typeface="Staatliches"/>
              </a:defRPr>
            </a:lvl2pPr>
            <a:lvl3pPr lvl="2" algn="ctr" rtl="0">
              <a:spcBef>
                <a:spcPts val="0"/>
              </a:spcBef>
              <a:spcAft>
                <a:spcPts val="0"/>
              </a:spcAft>
              <a:buSzPts val="2500"/>
              <a:buFont typeface="Staatliches"/>
              <a:buNone/>
              <a:defRPr sz="2500">
                <a:latin typeface="Staatliches"/>
                <a:ea typeface="Staatliches"/>
                <a:cs typeface="Staatliches"/>
                <a:sym typeface="Staatliches"/>
              </a:defRPr>
            </a:lvl3pPr>
            <a:lvl4pPr lvl="3" algn="ctr" rtl="0">
              <a:spcBef>
                <a:spcPts val="0"/>
              </a:spcBef>
              <a:spcAft>
                <a:spcPts val="0"/>
              </a:spcAft>
              <a:buSzPts val="2500"/>
              <a:buFont typeface="Staatliches"/>
              <a:buNone/>
              <a:defRPr sz="2500">
                <a:latin typeface="Staatliches"/>
                <a:ea typeface="Staatliches"/>
                <a:cs typeface="Staatliches"/>
                <a:sym typeface="Staatliches"/>
              </a:defRPr>
            </a:lvl4pPr>
            <a:lvl5pPr lvl="4" algn="ctr" rtl="0">
              <a:spcBef>
                <a:spcPts val="0"/>
              </a:spcBef>
              <a:spcAft>
                <a:spcPts val="0"/>
              </a:spcAft>
              <a:buSzPts val="2500"/>
              <a:buFont typeface="Staatliches"/>
              <a:buNone/>
              <a:defRPr sz="2500">
                <a:latin typeface="Staatliches"/>
                <a:ea typeface="Staatliches"/>
                <a:cs typeface="Staatliches"/>
                <a:sym typeface="Staatliches"/>
              </a:defRPr>
            </a:lvl5pPr>
            <a:lvl6pPr lvl="5" algn="ctr" rtl="0">
              <a:spcBef>
                <a:spcPts val="0"/>
              </a:spcBef>
              <a:spcAft>
                <a:spcPts val="0"/>
              </a:spcAft>
              <a:buSzPts val="2500"/>
              <a:buFont typeface="Staatliches"/>
              <a:buNone/>
              <a:defRPr sz="2500">
                <a:latin typeface="Staatliches"/>
                <a:ea typeface="Staatliches"/>
                <a:cs typeface="Staatliches"/>
                <a:sym typeface="Staatliches"/>
              </a:defRPr>
            </a:lvl6pPr>
            <a:lvl7pPr lvl="6" algn="ctr" rtl="0">
              <a:spcBef>
                <a:spcPts val="0"/>
              </a:spcBef>
              <a:spcAft>
                <a:spcPts val="0"/>
              </a:spcAft>
              <a:buSzPts val="2500"/>
              <a:buFont typeface="Staatliches"/>
              <a:buNone/>
              <a:defRPr sz="2500">
                <a:latin typeface="Staatliches"/>
                <a:ea typeface="Staatliches"/>
                <a:cs typeface="Staatliches"/>
                <a:sym typeface="Staatliches"/>
              </a:defRPr>
            </a:lvl7pPr>
            <a:lvl8pPr lvl="7" algn="ctr" rtl="0">
              <a:spcBef>
                <a:spcPts val="0"/>
              </a:spcBef>
              <a:spcAft>
                <a:spcPts val="0"/>
              </a:spcAft>
              <a:buSzPts val="2500"/>
              <a:buFont typeface="Staatliches"/>
              <a:buNone/>
              <a:defRPr sz="2500">
                <a:latin typeface="Staatliches"/>
                <a:ea typeface="Staatliches"/>
                <a:cs typeface="Staatliches"/>
                <a:sym typeface="Staatliches"/>
              </a:defRPr>
            </a:lvl8pPr>
            <a:lvl9pPr lvl="8" algn="ctr" rtl="0">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2067" name="Google Shape;2067;p22"/>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2"/>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2"/>
          <p:cNvSpPr/>
          <p:nvPr/>
        </p:nvSpPr>
        <p:spPr>
          <a:xfrm>
            <a:off x="5905501" y="2793747"/>
            <a:ext cx="3245871" cy="2349753"/>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2"/>
          <p:cNvSpPr/>
          <p:nvPr/>
        </p:nvSpPr>
        <p:spPr>
          <a:xfrm>
            <a:off x="7545725" y="4003000"/>
            <a:ext cx="1605658" cy="1140492"/>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2"/>
          <p:cNvSpPr/>
          <p:nvPr/>
        </p:nvSpPr>
        <p:spPr>
          <a:xfrm rot="-5400000">
            <a:off x="7242794" y="327957"/>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2"/>
          <p:cNvSpPr/>
          <p:nvPr/>
        </p:nvSpPr>
        <p:spPr>
          <a:xfrm rot="10800000" flipH="1">
            <a:off x="-13316" y="3126092"/>
            <a:ext cx="3025768" cy="2023351"/>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2"/>
          <p:cNvSpPr/>
          <p:nvPr/>
        </p:nvSpPr>
        <p:spPr>
          <a:xfrm rot="10800000">
            <a:off x="-13308" y="4132062"/>
            <a:ext cx="2619371" cy="1017382"/>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4" name="Google Shape;2074;p22"/>
          <p:cNvGrpSpPr/>
          <p:nvPr/>
        </p:nvGrpSpPr>
        <p:grpSpPr>
          <a:xfrm rot="10800000">
            <a:off x="5290591" y="0"/>
            <a:ext cx="3840097" cy="2558635"/>
            <a:chOff x="235225" y="2771600"/>
            <a:chExt cx="3133750" cy="2088000"/>
          </a:xfrm>
        </p:grpSpPr>
        <p:sp>
          <p:nvSpPr>
            <p:cNvPr id="2075" name="Google Shape;2075;p22"/>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2"/>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2"/>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2"/>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2"/>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0" name="Google Shape;2080;p22"/>
          <p:cNvGrpSpPr/>
          <p:nvPr/>
        </p:nvGrpSpPr>
        <p:grpSpPr>
          <a:xfrm>
            <a:off x="-2" y="9"/>
            <a:ext cx="3985907" cy="3918269"/>
            <a:chOff x="2524675" y="238075"/>
            <a:chExt cx="1178600" cy="1158600"/>
          </a:xfrm>
        </p:grpSpPr>
        <p:sp>
          <p:nvSpPr>
            <p:cNvPr id="2081" name="Google Shape;2081;p22"/>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2"/>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2"/>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2"/>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2"/>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2"/>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2"/>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2"/>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2"/>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2"/>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2"/>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2"/>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2"/>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2"/>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2"/>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2"/>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2"/>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2"/>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2"/>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2"/>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2"/>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2"/>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2"/>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2"/>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2"/>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2"/>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2"/>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2"/>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2"/>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2"/>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2"/>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2"/>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2"/>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2"/>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2"/>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2"/>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2"/>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2"/>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2"/>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2"/>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2"/>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2"/>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2"/>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2"/>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2"/>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2"/>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2"/>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2"/>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2"/>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2"/>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2"/>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2"/>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2"/>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2"/>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5" name="Google Shape;2135;p22"/>
          <p:cNvGrpSpPr/>
          <p:nvPr/>
        </p:nvGrpSpPr>
        <p:grpSpPr>
          <a:xfrm>
            <a:off x="5212442" y="3609126"/>
            <a:ext cx="3918269" cy="1521517"/>
            <a:chOff x="1302767" y="-2641999"/>
            <a:chExt cx="3918269" cy="1521517"/>
          </a:xfrm>
        </p:grpSpPr>
        <p:sp>
          <p:nvSpPr>
            <p:cNvPr id="2136" name="Google Shape;2136;p22"/>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2"/>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2"/>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2"/>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2"/>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2"/>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2"/>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2"/>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2"/>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2"/>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2"/>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2"/>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2"/>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9" name="Google Shape;2149;p22"/>
          <p:cNvGrpSpPr/>
          <p:nvPr/>
        </p:nvGrpSpPr>
        <p:grpSpPr>
          <a:xfrm>
            <a:off x="5212442" y="5926"/>
            <a:ext cx="3918269" cy="1521517"/>
            <a:chOff x="1302767" y="-2641999"/>
            <a:chExt cx="3918269" cy="1521517"/>
          </a:xfrm>
        </p:grpSpPr>
        <p:sp>
          <p:nvSpPr>
            <p:cNvPr id="2150" name="Google Shape;2150;p22"/>
            <p:cNvSpPr/>
            <p:nvPr/>
          </p:nvSpPr>
          <p:spPr>
            <a:xfrm rot="5400000" flipH="1">
              <a:off x="4768538" y="-1966464"/>
              <a:ext cx="61635" cy="6163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2"/>
            <p:cNvSpPr/>
            <p:nvPr/>
          </p:nvSpPr>
          <p:spPr>
            <a:xfrm rot="5400000" flipH="1">
              <a:off x="4571627" y="-1176537"/>
              <a:ext cx="26632" cy="26632"/>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2"/>
            <p:cNvSpPr/>
            <p:nvPr/>
          </p:nvSpPr>
          <p:spPr>
            <a:xfrm rot="5400000" flipH="1">
              <a:off x="1784814" y="-1196025"/>
              <a:ext cx="79475" cy="71612"/>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22"/>
            <p:cNvSpPr/>
            <p:nvPr/>
          </p:nvSpPr>
          <p:spPr>
            <a:xfrm rot="5400000" flipH="1">
              <a:off x="1300991" y="-2205565"/>
              <a:ext cx="76431" cy="7288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22"/>
            <p:cNvSpPr/>
            <p:nvPr/>
          </p:nvSpPr>
          <p:spPr>
            <a:xfrm rot="5400000" flipH="1">
              <a:off x="1660995" y="-1684499"/>
              <a:ext cx="35341" cy="35341"/>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22"/>
            <p:cNvSpPr/>
            <p:nvPr/>
          </p:nvSpPr>
          <p:spPr>
            <a:xfrm rot="5400000" flipH="1">
              <a:off x="4856594" y="-1149947"/>
              <a:ext cx="29507" cy="29423"/>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22"/>
            <p:cNvSpPr/>
            <p:nvPr/>
          </p:nvSpPr>
          <p:spPr>
            <a:xfrm rot="5400000" flipH="1">
              <a:off x="5041626" y="-1420288"/>
              <a:ext cx="55801" cy="5597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22"/>
            <p:cNvSpPr/>
            <p:nvPr/>
          </p:nvSpPr>
          <p:spPr>
            <a:xfrm rot="5400000" flipH="1">
              <a:off x="4764776" y="-1162545"/>
              <a:ext cx="44303" cy="39822"/>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22"/>
            <p:cNvSpPr/>
            <p:nvPr/>
          </p:nvSpPr>
          <p:spPr>
            <a:xfrm rot="5400000" flipH="1">
              <a:off x="4633431" y="-2351325"/>
              <a:ext cx="17670" cy="17670"/>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22"/>
            <p:cNvSpPr/>
            <p:nvPr/>
          </p:nvSpPr>
          <p:spPr>
            <a:xfrm rot="5400000" flipH="1">
              <a:off x="4611322" y="-2628852"/>
              <a:ext cx="26632" cy="29423"/>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22"/>
            <p:cNvSpPr/>
            <p:nvPr/>
          </p:nvSpPr>
          <p:spPr>
            <a:xfrm rot="5400000" flipH="1">
              <a:off x="5013683" y="-2364387"/>
              <a:ext cx="29507" cy="26379"/>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22"/>
            <p:cNvSpPr/>
            <p:nvPr/>
          </p:nvSpPr>
          <p:spPr>
            <a:xfrm rot="5400000" flipH="1">
              <a:off x="4518235" y="-2639928"/>
              <a:ext cx="43965" cy="39822"/>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22"/>
            <p:cNvSpPr/>
            <p:nvPr/>
          </p:nvSpPr>
          <p:spPr>
            <a:xfrm rot="5400000" flipH="1">
              <a:off x="5179143" y="-1794030"/>
              <a:ext cx="43965" cy="39822"/>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3" name="Google Shape;2163;p22"/>
          <p:cNvSpPr/>
          <p:nvPr/>
        </p:nvSpPr>
        <p:spPr>
          <a:xfrm flipH="1">
            <a:off x="-13314" y="4415703"/>
            <a:ext cx="1716064" cy="727104"/>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4" name="Google Shape;2164;p22"/>
          <p:cNvGrpSpPr/>
          <p:nvPr/>
        </p:nvGrpSpPr>
        <p:grpSpPr>
          <a:xfrm rot="-5400000">
            <a:off x="5178623" y="1191409"/>
            <a:ext cx="3985907" cy="3918269"/>
            <a:chOff x="2524675" y="238075"/>
            <a:chExt cx="1178600" cy="1158600"/>
          </a:xfrm>
        </p:grpSpPr>
        <p:sp>
          <p:nvSpPr>
            <p:cNvPr id="2165" name="Google Shape;2165;p22"/>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22"/>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22"/>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22"/>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2"/>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2"/>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2"/>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2"/>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2"/>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2"/>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2"/>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2"/>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2"/>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2"/>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2"/>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2"/>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2"/>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2"/>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2"/>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2"/>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2"/>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2"/>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2"/>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2"/>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2"/>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2"/>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2"/>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2"/>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2"/>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2"/>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2"/>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2"/>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2"/>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2"/>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2"/>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2"/>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2"/>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2"/>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2"/>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2"/>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2"/>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2"/>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2"/>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2"/>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2"/>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2"/>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2"/>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2"/>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2"/>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2"/>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2"/>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2"/>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2"/>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2"/>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2">
    <p:spTree>
      <p:nvGrpSpPr>
        <p:cNvPr id="1" name="Shape 2219"/>
        <p:cNvGrpSpPr/>
        <p:nvPr/>
      </p:nvGrpSpPr>
      <p:grpSpPr>
        <a:xfrm>
          <a:off x="0" y="0"/>
          <a:ext cx="0" cy="0"/>
          <a:chOff x="0" y="0"/>
          <a:chExt cx="0" cy="0"/>
        </a:xfrm>
      </p:grpSpPr>
      <p:sp>
        <p:nvSpPr>
          <p:cNvPr id="2220" name="Google Shape;2220;p23"/>
          <p:cNvSpPr txBox="1">
            <a:spLocks noGrp="1"/>
          </p:cNvSpPr>
          <p:nvPr>
            <p:ph type="title"/>
          </p:nvPr>
        </p:nvSpPr>
        <p:spPr>
          <a:xfrm>
            <a:off x="3134400" y="2871000"/>
            <a:ext cx="2875200" cy="47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221" name="Google Shape;2221;p23"/>
          <p:cNvSpPr txBox="1">
            <a:spLocks noGrp="1"/>
          </p:cNvSpPr>
          <p:nvPr>
            <p:ph type="subTitle" idx="1"/>
          </p:nvPr>
        </p:nvSpPr>
        <p:spPr>
          <a:xfrm>
            <a:off x="1231050" y="1809525"/>
            <a:ext cx="6681900" cy="103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700"/>
              <a:buNone/>
              <a:defRPr sz="25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2222" name="Google Shape;2222;p23"/>
          <p:cNvSpPr/>
          <p:nvPr/>
        </p:nvSpPr>
        <p:spPr>
          <a:xfrm>
            <a:off x="-2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3"/>
          <p:cNvSpPr/>
          <p:nvPr/>
        </p:nvSpPr>
        <p:spPr>
          <a:xfrm rot="10800000">
            <a:off x="-26"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3"/>
          <p:cNvSpPr/>
          <p:nvPr/>
        </p:nvSpPr>
        <p:spPr>
          <a:xfrm flipH="1">
            <a:off x="13729"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5" name="Google Shape;2225;p23"/>
          <p:cNvGrpSpPr/>
          <p:nvPr/>
        </p:nvGrpSpPr>
        <p:grpSpPr>
          <a:xfrm>
            <a:off x="-2" y="9"/>
            <a:ext cx="3985907" cy="3918269"/>
            <a:chOff x="2524675" y="238075"/>
            <a:chExt cx="1178600" cy="1158600"/>
          </a:xfrm>
        </p:grpSpPr>
        <p:sp>
          <p:nvSpPr>
            <p:cNvPr id="2226" name="Google Shape;2226;p23"/>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3"/>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3"/>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3"/>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3"/>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3"/>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3"/>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3"/>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3"/>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3"/>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23"/>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3"/>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23"/>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23"/>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3"/>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3"/>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3"/>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3"/>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3"/>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3"/>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3"/>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3"/>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3"/>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3"/>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3"/>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3"/>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3"/>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3"/>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3"/>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3"/>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3"/>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3"/>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3"/>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3"/>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3"/>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3"/>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3"/>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3"/>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3"/>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3"/>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3"/>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3"/>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3"/>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3"/>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3"/>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3"/>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3"/>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3"/>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3"/>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3"/>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3"/>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3"/>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3"/>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3"/>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0" name="Google Shape;2280;p23"/>
          <p:cNvGrpSpPr/>
          <p:nvPr/>
        </p:nvGrpSpPr>
        <p:grpSpPr>
          <a:xfrm flipH="1">
            <a:off x="5287722" y="1942450"/>
            <a:ext cx="3853412" cy="3206994"/>
            <a:chOff x="-13316" y="1942450"/>
            <a:chExt cx="3853412" cy="3206994"/>
          </a:xfrm>
        </p:grpSpPr>
        <p:grpSp>
          <p:nvGrpSpPr>
            <p:cNvPr id="2281" name="Google Shape;2281;p23"/>
            <p:cNvGrpSpPr/>
            <p:nvPr/>
          </p:nvGrpSpPr>
          <p:grpSpPr>
            <a:xfrm rot="-5400000" flipH="1">
              <a:off x="-784725" y="2727175"/>
              <a:ext cx="3189300" cy="1619850"/>
              <a:chOff x="4185675" y="845125"/>
              <a:chExt cx="3189300" cy="1619850"/>
            </a:xfrm>
          </p:grpSpPr>
          <p:sp>
            <p:nvSpPr>
              <p:cNvPr id="2282" name="Google Shape;2282;p23"/>
              <p:cNvSpPr/>
              <p:nvPr/>
            </p:nvSpPr>
            <p:spPr>
              <a:xfrm>
                <a:off x="4185675" y="845125"/>
                <a:ext cx="3189300" cy="1619850"/>
              </a:xfrm>
              <a:custGeom>
                <a:avLst/>
                <a:gdLst/>
                <a:ahLst/>
                <a:cxnLst/>
                <a:rect l="l" t="t" r="r" b="b"/>
                <a:pathLst>
                  <a:path w="127572" h="64794" extrusionOk="0">
                    <a:moveTo>
                      <a:pt x="113336" y="23816"/>
                    </a:moveTo>
                    <a:cubicBezTo>
                      <a:pt x="113349" y="23816"/>
                      <a:pt x="113375" y="23828"/>
                      <a:pt x="113414" y="23864"/>
                    </a:cubicBezTo>
                    <a:cubicBezTo>
                      <a:pt x="113336" y="23864"/>
                      <a:pt x="113311" y="23816"/>
                      <a:pt x="113336" y="23816"/>
                    </a:cubicBezTo>
                    <a:close/>
                    <a:moveTo>
                      <a:pt x="1" y="0"/>
                    </a:moveTo>
                    <a:cubicBezTo>
                      <a:pt x="11578" y="3144"/>
                      <a:pt x="24234" y="3902"/>
                      <a:pt x="36229" y="3902"/>
                    </a:cubicBezTo>
                    <a:cubicBezTo>
                      <a:pt x="39143" y="3902"/>
                      <a:pt x="42018" y="3858"/>
                      <a:pt x="44829" y="3791"/>
                    </a:cubicBezTo>
                    <a:cubicBezTo>
                      <a:pt x="47556" y="3735"/>
                      <a:pt x="50348" y="3599"/>
                      <a:pt x="53102" y="3599"/>
                    </a:cubicBezTo>
                    <a:cubicBezTo>
                      <a:pt x="61161" y="3599"/>
                      <a:pt x="68895" y="4764"/>
                      <a:pt x="73715" y="12489"/>
                    </a:cubicBezTo>
                    <a:cubicBezTo>
                      <a:pt x="78060" y="19403"/>
                      <a:pt x="81967" y="26433"/>
                      <a:pt x="90772" y="28101"/>
                    </a:cubicBezTo>
                    <a:cubicBezTo>
                      <a:pt x="98694" y="29662"/>
                      <a:pt x="106054" y="27325"/>
                      <a:pt x="111184" y="35354"/>
                    </a:cubicBezTo>
                    <a:cubicBezTo>
                      <a:pt x="113075" y="38360"/>
                      <a:pt x="113744" y="41822"/>
                      <a:pt x="114413" y="45274"/>
                    </a:cubicBezTo>
                    <a:cubicBezTo>
                      <a:pt x="115421" y="50520"/>
                      <a:pt x="117651" y="54864"/>
                      <a:pt x="120997" y="58995"/>
                    </a:cubicBezTo>
                    <a:cubicBezTo>
                      <a:pt x="123004" y="61225"/>
                      <a:pt x="125234" y="63232"/>
                      <a:pt x="127571" y="64793"/>
                    </a:cubicBezTo>
                    <a:lnTo>
                      <a:pt x="127571" y="52527"/>
                    </a:lnTo>
                    <a:cubicBezTo>
                      <a:pt x="125787" y="51073"/>
                      <a:pt x="124226" y="49405"/>
                      <a:pt x="122888" y="47505"/>
                    </a:cubicBezTo>
                    <a:cubicBezTo>
                      <a:pt x="120328" y="43606"/>
                      <a:pt x="118650" y="39146"/>
                      <a:pt x="117981" y="34569"/>
                    </a:cubicBezTo>
                    <a:cubicBezTo>
                      <a:pt x="117428" y="30555"/>
                      <a:pt x="117535" y="25871"/>
                      <a:pt x="113414" y="23864"/>
                    </a:cubicBezTo>
                    <a:lnTo>
                      <a:pt x="113414" y="23864"/>
                    </a:lnTo>
                    <a:cubicBezTo>
                      <a:pt x="116643" y="25095"/>
                      <a:pt x="117874" y="28324"/>
                      <a:pt x="118650" y="31447"/>
                    </a:cubicBezTo>
                    <a:cubicBezTo>
                      <a:pt x="119766" y="35907"/>
                      <a:pt x="120774" y="40484"/>
                      <a:pt x="123111" y="44382"/>
                    </a:cubicBezTo>
                    <a:cubicBezTo>
                      <a:pt x="124342" y="46505"/>
                      <a:pt x="125787" y="48397"/>
                      <a:pt x="127571" y="50074"/>
                    </a:cubicBezTo>
                    <a:lnTo>
                      <a:pt x="127571" y="0"/>
                    </a:lnTo>
                    <a:lnTo>
                      <a:pt x="70816" y="0"/>
                    </a:lnTo>
                    <a:cubicBezTo>
                      <a:pt x="72154" y="339"/>
                      <a:pt x="73376" y="669"/>
                      <a:pt x="74714" y="1115"/>
                    </a:cubicBezTo>
                    <a:cubicBezTo>
                      <a:pt x="78399" y="2230"/>
                      <a:pt x="82297" y="3568"/>
                      <a:pt x="85420" y="5915"/>
                    </a:cubicBezTo>
                    <a:cubicBezTo>
                      <a:pt x="87766" y="7699"/>
                      <a:pt x="89211" y="10036"/>
                      <a:pt x="90665" y="12489"/>
                    </a:cubicBezTo>
                    <a:cubicBezTo>
                      <a:pt x="92226" y="15389"/>
                      <a:pt x="93225" y="19180"/>
                      <a:pt x="96571" y="20634"/>
                    </a:cubicBezTo>
                    <a:cubicBezTo>
                      <a:pt x="100701" y="22419"/>
                      <a:pt x="105608" y="22080"/>
                      <a:pt x="109952" y="22749"/>
                    </a:cubicBezTo>
                    <a:cubicBezTo>
                      <a:pt x="110068" y="22749"/>
                      <a:pt x="110068" y="22865"/>
                      <a:pt x="109952" y="22865"/>
                    </a:cubicBezTo>
                    <a:cubicBezTo>
                      <a:pt x="105715" y="22642"/>
                      <a:pt x="101147" y="23195"/>
                      <a:pt x="97017" y="21749"/>
                    </a:cubicBezTo>
                    <a:cubicBezTo>
                      <a:pt x="94118" y="20857"/>
                      <a:pt x="92110" y="18734"/>
                      <a:pt x="90549" y="16174"/>
                    </a:cubicBezTo>
                    <a:cubicBezTo>
                      <a:pt x="88988" y="13498"/>
                      <a:pt x="87543" y="10482"/>
                      <a:pt x="85312" y="8368"/>
                    </a:cubicBezTo>
                    <a:cubicBezTo>
                      <a:pt x="82413" y="5692"/>
                      <a:pt x="78506" y="4237"/>
                      <a:pt x="74714" y="3122"/>
                    </a:cubicBezTo>
                    <a:cubicBezTo>
                      <a:pt x="70254" y="1677"/>
                      <a:pt x="65686" y="785"/>
                      <a:pt x="611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3"/>
              <p:cNvSpPr/>
              <p:nvPr/>
            </p:nvSpPr>
            <p:spPr>
              <a:xfrm>
                <a:off x="5713400" y="845125"/>
                <a:ext cx="1224000" cy="579875"/>
              </a:xfrm>
              <a:custGeom>
                <a:avLst/>
                <a:gdLst/>
                <a:ahLst/>
                <a:cxnLst/>
                <a:rect l="l" t="t" r="r" b="b"/>
                <a:pathLst>
                  <a:path w="48960" h="23195" extrusionOk="0">
                    <a:moveTo>
                      <a:pt x="1" y="0"/>
                    </a:moveTo>
                    <a:cubicBezTo>
                      <a:pt x="4577" y="785"/>
                      <a:pt x="9145" y="1677"/>
                      <a:pt x="13605" y="3122"/>
                    </a:cubicBezTo>
                    <a:cubicBezTo>
                      <a:pt x="17397" y="4237"/>
                      <a:pt x="21304" y="5692"/>
                      <a:pt x="24203" y="8368"/>
                    </a:cubicBezTo>
                    <a:cubicBezTo>
                      <a:pt x="26434" y="10482"/>
                      <a:pt x="27879" y="13498"/>
                      <a:pt x="29440" y="16174"/>
                    </a:cubicBezTo>
                    <a:cubicBezTo>
                      <a:pt x="31001" y="18734"/>
                      <a:pt x="33009" y="20857"/>
                      <a:pt x="35908" y="21749"/>
                    </a:cubicBezTo>
                    <a:cubicBezTo>
                      <a:pt x="40038" y="23195"/>
                      <a:pt x="44606" y="22642"/>
                      <a:pt x="48843" y="22865"/>
                    </a:cubicBezTo>
                    <a:cubicBezTo>
                      <a:pt x="48959" y="22865"/>
                      <a:pt x="48959" y="22749"/>
                      <a:pt x="48843" y="22749"/>
                    </a:cubicBezTo>
                    <a:cubicBezTo>
                      <a:pt x="44499" y="22080"/>
                      <a:pt x="39592" y="22419"/>
                      <a:pt x="35462" y="20634"/>
                    </a:cubicBezTo>
                    <a:cubicBezTo>
                      <a:pt x="32116" y="19180"/>
                      <a:pt x="31117" y="15389"/>
                      <a:pt x="29556" y="12489"/>
                    </a:cubicBezTo>
                    <a:cubicBezTo>
                      <a:pt x="28102" y="10036"/>
                      <a:pt x="26657" y="7699"/>
                      <a:pt x="24311" y="5915"/>
                    </a:cubicBezTo>
                    <a:cubicBezTo>
                      <a:pt x="21188" y="3568"/>
                      <a:pt x="17290" y="2230"/>
                      <a:pt x="13605" y="1115"/>
                    </a:cubicBezTo>
                    <a:cubicBezTo>
                      <a:pt x="12267" y="669"/>
                      <a:pt x="11045" y="339"/>
                      <a:pt x="97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3"/>
              <p:cNvSpPr/>
              <p:nvPr/>
            </p:nvSpPr>
            <p:spPr>
              <a:xfrm>
                <a:off x="7018425" y="1440525"/>
                <a:ext cx="356550" cy="717800"/>
              </a:xfrm>
              <a:custGeom>
                <a:avLst/>
                <a:gdLst/>
                <a:ahLst/>
                <a:cxnLst/>
                <a:rect l="l" t="t" r="r" b="b"/>
                <a:pathLst>
                  <a:path w="14262" h="28712" extrusionOk="0">
                    <a:moveTo>
                      <a:pt x="26" y="0"/>
                    </a:moveTo>
                    <a:cubicBezTo>
                      <a:pt x="1" y="0"/>
                      <a:pt x="26" y="48"/>
                      <a:pt x="104" y="48"/>
                    </a:cubicBezTo>
                    <a:cubicBezTo>
                      <a:pt x="65" y="12"/>
                      <a:pt x="39" y="0"/>
                      <a:pt x="26" y="0"/>
                    </a:cubicBezTo>
                    <a:close/>
                    <a:moveTo>
                      <a:pt x="104" y="48"/>
                    </a:moveTo>
                    <a:lnTo>
                      <a:pt x="104" y="48"/>
                    </a:lnTo>
                    <a:cubicBezTo>
                      <a:pt x="4225" y="2055"/>
                      <a:pt x="4118" y="6739"/>
                      <a:pt x="4671" y="10753"/>
                    </a:cubicBezTo>
                    <a:cubicBezTo>
                      <a:pt x="5340" y="15330"/>
                      <a:pt x="7018" y="19790"/>
                      <a:pt x="9578" y="23689"/>
                    </a:cubicBezTo>
                    <a:cubicBezTo>
                      <a:pt x="10916" y="25589"/>
                      <a:pt x="12477" y="27257"/>
                      <a:pt x="14261" y="28711"/>
                    </a:cubicBezTo>
                    <a:lnTo>
                      <a:pt x="14261" y="26258"/>
                    </a:lnTo>
                    <a:cubicBezTo>
                      <a:pt x="12477" y="24581"/>
                      <a:pt x="11032" y="22689"/>
                      <a:pt x="9801" y="20566"/>
                    </a:cubicBezTo>
                    <a:cubicBezTo>
                      <a:pt x="7464" y="16668"/>
                      <a:pt x="6456" y="12091"/>
                      <a:pt x="5340" y="7631"/>
                    </a:cubicBezTo>
                    <a:cubicBezTo>
                      <a:pt x="4564" y="4508"/>
                      <a:pt x="3333" y="1279"/>
                      <a:pt x="104" y="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5" name="Google Shape;2285;p23"/>
            <p:cNvSpPr/>
            <p:nvPr/>
          </p:nvSpPr>
          <p:spPr>
            <a:xfrm rot="5400000">
              <a:off x="-335338" y="3242300"/>
              <a:ext cx="2223230" cy="1579186"/>
            </a:xfrm>
            <a:custGeom>
              <a:avLst/>
              <a:gdLst/>
              <a:ahLst/>
              <a:cxnLst/>
              <a:rect l="l" t="t" r="r" b="b"/>
              <a:pathLst>
                <a:path w="19872" h="14115" extrusionOk="0">
                  <a:moveTo>
                    <a:pt x="17580" y="1"/>
                  </a:moveTo>
                  <a:cubicBezTo>
                    <a:pt x="15754" y="1"/>
                    <a:pt x="14606" y="2651"/>
                    <a:pt x="16189" y="6230"/>
                  </a:cubicBezTo>
                  <a:cubicBezTo>
                    <a:pt x="16973" y="7970"/>
                    <a:pt x="15814" y="9152"/>
                    <a:pt x="14477" y="9152"/>
                  </a:cubicBezTo>
                  <a:cubicBezTo>
                    <a:pt x="13625" y="9152"/>
                    <a:pt x="12700" y="8672"/>
                    <a:pt x="12159" y="7550"/>
                  </a:cubicBezTo>
                  <a:cubicBezTo>
                    <a:pt x="11482" y="6181"/>
                    <a:pt x="10157" y="5415"/>
                    <a:pt x="8843" y="5415"/>
                  </a:cubicBezTo>
                  <a:cubicBezTo>
                    <a:pt x="7388" y="5415"/>
                    <a:pt x="5948" y="6354"/>
                    <a:pt x="5420" y="8454"/>
                  </a:cubicBezTo>
                  <a:cubicBezTo>
                    <a:pt x="4619" y="11650"/>
                    <a:pt x="2571" y="14115"/>
                    <a:pt x="0" y="14115"/>
                  </a:cubicBezTo>
                  <a:lnTo>
                    <a:pt x="19871" y="14115"/>
                  </a:lnTo>
                  <a:lnTo>
                    <a:pt x="19593" y="983"/>
                  </a:lnTo>
                  <a:cubicBezTo>
                    <a:pt x="18898" y="306"/>
                    <a:pt x="18200" y="1"/>
                    <a:pt x="175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3"/>
            <p:cNvSpPr/>
            <p:nvPr/>
          </p:nvSpPr>
          <p:spPr>
            <a:xfrm flipH="1">
              <a:off x="0" y="4239925"/>
              <a:ext cx="2132607" cy="903576"/>
            </a:xfrm>
            <a:custGeom>
              <a:avLst/>
              <a:gdLst/>
              <a:ahLst/>
              <a:cxnLst/>
              <a:rect l="l" t="t" r="r" b="b"/>
              <a:pathLst>
                <a:path w="15176" h="6430" extrusionOk="0">
                  <a:moveTo>
                    <a:pt x="14851" y="1"/>
                  </a:moveTo>
                  <a:cubicBezTo>
                    <a:pt x="13065" y="1"/>
                    <a:pt x="13747" y="3704"/>
                    <a:pt x="11309" y="3704"/>
                  </a:cubicBezTo>
                  <a:cubicBezTo>
                    <a:pt x="10789" y="3704"/>
                    <a:pt x="10127" y="3536"/>
                    <a:pt x="9270" y="3128"/>
                  </a:cubicBezTo>
                  <a:cubicBezTo>
                    <a:pt x="8066" y="2566"/>
                    <a:pt x="6609" y="2262"/>
                    <a:pt x="5236" y="2262"/>
                  </a:cubicBezTo>
                  <a:cubicBezTo>
                    <a:pt x="2446" y="2262"/>
                    <a:pt x="1" y="3518"/>
                    <a:pt x="724" y="6429"/>
                  </a:cubicBezTo>
                  <a:lnTo>
                    <a:pt x="15175" y="6429"/>
                  </a:lnTo>
                  <a:lnTo>
                    <a:pt x="15175" y="37"/>
                  </a:lnTo>
                  <a:cubicBezTo>
                    <a:pt x="15059" y="13"/>
                    <a:pt x="14951" y="1"/>
                    <a:pt x="148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7" name="Google Shape;2287;p23"/>
            <p:cNvGrpSpPr/>
            <p:nvPr/>
          </p:nvGrpSpPr>
          <p:grpSpPr>
            <a:xfrm>
              <a:off x="-1" y="2590808"/>
              <a:ext cx="3840097" cy="2558635"/>
              <a:chOff x="235225" y="2771600"/>
              <a:chExt cx="3133750" cy="2088000"/>
            </a:xfrm>
          </p:grpSpPr>
          <p:sp>
            <p:nvSpPr>
              <p:cNvPr id="2288" name="Google Shape;2288;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93" name="Google Shape;2293;p23"/>
          <p:cNvGrpSpPr/>
          <p:nvPr/>
        </p:nvGrpSpPr>
        <p:grpSpPr>
          <a:xfrm>
            <a:off x="5158098" y="1231184"/>
            <a:ext cx="3985907" cy="3918269"/>
            <a:chOff x="2524675" y="238075"/>
            <a:chExt cx="1178600" cy="1158600"/>
          </a:xfrm>
        </p:grpSpPr>
        <p:sp>
          <p:nvSpPr>
            <p:cNvPr id="2294" name="Google Shape;2294;p23"/>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3"/>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3"/>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3"/>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3"/>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3"/>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3"/>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3"/>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3"/>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3"/>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3"/>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3"/>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3"/>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3"/>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3"/>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3"/>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3"/>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3"/>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23"/>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23"/>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23"/>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23"/>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23"/>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23"/>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23"/>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23"/>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23"/>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23"/>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23"/>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23"/>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23"/>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23"/>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23"/>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23"/>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23"/>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23"/>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23"/>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23"/>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23"/>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23"/>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23"/>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23"/>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23"/>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23"/>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23"/>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23"/>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23"/>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23"/>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23"/>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23"/>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23"/>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23"/>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23"/>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23"/>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8" name="Google Shape;2348;p23"/>
          <p:cNvGrpSpPr/>
          <p:nvPr/>
        </p:nvGrpSpPr>
        <p:grpSpPr>
          <a:xfrm>
            <a:off x="-26" y="2571758"/>
            <a:ext cx="3840097" cy="2558635"/>
            <a:chOff x="235225" y="2771600"/>
            <a:chExt cx="3133750" cy="2088000"/>
          </a:xfrm>
        </p:grpSpPr>
        <p:sp>
          <p:nvSpPr>
            <p:cNvPr id="2349" name="Google Shape;2349;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4" name="Google Shape;2354;p23"/>
          <p:cNvGrpSpPr/>
          <p:nvPr/>
        </p:nvGrpSpPr>
        <p:grpSpPr>
          <a:xfrm rot="10800000">
            <a:off x="5303899" y="8"/>
            <a:ext cx="3840097" cy="2558635"/>
            <a:chOff x="235225" y="2771600"/>
            <a:chExt cx="3133750" cy="2088000"/>
          </a:xfrm>
        </p:grpSpPr>
        <p:sp>
          <p:nvSpPr>
            <p:cNvPr id="2355" name="Google Shape;2355;p23"/>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23"/>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23"/>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23"/>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23"/>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1">
  <p:cSld name="CUSTOM_15">
    <p:spTree>
      <p:nvGrpSpPr>
        <p:cNvPr id="1" name="Shape 2525"/>
        <p:cNvGrpSpPr/>
        <p:nvPr/>
      </p:nvGrpSpPr>
      <p:grpSpPr>
        <a:xfrm>
          <a:off x="0" y="0"/>
          <a:ext cx="0" cy="0"/>
          <a:chOff x="0" y="0"/>
          <a:chExt cx="0" cy="0"/>
        </a:xfrm>
      </p:grpSpPr>
      <p:sp>
        <p:nvSpPr>
          <p:cNvPr id="2526" name="Google Shape;2526;p26"/>
          <p:cNvSpPr txBox="1">
            <a:spLocks noGrp="1"/>
          </p:cNvSpPr>
          <p:nvPr>
            <p:ph type="title"/>
          </p:nvPr>
        </p:nvSpPr>
        <p:spPr>
          <a:xfrm>
            <a:off x="720000" y="541975"/>
            <a:ext cx="7704000" cy="277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Font typeface="Montserrat Black" panose="00000A00000000000000"/>
              <a:buNone/>
              <a:defRPr sz="2500">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1pPr>
            <a:lvl2pPr lvl="1" algn="ctr" rtl="0">
              <a:spcBef>
                <a:spcPts val="0"/>
              </a:spcBef>
              <a:spcAft>
                <a:spcPts val="0"/>
              </a:spcAft>
              <a:buClr>
                <a:schemeClr val="dk1"/>
              </a:buClr>
              <a:buSzPts val="3500"/>
              <a:buNone/>
              <a:defRPr sz="3500">
                <a:solidFill>
                  <a:schemeClr val="dk1"/>
                </a:solidFill>
              </a:defRPr>
            </a:lvl2pPr>
            <a:lvl3pPr lvl="2" algn="ctr" rtl="0">
              <a:spcBef>
                <a:spcPts val="0"/>
              </a:spcBef>
              <a:spcAft>
                <a:spcPts val="0"/>
              </a:spcAft>
              <a:buClr>
                <a:schemeClr val="dk1"/>
              </a:buClr>
              <a:buSzPts val="3500"/>
              <a:buNone/>
              <a:defRPr sz="3500">
                <a:solidFill>
                  <a:schemeClr val="dk1"/>
                </a:solidFill>
              </a:defRPr>
            </a:lvl3pPr>
            <a:lvl4pPr lvl="3" algn="ctr" rtl="0">
              <a:spcBef>
                <a:spcPts val="0"/>
              </a:spcBef>
              <a:spcAft>
                <a:spcPts val="0"/>
              </a:spcAft>
              <a:buClr>
                <a:schemeClr val="dk1"/>
              </a:buClr>
              <a:buSzPts val="3500"/>
              <a:buNone/>
              <a:defRPr sz="3500">
                <a:solidFill>
                  <a:schemeClr val="dk1"/>
                </a:solidFill>
              </a:defRPr>
            </a:lvl4pPr>
            <a:lvl5pPr lvl="4" algn="ctr" rtl="0">
              <a:spcBef>
                <a:spcPts val="0"/>
              </a:spcBef>
              <a:spcAft>
                <a:spcPts val="0"/>
              </a:spcAft>
              <a:buClr>
                <a:schemeClr val="dk1"/>
              </a:buClr>
              <a:buSzPts val="3500"/>
              <a:buNone/>
              <a:defRPr sz="3500">
                <a:solidFill>
                  <a:schemeClr val="dk1"/>
                </a:solidFill>
              </a:defRPr>
            </a:lvl5pPr>
            <a:lvl6pPr lvl="5" algn="ctr" rtl="0">
              <a:spcBef>
                <a:spcPts val="0"/>
              </a:spcBef>
              <a:spcAft>
                <a:spcPts val="0"/>
              </a:spcAft>
              <a:buClr>
                <a:schemeClr val="dk1"/>
              </a:buClr>
              <a:buSzPts val="3500"/>
              <a:buNone/>
              <a:defRPr sz="3500">
                <a:solidFill>
                  <a:schemeClr val="dk1"/>
                </a:solidFill>
              </a:defRPr>
            </a:lvl6pPr>
            <a:lvl7pPr lvl="6" algn="ctr" rtl="0">
              <a:spcBef>
                <a:spcPts val="0"/>
              </a:spcBef>
              <a:spcAft>
                <a:spcPts val="0"/>
              </a:spcAft>
              <a:buClr>
                <a:schemeClr val="dk1"/>
              </a:buClr>
              <a:buSzPts val="3500"/>
              <a:buNone/>
              <a:defRPr sz="3500">
                <a:solidFill>
                  <a:schemeClr val="dk1"/>
                </a:solidFill>
              </a:defRPr>
            </a:lvl7pPr>
            <a:lvl8pPr lvl="7" algn="ctr" rtl="0">
              <a:spcBef>
                <a:spcPts val="0"/>
              </a:spcBef>
              <a:spcAft>
                <a:spcPts val="0"/>
              </a:spcAft>
              <a:buClr>
                <a:schemeClr val="dk1"/>
              </a:buClr>
              <a:buSzPts val="3500"/>
              <a:buNone/>
              <a:defRPr sz="3500">
                <a:solidFill>
                  <a:schemeClr val="dk1"/>
                </a:solidFill>
              </a:defRPr>
            </a:lvl8pPr>
            <a:lvl9pPr lvl="8" algn="ctr" rtl="0">
              <a:spcBef>
                <a:spcPts val="0"/>
              </a:spcBef>
              <a:spcAft>
                <a:spcPts val="0"/>
              </a:spcAft>
              <a:buClr>
                <a:schemeClr val="dk1"/>
              </a:buClr>
              <a:buSzPts val="3500"/>
              <a:buNone/>
              <a:defRPr sz="3500">
                <a:solidFill>
                  <a:schemeClr val="dk1"/>
                </a:solidFill>
              </a:defRPr>
            </a:lvl9pPr>
          </a:lstStyle>
          <a:p>
            <a:endParaRPr/>
          </a:p>
        </p:txBody>
      </p:sp>
      <p:sp>
        <p:nvSpPr>
          <p:cNvPr id="2527" name="Google Shape;2527;p26"/>
          <p:cNvSpPr txBox="1">
            <a:spLocks noGrp="1"/>
          </p:cNvSpPr>
          <p:nvPr>
            <p:ph type="body" idx="1"/>
          </p:nvPr>
        </p:nvSpPr>
        <p:spPr>
          <a:xfrm>
            <a:off x="1890750" y="3027963"/>
            <a:ext cx="5362500" cy="647700"/>
          </a:xfrm>
          <a:prstGeom prst="rect">
            <a:avLst/>
          </a:prstGeom>
        </p:spPr>
        <p:txBody>
          <a:bodyPr spcFirstLastPara="1" wrap="square" lIns="91425" tIns="91425" rIns="91425" bIns="91425" anchor="ctr" anchorCtr="0">
            <a:noAutofit/>
          </a:bodyPr>
          <a:lstStyle>
            <a:lvl1pPr marL="457200" lvl="0" indent="-330200" algn="ctr">
              <a:spcBef>
                <a:spcPts val="0"/>
              </a:spcBef>
              <a:spcAft>
                <a:spcPts val="0"/>
              </a:spcAft>
              <a:buSzPts val="1600"/>
              <a:buChar char="●"/>
              <a:defRPr sz="1500"/>
            </a:lvl1pPr>
            <a:lvl2pPr marL="914400" lvl="1" indent="-330200" algn="ctr">
              <a:spcBef>
                <a:spcPts val="0"/>
              </a:spcBef>
              <a:spcAft>
                <a:spcPts val="0"/>
              </a:spcAft>
              <a:buSzPts val="1600"/>
              <a:buChar char="○"/>
              <a:defRPr sz="1600"/>
            </a:lvl2pPr>
            <a:lvl3pPr marL="1371600" lvl="2" indent="-330200" algn="ctr">
              <a:spcBef>
                <a:spcPts val="0"/>
              </a:spcBef>
              <a:spcAft>
                <a:spcPts val="0"/>
              </a:spcAft>
              <a:buSzPts val="1600"/>
              <a:buChar char="■"/>
              <a:defRPr sz="1600"/>
            </a:lvl3pPr>
            <a:lvl4pPr marL="1828800" lvl="3" indent="-330200" algn="ctr">
              <a:spcBef>
                <a:spcPts val="0"/>
              </a:spcBef>
              <a:spcAft>
                <a:spcPts val="0"/>
              </a:spcAft>
              <a:buSzPts val="1600"/>
              <a:buChar char="●"/>
              <a:defRPr sz="1600"/>
            </a:lvl4pPr>
            <a:lvl5pPr marL="2286000" lvl="4" indent="-330200" algn="ctr">
              <a:spcBef>
                <a:spcPts val="0"/>
              </a:spcBef>
              <a:spcAft>
                <a:spcPts val="0"/>
              </a:spcAft>
              <a:buSzPts val="1600"/>
              <a:buChar char="○"/>
              <a:defRPr sz="1600"/>
            </a:lvl5pPr>
            <a:lvl6pPr marL="2743200" lvl="5" indent="-330200" algn="ctr">
              <a:spcBef>
                <a:spcPts val="0"/>
              </a:spcBef>
              <a:spcAft>
                <a:spcPts val="0"/>
              </a:spcAft>
              <a:buSzPts val="1600"/>
              <a:buChar char="■"/>
              <a:defRPr sz="1600"/>
            </a:lvl6pPr>
            <a:lvl7pPr marL="3200400" lvl="6" indent="-330200" algn="ctr">
              <a:spcBef>
                <a:spcPts val="0"/>
              </a:spcBef>
              <a:spcAft>
                <a:spcPts val="0"/>
              </a:spcAft>
              <a:buSzPts val="1600"/>
              <a:buChar char="●"/>
              <a:defRPr sz="1600"/>
            </a:lvl7pPr>
            <a:lvl8pPr marL="3657600" lvl="7" indent="-330200" algn="ctr">
              <a:spcBef>
                <a:spcPts val="0"/>
              </a:spcBef>
              <a:spcAft>
                <a:spcPts val="0"/>
              </a:spcAft>
              <a:buSzPts val="1600"/>
              <a:buChar char="○"/>
              <a:defRPr sz="1600"/>
            </a:lvl8pPr>
            <a:lvl9pPr marL="4114800" lvl="8" indent="-330200" algn="ctr">
              <a:spcBef>
                <a:spcPts val="0"/>
              </a:spcBef>
              <a:spcAft>
                <a:spcPts val="0"/>
              </a:spcAft>
              <a:buSzPts val="1600"/>
              <a:buChar char="■"/>
              <a:defRPr sz="1600"/>
            </a:lvl9pPr>
          </a:lstStyle>
          <a:p>
            <a:endParaRPr/>
          </a:p>
        </p:txBody>
      </p:sp>
      <p:sp>
        <p:nvSpPr>
          <p:cNvPr id="2528" name="Google Shape;2528;p26"/>
          <p:cNvSpPr/>
          <p:nvPr/>
        </p:nvSpPr>
        <p:spPr>
          <a:xfrm flipH="1">
            <a:off x="6722555" y="0"/>
            <a:ext cx="2421450" cy="1619240"/>
          </a:xfrm>
          <a:custGeom>
            <a:avLst/>
            <a:gdLst/>
            <a:ahLst/>
            <a:cxnLst/>
            <a:rect l="l" t="t" r="r" b="b"/>
            <a:pathLst>
              <a:path w="25325" h="16935" extrusionOk="0">
                <a:moveTo>
                  <a:pt x="1" y="0"/>
                </a:moveTo>
                <a:lnTo>
                  <a:pt x="1" y="16536"/>
                </a:lnTo>
                <a:cubicBezTo>
                  <a:pt x="809" y="16817"/>
                  <a:pt x="1503" y="16935"/>
                  <a:pt x="2110" y="16935"/>
                </a:cubicBezTo>
                <a:cubicBezTo>
                  <a:pt x="5299" y="16935"/>
                  <a:pt x="6085" y="13681"/>
                  <a:pt x="8364" y="13681"/>
                </a:cubicBezTo>
                <a:cubicBezTo>
                  <a:pt x="8710" y="13681"/>
                  <a:pt x="9091" y="13756"/>
                  <a:pt x="9519" y="13929"/>
                </a:cubicBezTo>
                <a:cubicBezTo>
                  <a:pt x="10552" y="14339"/>
                  <a:pt x="11392" y="14518"/>
                  <a:pt x="12083" y="14518"/>
                </a:cubicBezTo>
                <a:cubicBezTo>
                  <a:pt x="16729" y="14518"/>
                  <a:pt x="14586" y="6431"/>
                  <a:pt x="18874" y="6431"/>
                </a:cubicBezTo>
                <a:cubicBezTo>
                  <a:pt x="19024" y="6431"/>
                  <a:pt x="19183" y="6441"/>
                  <a:pt x="19349" y="6462"/>
                </a:cubicBezTo>
                <a:cubicBezTo>
                  <a:pt x="19633" y="6495"/>
                  <a:pt x="19899" y="6510"/>
                  <a:pt x="20148" y="6510"/>
                </a:cubicBezTo>
                <a:cubicBezTo>
                  <a:pt x="24889" y="6510"/>
                  <a:pt x="23476" y="824"/>
                  <a:pt x="25325"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6"/>
          <p:cNvSpPr/>
          <p:nvPr/>
        </p:nvSpPr>
        <p:spPr>
          <a:xfrm rot="10800000" flipH="1">
            <a:off x="7105633" y="5"/>
            <a:ext cx="2038372" cy="1475619"/>
          </a:xfrm>
          <a:custGeom>
            <a:avLst/>
            <a:gdLst/>
            <a:ahLst/>
            <a:cxnLst/>
            <a:rect l="l" t="t" r="r" b="b"/>
            <a:pathLst>
              <a:path w="26333" h="19063" extrusionOk="0">
                <a:moveTo>
                  <a:pt x="25412" y="1"/>
                </a:moveTo>
                <a:cubicBezTo>
                  <a:pt x="22359" y="1"/>
                  <a:pt x="24734" y="5340"/>
                  <a:pt x="22109" y="5340"/>
                </a:cubicBezTo>
                <a:cubicBezTo>
                  <a:pt x="21690" y="5340"/>
                  <a:pt x="21144" y="5204"/>
                  <a:pt x="20427" y="4888"/>
                </a:cubicBezTo>
                <a:cubicBezTo>
                  <a:pt x="20150" y="4767"/>
                  <a:pt x="19905" y="4714"/>
                  <a:pt x="19685" y="4714"/>
                </a:cubicBezTo>
                <a:cubicBezTo>
                  <a:pt x="17927" y="4714"/>
                  <a:pt x="17797" y="8159"/>
                  <a:pt x="15642" y="8159"/>
                </a:cubicBezTo>
                <a:cubicBezTo>
                  <a:pt x="15202" y="8159"/>
                  <a:pt x="14676" y="8015"/>
                  <a:pt x="14035" y="7667"/>
                </a:cubicBezTo>
                <a:cubicBezTo>
                  <a:pt x="13530" y="7403"/>
                  <a:pt x="13035" y="7288"/>
                  <a:pt x="12567" y="7288"/>
                </a:cubicBezTo>
                <a:cubicBezTo>
                  <a:pt x="11003" y="7288"/>
                  <a:pt x="9742" y="8571"/>
                  <a:pt x="9449" y="9855"/>
                </a:cubicBezTo>
                <a:cubicBezTo>
                  <a:pt x="8824" y="12425"/>
                  <a:pt x="7573" y="14510"/>
                  <a:pt x="6287" y="14649"/>
                </a:cubicBezTo>
                <a:cubicBezTo>
                  <a:pt x="2813" y="15032"/>
                  <a:pt x="0" y="15830"/>
                  <a:pt x="0" y="19062"/>
                </a:cubicBezTo>
                <a:lnTo>
                  <a:pt x="26333" y="19062"/>
                </a:lnTo>
                <a:lnTo>
                  <a:pt x="26333" y="128"/>
                </a:lnTo>
                <a:cubicBezTo>
                  <a:pt x="25981" y="41"/>
                  <a:pt x="25676" y="1"/>
                  <a:pt x="25412"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6"/>
          <p:cNvSpPr/>
          <p:nvPr/>
        </p:nvSpPr>
        <p:spPr>
          <a:xfrm>
            <a:off x="7731266" y="0"/>
            <a:ext cx="1398984" cy="543375"/>
          </a:xfrm>
          <a:custGeom>
            <a:avLst/>
            <a:gdLst/>
            <a:ahLst/>
            <a:cxnLst/>
            <a:rect l="l" t="t" r="r" b="b"/>
            <a:pathLst>
              <a:path w="25360" h="9850" extrusionOk="0">
                <a:moveTo>
                  <a:pt x="0" y="0"/>
                </a:moveTo>
                <a:cubicBezTo>
                  <a:pt x="710" y="2250"/>
                  <a:pt x="1522" y="3945"/>
                  <a:pt x="3789" y="3945"/>
                </a:cubicBezTo>
                <a:cubicBezTo>
                  <a:pt x="4182" y="3945"/>
                  <a:pt x="4620" y="3894"/>
                  <a:pt x="5108" y="3786"/>
                </a:cubicBezTo>
                <a:cubicBezTo>
                  <a:pt x="5297" y="3744"/>
                  <a:pt x="5474" y="3725"/>
                  <a:pt x="5643" y="3725"/>
                </a:cubicBezTo>
                <a:cubicBezTo>
                  <a:pt x="8212" y="3725"/>
                  <a:pt x="8708" y="8194"/>
                  <a:pt x="12434" y="8194"/>
                </a:cubicBezTo>
                <a:cubicBezTo>
                  <a:pt x="13207" y="8194"/>
                  <a:pt x="14118" y="8001"/>
                  <a:pt x="15216" y="7537"/>
                </a:cubicBezTo>
                <a:cubicBezTo>
                  <a:pt x="16209" y="7117"/>
                  <a:pt x="16981" y="6948"/>
                  <a:pt x="17615" y="6948"/>
                </a:cubicBezTo>
                <a:cubicBezTo>
                  <a:pt x="20241" y="6948"/>
                  <a:pt x="20510" y="9850"/>
                  <a:pt x="24406" y="9850"/>
                </a:cubicBezTo>
                <a:cubicBezTo>
                  <a:pt x="24702" y="9850"/>
                  <a:pt x="25019" y="9833"/>
                  <a:pt x="25360" y="9797"/>
                </a:cubicBezTo>
                <a:lnTo>
                  <a:pt x="25360" y="0"/>
                </a:ln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1" name="Google Shape;2531;p26"/>
          <p:cNvGrpSpPr/>
          <p:nvPr/>
        </p:nvGrpSpPr>
        <p:grpSpPr>
          <a:xfrm rot="10800000" flipH="1">
            <a:off x="-16" y="8"/>
            <a:ext cx="3840097" cy="2558635"/>
            <a:chOff x="235225" y="2771600"/>
            <a:chExt cx="3133750" cy="2088000"/>
          </a:xfrm>
        </p:grpSpPr>
        <p:sp>
          <p:nvSpPr>
            <p:cNvPr id="2532" name="Google Shape;2532;p26"/>
            <p:cNvSpPr/>
            <p:nvPr/>
          </p:nvSpPr>
          <p:spPr>
            <a:xfrm>
              <a:off x="2616250" y="4833875"/>
              <a:ext cx="390300" cy="25725"/>
            </a:xfrm>
            <a:custGeom>
              <a:avLst/>
              <a:gdLst/>
              <a:ahLst/>
              <a:cxnLst/>
              <a:rect l="l" t="t" r="r" b="b"/>
              <a:pathLst>
                <a:path w="15612" h="1029" extrusionOk="0">
                  <a:moveTo>
                    <a:pt x="7918" y="0"/>
                  </a:moveTo>
                  <a:cubicBezTo>
                    <a:pt x="6022" y="0"/>
                    <a:pt x="4126" y="195"/>
                    <a:pt x="2230" y="583"/>
                  </a:cubicBezTo>
                  <a:cubicBezTo>
                    <a:pt x="1445" y="699"/>
                    <a:pt x="776" y="922"/>
                    <a:pt x="0" y="1029"/>
                  </a:cubicBezTo>
                  <a:lnTo>
                    <a:pt x="15612" y="1029"/>
                  </a:lnTo>
                  <a:cubicBezTo>
                    <a:pt x="14943" y="806"/>
                    <a:pt x="14274" y="699"/>
                    <a:pt x="13605" y="583"/>
                  </a:cubicBezTo>
                  <a:cubicBezTo>
                    <a:pt x="11709" y="195"/>
                    <a:pt x="9813" y="0"/>
                    <a:pt x="7918"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6"/>
            <p:cNvSpPr/>
            <p:nvPr/>
          </p:nvSpPr>
          <p:spPr>
            <a:xfrm>
              <a:off x="235225" y="3025200"/>
              <a:ext cx="1299375" cy="1834400"/>
            </a:xfrm>
            <a:custGeom>
              <a:avLst/>
              <a:gdLst/>
              <a:ahLst/>
              <a:cxnLst/>
              <a:rect l="l" t="t" r="r" b="b"/>
              <a:pathLst>
                <a:path w="51975" h="73376" extrusionOk="0">
                  <a:moveTo>
                    <a:pt x="116" y="0"/>
                  </a:moveTo>
                  <a:lnTo>
                    <a:pt x="116" y="73376"/>
                  </a:lnTo>
                  <a:lnTo>
                    <a:pt x="51974" y="73376"/>
                  </a:lnTo>
                  <a:cubicBezTo>
                    <a:pt x="50297" y="72930"/>
                    <a:pt x="48629" y="72376"/>
                    <a:pt x="47067" y="71814"/>
                  </a:cubicBezTo>
                  <a:cubicBezTo>
                    <a:pt x="43945" y="70922"/>
                    <a:pt x="40823" y="69584"/>
                    <a:pt x="38592" y="67247"/>
                  </a:cubicBezTo>
                  <a:cubicBezTo>
                    <a:pt x="36469" y="64901"/>
                    <a:pt x="34462" y="62340"/>
                    <a:pt x="31679" y="60779"/>
                  </a:cubicBezTo>
                  <a:cubicBezTo>
                    <a:pt x="28110" y="58879"/>
                    <a:pt x="24203" y="58772"/>
                    <a:pt x="20411" y="57987"/>
                  </a:cubicBezTo>
                  <a:cubicBezTo>
                    <a:pt x="16843" y="57318"/>
                    <a:pt x="13498" y="56203"/>
                    <a:pt x="10598" y="53972"/>
                  </a:cubicBezTo>
                  <a:cubicBezTo>
                    <a:pt x="4246" y="49066"/>
                    <a:pt x="1231" y="41706"/>
                    <a:pt x="562" y="33900"/>
                  </a:cubicBezTo>
                  <a:cubicBezTo>
                    <a:pt x="0" y="26094"/>
                    <a:pt x="2462" y="18511"/>
                    <a:pt x="2239" y="10705"/>
                  </a:cubicBezTo>
                  <a:cubicBezTo>
                    <a:pt x="2239" y="7137"/>
                    <a:pt x="1677" y="3461"/>
                    <a:pt x="232" y="223"/>
                  </a:cubicBezTo>
                  <a:cubicBezTo>
                    <a:pt x="232" y="223"/>
                    <a:pt x="116" y="116"/>
                    <a:pt x="116"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6"/>
            <p:cNvSpPr/>
            <p:nvPr/>
          </p:nvSpPr>
          <p:spPr>
            <a:xfrm>
              <a:off x="238125" y="2771600"/>
              <a:ext cx="3130850" cy="2088000"/>
            </a:xfrm>
            <a:custGeom>
              <a:avLst/>
              <a:gdLst/>
              <a:ahLst/>
              <a:cxnLst/>
              <a:rect l="l" t="t" r="r" b="b"/>
              <a:pathLst>
                <a:path w="125234" h="83520" extrusionOk="0">
                  <a:moveTo>
                    <a:pt x="0" y="1"/>
                  </a:moveTo>
                  <a:lnTo>
                    <a:pt x="0" y="6915"/>
                  </a:lnTo>
                  <a:cubicBezTo>
                    <a:pt x="1900" y="9591"/>
                    <a:pt x="3122" y="12713"/>
                    <a:pt x="3684" y="15943"/>
                  </a:cubicBezTo>
                  <a:cubicBezTo>
                    <a:pt x="4684" y="22527"/>
                    <a:pt x="3345" y="28878"/>
                    <a:pt x="2569" y="35346"/>
                  </a:cubicBezTo>
                  <a:cubicBezTo>
                    <a:pt x="1784" y="42483"/>
                    <a:pt x="2453" y="50066"/>
                    <a:pt x="5799" y="56534"/>
                  </a:cubicBezTo>
                  <a:cubicBezTo>
                    <a:pt x="7583" y="59879"/>
                    <a:pt x="9929" y="62894"/>
                    <a:pt x="13275" y="64785"/>
                  </a:cubicBezTo>
                  <a:cubicBezTo>
                    <a:pt x="16174" y="66463"/>
                    <a:pt x="19519" y="67239"/>
                    <a:pt x="22865" y="67801"/>
                  </a:cubicBezTo>
                  <a:cubicBezTo>
                    <a:pt x="26433" y="68247"/>
                    <a:pt x="29886" y="68800"/>
                    <a:pt x="32901" y="70807"/>
                  </a:cubicBezTo>
                  <a:cubicBezTo>
                    <a:pt x="35907" y="72814"/>
                    <a:pt x="38137" y="75830"/>
                    <a:pt x="41260" y="77721"/>
                  </a:cubicBezTo>
                  <a:cubicBezTo>
                    <a:pt x="44828" y="79844"/>
                    <a:pt x="49182" y="80736"/>
                    <a:pt x="53080" y="81851"/>
                  </a:cubicBezTo>
                  <a:cubicBezTo>
                    <a:pt x="55203" y="82405"/>
                    <a:pt x="57434" y="82967"/>
                    <a:pt x="59548" y="83520"/>
                  </a:cubicBezTo>
                  <a:lnTo>
                    <a:pt x="86311" y="83520"/>
                  </a:lnTo>
                  <a:cubicBezTo>
                    <a:pt x="89880" y="82851"/>
                    <a:pt x="93341" y="81958"/>
                    <a:pt x="96909" y="81289"/>
                  </a:cubicBezTo>
                  <a:cubicBezTo>
                    <a:pt x="98997" y="80874"/>
                    <a:pt x="101118" y="80647"/>
                    <a:pt x="103238" y="80647"/>
                  </a:cubicBezTo>
                  <a:cubicBezTo>
                    <a:pt x="105077" y="80647"/>
                    <a:pt x="106915" y="80818"/>
                    <a:pt x="108730" y="81182"/>
                  </a:cubicBezTo>
                  <a:cubicBezTo>
                    <a:pt x="111183" y="81735"/>
                    <a:pt x="113413" y="82520"/>
                    <a:pt x="115751" y="83520"/>
                  </a:cubicBezTo>
                  <a:lnTo>
                    <a:pt x="125234" y="83520"/>
                  </a:lnTo>
                  <a:cubicBezTo>
                    <a:pt x="124342" y="82744"/>
                    <a:pt x="123449" y="82074"/>
                    <a:pt x="122557" y="81405"/>
                  </a:cubicBezTo>
                  <a:cubicBezTo>
                    <a:pt x="115864" y="76771"/>
                    <a:pt x="107818" y="74901"/>
                    <a:pt x="99819" y="74901"/>
                  </a:cubicBezTo>
                  <a:cubicBezTo>
                    <a:pt x="95685" y="74901"/>
                    <a:pt x="91564" y="75400"/>
                    <a:pt x="87649" y="76276"/>
                  </a:cubicBezTo>
                  <a:cubicBezTo>
                    <a:pt x="83004" y="77261"/>
                    <a:pt x="78181" y="79000"/>
                    <a:pt x="73516" y="79000"/>
                  </a:cubicBezTo>
                  <a:cubicBezTo>
                    <a:pt x="70791" y="79000"/>
                    <a:pt x="68120" y="78406"/>
                    <a:pt x="65570" y="76722"/>
                  </a:cubicBezTo>
                  <a:cubicBezTo>
                    <a:pt x="62563" y="74599"/>
                    <a:pt x="60556" y="71253"/>
                    <a:pt x="57880" y="68693"/>
                  </a:cubicBezTo>
                  <a:cubicBezTo>
                    <a:pt x="54980" y="65901"/>
                    <a:pt x="51635" y="64232"/>
                    <a:pt x="47844" y="63447"/>
                  </a:cubicBezTo>
                  <a:cubicBezTo>
                    <a:pt x="44235" y="62797"/>
                    <a:pt x="40508" y="62755"/>
                    <a:pt x="36769" y="62755"/>
                  </a:cubicBezTo>
                  <a:cubicBezTo>
                    <a:pt x="36218" y="62755"/>
                    <a:pt x="35666" y="62756"/>
                    <a:pt x="35115" y="62756"/>
                  </a:cubicBezTo>
                  <a:cubicBezTo>
                    <a:pt x="29809" y="62756"/>
                    <a:pt x="24510" y="62672"/>
                    <a:pt x="19519" y="60887"/>
                  </a:cubicBezTo>
                  <a:cubicBezTo>
                    <a:pt x="9367" y="57203"/>
                    <a:pt x="5915" y="47505"/>
                    <a:pt x="7253" y="36131"/>
                  </a:cubicBezTo>
                  <a:cubicBezTo>
                    <a:pt x="8698" y="24311"/>
                    <a:pt x="11374" y="14498"/>
                    <a:pt x="3791" y="4568"/>
                  </a:cubicBezTo>
                  <a:cubicBezTo>
                    <a:pt x="2676" y="3123"/>
                    <a:pt x="1338" y="1562"/>
                    <a:pt x="0" y="1"/>
                  </a:cubicBezTo>
                  <a:close/>
                </a:path>
              </a:pathLst>
            </a:custGeom>
            <a:solidFill>
              <a:srgbClr val="51B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6"/>
            <p:cNvSpPr/>
            <p:nvPr/>
          </p:nvSpPr>
          <p:spPr>
            <a:xfrm>
              <a:off x="2395900" y="4787775"/>
              <a:ext cx="736000" cy="71825"/>
            </a:xfrm>
            <a:custGeom>
              <a:avLst/>
              <a:gdLst/>
              <a:ahLst/>
              <a:cxnLst/>
              <a:rect l="l" t="t" r="r" b="b"/>
              <a:pathLst>
                <a:path w="29440" h="2873" extrusionOk="0">
                  <a:moveTo>
                    <a:pt x="16927" y="0"/>
                  </a:moveTo>
                  <a:cubicBezTo>
                    <a:pt x="14807" y="0"/>
                    <a:pt x="12686" y="227"/>
                    <a:pt x="10598" y="642"/>
                  </a:cubicBezTo>
                  <a:cubicBezTo>
                    <a:pt x="7030" y="1311"/>
                    <a:pt x="3569" y="2204"/>
                    <a:pt x="0" y="2873"/>
                  </a:cubicBezTo>
                  <a:lnTo>
                    <a:pt x="8814" y="2873"/>
                  </a:lnTo>
                  <a:cubicBezTo>
                    <a:pt x="9590" y="2766"/>
                    <a:pt x="10259" y="2543"/>
                    <a:pt x="11044" y="2427"/>
                  </a:cubicBezTo>
                  <a:cubicBezTo>
                    <a:pt x="12940" y="2039"/>
                    <a:pt x="14836" y="1844"/>
                    <a:pt x="16732" y="1844"/>
                  </a:cubicBezTo>
                  <a:cubicBezTo>
                    <a:pt x="18627" y="1844"/>
                    <a:pt x="20523" y="2039"/>
                    <a:pt x="22419" y="2427"/>
                  </a:cubicBezTo>
                  <a:cubicBezTo>
                    <a:pt x="23088" y="2543"/>
                    <a:pt x="23757" y="2650"/>
                    <a:pt x="24426" y="2873"/>
                  </a:cubicBezTo>
                  <a:lnTo>
                    <a:pt x="29440" y="2873"/>
                  </a:lnTo>
                  <a:cubicBezTo>
                    <a:pt x="27102" y="1873"/>
                    <a:pt x="24872" y="1088"/>
                    <a:pt x="22419" y="535"/>
                  </a:cubicBezTo>
                  <a:cubicBezTo>
                    <a:pt x="20604" y="171"/>
                    <a:pt x="18766" y="0"/>
                    <a:pt x="16927" y="0"/>
                  </a:cubicBezTo>
                  <a:close/>
                </a:path>
              </a:pathLst>
            </a:custGeom>
            <a:solidFill>
              <a:srgbClr val="35B1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6"/>
            <p:cNvSpPr/>
            <p:nvPr/>
          </p:nvSpPr>
          <p:spPr>
            <a:xfrm>
              <a:off x="235225" y="2944450"/>
              <a:ext cx="1491600" cy="1915150"/>
            </a:xfrm>
            <a:custGeom>
              <a:avLst/>
              <a:gdLst/>
              <a:ahLst/>
              <a:cxnLst/>
              <a:rect l="l" t="t" r="r" b="b"/>
              <a:pathLst>
                <a:path w="59664" h="76606" extrusionOk="0">
                  <a:moveTo>
                    <a:pt x="116" y="1"/>
                  </a:moveTo>
                  <a:lnTo>
                    <a:pt x="116" y="3230"/>
                  </a:lnTo>
                  <a:cubicBezTo>
                    <a:pt x="116" y="3346"/>
                    <a:pt x="232" y="3453"/>
                    <a:pt x="232" y="3453"/>
                  </a:cubicBezTo>
                  <a:cubicBezTo>
                    <a:pt x="1677" y="6691"/>
                    <a:pt x="2239" y="10367"/>
                    <a:pt x="2239" y="13935"/>
                  </a:cubicBezTo>
                  <a:cubicBezTo>
                    <a:pt x="2462" y="21741"/>
                    <a:pt x="0" y="29324"/>
                    <a:pt x="562" y="37130"/>
                  </a:cubicBezTo>
                  <a:cubicBezTo>
                    <a:pt x="1231" y="44936"/>
                    <a:pt x="4246" y="52296"/>
                    <a:pt x="10598" y="57202"/>
                  </a:cubicBezTo>
                  <a:cubicBezTo>
                    <a:pt x="13498" y="59433"/>
                    <a:pt x="16843" y="60548"/>
                    <a:pt x="20411" y="61217"/>
                  </a:cubicBezTo>
                  <a:cubicBezTo>
                    <a:pt x="24203" y="62002"/>
                    <a:pt x="28110" y="62109"/>
                    <a:pt x="31679" y="64009"/>
                  </a:cubicBezTo>
                  <a:cubicBezTo>
                    <a:pt x="34462" y="65570"/>
                    <a:pt x="36469" y="68131"/>
                    <a:pt x="38592" y="70477"/>
                  </a:cubicBezTo>
                  <a:cubicBezTo>
                    <a:pt x="40823" y="72814"/>
                    <a:pt x="43945" y="74152"/>
                    <a:pt x="47067" y="75044"/>
                  </a:cubicBezTo>
                  <a:cubicBezTo>
                    <a:pt x="48629" y="75606"/>
                    <a:pt x="50297" y="76160"/>
                    <a:pt x="51974" y="76606"/>
                  </a:cubicBezTo>
                  <a:lnTo>
                    <a:pt x="59664" y="76606"/>
                  </a:lnTo>
                  <a:cubicBezTo>
                    <a:pt x="57550" y="76053"/>
                    <a:pt x="55319" y="75491"/>
                    <a:pt x="53196" y="74937"/>
                  </a:cubicBezTo>
                  <a:cubicBezTo>
                    <a:pt x="49298" y="73822"/>
                    <a:pt x="44944" y="72930"/>
                    <a:pt x="41376" y="70807"/>
                  </a:cubicBezTo>
                  <a:cubicBezTo>
                    <a:pt x="38253" y="68916"/>
                    <a:pt x="36023" y="65900"/>
                    <a:pt x="33017" y="63893"/>
                  </a:cubicBezTo>
                  <a:cubicBezTo>
                    <a:pt x="30002" y="61886"/>
                    <a:pt x="26549" y="61333"/>
                    <a:pt x="22981" y="60887"/>
                  </a:cubicBezTo>
                  <a:cubicBezTo>
                    <a:pt x="19635" y="60325"/>
                    <a:pt x="16290" y="59549"/>
                    <a:pt x="13391" y="57871"/>
                  </a:cubicBezTo>
                  <a:cubicBezTo>
                    <a:pt x="10045" y="55980"/>
                    <a:pt x="7699" y="52965"/>
                    <a:pt x="5915" y="49620"/>
                  </a:cubicBezTo>
                  <a:cubicBezTo>
                    <a:pt x="2569" y="43152"/>
                    <a:pt x="1900" y="35569"/>
                    <a:pt x="2685" y="28432"/>
                  </a:cubicBezTo>
                  <a:cubicBezTo>
                    <a:pt x="3461" y="21964"/>
                    <a:pt x="4800" y="15613"/>
                    <a:pt x="3800" y="9029"/>
                  </a:cubicBezTo>
                  <a:cubicBezTo>
                    <a:pt x="3238" y="5799"/>
                    <a:pt x="2016" y="2677"/>
                    <a:pt x="11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7" name="Google Shape;2537;p26"/>
          <p:cNvGrpSpPr/>
          <p:nvPr/>
        </p:nvGrpSpPr>
        <p:grpSpPr>
          <a:xfrm flipH="1">
            <a:off x="5158074" y="9"/>
            <a:ext cx="3985907" cy="3918269"/>
            <a:chOff x="2524675" y="238075"/>
            <a:chExt cx="1178600" cy="1158600"/>
          </a:xfrm>
        </p:grpSpPr>
        <p:sp>
          <p:nvSpPr>
            <p:cNvPr id="2538" name="Google Shape;2538;p2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2" name="Google Shape;2592;p26"/>
          <p:cNvGrpSpPr/>
          <p:nvPr/>
        </p:nvGrpSpPr>
        <p:grpSpPr>
          <a:xfrm flipH="1">
            <a:off x="-26" y="1231184"/>
            <a:ext cx="3985907" cy="3918269"/>
            <a:chOff x="2524675" y="238075"/>
            <a:chExt cx="1178600" cy="1158600"/>
          </a:xfrm>
        </p:grpSpPr>
        <p:sp>
          <p:nvSpPr>
            <p:cNvPr id="2593" name="Google Shape;2593;p26"/>
            <p:cNvSpPr/>
            <p:nvPr/>
          </p:nvSpPr>
          <p:spPr>
            <a:xfrm>
              <a:off x="3497400" y="667150"/>
              <a:ext cx="10425" cy="10450"/>
            </a:xfrm>
            <a:custGeom>
              <a:avLst/>
              <a:gdLst/>
              <a:ahLst/>
              <a:cxnLst/>
              <a:rect l="l" t="t" r="r" b="b"/>
              <a:pathLst>
                <a:path w="417" h="418" extrusionOk="0">
                  <a:moveTo>
                    <a:pt x="208" y="0"/>
                  </a:moveTo>
                  <a:cubicBezTo>
                    <a:pt x="69" y="0"/>
                    <a:pt x="0" y="106"/>
                    <a:pt x="0" y="209"/>
                  </a:cubicBezTo>
                  <a:cubicBezTo>
                    <a:pt x="0" y="348"/>
                    <a:pt x="69" y="417"/>
                    <a:pt x="208" y="417"/>
                  </a:cubicBezTo>
                  <a:cubicBezTo>
                    <a:pt x="314" y="417"/>
                    <a:pt x="417" y="348"/>
                    <a:pt x="417" y="209"/>
                  </a:cubicBezTo>
                  <a:cubicBezTo>
                    <a:pt x="417" y="106"/>
                    <a:pt x="314" y="0"/>
                    <a:pt x="20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26"/>
            <p:cNvSpPr/>
            <p:nvPr/>
          </p:nvSpPr>
          <p:spPr>
            <a:xfrm>
              <a:off x="3513025" y="588975"/>
              <a:ext cx="18300" cy="18300"/>
            </a:xfrm>
            <a:custGeom>
              <a:avLst/>
              <a:gdLst/>
              <a:ahLst/>
              <a:cxnLst/>
              <a:rect l="l" t="t" r="r" b="b"/>
              <a:pathLst>
                <a:path w="732" h="732" extrusionOk="0">
                  <a:moveTo>
                    <a:pt x="384" y="1"/>
                  </a:moveTo>
                  <a:cubicBezTo>
                    <a:pt x="175" y="1"/>
                    <a:pt x="0" y="140"/>
                    <a:pt x="0" y="348"/>
                  </a:cubicBezTo>
                  <a:cubicBezTo>
                    <a:pt x="0" y="557"/>
                    <a:pt x="175" y="732"/>
                    <a:pt x="384" y="732"/>
                  </a:cubicBezTo>
                  <a:cubicBezTo>
                    <a:pt x="592" y="732"/>
                    <a:pt x="731" y="557"/>
                    <a:pt x="731" y="348"/>
                  </a:cubicBezTo>
                  <a:cubicBezTo>
                    <a:pt x="731" y="140"/>
                    <a:pt x="592" y="1"/>
                    <a:pt x="38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6"/>
            <p:cNvSpPr/>
            <p:nvPr/>
          </p:nvSpPr>
          <p:spPr>
            <a:xfrm>
              <a:off x="3046675" y="353650"/>
              <a:ext cx="18225" cy="18225"/>
            </a:xfrm>
            <a:custGeom>
              <a:avLst/>
              <a:gdLst/>
              <a:ahLst/>
              <a:cxnLst/>
              <a:rect l="l" t="t" r="r" b="b"/>
              <a:pathLst>
                <a:path w="729" h="729" extrusionOk="0">
                  <a:moveTo>
                    <a:pt x="348" y="1"/>
                  </a:moveTo>
                  <a:cubicBezTo>
                    <a:pt x="139" y="1"/>
                    <a:pt x="0" y="173"/>
                    <a:pt x="0" y="382"/>
                  </a:cubicBezTo>
                  <a:cubicBezTo>
                    <a:pt x="0" y="557"/>
                    <a:pt x="139" y="729"/>
                    <a:pt x="348" y="729"/>
                  </a:cubicBezTo>
                  <a:cubicBezTo>
                    <a:pt x="556" y="729"/>
                    <a:pt x="729" y="557"/>
                    <a:pt x="729" y="382"/>
                  </a:cubicBezTo>
                  <a:cubicBezTo>
                    <a:pt x="729" y="173"/>
                    <a:pt x="556" y="1"/>
                    <a:pt x="348"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6"/>
            <p:cNvSpPr/>
            <p:nvPr/>
          </p:nvSpPr>
          <p:spPr>
            <a:xfrm>
              <a:off x="3635525" y="746225"/>
              <a:ext cx="13900" cy="13000"/>
            </a:xfrm>
            <a:custGeom>
              <a:avLst/>
              <a:gdLst/>
              <a:ahLst/>
              <a:cxnLst/>
              <a:rect l="l" t="t" r="r" b="b"/>
              <a:pathLst>
                <a:path w="556" h="520" extrusionOk="0">
                  <a:moveTo>
                    <a:pt x="278" y="0"/>
                  </a:moveTo>
                  <a:cubicBezTo>
                    <a:pt x="139" y="0"/>
                    <a:pt x="0" y="103"/>
                    <a:pt x="0" y="242"/>
                  </a:cubicBezTo>
                  <a:cubicBezTo>
                    <a:pt x="0" y="417"/>
                    <a:pt x="139" y="520"/>
                    <a:pt x="278" y="520"/>
                  </a:cubicBezTo>
                  <a:cubicBezTo>
                    <a:pt x="417" y="520"/>
                    <a:pt x="556" y="417"/>
                    <a:pt x="556" y="242"/>
                  </a:cubicBezTo>
                  <a:cubicBezTo>
                    <a:pt x="556" y="103"/>
                    <a:pt x="417" y="0"/>
                    <a:pt x="27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6"/>
            <p:cNvSpPr/>
            <p:nvPr/>
          </p:nvSpPr>
          <p:spPr>
            <a:xfrm>
              <a:off x="3680675" y="866075"/>
              <a:ext cx="6075" cy="5225"/>
            </a:xfrm>
            <a:custGeom>
              <a:avLst/>
              <a:gdLst/>
              <a:ahLst/>
              <a:cxnLst/>
              <a:rect l="l" t="t" r="r" b="b"/>
              <a:pathLst>
                <a:path w="243" h="209" extrusionOk="0">
                  <a:moveTo>
                    <a:pt x="103" y="0"/>
                  </a:moveTo>
                  <a:cubicBezTo>
                    <a:pt x="70" y="0"/>
                    <a:pt x="0" y="34"/>
                    <a:pt x="0" y="103"/>
                  </a:cubicBezTo>
                  <a:cubicBezTo>
                    <a:pt x="0" y="173"/>
                    <a:pt x="70" y="209"/>
                    <a:pt x="103" y="209"/>
                  </a:cubicBezTo>
                  <a:cubicBezTo>
                    <a:pt x="173" y="209"/>
                    <a:pt x="242" y="173"/>
                    <a:pt x="242" y="103"/>
                  </a:cubicBezTo>
                  <a:cubicBezTo>
                    <a:pt x="242" y="34"/>
                    <a:pt x="173"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6"/>
            <p:cNvSpPr/>
            <p:nvPr/>
          </p:nvSpPr>
          <p:spPr>
            <a:xfrm>
              <a:off x="3614675" y="940750"/>
              <a:ext cx="7800" cy="7825"/>
            </a:xfrm>
            <a:custGeom>
              <a:avLst/>
              <a:gdLst/>
              <a:ahLst/>
              <a:cxnLst/>
              <a:rect l="l" t="t" r="r" b="b"/>
              <a:pathLst>
                <a:path w="312" h="313" extrusionOk="0">
                  <a:moveTo>
                    <a:pt x="139" y="1"/>
                  </a:moveTo>
                  <a:cubicBezTo>
                    <a:pt x="70" y="1"/>
                    <a:pt x="0" y="70"/>
                    <a:pt x="0" y="140"/>
                  </a:cubicBezTo>
                  <a:cubicBezTo>
                    <a:pt x="0" y="243"/>
                    <a:pt x="70" y="312"/>
                    <a:pt x="139" y="312"/>
                  </a:cubicBezTo>
                  <a:cubicBezTo>
                    <a:pt x="242" y="312"/>
                    <a:pt x="312" y="243"/>
                    <a:pt x="312" y="140"/>
                  </a:cubicBezTo>
                  <a:cubicBezTo>
                    <a:pt x="312" y="70"/>
                    <a:pt x="242" y="1"/>
                    <a:pt x="13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6"/>
            <p:cNvSpPr/>
            <p:nvPr/>
          </p:nvSpPr>
          <p:spPr>
            <a:xfrm>
              <a:off x="3370600" y="819175"/>
              <a:ext cx="7875" cy="7800"/>
            </a:xfrm>
            <a:custGeom>
              <a:avLst/>
              <a:gdLst/>
              <a:ahLst/>
              <a:cxnLst/>
              <a:rect l="l" t="t" r="r" b="b"/>
              <a:pathLst>
                <a:path w="315" h="312" extrusionOk="0">
                  <a:moveTo>
                    <a:pt x="139" y="0"/>
                  </a:moveTo>
                  <a:cubicBezTo>
                    <a:pt x="69" y="0"/>
                    <a:pt x="0" y="70"/>
                    <a:pt x="0" y="173"/>
                  </a:cubicBezTo>
                  <a:cubicBezTo>
                    <a:pt x="0" y="242"/>
                    <a:pt x="69" y="312"/>
                    <a:pt x="139" y="312"/>
                  </a:cubicBezTo>
                  <a:cubicBezTo>
                    <a:pt x="245" y="312"/>
                    <a:pt x="314" y="242"/>
                    <a:pt x="314" y="173"/>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6"/>
            <p:cNvSpPr/>
            <p:nvPr/>
          </p:nvSpPr>
          <p:spPr>
            <a:xfrm>
              <a:off x="3692825" y="971125"/>
              <a:ext cx="10450" cy="10450"/>
            </a:xfrm>
            <a:custGeom>
              <a:avLst/>
              <a:gdLst/>
              <a:ahLst/>
              <a:cxnLst/>
              <a:rect l="l" t="t" r="r" b="b"/>
              <a:pathLst>
                <a:path w="418" h="418" extrusionOk="0">
                  <a:moveTo>
                    <a:pt x="209" y="0"/>
                  </a:moveTo>
                  <a:cubicBezTo>
                    <a:pt x="104" y="0"/>
                    <a:pt x="1" y="106"/>
                    <a:pt x="1" y="209"/>
                  </a:cubicBezTo>
                  <a:cubicBezTo>
                    <a:pt x="1" y="348"/>
                    <a:pt x="104" y="417"/>
                    <a:pt x="209" y="417"/>
                  </a:cubicBezTo>
                  <a:cubicBezTo>
                    <a:pt x="348" y="417"/>
                    <a:pt x="418" y="348"/>
                    <a:pt x="418" y="209"/>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6"/>
            <p:cNvSpPr/>
            <p:nvPr/>
          </p:nvSpPr>
          <p:spPr>
            <a:xfrm>
              <a:off x="3678025" y="584675"/>
              <a:ext cx="11350" cy="10450"/>
            </a:xfrm>
            <a:custGeom>
              <a:avLst/>
              <a:gdLst/>
              <a:ahLst/>
              <a:cxnLst/>
              <a:rect l="l" t="t" r="r" b="b"/>
              <a:pathLst>
                <a:path w="454" h="418" extrusionOk="0">
                  <a:moveTo>
                    <a:pt x="209" y="1"/>
                  </a:moveTo>
                  <a:cubicBezTo>
                    <a:pt x="106" y="1"/>
                    <a:pt x="1" y="103"/>
                    <a:pt x="1" y="209"/>
                  </a:cubicBezTo>
                  <a:cubicBezTo>
                    <a:pt x="1" y="312"/>
                    <a:pt x="106" y="417"/>
                    <a:pt x="209" y="417"/>
                  </a:cubicBezTo>
                  <a:cubicBezTo>
                    <a:pt x="348" y="417"/>
                    <a:pt x="454" y="312"/>
                    <a:pt x="454" y="209"/>
                  </a:cubicBezTo>
                  <a:cubicBezTo>
                    <a:pt x="454" y="103"/>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6"/>
            <p:cNvSpPr/>
            <p:nvPr/>
          </p:nvSpPr>
          <p:spPr>
            <a:xfrm>
              <a:off x="3508725" y="484775"/>
              <a:ext cx="5225" cy="5225"/>
            </a:xfrm>
            <a:custGeom>
              <a:avLst/>
              <a:gdLst/>
              <a:ahLst/>
              <a:cxnLst/>
              <a:rect l="l" t="t" r="r" b="b"/>
              <a:pathLst>
                <a:path w="209" h="209" extrusionOk="0">
                  <a:moveTo>
                    <a:pt x="103" y="0"/>
                  </a:moveTo>
                  <a:cubicBezTo>
                    <a:pt x="69" y="0"/>
                    <a:pt x="0" y="36"/>
                    <a:pt x="0" y="106"/>
                  </a:cubicBezTo>
                  <a:cubicBezTo>
                    <a:pt x="0" y="175"/>
                    <a:pt x="69" y="209"/>
                    <a:pt x="103" y="209"/>
                  </a:cubicBezTo>
                  <a:cubicBezTo>
                    <a:pt x="172" y="209"/>
                    <a:pt x="208" y="175"/>
                    <a:pt x="208" y="106"/>
                  </a:cubicBezTo>
                  <a:cubicBezTo>
                    <a:pt x="208" y="36"/>
                    <a:pt x="172" y="0"/>
                    <a:pt x="103"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6"/>
            <p:cNvSpPr/>
            <p:nvPr/>
          </p:nvSpPr>
          <p:spPr>
            <a:xfrm>
              <a:off x="3587700" y="488250"/>
              <a:ext cx="7875" cy="8700"/>
            </a:xfrm>
            <a:custGeom>
              <a:avLst/>
              <a:gdLst/>
              <a:ahLst/>
              <a:cxnLst/>
              <a:rect l="l" t="t" r="r" b="b"/>
              <a:pathLst>
                <a:path w="315" h="348" extrusionOk="0">
                  <a:moveTo>
                    <a:pt x="176" y="0"/>
                  </a:moveTo>
                  <a:cubicBezTo>
                    <a:pt x="70" y="0"/>
                    <a:pt x="1" y="70"/>
                    <a:pt x="1" y="175"/>
                  </a:cubicBezTo>
                  <a:cubicBezTo>
                    <a:pt x="1" y="278"/>
                    <a:pt x="70" y="347"/>
                    <a:pt x="176" y="347"/>
                  </a:cubicBezTo>
                  <a:cubicBezTo>
                    <a:pt x="245" y="347"/>
                    <a:pt x="315" y="278"/>
                    <a:pt x="315" y="175"/>
                  </a:cubicBezTo>
                  <a:cubicBezTo>
                    <a:pt x="315" y="70"/>
                    <a:pt x="245"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6"/>
            <p:cNvSpPr/>
            <p:nvPr/>
          </p:nvSpPr>
          <p:spPr>
            <a:xfrm>
              <a:off x="2590675" y="721900"/>
              <a:ext cx="10450" cy="10450"/>
            </a:xfrm>
            <a:custGeom>
              <a:avLst/>
              <a:gdLst/>
              <a:ahLst/>
              <a:cxnLst/>
              <a:rect l="l" t="t" r="r" b="b"/>
              <a:pathLst>
                <a:path w="418" h="418" extrusionOk="0">
                  <a:moveTo>
                    <a:pt x="209" y="0"/>
                  </a:moveTo>
                  <a:cubicBezTo>
                    <a:pt x="70" y="0"/>
                    <a:pt x="1" y="103"/>
                    <a:pt x="1" y="209"/>
                  </a:cubicBezTo>
                  <a:cubicBezTo>
                    <a:pt x="1" y="348"/>
                    <a:pt x="70" y="417"/>
                    <a:pt x="209" y="417"/>
                  </a:cubicBezTo>
                  <a:cubicBezTo>
                    <a:pt x="315" y="417"/>
                    <a:pt x="418" y="348"/>
                    <a:pt x="418" y="209"/>
                  </a:cubicBezTo>
                  <a:cubicBezTo>
                    <a:pt x="418" y="103"/>
                    <a:pt x="315"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6"/>
            <p:cNvSpPr/>
            <p:nvPr/>
          </p:nvSpPr>
          <p:spPr>
            <a:xfrm>
              <a:off x="2643700" y="910325"/>
              <a:ext cx="7800" cy="7875"/>
            </a:xfrm>
            <a:custGeom>
              <a:avLst/>
              <a:gdLst/>
              <a:ahLst/>
              <a:cxnLst/>
              <a:rect l="l" t="t" r="r" b="b"/>
              <a:pathLst>
                <a:path w="312" h="315" extrusionOk="0">
                  <a:moveTo>
                    <a:pt x="173" y="1"/>
                  </a:moveTo>
                  <a:cubicBezTo>
                    <a:pt x="70" y="1"/>
                    <a:pt x="0" y="70"/>
                    <a:pt x="0" y="140"/>
                  </a:cubicBezTo>
                  <a:cubicBezTo>
                    <a:pt x="0" y="245"/>
                    <a:pt x="70" y="315"/>
                    <a:pt x="173" y="315"/>
                  </a:cubicBezTo>
                  <a:cubicBezTo>
                    <a:pt x="242" y="315"/>
                    <a:pt x="312" y="245"/>
                    <a:pt x="312" y="140"/>
                  </a:cubicBezTo>
                  <a:cubicBezTo>
                    <a:pt x="312" y="70"/>
                    <a:pt x="242" y="1"/>
                    <a:pt x="17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6"/>
            <p:cNvSpPr/>
            <p:nvPr/>
          </p:nvSpPr>
          <p:spPr>
            <a:xfrm>
              <a:off x="2628050" y="473500"/>
              <a:ext cx="13025" cy="13925"/>
            </a:xfrm>
            <a:custGeom>
              <a:avLst/>
              <a:gdLst/>
              <a:ahLst/>
              <a:cxnLst/>
              <a:rect l="l" t="t" r="r" b="b"/>
              <a:pathLst>
                <a:path w="521" h="557" extrusionOk="0">
                  <a:moveTo>
                    <a:pt x="243" y="1"/>
                  </a:moveTo>
                  <a:cubicBezTo>
                    <a:pt x="104" y="1"/>
                    <a:pt x="1" y="140"/>
                    <a:pt x="1" y="279"/>
                  </a:cubicBezTo>
                  <a:cubicBezTo>
                    <a:pt x="1" y="418"/>
                    <a:pt x="104" y="557"/>
                    <a:pt x="243" y="557"/>
                  </a:cubicBezTo>
                  <a:cubicBezTo>
                    <a:pt x="382" y="557"/>
                    <a:pt x="521" y="418"/>
                    <a:pt x="521" y="279"/>
                  </a:cubicBezTo>
                  <a:cubicBezTo>
                    <a:pt x="521" y="140"/>
                    <a:pt x="382" y="1"/>
                    <a:pt x="2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6"/>
            <p:cNvSpPr/>
            <p:nvPr/>
          </p:nvSpPr>
          <p:spPr>
            <a:xfrm>
              <a:off x="2711425" y="423125"/>
              <a:ext cx="11300" cy="10450"/>
            </a:xfrm>
            <a:custGeom>
              <a:avLst/>
              <a:gdLst/>
              <a:ahLst/>
              <a:cxnLst/>
              <a:rect l="l" t="t" r="r" b="b"/>
              <a:pathLst>
                <a:path w="452" h="418" extrusionOk="0">
                  <a:moveTo>
                    <a:pt x="209" y="1"/>
                  </a:moveTo>
                  <a:cubicBezTo>
                    <a:pt x="104" y="1"/>
                    <a:pt x="1" y="104"/>
                    <a:pt x="1" y="209"/>
                  </a:cubicBezTo>
                  <a:cubicBezTo>
                    <a:pt x="1" y="348"/>
                    <a:pt x="104" y="418"/>
                    <a:pt x="209" y="418"/>
                  </a:cubicBezTo>
                  <a:cubicBezTo>
                    <a:pt x="348" y="418"/>
                    <a:pt x="451" y="348"/>
                    <a:pt x="451" y="209"/>
                  </a:cubicBezTo>
                  <a:cubicBezTo>
                    <a:pt x="451" y="104"/>
                    <a:pt x="348"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6"/>
            <p:cNvSpPr/>
            <p:nvPr/>
          </p:nvSpPr>
          <p:spPr>
            <a:xfrm>
              <a:off x="2823450" y="422225"/>
              <a:ext cx="7875" cy="7875"/>
            </a:xfrm>
            <a:custGeom>
              <a:avLst/>
              <a:gdLst/>
              <a:ahLst/>
              <a:cxnLst/>
              <a:rect l="l" t="t" r="r" b="b"/>
              <a:pathLst>
                <a:path w="315" h="315" extrusionOk="0">
                  <a:moveTo>
                    <a:pt x="175" y="1"/>
                  </a:moveTo>
                  <a:cubicBezTo>
                    <a:pt x="69" y="1"/>
                    <a:pt x="0" y="70"/>
                    <a:pt x="0" y="140"/>
                  </a:cubicBezTo>
                  <a:cubicBezTo>
                    <a:pt x="0" y="245"/>
                    <a:pt x="69" y="315"/>
                    <a:pt x="175" y="315"/>
                  </a:cubicBezTo>
                  <a:cubicBezTo>
                    <a:pt x="245" y="315"/>
                    <a:pt x="314" y="245"/>
                    <a:pt x="314" y="140"/>
                  </a:cubicBezTo>
                  <a:cubicBezTo>
                    <a:pt x="314" y="70"/>
                    <a:pt x="245" y="1"/>
                    <a:pt x="175"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6"/>
            <p:cNvSpPr/>
            <p:nvPr/>
          </p:nvSpPr>
          <p:spPr>
            <a:xfrm>
              <a:off x="2628900" y="350175"/>
              <a:ext cx="24350" cy="23450"/>
            </a:xfrm>
            <a:custGeom>
              <a:avLst/>
              <a:gdLst/>
              <a:ahLst/>
              <a:cxnLst/>
              <a:rect l="l" t="t" r="r" b="b"/>
              <a:pathLst>
                <a:path w="974" h="938" extrusionOk="0">
                  <a:moveTo>
                    <a:pt x="487" y="1"/>
                  </a:moveTo>
                  <a:cubicBezTo>
                    <a:pt x="209" y="1"/>
                    <a:pt x="0" y="209"/>
                    <a:pt x="0" y="487"/>
                  </a:cubicBezTo>
                  <a:cubicBezTo>
                    <a:pt x="0" y="729"/>
                    <a:pt x="209" y="937"/>
                    <a:pt x="487" y="937"/>
                  </a:cubicBezTo>
                  <a:cubicBezTo>
                    <a:pt x="731" y="937"/>
                    <a:pt x="973" y="729"/>
                    <a:pt x="973" y="487"/>
                  </a:cubicBezTo>
                  <a:cubicBezTo>
                    <a:pt x="973" y="209"/>
                    <a:pt x="731" y="1"/>
                    <a:pt x="487"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6"/>
            <p:cNvSpPr/>
            <p:nvPr/>
          </p:nvSpPr>
          <p:spPr>
            <a:xfrm>
              <a:off x="2524675" y="617675"/>
              <a:ext cx="8700" cy="8725"/>
            </a:xfrm>
            <a:custGeom>
              <a:avLst/>
              <a:gdLst/>
              <a:ahLst/>
              <a:cxnLst/>
              <a:rect l="l" t="t" r="r" b="b"/>
              <a:pathLst>
                <a:path w="348" h="349" extrusionOk="0">
                  <a:moveTo>
                    <a:pt x="176" y="1"/>
                  </a:moveTo>
                  <a:cubicBezTo>
                    <a:pt x="70" y="1"/>
                    <a:pt x="1" y="70"/>
                    <a:pt x="1" y="173"/>
                  </a:cubicBezTo>
                  <a:cubicBezTo>
                    <a:pt x="1" y="242"/>
                    <a:pt x="70" y="348"/>
                    <a:pt x="176" y="348"/>
                  </a:cubicBezTo>
                  <a:cubicBezTo>
                    <a:pt x="245" y="348"/>
                    <a:pt x="348" y="242"/>
                    <a:pt x="348" y="173"/>
                  </a:cubicBezTo>
                  <a:cubicBezTo>
                    <a:pt x="348"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6"/>
            <p:cNvSpPr/>
            <p:nvPr/>
          </p:nvSpPr>
          <p:spPr>
            <a:xfrm>
              <a:off x="2675800" y="1010250"/>
              <a:ext cx="10450" cy="10425"/>
            </a:xfrm>
            <a:custGeom>
              <a:avLst/>
              <a:gdLst/>
              <a:ahLst/>
              <a:cxnLst/>
              <a:rect l="l" t="t" r="r" b="b"/>
              <a:pathLst>
                <a:path w="418" h="417" extrusionOk="0">
                  <a:moveTo>
                    <a:pt x="209" y="0"/>
                  </a:moveTo>
                  <a:cubicBezTo>
                    <a:pt x="106" y="0"/>
                    <a:pt x="0" y="69"/>
                    <a:pt x="0" y="208"/>
                  </a:cubicBezTo>
                  <a:cubicBezTo>
                    <a:pt x="0" y="311"/>
                    <a:pt x="106" y="417"/>
                    <a:pt x="209" y="417"/>
                  </a:cubicBezTo>
                  <a:cubicBezTo>
                    <a:pt x="314" y="417"/>
                    <a:pt x="417" y="311"/>
                    <a:pt x="417" y="208"/>
                  </a:cubicBezTo>
                  <a:cubicBezTo>
                    <a:pt x="417" y="69"/>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6"/>
            <p:cNvSpPr/>
            <p:nvPr/>
          </p:nvSpPr>
          <p:spPr>
            <a:xfrm>
              <a:off x="3659825" y="425700"/>
              <a:ext cx="15675" cy="16575"/>
            </a:xfrm>
            <a:custGeom>
              <a:avLst/>
              <a:gdLst/>
              <a:ahLst/>
              <a:cxnLst/>
              <a:rect l="l" t="t" r="r" b="b"/>
              <a:pathLst>
                <a:path w="627" h="663" extrusionOk="0">
                  <a:moveTo>
                    <a:pt x="312" y="1"/>
                  </a:moveTo>
                  <a:cubicBezTo>
                    <a:pt x="140" y="1"/>
                    <a:pt x="1" y="140"/>
                    <a:pt x="1" y="315"/>
                  </a:cubicBezTo>
                  <a:cubicBezTo>
                    <a:pt x="1" y="523"/>
                    <a:pt x="140" y="662"/>
                    <a:pt x="312" y="662"/>
                  </a:cubicBezTo>
                  <a:cubicBezTo>
                    <a:pt x="487" y="662"/>
                    <a:pt x="626" y="523"/>
                    <a:pt x="626" y="315"/>
                  </a:cubicBezTo>
                  <a:cubicBezTo>
                    <a:pt x="626" y="140"/>
                    <a:pt x="487" y="1"/>
                    <a:pt x="31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6"/>
            <p:cNvSpPr/>
            <p:nvPr/>
          </p:nvSpPr>
          <p:spPr>
            <a:xfrm>
              <a:off x="2648000" y="449175"/>
              <a:ext cx="31600" cy="26675"/>
            </a:xfrm>
            <a:custGeom>
              <a:avLst/>
              <a:gdLst/>
              <a:ahLst/>
              <a:cxnLst/>
              <a:rect l="l" t="t" r="r" b="b"/>
              <a:pathLst>
                <a:path w="1264" h="1067" extrusionOk="0">
                  <a:moveTo>
                    <a:pt x="682" y="137"/>
                  </a:moveTo>
                  <a:cubicBezTo>
                    <a:pt x="698" y="137"/>
                    <a:pt x="715" y="138"/>
                    <a:pt x="732" y="140"/>
                  </a:cubicBezTo>
                  <a:cubicBezTo>
                    <a:pt x="940" y="173"/>
                    <a:pt x="973" y="418"/>
                    <a:pt x="940" y="590"/>
                  </a:cubicBezTo>
                  <a:cubicBezTo>
                    <a:pt x="922" y="715"/>
                    <a:pt x="876" y="794"/>
                    <a:pt x="809" y="851"/>
                  </a:cubicBezTo>
                  <a:lnTo>
                    <a:pt x="809" y="851"/>
                  </a:lnTo>
                  <a:cubicBezTo>
                    <a:pt x="800" y="843"/>
                    <a:pt x="783" y="835"/>
                    <a:pt x="765" y="835"/>
                  </a:cubicBezTo>
                  <a:cubicBezTo>
                    <a:pt x="733" y="877"/>
                    <a:pt x="700" y="910"/>
                    <a:pt x="666" y="934"/>
                  </a:cubicBezTo>
                  <a:lnTo>
                    <a:pt x="666" y="934"/>
                  </a:lnTo>
                  <a:cubicBezTo>
                    <a:pt x="632" y="948"/>
                    <a:pt x="595" y="961"/>
                    <a:pt x="556" y="974"/>
                  </a:cubicBezTo>
                  <a:cubicBezTo>
                    <a:pt x="554" y="977"/>
                    <a:pt x="551" y="979"/>
                    <a:pt x="549" y="982"/>
                  </a:cubicBezTo>
                  <a:lnTo>
                    <a:pt x="549" y="982"/>
                  </a:lnTo>
                  <a:cubicBezTo>
                    <a:pt x="538" y="984"/>
                    <a:pt x="527" y="984"/>
                    <a:pt x="516" y="984"/>
                  </a:cubicBezTo>
                  <a:cubicBezTo>
                    <a:pt x="378" y="984"/>
                    <a:pt x="253" y="856"/>
                    <a:pt x="209" y="660"/>
                  </a:cubicBezTo>
                  <a:cubicBezTo>
                    <a:pt x="144" y="398"/>
                    <a:pt x="418" y="137"/>
                    <a:pt x="682" y="137"/>
                  </a:cubicBezTo>
                  <a:close/>
                  <a:moveTo>
                    <a:pt x="654" y="0"/>
                  </a:moveTo>
                  <a:cubicBezTo>
                    <a:pt x="645" y="0"/>
                    <a:pt x="636" y="1"/>
                    <a:pt x="626" y="1"/>
                  </a:cubicBezTo>
                  <a:cubicBezTo>
                    <a:pt x="279" y="34"/>
                    <a:pt x="1" y="382"/>
                    <a:pt x="106" y="765"/>
                  </a:cubicBezTo>
                  <a:cubicBezTo>
                    <a:pt x="163" y="958"/>
                    <a:pt x="307" y="1054"/>
                    <a:pt x="458" y="1054"/>
                  </a:cubicBezTo>
                  <a:cubicBezTo>
                    <a:pt x="489" y="1054"/>
                    <a:pt x="519" y="1050"/>
                    <a:pt x="549" y="1043"/>
                  </a:cubicBezTo>
                  <a:lnTo>
                    <a:pt x="549" y="1043"/>
                  </a:lnTo>
                  <a:cubicBezTo>
                    <a:pt x="552" y="1043"/>
                    <a:pt x="554" y="1043"/>
                    <a:pt x="556" y="1043"/>
                  </a:cubicBezTo>
                  <a:cubicBezTo>
                    <a:pt x="596" y="1059"/>
                    <a:pt x="633" y="1066"/>
                    <a:pt x="669" y="1066"/>
                  </a:cubicBezTo>
                  <a:cubicBezTo>
                    <a:pt x="1103" y="1066"/>
                    <a:pt x="1264" y="0"/>
                    <a:pt x="654"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6"/>
            <p:cNvSpPr/>
            <p:nvPr/>
          </p:nvSpPr>
          <p:spPr>
            <a:xfrm>
              <a:off x="3425350" y="388400"/>
              <a:ext cx="13000" cy="13025"/>
            </a:xfrm>
            <a:custGeom>
              <a:avLst/>
              <a:gdLst/>
              <a:ahLst/>
              <a:cxnLst/>
              <a:rect l="l" t="t" r="r" b="b"/>
              <a:pathLst>
                <a:path w="520" h="521" extrusionOk="0">
                  <a:moveTo>
                    <a:pt x="242" y="0"/>
                  </a:moveTo>
                  <a:cubicBezTo>
                    <a:pt x="103" y="0"/>
                    <a:pt x="0" y="103"/>
                    <a:pt x="0" y="242"/>
                  </a:cubicBezTo>
                  <a:cubicBezTo>
                    <a:pt x="0" y="417"/>
                    <a:pt x="103" y="520"/>
                    <a:pt x="242" y="520"/>
                  </a:cubicBezTo>
                  <a:cubicBezTo>
                    <a:pt x="417" y="520"/>
                    <a:pt x="520" y="417"/>
                    <a:pt x="520" y="242"/>
                  </a:cubicBezTo>
                  <a:cubicBezTo>
                    <a:pt x="520" y="103"/>
                    <a:pt x="417" y="0"/>
                    <a:pt x="24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26"/>
            <p:cNvSpPr/>
            <p:nvPr/>
          </p:nvSpPr>
          <p:spPr>
            <a:xfrm>
              <a:off x="3446175" y="364000"/>
              <a:ext cx="30800" cy="26550"/>
            </a:xfrm>
            <a:custGeom>
              <a:avLst/>
              <a:gdLst/>
              <a:ahLst/>
              <a:cxnLst/>
              <a:rect l="l" t="t" r="r" b="b"/>
              <a:pathLst>
                <a:path w="1232" h="1062" extrusionOk="0">
                  <a:moveTo>
                    <a:pt x="772" y="821"/>
                  </a:moveTo>
                  <a:lnTo>
                    <a:pt x="772" y="821"/>
                  </a:lnTo>
                  <a:cubicBezTo>
                    <a:pt x="769" y="821"/>
                    <a:pt x="765" y="825"/>
                    <a:pt x="765" y="837"/>
                  </a:cubicBezTo>
                  <a:cubicBezTo>
                    <a:pt x="787" y="837"/>
                    <a:pt x="780" y="821"/>
                    <a:pt x="772" y="821"/>
                  </a:cubicBezTo>
                  <a:close/>
                  <a:moveTo>
                    <a:pt x="649" y="104"/>
                  </a:moveTo>
                  <a:cubicBezTo>
                    <a:pt x="665" y="104"/>
                    <a:pt x="680" y="105"/>
                    <a:pt x="696" y="106"/>
                  </a:cubicBezTo>
                  <a:cubicBezTo>
                    <a:pt x="904" y="143"/>
                    <a:pt x="937" y="421"/>
                    <a:pt x="904" y="559"/>
                  </a:cubicBezTo>
                  <a:cubicBezTo>
                    <a:pt x="881" y="712"/>
                    <a:pt x="817" y="811"/>
                    <a:pt x="730" y="880"/>
                  </a:cubicBezTo>
                  <a:lnTo>
                    <a:pt x="730" y="880"/>
                  </a:lnTo>
                  <a:cubicBezTo>
                    <a:pt x="742" y="867"/>
                    <a:pt x="754" y="853"/>
                    <a:pt x="765" y="837"/>
                  </a:cubicBezTo>
                  <a:lnTo>
                    <a:pt x="765" y="837"/>
                  </a:lnTo>
                  <a:cubicBezTo>
                    <a:pt x="679" y="922"/>
                    <a:pt x="589" y="960"/>
                    <a:pt x="505" y="960"/>
                  </a:cubicBezTo>
                  <a:cubicBezTo>
                    <a:pt x="351" y="960"/>
                    <a:pt x="218" y="831"/>
                    <a:pt x="173" y="629"/>
                  </a:cubicBezTo>
                  <a:cubicBezTo>
                    <a:pt x="107" y="366"/>
                    <a:pt x="384" y="104"/>
                    <a:pt x="649" y="104"/>
                  </a:cubicBezTo>
                  <a:close/>
                  <a:moveTo>
                    <a:pt x="643" y="1"/>
                  </a:moveTo>
                  <a:cubicBezTo>
                    <a:pt x="626" y="1"/>
                    <a:pt x="608" y="2"/>
                    <a:pt x="590" y="4"/>
                  </a:cubicBezTo>
                  <a:cubicBezTo>
                    <a:pt x="243" y="4"/>
                    <a:pt x="1" y="384"/>
                    <a:pt x="104" y="732"/>
                  </a:cubicBezTo>
                  <a:cubicBezTo>
                    <a:pt x="162" y="925"/>
                    <a:pt x="296" y="1022"/>
                    <a:pt x="439" y="1022"/>
                  </a:cubicBezTo>
                  <a:cubicBezTo>
                    <a:pt x="470" y="1022"/>
                    <a:pt x="501" y="1018"/>
                    <a:pt x="531" y="1009"/>
                  </a:cubicBezTo>
                  <a:lnTo>
                    <a:pt x="531" y="1009"/>
                  </a:lnTo>
                  <a:cubicBezTo>
                    <a:pt x="535" y="1020"/>
                    <a:pt x="543" y="1033"/>
                    <a:pt x="557" y="1046"/>
                  </a:cubicBezTo>
                  <a:cubicBezTo>
                    <a:pt x="587" y="1057"/>
                    <a:pt x="617" y="1062"/>
                    <a:pt x="645" y="1062"/>
                  </a:cubicBezTo>
                  <a:cubicBezTo>
                    <a:pt x="1058" y="1062"/>
                    <a:pt x="1231" y="1"/>
                    <a:pt x="64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6"/>
            <p:cNvSpPr/>
            <p:nvPr/>
          </p:nvSpPr>
          <p:spPr>
            <a:xfrm>
              <a:off x="3565125" y="564800"/>
              <a:ext cx="22600" cy="21175"/>
            </a:xfrm>
            <a:custGeom>
              <a:avLst/>
              <a:gdLst/>
              <a:ahLst/>
              <a:cxnLst/>
              <a:rect l="l" t="t" r="r" b="b"/>
              <a:pathLst>
                <a:path w="904" h="847" extrusionOk="0">
                  <a:moveTo>
                    <a:pt x="471" y="127"/>
                  </a:moveTo>
                  <a:cubicBezTo>
                    <a:pt x="575" y="127"/>
                    <a:pt x="672" y="210"/>
                    <a:pt x="695" y="309"/>
                  </a:cubicBezTo>
                  <a:cubicBezTo>
                    <a:pt x="765" y="343"/>
                    <a:pt x="765" y="448"/>
                    <a:pt x="732" y="518"/>
                  </a:cubicBezTo>
                  <a:cubicBezTo>
                    <a:pt x="732" y="538"/>
                    <a:pt x="728" y="555"/>
                    <a:pt x="721" y="571"/>
                  </a:cubicBezTo>
                  <a:lnTo>
                    <a:pt x="721" y="571"/>
                  </a:lnTo>
                  <a:cubicBezTo>
                    <a:pt x="711" y="589"/>
                    <a:pt x="700" y="605"/>
                    <a:pt x="688" y="620"/>
                  </a:cubicBezTo>
                  <a:lnTo>
                    <a:pt x="688" y="620"/>
                  </a:lnTo>
                  <a:cubicBezTo>
                    <a:pt x="667" y="643"/>
                    <a:pt x="642" y="664"/>
                    <a:pt x="622" y="685"/>
                  </a:cubicBezTo>
                  <a:lnTo>
                    <a:pt x="622" y="685"/>
                  </a:lnTo>
                  <a:cubicBezTo>
                    <a:pt x="573" y="721"/>
                    <a:pt x="517" y="739"/>
                    <a:pt x="459" y="739"/>
                  </a:cubicBezTo>
                  <a:cubicBezTo>
                    <a:pt x="388" y="739"/>
                    <a:pt x="314" y="712"/>
                    <a:pt x="245" y="657"/>
                  </a:cubicBezTo>
                  <a:cubicBezTo>
                    <a:pt x="106" y="518"/>
                    <a:pt x="209" y="273"/>
                    <a:pt x="348" y="170"/>
                  </a:cubicBezTo>
                  <a:cubicBezTo>
                    <a:pt x="388" y="140"/>
                    <a:pt x="430" y="127"/>
                    <a:pt x="471" y="127"/>
                  </a:cubicBezTo>
                  <a:close/>
                  <a:moveTo>
                    <a:pt x="462" y="1"/>
                  </a:moveTo>
                  <a:cubicBezTo>
                    <a:pt x="398" y="1"/>
                    <a:pt x="335" y="20"/>
                    <a:pt x="279" y="65"/>
                  </a:cubicBezTo>
                  <a:cubicBezTo>
                    <a:pt x="37" y="240"/>
                    <a:pt x="1" y="551"/>
                    <a:pt x="209" y="759"/>
                  </a:cubicBezTo>
                  <a:cubicBezTo>
                    <a:pt x="280" y="819"/>
                    <a:pt x="356" y="846"/>
                    <a:pt x="429" y="846"/>
                  </a:cubicBezTo>
                  <a:cubicBezTo>
                    <a:pt x="483" y="846"/>
                    <a:pt x="536" y="831"/>
                    <a:pt x="585" y="803"/>
                  </a:cubicBezTo>
                  <a:lnTo>
                    <a:pt x="585" y="803"/>
                  </a:lnTo>
                  <a:cubicBezTo>
                    <a:pt x="587" y="804"/>
                    <a:pt x="591" y="804"/>
                    <a:pt x="594" y="804"/>
                  </a:cubicBezTo>
                  <a:cubicBezTo>
                    <a:pt x="603" y="804"/>
                    <a:pt x="613" y="802"/>
                    <a:pt x="626" y="796"/>
                  </a:cubicBezTo>
                  <a:cubicBezTo>
                    <a:pt x="871" y="759"/>
                    <a:pt x="904" y="412"/>
                    <a:pt x="801" y="204"/>
                  </a:cubicBezTo>
                  <a:cubicBezTo>
                    <a:pt x="729" y="87"/>
                    <a:pt x="595" y="1"/>
                    <a:pt x="46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6"/>
            <p:cNvSpPr/>
            <p:nvPr/>
          </p:nvSpPr>
          <p:spPr>
            <a:xfrm>
              <a:off x="2581175" y="556825"/>
              <a:ext cx="23425" cy="20875"/>
            </a:xfrm>
            <a:custGeom>
              <a:avLst/>
              <a:gdLst/>
              <a:ahLst/>
              <a:cxnLst/>
              <a:rect l="l" t="t" r="r" b="b"/>
              <a:pathLst>
                <a:path w="937" h="835" extrusionOk="0">
                  <a:moveTo>
                    <a:pt x="461" y="119"/>
                  </a:moveTo>
                  <a:cubicBezTo>
                    <a:pt x="559" y="119"/>
                    <a:pt x="674" y="199"/>
                    <a:pt x="728" y="281"/>
                  </a:cubicBezTo>
                  <a:cubicBezTo>
                    <a:pt x="764" y="350"/>
                    <a:pt x="764" y="420"/>
                    <a:pt x="764" y="489"/>
                  </a:cubicBezTo>
                  <a:cubicBezTo>
                    <a:pt x="757" y="509"/>
                    <a:pt x="749" y="527"/>
                    <a:pt x="740" y="545"/>
                  </a:cubicBezTo>
                  <a:lnTo>
                    <a:pt x="740" y="545"/>
                  </a:lnTo>
                  <a:cubicBezTo>
                    <a:pt x="739" y="544"/>
                    <a:pt x="737" y="544"/>
                    <a:pt x="736" y="544"/>
                  </a:cubicBezTo>
                  <a:cubicBezTo>
                    <a:pt x="731" y="544"/>
                    <a:pt x="728" y="548"/>
                    <a:pt x="728" y="559"/>
                  </a:cubicBezTo>
                  <a:cubicBezTo>
                    <a:pt x="718" y="580"/>
                    <a:pt x="706" y="600"/>
                    <a:pt x="693" y="617"/>
                  </a:cubicBezTo>
                  <a:lnTo>
                    <a:pt x="693" y="617"/>
                  </a:lnTo>
                  <a:cubicBezTo>
                    <a:pt x="681" y="633"/>
                    <a:pt x="669" y="648"/>
                    <a:pt x="655" y="663"/>
                  </a:cubicBezTo>
                  <a:lnTo>
                    <a:pt x="655" y="663"/>
                  </a:lnTo>
                  <a:cubicBezTo>
                    <a:pt x="600" y="718"/>
                    <a:pt x="534" y="745"/>
                    <a:pt x="468" y="745"/>
                  </a:cubicBezTo>
                  <a:cubicBezTo>
                    <a:pt x="401" y="745"/>
                    <a:pt x="334" y="717"/>
                    <a:pt x="278" y="662"/>
                  </a:cubicBezTo>
                  <a:cubicBezTo>
                    <a:pt x="103" y="489"/>
                    <a:pt x="208" y="245"/>
                    <a:pt x="381" y="142"/>
                  </a:cubicBezTo>
                  <a:cubicBezTo>
                    <a:pt x="405" y="126"/>
                    <a:pt x="432" y="119"/>
                    <a:pt x="461" y="119"/>
                  </a:cubicBezTo>
                  <a:close/>
                  <a:moveTo>
                    <a:pt x="488" y="0"/>
                  </a:moveTo>
                  <a:cubicBezTo>
                    <a:pt x="413" y="0"/>
                    <a:pt x="339" y="23"/>
                    <a:pt x="278" y="72"/>
                  </a:cubicBezTo>
                  <a:cubicBezTo>
                    <a:pt x="70" y="245"/>
                    <a:pt x="0" y="559"/>
                    <a:pt x="208" y="731"/>
                  </a:cubicBezTo>
                  <a:cubicBezTo>
                    <a:pt x="281" y="804"/>
                    <a:pt x="358" y="834"/>
                    <a:pt x="431" y="834"/>
                  </a:cubicBezTo>
                  <a:cubicBezTo>
                    <a:pt x="487" y="834"/>
                    <a:pt x="540" y="817"/>
                    <a:pt x="589" y="788"/>
                  </a:cubicBezTo>
                  <a:lnTo>
                    <a:pt x="589" y="788"/>
                  </a:lnTo>
                  <a:cubicBezTo>
                    <a:pt x="598" y="796"/>
                    <a:pt x="612" y="800"/>
                    <a:pt x="625" y="800"/>
                  </a:cubicBezTo>
                  <a:cubicBezTo>
                    <a:pt x="903" y="731"/>
                    <a:pt x="937" y="420"/>
                    <a:pt x="834" y="211"/>
                  </a:cubicBezTo>
                  <a:cubicBezTo>
                    <a:pt x="766" y="77"/>
                    <a:pt x="626" y="0"/>
                    <a:pt x="48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6"/>
            <p:cNvSpPr/>
            <p:nvPr/>
          </p:nvSpPr>
          <p:spPr>
            <a:xfrm>
              <a:off x="2626325" y="995375"/>
              <a:ext cx="23450" cy="20950"/>
            </a:xfrm>
            <a:custGeom>
              <a:avLst/>
              <a:gdLst/>
              <a:ahLst/>
              <a:cxnLst/>
              <a:rect l="l" t="t" r="r" b="b"/>
              <a:pathLst>
                <a:path w="938" h="838" extrusionOk="0">
                  <a:moveTo>
                    <a:pt x="474" y="120"/>
                  </a:moveTo>
                  <a:cubicBezTo>
                    <a:pt x="579" y="120"/>
                    <a:pt x="675" y="201"/>
                    <a:pt x="729" y="281"/>
                  </a:cubicBezTo>
                  <a:cubicBezTo>
                    <a:pt x="765" y="350"/>
                    <a:pt x="765" y="420"/>
                    <a:pt x="765" y="489"/>
                  </a:cubicBezTo>
                  <a:cubicBezTo>
                    <a:pt x="756" y="514"/>
                    <a:pt x="746" y="537"/>
                    <a:pt x="734" y="559"/>
                  </a:cubicBezTo>
                  <a:lnTo>
                    <a:pt x="734" y="559"/>
                  </a:lnTo>
                  <a:cubicBezTo>
                    <a:pt x="732" y="559"/>
                    <a:pt x="730" y="559"/>
                    <a:pt x="729" y="559"/>
                  </a:cubicBezTo>
                  <a:cubicBezTo>
                    <a:pt x="667" y="684"/>
                    <a:pt x="567" y="747"/>
                    <a:pt x="466" y="747"/>
                  </a:cubicBezTo>
                  <a:cubicBezTo>
                    <a:pt x="400" y="747"/>
                    <a:pt x="334" y="720"/>
                    <a:pt x="278" y="664"/>
                  </a:cubicBezTo>
                  <a:cubicBezTo>
                    <a:pt x="139" y="489"/>
                    <a:pt x="209" y="248"/>
                    <a:pt x="381" y="142"/>
                  </a:cubicBezTo>
                  <a:cubicBezTo>
                    <a:pt x="412" y="126"/>
                    <a:pt x="443" y="120"/>
                    <a:pt x="474" y="120"/>
                  </a:cubicBezTo>
                  <a:close/>
                  <a:moveTo>
                    <a:pt x="489" y="0"/>
                  </a:moveTo>
                  <a:cubicBezTo>
                    <a:pt x="414" y="0"/>
                    <a:pt x="339" y="23"/>
                    <a:pt x="278" y="73"/>
                  </a:cubicBezTo>
                  <a:cubicBezTo>
                    <a:pt x="70" y="248"/>
                    <a:pt x="0" y="559"/>
                    <a:pt x="209" y="734"/>
                  </a:cubicBezTo>
                  <a:cubicBezTo>
                    <a:pt x="282" y="807"/>
                    <a:pt x="358" y="837"/>
                    <a:pt x="432" y="837"/>
                  </a:cubicBezTo>
                  <a:cubicBezTo>
                    <a:pt x="487" y="837"/>
                    <a:pt x="541" y="820"/>
                    <a:pt x="590" y="790"/>
                  </a:cubicBezTo>
                  <a:lnTo>
                    <a:pt x="590" y="790"/>
                  </a:lnTo>
                  <a:cubicBezTo>
                    <a:pt x="599" y="798"/>
                    <a:pt x="612" y="803"/>
                    <a:pt x="626" y="803"/>
                  </a:cubicBezTo>
                  <a:cubicBezTo>
                    <a:pt x="904" y="767"/>
                    <a:pt x="937" y="420"/>
                    <a:pt x="834" y="211"/>
                  </a:cubicBezTo>
                  <a:cubicBezTo>
                    <a:pt x="766" y="77"/>
                    <a:pt x="626" y="0"/>
                    <a:pt x="48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6"/>
            <p:cNvSpPr/>
            <p:nvPr/>
          </p:nvSpPr>
          <p:spPr>
            <a:xfrm>
              <a:off x="2681000" y="1163925"/>
              <a:ext cx="7875" cy="8700"/>
            </a:xfrm>
            <a:custGeom>
              <a:avLst/>
              <a:gdLst/>
              <a:ahLst/>
              <a:cxnLst/>
              <a:rect l="l" t="t" r="r" b="b"/>
              <a:pathLst>
                <a:path w="315" h="348" extrusionOk="0">
                  <a:moveTo>
                    <a:pt x="176" y="1"/>
                  </a:moveTo>
                  <a:cubicBezTo>
                    <a:pt x="70" y="1"/>
                    <a:pt x="1" y="70"/>
                    <a:pt x="1" y="176"/>
                  </a:cubicBezTo>
                  <a:cubicBezTo>
                    <a:pt x="1" y="278"/>
                    <a:pt x="70" y="348"/>
                    <a:pt x="176" y="348"/>
                  </a:cubicBezTo>
                  <a:cubicBezTo>
                    <a:pt x="245" y="348"/>
                    <a:pt x="315" y="278"/>
                    <a:pt x="315" y="176"/>
                  </a:cubicBezTo>
                  <a:cubicBezTo>
                    <a:pt x="315" y="70"/>
                    <a:pt x="245"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6"/>
            <p:cNvSpPr/>
            <p:nvPr/>
          </p:nvSpPr>
          <p:spPr>
            <a:xfrm>
              <a:off x="2713175" y="1264675"/>
              <a:ext cx="10450" cy="10450"/>
            </a:xfrm>
            <a:custGeom>
              <a:avLst/>
              <a:gdLst/>
              <a:ahLst/>
              <a:cxnLst/>
              <a:rect l="l" t="t" r="r" b="b"/>
              <a:pathLst>
                <a:path w="418" h="418" extrusionOk="0">
                  <a:moveTo>
                    <a:pt x="209" y="0"/>
                  </a:moveTo>
                  <a:cubicBezTo>
                    <a:pt x="103" y="0"/>
                    <a:pt x="0" y="70"/>
                    <a:pt x="0" y="209"/>
                  </a:cubicBezTo>
                  <a:cubicBezTo>
                    <a:pt x="0" y="314"/>
                    <a:pt x="103" y="417"/>
                    <a:pt x="209" y="417"/>
                  </a:cubicBezTo>
                  <a:cubicBezTo>
                    <a:pt x="312" y="417"/>
                    <a:pt x="417" y="314"/>
                    <a:pt x="417" y="209"/>
                  </a:cubicBezTo>
                  <a:cubicBezTo>
                    <a:pt x="417" y="70"/>
                    <a:pt x="312"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6"/>
            <p:cNvSpPr/>
            <p:nvPr/>
          </p:nvSpPr>
          <p:spPr>
            <a:xfrm>
              <a:off x="2663625" y="1249875"/>
              <a:ext cx="23525" cy="20875"/>
            </a:xfrm>
            <a:custGeom>
              <a:avLst/>
              <a:gdLst/>
              <a:ahLst/>
              <a:cxnLst/>
              <a:rect l="l" t="t" r="r" b="b"/>
              <a:pathLst>
                <a:path w="941" h="835" extrusionOk="0">
                  <a:moveTo>
                    <a:pt x="478" y="119"/>
                  </a:moveTo>
                  <a:cubicBezTo>
                    <a:pt x="583" y="119"/>
                    <a:pt x="678" y="199"/>
                    <a:pt x="732" y="281"/>
                  </a:cubicBezTo>
                  <a:cubicBezTo>
                    <a:pt x="765" y="351"/>
                    <a:pt x="765" y="420"/>
                    <a:pt x="765" y="490"/>
                  </a:cubicBezTo>
                  <a:cubicBezTo>
                    <a:pt x="758" y="512"/>
                    <a:pt x="749" y="533"/>
                    <a:pt x="738" y="553"/>
                  </a:cubicBezTo>
                  <a:lnTo>
                    <a:pt x="738" y="553"/>
                  </a:lnTo>
                  <a:cubicBezTo>
                    <a:pt x="736" y="555"/>
                    <a:pt x="734" y="557"/>
                    <a:pt x="732" y="559"/>
                  </a:cubicBezTo>
                  <a:cubicBezTo>
                    <a:pt x="730" y="564"/>
                    <a:pt x="728" y="569"/>
                    <a:pt x="727" y="574"/>
                  </a:cubicBezTo>
                  <a:lnTo>
                    <a:pt x="727" y="574"/>
                  </a:lnTo>
                  <a:cubicBezTo>
                    <a:pt x="696" y="625"/>
                    <a:pt x="657" y="667"/>
                    <a:pt x="616" y="708"/>
                  </a:cubicBezTo>
                  <a:lnTo>
                    <a:pt x="616" y="708"/>
                  </a:lnTo>
                  <a:cubicBezTo>
                    <a:pt x="574" y="733"/>
                    <a:pt x="527" y="746"/>
                    <a:pt x="479" y="746"/>
                  </a:cubicBezTo>
                  <a:cubicBezTo>
                    <a:pt x="408" y="746"/>
                    <a:pt x="335" y="718"/>
                    <a:pt x="279" y="662"/>
                  </a:cubicBezTo>
                  <a:cubicBezTo>
                    <a:pt x="140" y="490"/>
                    <a:pt x="209" y="245"/>
                    <a:pt x="384" y="142"/>
                  </a:cubicBezTo>
                  <a:cubicBezTo>
                    <a:pt x="416" y="126"/>
                    <a:pt x="448" y="119"/>
                    <a:pt x="478" y="119"/>
                  </a:cubicBezTo>
                  <a:close/>
                  <a:moveTo>
                    <a:pt x="506" y="0"/>
                  </a:moveTo>
                  <a:cubicBezTo>
                    <a:pt x="431" y="0"/>
                    <a:pt x="353" y="23"/>
                    <a:pt x="279" y="73"/>
                  </a:cubicBezTo>
                  <a:cubicBezTo>
                    <a:pt x="70" y="245"/>
                    <a:pt x="1" y="559"/>
                    <a:pt x="209" y="731"/>
                  </a:cubicBezTo>
                  <a:cubicBezTo>
                    <a:pt x="282" y="804"/>
                    <a:pt x="359" y="834"/>
                    <a:pt x="433" y="834"/>
                  </a:cubicBezTo>
                  <a:cubicBezTo>
                    <a:pt x="488" y="834"/>
                    <a:pt x="542" y="817"/>
                    <a:pt x="591" y="788"/>
                  </a:cubicBezTo>
                  <a:lnTo>
                    <a:pt x="591" y="788"/>
                  </a:lnTo>
                  <a:cubicBezTo>
                    <a:pt x="600" y="796"/>
                    <a:pt x="613" y="801"/>
                    <a:pt x="626" y="801"/>
                  </a:cubicBezTo>
                  <a:cubicBezTo>
                    <a:pt x="904" y="731"/>
                    <a:pt x="940" y="420"/>
                    <a:pt x="835" y="212"/>
                  </a:cubicBezTo>
                  <a:cubicBezTo>
                    <a:pt x="768" y="77"/>
                    <a:pt x="643" y="0"/>
                    <a:pt x="5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6"/>
            <p:cNvSpPr/>
            <p:nvPr/>
          </p:nvSpPr>
          <p:spPr>
            <a:xfrm>
              <a:off x="2814750" y="1231800"/>
              <a:ext cx="23500" cy="21175"/>
            </a:xfrm>
            <a:custGeom>
              <a:avLst/>
              <a:gdLst/>
              <a:ahLst/>
              <a:cxnLst/>
              <a:rect l="l" t="t" r="r" b="b"/>
              <a:pathLst>
                <a:path w="940" h="847" extrusionOk="0">
                  <a:moveTo>
                    <a:pt x="472" y="127"/>
                  </a:moveTo>
                  <a:cubicBezTo>
                    <a:pt x="578" y="127"/>
                    <a:pt x="682" y="210"/>
                    <a:pt x="732" y="309"/>
                  </a:cubicBezTo>
                  <a:cubicBezTo>
                    <a:pt x="765" y="343"/>
                    <a:pt x="765" y="448"/>
                    <a:pt x="765" y="518"/>
                  </a:cubicBezTo>
                  <a:cubicBezTo>
                    <a:pt x="760" y="533"/>
                    <a:pt x="754" y="547"/>
                    <a:pt x="747" y="560"/>
                  </a:cubicBezTo>
                  <a:lnTo>
                    <a:pt x="747" y="560"/>
                  </a:lnTo>
                  <a:cubicBezTo>
                    <a:pt x="739" y="561"/>
                    <a:pt x="732" y="570"/>
                    <a:pt x="732" y="587"/>
                  </a:cubicBezTo>
                  <a:lnTo>
                    <a:pt x="732" y="587"/>
                  </a:lnTo>
                  <a:cubicBezTo>
                    <a:pt x="697" y="639"/>
                    <a:pt x="648" y="672"/>
                    <a:pt x="600" y="719"/>
                  </a:cubicBezTo>
                  <a:lnTo>
                    <a:pt x="600" y="719"/>
                  </a:lnTo>
                  <a:cubicBezTo>
                    <a:pt x="558" y="743"/>
                    <a:pt x="514" y="756"/>
                    <a:pt x="469" y="756"/>
                  </a:cubicBezTo>
                  <a:cubicBezTo>
                    <a:pt x="402" y="756"/>
                    <a:pt x="335" y="726"/>
                    <a:pt x="279" y="657"/>
                  </a:cubicBezTo>
                  <a:cubicBezTo>
                    <a:pt x="106" y="518"/>
                    <a:pt x="209" y="273"/>
                    <a:pt x="348" y="170"/>
                  </a:cubicBezTo>
                  <a:cubicBezTo>
                    <a:pt x="387" y="140"/>
                    <a:pt x="430" y="127"/>
                    <a:pt x="472" y="127"/>
                  </a:cubicBezTo>
                  <a:close/>
                  <a:moveTo>
                    <a:pt x="463" y="1"/>
                  </a:moveTo>
                  <a:cubicBezTo>
                    <a:pt x="398" y="1"/>
                    <a:pt x="335" y="20"/>
                    <a:pt x="279" y="65"/>
                  </a:cubicBezTo>
                  <a:cubicBezTo>
                    <a:pt x="70" y="240"/>
                    <a:pt x="1" y="551"/>
                    <a:pt x="209" y="760"/>
                  </a:cubicBezTo>
                  <a:cubicBezTo>
                    <a:pt x="280" y="819"/>
                    <a:pt x="356" y="846"/>
                    <a:pt x="428" y="846"/>
                  </a:cubicBezTo>
                  <a:cubicBezTo>
                    <a:pt x="486" y="846"/>
                    <a:pt x="542" y="829"/>
                    <a:pt x="592" y="798"/>
                  </a:cubicBezTo>
                  <a:lnTo>
                    <a:pt x="592" y="798"/>
                  </a:lnTo>
                  <a:cubicBezTo>
                    <a:pt x="597" y="802"/>
                    <a:pt x="602" y="804"/>
                    <a:pt x="608" y="804"/>
                  </a:cubicBezTo>
                  <a:cubicBezTo>
                    <a:pt x="613" y="804"/>
                    <a:pt x="620" y="802"/>
                    <a:pt x="626" y="796"/>
                  </a:cubicBezTo>
                  <a:cubicBezTo>
                    <a:pt x="870" y="760"/>
                    <a:pt x="940" y="412"/>
                    <a:pt x="834" y="204"/>
                  </a:cubicBezTo>
                  <a:cubicBezTo>
                    <a:pt x="740" y="87"/>
                    <a:pt x="599" y="1"/>
                    <a:pt x="46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6"/>
            <p:cNvSpPr/>
            <p:nvPr/>
          </p:nvSpPr>
          <p:spPr>
            <a:xfrm>
              <a:off x="3113525" y="1375125"/>
              <a:ext cx="22600" cy="21550"/>
            </a:xfrm>
            <a:custGeom>
              <a:avLst/>
              <a:gdLst/>
              <a:ahLst/>
              <a:cxnLst/>
              <a:rect l="l" t="t" r="r" b="b"/>
              <a:pathLst>
                <a:path w="904" h="862" extrusionOk="0">
                  <a:moveTo>
                    <a:pt x="464" y="126"/>
                  </a:moveTo>
                  <a:cubicBezTo>
                    <a:pt x="560" y="126"/>
                    <a:pt x="645" y="207"/>
                    <a:pt x="695" y="307"/>
                  </a:cubicBezTo>
                  <a:cubicBezTo>
                    <a:pt x="731" y="376"/>
                    <a:pt x="764" y="446"/>
                    <a:pt x="731" y="515"/>
                  </a:cubicBezTo>
                  <a:cubicBezTo>
                    <a:pt x="731" y="610"/>
                    <a:pt x="647" y="646"/>
                    <a:pt x="579" y="729"/>
                  </a:cubicBezTo>
                  <a:lnTo>
                    <a:pt x="579" y="729"/>
                  </a:lnTo>
                  <a:cubicBezTo>
                    <a:pt x="542" y="746"/>
                    <a:pt x="503" y="756"/>
                    <a:pt x="462" y="756"/>
                  </a:cubicBezTo>
                  <a:cubicBezTo>
                    <a:pt x="390" y="756"/>
                    <a:pt x="314" y="725"/>
                    <a:pt x="245" y="654"/>
                  </a:cubicBezTo>
                  <a:cubicBezTo>
                    <a:pt x="106" y="515"/>
                    <a:pt x="209" y="274"/>
                    <a:pt x="347" y="168"/>
                  </a:cubicBezTo>
                  <a:cubicBezTo>
                    <a:pt x="387" y="139"/>
                    <a:pt x="426" y="126"/>
                    <a:pt x="464" y="126"/>
                  </a:cubicBezTo>
                  <a:close/>
                  <a:moveTo>
                    <a:pt x="452" y="0"/>
                  </a:moveTo>
                  <a:cubicBezTo>
                    <a:pt x="383" y="0"/>
                    <a:pt x="312" y="20"/>
                    <a:pt x="245" y="65"/>
                  </a:cubicBezTo>
                  <a:cubicBezTo>
                    <a:pt x="36" y="237"/>
                    <a:pt x="0" y="552"/>
                    <a:pt x="175" y="760"/>
                  </a:cubicBezTo>
                  <a:cubicBezTo>
                    <a:pt x="246" y="831"/>
                    <a:pt x="325" y="862"/>
                    <a:pt x="402" y="862"/>
                  </a:cubicBezTo>
                  <a:cubicBezTo>
                    <a:pt x="461" y="862"/>
                    <a:pt x="518" y="844"/>
                    <a:pt x="570" y="814"/>
                  </a:cubicBezTo>
                  <a:lnTo>
                    <a:pt x="570" y="814"/>
                  </a:lnTo>
                  <a:cubicBezTo>
                    <a:pt x="580" y="823"/>
                    <a:pt x="597" y="829"/>
                    <a:pt x="625" y="829"/>
                  </a:cubicBezTo>
                  <a:cubicBezTo>
                    <a:pt x="870" y="760"/>
                    <a:pt x="903" y="413"/>
                    <a:pt x="800" y="204"/>
                  </a:cubicBezTo>
                  <a:cubicBezTo>
                    <a:pt x="729" y="86"/>
                    <a:pt x="596" y="0"/>
                    <a:pt x="452"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26"/>
            <p:cNvSpPr/>
            <p:nvPr/>
          </p:nvSpPr>
          <p:spPr>
            <a:xfrm>
              <a:off x="3361900" y="880350"/>
              <a:ext cx="23500" cy="21325"/>
            </a:xfrm>
            <a:custGeom>
              <a:avLst/>
              <a:gdLst/>
              <a:ahLst/>
              <a:cxnLst/>
              <a:rect l="l" t="t" r="r" b="b"/>
              <a:pathLst>
                <a:path w="940" h="853" extrusionOk="0">
                  <a:moveTo>
                    <a:pt x="445" y="135"/>
                  </a:moveTo>
                  <a:cubicBezTo>
                    <a:pt x="560" y="135"/>
                    <a:pt x="678" y="217"/>
                    <a:pt x="732" y="296"/>
                  </a:cubicBezTo>
                  <a:cubicBezTo>
                    <a:pt x="765" y="366"/>
                    <a:pt x="765" y="435"/>
                    <a:pt x="732" y="505"/>
                  </a:cubicBezTo>
                  <a:cubicBezTo>
                    <a:pt x="732" y="593"/>
                    <a:pt x="658" y="656"/>
                    <a:pt x="614" y="715"/>
                  </a:cubicBezTo>
                  <a:lnTo>
                    <a:pt x="614" y="715"/>
                  </a:lnTo>
                  <a:cubicBezTo>
                    <a:pt x="568" y="747"/>
                    <a:pt x="517" y="763"/>
                    <a:pt x="467" y="763"/>
                  </a:cubicBezTo>
                  <a:cubicBezTo>
                    <a:pt x="400" y="763"/>
                    <a:pt x="334" y="735"/>
                    <a:pt x="279" y="680"/>
                  </a:cubicBezTo>
                  <a:cubicBezTo>
                    <a:pt x="106" y="505"/>
                    <a:pt x="209" y="263"/>
                    <a:pt x="348" y="157"/>
                  </a:cubicBezTo>
                  <a:cubicBezTo>
                    <a:pt x="379" y="142"/>
                    <a:pt x="412" y="135"/>
                    <a:pt x="445" y="135"/>
                  </a:cubicBezTo>
                  <a:close/>
                  <a:moveTo>
                    <a:pt x="479" y="1"/>
                  </a:moveTo>
                  <a:cubicBezTo>
                    <a:pt x="410" y="1"/>
                    <a:pt x="340" y="27"/>
                    <a:pt x="279" y="88"/>
                  </a:cubicBezTo>
                  <a:cubicBezTo>
                    <a:pt x="37" y="227"/>
                    <a:pt x="1" y="574"/>
                    <a:pt x="209" y="749"/>
                  </a:cubicBezTo>
                  <a:cubicBezTo>
                    <a:pt x="282" y="822"/>
                    <a:pt x="359" y="852"/>
                    <a:pt x="433" y="852"/>
                  </a:cubicBezTo>
                  <a:cubicBezTo>
                    <a:pt x="488" y="852"/>
                    <a:pt x="542" y="835"/>
                    <a:pt x="591" y="806"/>
                  </a:cubicBezTo>
                  <a:lnTo>
                    <a:pt x="591" y="806"/>
                  </a:lnTo>
                  <a:cubicBezTo>
                    <a:pt x="601" y="814"/>
                    <a:pt x="613" y="819"/>
                    <a:pt x="626" y="819"/>
                  </a:cubicBezTo>
                  <a:cubicBezTo>
                    <a:pt x="870" y="749"/>
                    <a:pt x="940" y="435"/>
                    <a:pt x="801" y="227"/>
                  </a:cubicBezTo>
                  <a:cubicBezTo>
                    <a:pt x="732" y="92"/>
                    <a:pt x="607" y="1"/>
                    <a:pt x="47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26"/>
            <p:cNvSpPr/>
            <p:nvPr/>
          </p:nvSpPr>
          <p:spPr>
            <a:xfrm>
              <a:off x="3550400" y="589850"/>
              <a:ext cx="13025" cy="11750"/>
            </a:xfrm>
            <a:custGeom>
              <a:avLst/>
              <a:gdLst/>
              <a:ahLst/>
              <a:cxnLst/>
              <a:rect l="l" t="t" r="r" b="b"/>
              <a:pathLst>
                <a:path w="521" h="470" extrusionOk="0">
                  <a:moveTo>
                    <a:pt x="269" y="76"/>
                  </a:moveTo>
                  <a:cubicBezTo>
                    <a:pt x="316" y="76"/>
                    <a:pt x="358" y="125"/>
                    <a:pt x="381" y="174"/>
                  </a:cubicBezTo>
                  <a:cubicBezTo>
                    <a:pt x="417" y="210"/>
                    <a:pt x="417" y="244"/>
                    <a:pt x="417" y="280"/>
                  </a:cubicBezTo>
                  <a:cubicBezTo>
                    <a:pt x="417" y="349"/>
                    <a:pt x="348" y="383"/>
                    <a:pt x="312" y="419"/>
                  </a:cubicBezTo>
                  <a:cubicBezTo>
                    <a:pt x="312" y="419"/>
                    <a:pt x="312" y="420"/>
                    <a:pt x="312" y="421"/>
                  </a:cubicBezTo>
                  <a:lnTo>
                    <a:pt x="312" y="421"/>
                  </a:lnTo>
                  <a:cubicBezTo>
                    <a:pt x="297" y="426"/>
                    <a:pt x="282" y="428"/>
                    <a:pt x="266" y="428"/>
                  </a:cubicBezTo>
                  <a:cubicBezTo>
                    <a:pt x="225" y="428"/>
                    <a:pt x="182" y="412"/>
                    <a:pt x="139" y="383"/>
                  </a:cubicBezTo>
                  <a:cubicBezTo>
                    <a:pt x="70" y="280"/>
                    <a:pt x="103" y="141"/>
                    <a:pt x="209" y="105"/>
                  </a:cubicBezTo>
                  <a:cubicBezTo>
                    <a:pt x="229" y="84"/>
                    <a:pt x="250" y="76"/>
                    <a:pt x="269" y="76"/>
                  </a:cubicBezTo>
                  <a:close/>
                  <a:moveTo>
                    <a:pt x="249" y="1"/>
                  </a:moveTo>
                  <a:cubicBezTo>
                    <a:pt x="211" y="1"/>
                    <a:pt x="173" y="12"/>
                    <a:pt x="139" y="35"/>
                  </a:cubicBezTo>
                  <a:cubicBezTo>
                    <a:pt x="34" y="141"/>
                    <a:pt x="1" y="313"/>
                    <a:pt x="103" y="419"/>
                  </a:cubicBezTo>
                  <a:cubicBezTo>
                    <a:pt x="140" y="455"/>
                    <a:pt x="181" y="469"/>
                    <a:pt x="221" y="469"/>
                  </a:cubicBezTo>
                  <a:cubicBezTo>
                    <a:pt x="253" y="469"/>
                    <a:pt x="284" y="460"/>
                    <a:pt x="314" y="444"/>
                  </a:cubicBezTo>
                  <a:lnTo>
                    <a:pt x="314" y="444"/>
                  </a:lnTo>
                  <a:cubicBezTo>
                    <a:pt x="317" y="452"/>
                    <a:pt x="326" y="452"/>
                    <a:pt x="348" y="452"/>
                  </a:cubicBezTo>
                  <a:cubicBezTo>
                    <a:pt x="487" y="419"/>
                    <a:pt x="520" y="244"/>
                    <a:pt x="451" y="141"/>
                  </a:cubicBezTo>
                  <a:cubicBezTo>
                    <a:pt x="404" y="48"/>
                    <a:pt x="327" y="1"/>
                    <a:pt x="24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6"/>
            <p:cNvSpPr/>
            <p:nvPr/>
          </p:nvSpPr>
          <p:spPr>
            <a:xfrm>
              <a:off x="2611525" y="679325"/>
              <a:ext cx="13100" cy="11750"/>
            </a:xfrm>
            <a:custGeom>
              <a:avLst/>
              <a:gdLst/>
              <a:ahLst/>
              <a:cxnLst/>
              <a:rect l="l" t="t" r="r" b="b"/>
              <a:pathLst>
                <a:path w="524" h="470" extrusionOk="0">
                  <a:moveTo>
                    <a:pt x="269" y="77"/>
                  </a:moveTo>
                  <a:cubicBezTo>
                    <a:pt x="316" y="77"/>
                    <a:pt x="359" y="126"/>
                    <a:pt x="384" y="175"/>
                  </a:cubicBezTo>
                  <a:cubicBezTo>
                    <a:pt x="417" y="208"/>
                    <a:pt x="417" y="244"/>
                    <a:pt x="417" y="278"/>
                  </a:cubicBezTo>
                  <a:cubicBezTo>
                    <a:pt x="417" y="317"/>
                    <a:pt x="395" y="346"/>
                    <a:pt x="369" y="370"/>
                  </a:cubicBezTo>
                  <a:lnTo>
                    <a:pt x="369" y="370"/>
                  </a:lnTo>
                  <a:cubicBezTo>
                    <a:pt x="333" y="402"/>
                    <a:pt x="292" y="419"/>
                    <a:pt x="249" y="419"/>
                  </a:cubicBezTo>
                  <a:cubicBezTo>
                    <a:pt x="213" y="419"/>
                    <a:pt x="177" y="408"/>
                    <a:pt x="139" y="383"/>
                  </a:cubicBezTo>
                  <a:cubicBezTo>
                    <a:pt x="70" y="278"/>
                    <a:pt x="106" y="139"/>
                    <a:pt x="209" y="105"/>
                  </a:cubicBezTo>
                  <a:cubicBezTo>
                    <a:pt x="229" y="85"/>
                    <a:pt x="250" y="77"/>
                    <a:pt x="269" y="77"/>
                  </a:cubicBezTo>
                  <a:close/>
                  <a:moveTo>
                    <a:pt x="253" y="1"/>
                  </a:moveTo>
                  <a:cubicBezTo>
                    <a:pt x="214" y="1"/>
                    <a:pt x="175" y="13"/>
                    <a:pt x="139" y="36"/>
                  </a:cubicBezTo>
                  <a:cubicBezTo>
                    <a:pt x="37" y="139"/>
                    <a:pt x="1" y="314"/>
                    <a:pt x="106" y="417"/>
                  </a:cubicBezTo>
                  <a:cubicBezTo>
                    <a:pt x="142" y="454"/>
                    <a:pt x="187" y="469"/>
                    <a:pt x="232" y="469"/>
                  </a:cubicBezTo>
                  <a:cubicBezTo>
                    <a:pt x="262" y="469"/>
                    <a:pt x="293" y="462"/>
                    <a:pt x="320" y="449"/>
                  </a:cubicBezTo>
                  <a:lnTo>
                    <a:pt x="320" y="449"/>
                  </a:lnTo>
                  <a:cubicBezTo>
                    <a:pt x="324" y="453"/>
                    <a:pt x="333" y="453"/>
                    <a:pt x="348" y="453"/>
                  </a:cubicBezTo>
                  <a:cubicBezTo>
                    <a:pt x="487" y="417"/>
                    <a:pt x="523" y="244"/>
                    <a:pt x="454" y="139"/>
                  </a:cubicBezTo>
                  <a:cubicBezTo>
                    <a:pt x="407" y="47"/>
                    <a:pt x="331" y="1"/>
                    <a:pt x="25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6"/>
            <p:cNvSpPr/>
            <p:nvPr/>
          </p:nvSpPr>
          <p:spPr>
            <a:xfrm>
              <a:off x="2570750" y="649975"/>
              <a:ext cx="13000" cy="12150"/>
            </a:xfrm>
            <a:custGeom>
              <a:avLst/>
              <a:gdLst/>
              <a:ahLst/>
              <a:cxnLst/>
              <a:rect l="l" t="t" r="r" b="b"/>
              <a:pathLst>
                <a:path w="520" h="486" extrusionOk="0">
                  <a:moveTo>
                    <a:pt x="269" y="69"/>
                  </a:moveTo>
                  <a:cubicBezTo>
                    <a:pt x="316" y="69"/>
                    <a:pt x="357" y="119"/>
                    <a:pt x="381" y="168"/>
                  </a:cubicBezTo>
                  <a:cubicBezTo>
                    <a:pt x="417" y="201"/>
                    <a:pt x="417" y="237"/>
                    <a:pt x="417" y="271"/>
                  </a:cubicBezTo>
                  <a:cubicBezTo>
                    <a:pt x="417" y="340"/>
                    <a:pt x="348" y="376"/>
                    <a:pt x="311" y="410"/>
                  </a:cubicBezTo>
                  <a:cubicBezTo>
                    <a:pt x="311" y="413"/>
                    <a:pt x="311" y="417"/>
                    <a:pt x="311" y="420"/>
                  </a:cubicBezTo>
                  <a:lnTo>
                    <a:pt x="311" y="420"/>
                  </a:lnTo>
                  <a:cubicBezTo>
                    <a:pt x="300" y="423"/>
                    <a:pt x="288" y="424"/>
                    <a:pt x="275" y="424"/>
                  </a:cubicBezTo>
                  <a:cubicBezTo>
                    <a:pt x="232" y="424"/>
                    <a:pt x="185" y="407"/>
                    <a:pt x="139" y="376"/>
                  </a:cubicBezTo>
                  <a:cubicBezTo>
                    <a:pt x="70" y="271"/>
                    <a:pt x="103" y="168"/>
                    <a:pt x="209" y="98"/>
                  </a:cubicBezTo>
                  <a:cubicBezTo>
                    <a:pt x="229" y="78"/>
                    <a:pt x="249" y="69"/>
                    <a:pt x="269" y="69"/>
                  </a:cubicBezTo>
                  <a:close/>
                  <a:moveTo>
                    <a:pt x="232" y="1"/>
                  </a:moveTo>
                  <a:cubicBezTo>
                    <a:pt x="199" y="1"/>
                    <a:pt x="168" y="9"/>
                    <a:pt x="139" y="29"/>
                  </a:cubicBezTo>
                  <a:cubicBezTo>
                    <a:pt x="34" y="132"/>
                    <a:pt x="0" y="307"/>
                    <a:pt x="103" y="410"/>
                  </a:cubicBezTo>
                  <a:cubicBezTo>
                    <a:pt x="143" y="463"/>
                    <a:pt x="189" y="485"/>
                    <a:pt x="233" y="485"/>
                  </a:cubicBezTo>
                  <a:cubicBezTo>
                    <a:pt x="262" y="485"/>
                    <a:pt x="292" y="475"/>
                    <a:pt x="319" y="457"/>
                  </a:cubicBezTo>
                  <a:lnTo>
                    <a:pt x="319" y="457"/>
                  </a:lnTo>
                  <a:cubicBezTo>
                    <a:pt x="320" y="459"/>
                    <a:pt x="322" y="459"/>
                    <a:pt x="324" y="459"/>
                  </a:cubicBezTo>
                  <a:cubicBezTo>
                    <a:pt x="330" y="459"/>
                    <a:pt x="337" y="455"/>
                    <a:pt x="348" y="446"/>
                  </a:cubicBezTo>
                  <a:cubicBezTo>
                    <a:pt x="487" y="410"/>
                    <a:pt x="520" y="237"/>
                    <a:pt x="450" y="132"/>
                  </a:cubicBezTo>
                  <a:cubicBezTo>
                    <a:pt x="400"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6"/>
            <p:cNvSpPr/>
            <p:nvPr/>
          </p:nvSpPr>
          <p:spPr>
            <a:xfrm>
              <a:off x="3485225" y="1249050"/>
              <a:ext cx="10450" cy="10425"/>
            </a:xfrm>
            <a:custGeom>
              <a:avLst/>
              <a:gdLst/>
              <a:ahLst/>
              <a:cxnLst/>
              <a:rect l="l" t="t" r="r" b="b"/>
              <a:pathLst>
                <a:path w="418" h="417" extrusionOk="0">
                  <a:moveTo>
                    <a:pt x="209" y="0"/>
                  </a:moveTo>
                  <a:cubicBezTo>
                    <a:pt x="106" y="0"/>
                    <a:pt x="1" y="106"/>
                    <a:pt x="1" y="208"/>
                  </a:cubicBezTo>
                  <a:cubicBezTo>
                    <a:pt x="1" y="347"/>
                    <a:pt x="106" y="417"/>
                    <a:pt x="209" y="417"/>
                  </a:cubicBezTo>
                  <a:cubicBezTo>
                    <a:pt x="348" y="417"/>
                    <a:pt x="418" y="347"/>
                    <a:pt x="418" y="208"/>
                  </a:cubicBezTo>
                  <a:cubicBezTo>
                    <a:pt x="418" y="106"/>
                    <a:pt x="348"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6"/>
            <p:cNvSpPr/>
            <p:nvPr/>
          </p:nvSpPr>
          <p:spPr>
            <a:xfrm>
              <a:off x="3353225" y="1236050"/>
              <a:ext cx="10450" cy="10450"/>
            </a:xfrm>
            <a:custGeom>
              <a:avLst/>
              <a:gdLst/>
              <a:ahLst/>
              <a:cxnLst/>
              <a:rect l="l" t="t" r="r" b="b"/>
              <a:pathLst>
                <a:path w="418" h="418" extrusionOk="0">
                  <a:moveTo>
                    <a:pt x="209" y="0"/>
                  </a:moveTo>
                  <a:cubicBezTo>
                    <a:pt x="70" y="0"/>
                    <a:pt x="0" y="70"/>
                    <a:pt x="0" y="209"/>
                  </a:cubicBezTo>
                  <a:cubicBezTo>
                    <a:pt x="0" y="312"/>
                    <a:pt x="70" y="417"/>
                    <a:pt x="209" y="417"/>
                  </a:cubicBezTo>
                  <a:cubicBezTo>
                    <a:pt x="314" y="417"/>
                    <a:pt x="417" y="312"/>
                    <a:pt x="417" y="209"/>
                  </a:cubicBezTo>
                  <a:cubicBezTo>
                    <a:pt x="417" y="70"/>
                    <a:pt x="314" y="0"/>
                    <a:pt x="20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6"/>
            <p:cNvSpPr/>
            <p:nvPr/>
          </p:nvSpPr>
          <p:spPr>
            <a:xfrm>
              <a:off x="2971075" y="1280300"/>
              <a:ext cx="10450" cy="10450"/>
            </a:xfrm>
            <a:custGeom>
              <a:avLst/>
              <a:gdLst/>
              <a:ahLst/>
              <a:cxnLst/>
              <a:rect l="l" t="t" r="r" b="b"/>
              <a:pathLst>
                <a:path w="418" h="418" extrusionOk="0">
                  <a:moveTo>
                    <a:pt x="209" y="1"/>
                  </a:moveTo>
                  <a:cubicBezTo>
                    <a:pt x="70" y="1"/>
                    <a:pt x="1" y="106"/>
                    <a:pt x="1" y="209"/>
                  </a:cubicBezTo>
                  <a:cubicBezTo>
                    <a:pt x="1" y="315"/>
                    <a:pt x="70" y="418"/>
                    <a:pt x="209" y="418"/>
                  </a:cubicBezTo>
                  <a:cubicBezTo>
                    <a:pt x="315" y="418"/>
                    <a:pt x="418" y="315"/>
                    <a:pt x="418" y="209"/>
                  </a:cubicBezTo>
                  <a:cubicBezTo>
                    <a:pt x="418" y="106"/>
                    <a:pt x="315" y="1"/>
                    <a:pt x="209"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6"/>
            <p:cNvSpPr/>
            <p:nvPr/>
          </p:nvSpPr>
          <p:spPr>
            <a:xfrm>
              <a:off x="3506975" y="1206650"/>
              <a:ext cx="12175" cy="12200"/>
            </a:xfrm>
            <a:custGeom>
              <a:avLst/>
              <a:gdLst/>
              <a:ahLst/>
              <a:cxnLst/>
              <a:rect l="l" t="t" r="r" b="b"/>
              <a:pathLst>
                <a:path w="487" h="488" extrusionOk="0">
                  <a:moveTo>
                    <a:pt x="256" y="69"/>
                  </a:moveTo>
                  <a:cubicBezTo>
                    <a:pt x="316" y="69"/>
                    <a:pt x="358" y="118"/>
                    <a:pt x="381" y="167"/>
                  </a:cubicBezTo>
                  <a:cubicBezTo>
                    <a:pt x="417" y="204"/>
                    <a:pt x="417" y="237"/>
                    <a:pt x="417" y="273"/>
                  </a:cubicBezTo>
                  <a:cubicBezTo>
                    <a:pt x="409" y="290"/>
                    <a:pt x="400" y="305"/>
                    <a:pt x="391" y="318"/>
                  </a:cubicBezTo>
                  <a:lnTo>
                    <a:pt x="391" y="318"/>
                  </a:lnTo>
                  <a:cubicBezTo>
                    <a:pt x="388" y="320"/>
                    <a:pt x="385" y="325"/>
                    <a:pt x="383" y="331"/>
                  </a:cubicBezTo>
                  <a:lnTo>
                    <a:pt x="383" y="331"/>
                  </a:lnTo>
                  <a:cubicBezTo>
                    <a:pt x="359" y="365"/>
                    <a:pt x="336" y="388"/>
                    <a:pt x="312" y="412"/>
                  </a:cubicBezTo>
                  <a:cubicBezTo>
                    <a:pt x="312" y="413"/>
                    <a:pt x="312" y="414"/>
                    <a:pt x="312" y="415"/>
                  </a:cubicBezTo>
                  <a:lnTo>
                    <a:pt x="312" y="415"/>
                  </a:lnTo>
                  <a:cubicBezTo>
                    <a:pt x="296" y="422"/>
                    <a:pt x="278" y="424"/>
                    <a:pt x="260" y="424"/>
                  </a:cubicBezTo>
                  <a:cubicBezTo>
                    <a:pt x="216" y="424"/>
                    <a:pt x="171" y="407"/>
                    <a:pt x="139" y="376"/>
                  </a:cubicBezTo>
                  <a:cubicBezTo>
                    <a:pt x="34" y="273"/>
                    <a:pt x="103" y="167"/>
                    <a:pt x="173" y="98"/>
                  </a:cubicBezTo>
                  <a:cubicBezTo>
                    <a:pt x="204" y="78"/>
                    <a:pt x="232" y="69"/>
                    <a:pt x="256" y="69"/>
                  </a:cubicBezTo>
                  <a:close/>
                  <a:moveTo>
                    <a:pt x="232" y="1"/>
                  </a:moveTo>
                  <a:cubicBezTo>
                    <a:pt x="200" y="1"/>
                    <a:pt x="168" y="9"/>
                    <a:pt x="139" y="29"/>
                  </a:cubicBezTo>
                  <a:cubicBezTo>
                    <a:pt x="1" y="134"/>
                    <a:pt x="1" y="306"/>
                    <a:pt x="103" y="412"/>
                  </a:cubicBezTo>
                  <a:cubicBezTo>
                    <a:pt x="144" y="465"/>
                    <a:pt x="189" y="488"/>
                    <a:pt x="233" y="488"/>
                  </a:cubicBezTo>
                  <a:cubicBezTo>
                    <a:pt x="263" y="488"/>
                    <a:pt x="293" y="477"/>
                    <a:pt x="320" y="459"/>
                  </a:cubicBezTo>
                  <a:lnTo>
                    <a:pt x="320" y="459"/>
                  </a:lnTo>
                  <a:cubicBezTo>
                    <a:pt x="321" y="460"/>
                    <a:pt x="323" y="460"/>
                    <a:pt x="324" y="460"/>
                  </a:cubicBezTo>
                  <a:cubicBezTo>
                    <a:pt x="330" y="460"/>
                    <a:pt x="337" y="456"/>
                    <a:pt x="348" y="445"/>
                  </a:cubicBezTo>
                  <a:cubicBezTo>
                    <a:pt x="487" y="412"/>
                    <a:pt x="487" y="237"/>
                    <a:pt x="451" y="134"/>
                  </a:cubicBezTo>
                  <a:cubicBezTo>
                    <a:pt x="401" y="58"/>
                    <a:pt x="314"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6"/>
            <p:cNvSpPr/>
            <p:nvPr/>
          </p:nvSpPr>
          <p:spPr>
            <a:xfrm>
              <a:off x="3465300" y="1177425"/>
              <a:ext cx="13000" cy="12125"/>
            </a:xfrm>
            <a:custGeom>
              <a:avLst/>
              <a:gdLst/>
              <a:ahLst/>
              <a:cxnLst/>
              <a:rect l="l" t="t" r="r" b="b"/>
              <a:pathLst>
                <a:path w="520" h="485" extrusionOk="0">
                  <a:moveTo>
                    <a:pt x="284" y="73"/>
                  </a:moveTo>
                  <a:cubicBezTo>
                    <a:pt x="346" y="73"/>
                    <a:pt x="390" y="104"/>
                    <a:pt x="417" y="155"/>
                  </a:cubicBezTo>
                  <a:cubicBezTo>
                    <a:pt x="450" y="191"/>
                    <a:pt x="450" y="225"/>
                    <a:pt x="450" y="294"/>
                  </a:cubicBezTo>
                  <a:lnTo>
                    <a:pt x="430" y="315"/>
                  </a:lnTo>
                  <a:lnTo>
                    <a:pt x="430" y="315"/>
                  </a:lnTo>
                  <a:cubicBezTo>
                    <a:pt x="428" y="315"/>
                    <a:pt x="427" y="314"/>
                    <a:pt x="426" y="314"/>
                  </a:cubicBezTo>
                  <a:cubicBezTo>
                    <a:pt x="421" y="314"/>
                    <a:pt x="417" y="318"/>
                    <a:pt x="417" y="329"/>
                  </a:cubicBezTo>
                  <a:lnTo>
                    <a:pt x="417" y="329"/>
                  </a:lnTo>
                  <a:lnTo>
                    <a:pt x="347" y="400"/>
                  </a:lnTo>
                  <a:cubicBezTo>
                    <a:pt x="341" y="406"/>
                    <a:pt x="337" y="411"/>
                    <a:pt x="335" y="417"/>
                  </a:cubicBezTo>
                  <a:lnTo>
                    <a:pt x="335" y="417"/>
                  </a:lnTo>
                  <a:cubicBezTo>
                    <a:pt x="318" y="424"/>
                    <a:pt x="301" y="427"/>
                    <a:pt x="284" y="427"/>
                  </a:cubicBezTo>
                  <a:cubicBezTo>
                    <a:pt x="243" y="427"/>
                    <a:pt x="201" y="408"/>
                    <a:pt x="172" y="364"/>
                  </a:cubicBezTo>
                  <a:cubicBezTo>
                    <a:pt x="70" y="294"/>
                    <a:pt x="139" y="155"/>
                    <a:pt x="208" y="86"/>
                  </a:cubicBezTo>
                  <a:cubicBezTo>
                    <a:pt x="236" y="77"/>
                    <a:pt x="261" y="73"/>
                    <a:pt x="284" y="73"/>
                  </a:cubicBezTo>
                  <a:close/>
                  <a:moveTo>
                    <a:pt x="291" y="0"/>
                  </a:moveTo>
                  <a:cubicBezTo>
                    <a:pt x="250" y="0"/>
                    <a:pt x="209" y="16"/>
                    <a:pt x="172" y="53"/>
                  </a:cubicBezTo>
                  <a:cubicBezTo>
                    <a:pt x="33" y="122"/>
                    <a:pt x="0" y="294"/>
                    <a:pt x="139" y="433"/>
                  </a:cubicBezTo>
                  <a:cubicBezTo>
                    <a:pt x="173" y="469"/>
                    <a:pt x="212" y="484"/>
                    <a:pt x="251" y="484"/>
                  </a:cubicBezTo>
                  <a:cubicBezTo>
                    <a:pt x="283" y="484"/>
                    <a:pt x="315" y="474"/>
                    <a:pt x="344" y="455"/>
                  </a:cubicBezTo>
                  <a:lnTo>
                    <a:pt x="344" y="455"/>
                  </a:lnTo>
                  <a:cubicBezTo>
                    <a:pt x="354" y="464"/>
                    <a:pt x="367" y="469"/>
                    <a:pt x="381" y="469"/>
                  </a:cubicBezTo>
                  <a:cubicBezTo>
                    <a:pt x="520" y="433"/>
                    <a:pt x="520" y="225"/>
                    <a:pt x="486" y="122"/>
                  </a:cubicBezTo>
                  <a:cubicBezTo>
                    <a:pt x="441" y="53"/>
                    <a:pt x="367" y="0"/>
                    <a:pt x="291"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6"/>
            <p:cNvSpPr/>
            <p:nvPr/>
          </p:nvSpPr>
          <p:spPr>
            <a:xfrm>
              <a:off x="3586875" y="511650"/>
              <a:ext cx="13025" cy="11775"/>
            </a:xfrm>
            <a:custGeom>
              <a:avLst/>
              <a:gdLst/>
              <a:ahLst/>
              <a:cxnLst/>
              <a:rect l="l" t="t" r="r" b="b"/>
              <a:pathLst>
                <a:path w="521" h="471" extrusionOk="0">
                  <a:moveTo>
                    <a:pt x="276" y="77"/>
                  </a:moveTo>
                  <a:cubicBezTo>
                    <a:pt x="333" y="77"/>
                    <a:pt x="392" y="127"/>
                    <a:pt x="417" y="176"/>
                  </a:cubicBezTo>
                  <a:cubicBezTo>
                    <a:pt x="451" y="212"/>
                    <a:pt x="451" y="245"/>
                    <a:pt x="417" y="281"/>
                  </a:cubicBezTo>
                  <a:cubicBezTo>
                    <a:pt x="417" y="302"/>
                    <a:pt x="414" y="320"/>
                    <a:pt x="409" y="335"/>
                  </a:cubicBezTo>
                  <a:lnTo>
                    <a:pt x="409" y="335"/>
                  </a:lnTo>
                  <a:cubicBezTo>
                    <a:pt x="380" y="390"/>
                    <a:pt x="322" y="421"/>
                    <a:pt x="266" y="421"/>
                  </a:cubicBezTo>
                  <a:cubicBezTo>
                    <a:pt x="231" y="421"/>
                    <a:pt x="198" y="409"/>
                    <a:pt x="173" y="384"/>
                  </a:cubicBezTo>
                  <a:cubicBezTo>
                    <a:pt x="70" y="281"/>
                    <a:pt x="140" y="142"/>
                    <a:pt x="209" y="106"/>
                  </a:cubicBezTo>
                  <a:cubicBezTo>
                    <a:pt x="229" y="86"/>
                    <a:pt x="253" y="77"/>
                    <a:pt x="276" y="77"/>
                  </a:cubicBezTo>
                  <a:close/>
                  <a:moveTo>
                    <a:pt x="292" y="1"/>
                  </a:moveTo>
                  <a:cubicBezTo>
                    <a:pt x="251" y="1"/>
                    <a:pt x="210" y="12"/>
                    <a:pt x="173" y="37"/>
                  </a:cubicBezTo>
                  <a:cubicBezTo>
                    <a:pt x="34" y="142"/>
                    <a:pt x="1" y="315"/>
                    <a:pt x="140" y="420"/>
                  </a:cubicBezTo>
                  <a:cubicBezTo>
                    <a:pt x="175" y="456"/>
                    <a:pt x="215" y="471"/>
                    <a:pt x="255" y="471"/>
                  </a:cubicBezTo>
                  <a:cubicBezTo>
                    <a:pt x="285" y="471"/>
                    <a:pt x="315" y="463"/>
                    <a:pt x="343" y="448"/>
                  </a:cubicBezTo>
                  <a:lnTo>
                    <a:pt x="343" y="448"/>
                  </a:lnTo>
                  <a:cubicBezTo>
                    <a:pt x="346" y="451"/>
                    <a:pt x="348" y="454"/>
                    <a:pt x="348" y="454"/>
                  </a:cubicBezTo>
                  <a:cubicBezTo>
                    <a:pt x="520" y="420"/>
                    <a:pt x="520" y="245"/>
                    <a:pt x="487" y="106"/>
                  </a:cubicBezTo>
                  <a:cubicBezTo>
                    <a:pt x="442" y="40"/>
                    <a:pt x="368" y="1"/>
                    <a:pt x="29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6"/>
            <p:cNvSpPr/>
            <p:nvPr/>
          </p:nvSpPr>
          <p:spPr>
            <a:xfrm>
              <a:off x="2814750" y="337125"/>
              <a:ext cx="8725" cy="8700"/>
            </a:xfrm>
            <a:custGeom>
              <a:avLst/>
              <a:gdLst/>
              <a:ahLst/>
              <a:cxnLst/>
              <a:rect l="l" t="t" r="r" b="b"/>
              <a:pathLst>
                <a:path w="349" h="348" extrusionOk="0">
                  <a:moveTo>
                    <a:pt x="176" y="0"/>
                  </a:moveTo>
                  <a:cubicBezTo>
                    <a:pt x="106" y="0"/>
                    <a:pt x="1" y="70"/>
                    <a:pt x="1" y="175"/>
                  </a:cubicBezTo>
                  <a:cubicBezTo>
                    <a:pt x="1" y="278"/>
                    <a:pt x="106" y="348"/>
                    <a:pt x="176" y="348"/>
                  </a:cubicBezTo>
                  <a:cubicBezTo>
                    <a:pt x="279" y="348"/>
                    <a:pt x="348" y="278"/>
                    <a:pt x="348" y="175"/>
                  </a:cubicBezTo>
                  <a:cubicBezTo>
                    <a:pt x="348" y="70"/>
                    <a:pt x="279" y="0"/>
                    <a:pt x="17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6"/>
            <p:cNvSpPr/>
            <p:nvPr/>
          </p:nvSpPr>
          <p:spPr>
            <a:xfrm>
              <a:off x="2886875" y="274600"/>
              <a:ext cx="16500" cy="16550"/>
            </a:xfrm>
            <a:custGeom>
              <a:avLst/>
              <a:gdLst/>
              <a:ahLst/>
              <a:cxnLst/>
              <a:rect l="l" t="t" r="r" b="b"/>
              <a:pathLst>
                <a:path w="660" h="662" extrusionOk="0">
                  <a:moveTo>
                    <a:pt x="348" y="0"/>
                  </a:moveTo>
                  <a:cubicBezTo>
                    <a:pt x="173" y="0"/>
                    <a:pt x="0" y="139"/>
                    <a:pt x="0" y="314"/>
                  </a:cubicBezTo>
                  <a:cubicBezTo>
                    <a:pt x="0" y="523"/>
                    <a:pt x="173" y="662"/>
                    <a:pt x="348" y="662"/>
                  </a:cubicBezTo>
                  <a:cubicBezTo>
                    <a:pt x="520" y="662"/>
                    <a:pt x="659" y="523"/>
                    <a:pt x="659" y="314"/>
                  </a:cubicBezTo>
                  <a:cubicBezTo>
                    <a:pt x="659" y="139"/>
                    <a:pt x="520" y="0"/>
                    <a:pt x="34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6"/>
            <p:cNvSpPr/>
            <p:nvPr/>
          </p:nvSpPr>
          <p:spPr>
            <a:xfrm>
              <a:off x="2814750" y="360550"/>
              <a:ext cx="13100" cy="11775"/>
            </a:xfrm>
            <a:custGeom>
              <a:avLst/>
              <a:gdLst/>
              <a:ahLst/>
              <a:cxnLst/>
              <a:rect l="l" t="t" r="r" b="b"/>
              <a:pathLst>
                <a:path w="524" h="471" extrusionOk="0">
                  <a:moveTo>
                    <a:pt x="270" y="77"/>
                  </a:moveTo>
                  <a:cubicBezTo>
                    <a:pt x="319" y="77"/>
                    <a:pt x="368" y="126"/>
                    <a:pt x="417" y="175"/>
                  </a:cubicBezTo>
                  <a:lnTo>
                    <a:pt x="417" y="281"/>
                  </a:lnTo>
                  <a:cubicBezTo>
                    <a:pt x="417" y="308"/>
                    <a:pt x="407" y="329"/>
                    <a:pt x="392" y="347"/>
                  </a:cubicBezTo>
                  <a:lnTo>
                    <a:pt x="392" y="347"/>
                  </a:lnTo>
                  <a:cubicBezTo>
                    <a:pt x="352" y="394"/>
                    <a:pt x="303" y="420"/>
                    <a:pt x="250" y="420"/>
                  </a:cubicBezTo>
                  <a:cubicBezTo>
                    <a:pt x="215" y="420"/>
                    <a:pt x="177" y="408"/>
                    <a:pt x="140" y="383"/>
                  </a:cubicBezTo>
                  <a:cubicBezTo>
                    <a:pt x="70" y="281"/>
                    <a:pt x="106" y="142"/>
                    <a:pt x="209" y="106"/>
                  </a:cubicBezTo>
                  <a:cubicBezTo>
                    <a:pt x="229" y="85"/>
                    <a:pt x="250" y="77"/>
                    <a:pt x="270" y="77"/>
                  </a:cubicBezTo>
                  <a:close/>
                  <a:moveTo>
                    <a:pt x="259" y="0"/>
                  </a:moveTo>
                  <a:cubicBezTo>
                    <a:pt x="218" y="0"/>
                    <a:pt x="177" y="12"/>
                    <a:pt x="140" y="36"/>
                  </a:cubicBezTo>
                  <a:cubicBezTo>
                    <a:pt x="37" y="142"/>
                    <a:pt x="1" y="314"/>
                    <a:pt x="106" y="420"/>
                  </a:cubicBezTo>
                  <a:cubicBezTo>
                    <a:pt x="154" y="455"/>
                    <a:pt x="203" y="470"/>
                    <a:pt x="246" y="470"/>
                  </a:cubicBezTo>
                  <a:cubicBezTo>
                    <a:pt x="278" y="470"/>
                    <a:pt x="307" y="463"/>
                    <a:pt x="332" y="449"/>
                  </a:cubicBezTo>
                  <a:lnTo>
                    <a:pt x="332" y="449"/>
                  </a:lnTo>
                  <a:cubicBezTo>
                    <a:pt x="336" y="452"/>
                    <a:pt x="341" y="453"/>
                    <a:pt x="348" y="453"/>
                  </a:cubicBezTo>
                  <a:cubicBezTo>
                    <a:pt x="487" y="420"/>
                    <a:pt x="523" y="244"/>
                    <a:pt x="454" y="106"/>
                  </a:cubicBezTo>
                  <a:cubicBezTo>
                    <a:pt x="409" y="39"/>
                    <a:pt x="334" y="0"/>
                    <a:pt x="25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6"/>
            <p:cNvSpPr/>
            <p:nvPr/>
          </p:nvSpPr>
          <p:spPr>
            <a:xfrm>
              <a:off x="3173475" y="406600"/>
              <a:ext cx="5225" cy="5225"/>
            </a:xfrm>
            <a:custGeom>
              <a:avLst/>
              <a:gdLst/>
              <a:ahLst/>
              <a:cxnLst/>
              <a:rect l="l" t="t" r="r" b="b"/>
              <a:pathLst>
                <a:path w="209" h="209" extrusionOk="0">
                  <a:moveTo>
                    <a:pt x="103" y="1"/>
                  </a:moveTo>
                  <a:cubicBezTo>
                    <a:pt x="70" y="1"/>
                    <a:pt x="0" y="37"/>
                    <a:pt x="0" y="106"/>
                  </a:cubicBezTo>
                  <a:cubicBezTo>
                    <a:pt x="0" y="139"/>
                    <a:pt x="70" y="209"/>
                    <a:pt x="103" y="209"/>
                  </a:cubicBezTo>
                  <a:cubicBezTo>
                    <a:pt x="173" y="209"/>
                    <a:pt x="209" y="139"/>
                    <a:pt x="209" y="106"/>
                  </a:cubicBezTo>
                  <a:cubicBezTo>
                    <a:pt x="209" y="37"/>
                    <a:pt x="173" y="1"/>
                    <a:pt x="103"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6"/>
            <p:cNvSpPr/>
            <p:nvPr/>
          </p:nvSpPr>
          <p:spPr>
            <a:xfrm>
              <a:off x="3332375" y="290225"/>
              <a:ext cx="5225" cy="5225"/>
            </a:xfrm>
            <a:custGeom>
              <a:avLst/>
              <a:gdLst/>
              <a:ahLst/>
              <a:cxnLst/>
              <a:rect l="l" t="t" r="r" b="b"/>
              <a:pathLst>
                <a:path w="209" h="209" extrusionOk="0">
                  <a:moveTo>
                    <a:pt x="106" y="0"/>
                  </a:moveTo>
                  <a:cubicBezTo>
                    <a:pt x="70" y="0"/>
                    <a:pt x="0" y="37"/>
                    <a:pt x="0" y="106"/>
                  </a:cubicBezTo>
                  <a:cubicBezTo>
                    <a:pt x="0" y="139"/>
                    <a:pt x="70" y="209"/>
                    <a:pt x="106" y="209"/>
                  </a:cubicBezTo>
                  <a:cubicBezTo>
                    <a:pt x="176" y="209"/>
                    <a:pt x="209" y="139"/>
                    <a:pt x="209" y="106"/>
                  </a:cubicBezTo>
                  <a:cubicBezTo>
                    <a:pt x="209" y="37"/>
                    <a:pt x="176" y="0"/>
                    <a:pt x="10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6"/>
            <p:cNvSpPr/>
            <p:nvPr/>
          </p:nvSpPr>
          <p:spPr>
            <a:xfrm>
              <a:off x="3252475" y="410075"/>
              <a:ext cx="7875" cy="8700"/>
            </a:xfrm>
            <a:custGeom>
              <a:avLst/>
              <a:gdLst/>
              <a:ahLst/>
              <a:cxnLst/>
              <a:rect l="l" t="t" r="r" b="b"/>
              <a:pathLst>
                <a:path w="315" h="348" extrusionOk="0">
                  <a:moveTo>
                    <a:pt x="139" y="0"/>
                  </a:moveTo>
                  <a:cubicBezTo>
                    <a:pt x="70" y="0"/>
                    <a:pt x="0" y="70"/>
                    <a:pt x="0" y="176"/>
                  </a:cubicBezTo>
                  <a:cubicBezTo>
                    <a:pt x="0" y="245"/>
                    <a:pt x="70" y="348"/>
                    <a:pt x="139" y="348"/>
                  </a:cubicBezTo>
                  <a:cubicBezTo>
                    <a:pt x="245" y="348"/>
                    <a:pt x="314" y="245"/>
                    <a:pt x="314" y="176"/>
                  </a:cubicBezTo>
                  <a:cubicBezTo>
                    <a:pt x="314" y="70"/>
                    <a:pt x="245" y="0"/>
                    <a:pt x="139"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6"/>
            <p:cNvSpPr/>
            <p:nvPr/>
          </p:nvSpPr>
          <p:spPr>
            <a:xfrm>
              <a:off x="3174300" y="291125"/>
              <a:ext cx="8725" cy="7800"/>
            </a:xfrm>
            <a:custGeom>
              <a:avLst/>
              <a:gdLst/>
              <a:ahLst/>
              <a:cxnLst/>
              <a:rect l="l" t="t" r="r" b="b"/>
              <a:pathLst>
                <a:path w="349" h="312" extrusionOk="0">
                  <a:moveTo>
                    <a:pt x="176" y="1"/>
                  </a:moveTo>
                  <a:cubicBezTo>
                    <a:pt x="106" y="1"/>
                    <a:pt x="1" y="70"/>
                    <a:pt x="1" y="173"/>
                  </a:cubicBezTo>
                  <a:cubicBezTo>
                    <a:pt x="1" y="242"/>
                    <a:pt x="106" y="312"/>
                    <a:pt x="176" y="312"/>
                  </a:cubicBezTo>
                  <a:cubicBezTo>
                    <a:pt x="279" y="312"/>
                    <a:pt x="348" y="242"/>
                    <a:pt x="348" y="173"/>
                  </a:cubicBezTo>
                  <a:cubicBezTo>
                    <a:pt x="348" y="70"/>
                    <a:pt x="279" y="1"/>
                    <a:pt x="176"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6"/>
            <p:cNvSpPr/>
            <p:nvPr/>
          </p:nvSpPr>
          <p:spPr>
            <a:xfrm>
              <a:off x="3251650" y="433500"/>
              <a:ext cx="13000" cy="11775"/>
            </a:xfrm>
            <a:custGeom>
              <a:avLst/>
              <a:gdLst/>
              <a:ahLst/>
              <a:cxnLst/>
              <a:rect l="l" t="t" r="r" b="b"/>
              <a:pathLst>
                <a:path w="520" h="471" extrusionOk="0">
                  <a:moveTo>
                    <a:pt x="251" y="62"/>
                  </a:moveTo>
                  <a:cubicBezTo>
                    <a:pt x="314" y="62"/>
                    <a:pt x="388" y="119"/>
                    <a:pt x="417" y="175"/>
                  </a:cubicBezTo>
                  <a:cubicBezTo>
                    <a:pt x="417" y="211"/>
                    <a:pt x="450" y="245"/>
                    <a:pt x="417" y="281"/>
                  </a:cubicBezTo>
                  <a:cubicBezTo>
                    <a:pt x="417" y="302"/>
                    <a:pt x="414" y="319"/>
                    <a:pt x="408" y="335"/>
                  </a:cubicBezTo>
                  <a:lnTo>
                    <a:pt x="408" y="335"/>
                  </a:lnTo>
                  <a:cubicBezTo>
                    <a:pt x="380" y="390"/>
                    <a:pt x="321" y="420"/>
                    <a:pt x="265" y="420"/>
                  </a:cubicBezTo>
                  <a:cubicBezTo>
                    <a:pt x="231" y="420"/>
                    <a:pt x="197" y="408"/>
                    <a:pt x="172" y="384"/>
                  </a:cubicBezTo>
                  <a:cubicBezTo>
                    <a:pt x="70" y="281"/>
                    <a:pt x="139" y="142"/>
                    <a:pt x="209" y="72"/>
                  </a:cubicBezTo>
                  <a:cubicBezTo>
                    <a:pt x="222" y="65"/>
                    <a:pt x="236" y="62"/>
                    <a:pt x="251" y="62"/>
                  </a:cubicBezTo>
                  <a:close/>
                  <a:moveTo>
                    <a:pt x="290" y="0"/>
                  </a:moveTo>
                  <a:cubicBezTo>
                    <a:pt x="251" y="0"/>
                    <a:pt x="210" y="12"/>
                    <a:pt x="172" y="36"/>
                  </a:cubicBezTo>
                  <a:cubicBezTo>
                    <a:pt x="33" y="142"/>
                    <a:pt x="0" y="314"/>
                    <a:pt x="139" y="420"/>
                  </a:cubicBezTo>
                  <a:cubicBezTo>
                    <a:pt x="175" y="455"/>
                    <a:pt x="215" y="470"/>
                    <a:pt x="255" y="470"/>
                  </a:cubicBezTo>
                  <a:cubicBezTo>
                    <a:pt x="285" y="470"/>
                    <a:pt x="314" y="462"/>
                    <a:pt x="342" y="448"/>
                  </a:cubicBezTo>
                  <a:lnTo>
                    <a:pt x="342" y="448"/>
                  </a:lnTo>
                  <a:cubicBezTo>
                    <a:pt x="345" y="451"/>
                    <a:pt x="347" y="453"/>
                    <a:pt x="347" y="453"/>
                  </a:cubicBezTo>
                  <a:cubicBezTo>
                    <a:pt x="520" y="420"/>
                    <a:pt x="520" y="245"/>
                    <a:pt x="450" y="106"/>
                  </a:cubicBezTo>
                  <a:cubicBezTo>
                    <a:pt x="429" y="39"/>
                    <a:pt x="363" y="0"/>
                    <a:pt x="290"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6"/>
            <p:cNvSpPr/>
            <p:nvPr/>
          </p:nvSpPr>
          <p:spPr>
            <a:xfrm>
              <a:off x="3001525" y="238075"/>
              <a:ext cx="13000" cy="11775"/>
            </a:xfrm>
            <a:custGeom>
              <a:avLst/>
              <a:gdLst/>
              <a:ahLst/>
              <a:cxnLst/>
              <a:rect l="l" t="t" r="r" b="b"/>
              <a:pathLst>
                <a:path w="520" h="471" extrusionOk="0">
                  <a:moveTo>
                    <a:pt x="245" y="63"/>
                  </a:moveTo>
                  <a:cubicBezTo>
                    <a:pt x="302" y="63"/>
                    <a:pt x="353" y="120"/>
                    <a:pt x="381" y="177"/>
                  </a:cubicBezTo>
                  <a:cubicBezTo>
                    <a:pt x="417" y="210"/>
                    <a:pt x="417" y="247"/>
                    <a:pt x="417" y="280"/>
                  </a:cubicBezTo>
                  <a:cubicBezTo>
                    <a:pt x="409" y="295"/>
                    <a:pt x="402" y="306"/>
                    <a:pt x="394" y="316"/>
                  </a:cubicBezTo>
                  <a:lnTo>
                    <a:pt x="381" y="316"/>
                  </a:lnTo>
                  <a:cubicBezTo>
                    <a:pt x="377" y="327"/>
                    <a:pt x="372" y="338"/>
                    <a:pt x="366" y="347"/>
                  </a:cubicBezTo>
                  <a:lnTo>
                    <a:pt x="366" y="347"/>
                  </a:lnTo>
                  <a:cubicBezTo>
                    <a:pt x="355" y="358"/>
                    <a:pt x="344" y="369"/>
                    <a:pt x="333" y="384"/>
                  </a:cubicBezTo>
                  <a:lnTo>
                    <a:pt x="333" y="384"/>
                  </a:lnTo>
                  <a:cubicBezTo>
                    <a:pt x="309" y="403"/>
                    <a:pt x="280" y="413"/>
                    <a:pt x="250" y="413"/>
                  </a:cubicBezTo>
                  <a:cubicBezTo>
                    <a:pt x="209" y="413"/>
                    <a:pt x="168" y="394"/>
                    <a:pt x="139" y="349"/>
                  </a:cubicBezTo>
                  <a:cubicBezTo>
                    <a:pt x="70" y="280"/>
                    <a:pt x="103" y="141"/>
                    <a:pt x="208" y="71"/>
                  </a:cubicBezTo>
                  <a:cubicBezTo>
                    <a:pt x="221" y="66"/>
                    <a:pt x="233" y="63"/>
                    <a:pt x="245" y="63"/>
                  </a:cubicBezTo>
                  <a:close/>
                  <a:moveTo>
                    <a:pt x="258" y="0"/>
                  </a:moveTo>
                  <a:cubicBezTo>
                    <a:pt x="217" y="0"/>
                    <a:pt x="176" y="12"/>
                    <a:pt x="139" y="38"/>
                  </a:cubicBezTo>
                  <a:cubicBezTo>
                    <a:pt x="33" y="141"/>
                    <a:pt x="0" y="316"/>
                    <a:pt x="103" y="419"/>
                  </a:cubicBezTo>
                  <a:cubicBezTo>
                    <a:pt x="138" y="454"/>
                    <a:pt x="177" y="470"/>
                    <a:pt x="217" y="470"/>
                  </a:cubicBezTo>
                  <a:cubicBezTo>
                    <a:pt x="251" y="470"/>
                    <a:pt x="285" y="458"/>
                    <a:pt x="316" y="437"/>
                  </a:cubicBezTo>
                  <a:lnTo>
                    <a:pt x="316" y="437"/>
                  </a:lnTo>
                  <a:cubicBezTo>
                    <a:pt x="320" y="446"/>
                    <a:pt x="329" y="455"/>
                    <a:pt x="347" y="455"/>
                  </a:cubicBezTo>
                  <a:cubicBezTo>
                    <a:pt x="486" y="419"/>
                    <a:pt x="520" y="210"/>
                    <a:pt x="450" y="108"/>
                  </a:cubicBezTo>
                  <a:cubicBezTo>
                    <a:pt x="406" y="40"/>
                    <a:pt x="332" y="0"/>
                    <a:pt x="258"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6"/>
            <p:cNvSpPr/>
            <p:nvPr/>
          </p:nvSpPr>
          <p:spPr>
            <a:xfrm>
              <a:off x="3329800" y="871425"/>
              <a:ext cx="13025" cy="11975"/>
            </a:xfrm>
            <a:custGeom>
              <a:avLst/>
              <a:gdLst/>
              <a:ahLst/>
              <a:cxnLst/>
              <a:rect l="l" t="t" r="r" b="b"/>
              <a:pathLst>
                <a:path w="521" h="479" extrusionOk="0">
                  <a:moveTo>
                    <a:pt x="276" y="69"/>
                  </a:moveTo>
                  <a:cubicBezTo>
                    <a:pt x="333" y="69"/>
                    <a:pt x="392" y="118"/>
                    <a:pt x="418" y="167"/>
                  </a:cubicBezTo>
                  <a:cubicBezTo>
                    <a:pt x="451" y="203"/>
                    <a:pt x="451" y="236"/>
                    <a:pt x="418" y="273"/>
                  </a:cubicBezTo>
                  <a:cubicBezTo>
                    <a:pt x="418" y="329"/>
                    <a:pt x="393" y="362"/>
                    <a:pt x="366" y="392"/>
                  </a:cubicBezTo>
                  <a:lnTo>
                    <a:pt x="366" y="392"/>
                  </a:lnTo>
                  <a:cubicBezTo>
                    <a:pt x="342" y="412"/>
                    <a:pt x="312" y="421"/>
                    <a:pt x="283" y="421"/>
                  </a:cubicBezTo>
                  <a:cubicBezTo>
                    <a:pt x="242" y="421"/>
                    <a:pt x="202" y="404"/>
                    <a:pt x="173" y="375"/>
                  </a:cubicBezTo>
                  <a:cubicBezTo>
                    <a:pt x="70" y="273"/>
                    <a:pt x="140" y="134"/>
                    <a:pt x="209" y="97"/>
                  </a:cubicBezTo>
                  <a:cubicBezTo>
                    <a:pt x="229" y="77"/>
                    <a:pt x="253" y="69"/>
                    <a:pt x="276" y="69"/>
                  </a:cubicBezTo>
                  <a:close/>
                  <a:moveTo>
                    <a:pt x="267" y="0"/>
                  </a:moveTo>
                  <a:cubicBezTo>
                    <a:pt x="234" y="0"/>
                    <a:pt x="202" y="9"/>
                    <a:pt x="173" y="28"/>
                  </a:cubicBezTo>
                  <a:cubicBezTo>
                    <a:pt x="34" y="134"/>
                    <a:pt x="1" y="306"/>
                    <a:pt x="140" y="412"/>
                  </a:cubicBezTo>
                  <a:cubicBezTo>
                    <a:pt x="175" y="459"/>
                    <a:pt x="215" y="478"/>
                    <a:pt x="254" y="478"/>
                  </a:cubicBezTo>
                  <a:cubicBezTo>
                    <a:pt x="287" y="478"/>
                    <a:pt x="321" y="465"/>
                    <a:pt x="351" y="444"/>
                  </a:cubicBezTo>
                  <a:lnTo>
                    <a:pt x="351" y="444"/>
                  </a:lnTo>
                  <a:cubicBezTo>
                    <a:pt x="520" y="409"/>
                    <a:pt x="520" y="236"/>
                    <a:pt x="487" y="134"/>
                  </a:cubicBezTo>
                  <a:cubicBezTo>
                    <a:pt x="437" y="57"/>
                    <a:pt x="351" y="0"/>
                    <a:pt x="267"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6"/>
            <p:cNvSpPr/>
            <p:nvPr/>
          </p:nvSpPr>
          <p:spPr>
            <a:xfrm>
              <a:off x="3656350" y="710775"/>
              <a:ext cx="13025" cy="12150"/>
            </a:xfrm>
            <a:custGeom>
              <a:avLst/>
              <a:gdLst/>
              <a:ahLst/>
              <a:cxnLst/>
              <a:rect l="l" t="t" r="r" b="b"/>
              <a:pathLst>
                <a:path w="521" h="486" extrusionOk="0">
                  <a:moveTo>
                    <a:pt x="269" y="69"/>
                  </a:moveTo>
                  <a:cubicBezTo>
                    <a:pt x="316" y="69"/>
                    <a:pt x="358" y="118"/>
                    <a:pt x="382" y="167"/>
                  </a:cubicBezTo>
                  <a:cubicBezTo>
                    <a:pt x="418" y="201"/>
                    <a:pt x="418" y="237"/>
                    <a:pt x="418" y="306"/>
                  </a:cubicBezTo>
                  <a:cubicBezTo>
                    <a:pt x="418" y="340"/>
                    <a:pt x="348" y="376"/>
                    <a:pt x="312" y="409"/>
                  </a:cubicBezTo>
                  <a:cubicBezTo>
                    <a:pt x="312" y="417"/>
                    <a:pt x="312" y="424"/>
                    <a:pt x="312" y="430"/>
                  </a:cubicBezTo>
                  <a:lnTo>
                    <a:pt x="312" y="430"/>
                  </a:lnTo>
                  <a:cubicBezTo>
                    <a:pt x="298" y="436"/>
                    <a:pt x="283" y="438"/>
                    <a:pt x="267" y="438"/>
                  </a:cubicBezTo>
                  <a:cubicBezTo>
                    <a:pt x="226" y="438"/>
                    <a:pt x="183" y="419"/>
                    <a:pt x="140" y="376"/>
                  </a:cubicBezTo>
                  <a:cubicBezTo>
                    <a:pt x="70" y="306"/>
                    <a:pt x="104" y="167"/>
                    <a:pt x="209" y="98"/>
                  </a:cubicBezTo>
                  <a:cubicBezTo>
                    <a:pt x="230" y="78"/>
                    <a:pt x="250" y="69"/>
                    <a:pt x="269" y="69"/>
                  </a:cubicBezTo>
                  <a:close/>
                  <a:moveTo>
                    <a:pt x="232" y="1"/>
                  </a:moveTo>
                  <a:cubicBezTo>
                    <a:pt x="200" y="1"/>
                    <a:pt x="168" y="9"/>
                    <a:pt x="140" y="29"/>
                  </a:cubicBezTo>
                  <a:cubicBezTo>
                    <a:pt x="34" y="131"/>
                    <a:pt x="1" y="306"/>
                    <a:pt x="104" y="409"/>
                  </a:cubicBezTo>
                  <a:cubicBezTo>
                    <a:pt x="144" y="462"/>
                    <a:pt x="189" y="485"/>
                    <a:pt x="233" y="485"/>
                  </a:cubicBezTo>
                  <a:cubicBezTo>
                    <a:pt x="263" y="485"/>
                    <a:pt x="292" y="475"/>
                    <a:pt x="319" y="457"/>
                  </a:cubicBezTo>
                  <a:lnTo>
                    <a:pt x="319" y="457"/>
                  </a:lnTo>
                  <a:cubicBezTo>
                    <a:pt x="321" y="458"/>
                    <a:pt x="323" y="459"/>
                    <a:pt x="325" y="459"/>
                  </a:cubicBezTo>
                  <a:cubicBezTo>
                    <a:pt x="330" y="459"/>
                    <a:pt x="338" y="455"/>
                    <a:pt x="348" y="445"/>
                  </a:cubicBezTo>
                  <a:cubicBezTo>
                    <a:pt x="487" y="445"/>
                    <a:pt x="520" y="237"/>
                    <a:pt x="451" y="131"/>
                  </a:cubicBezTo>
                  <a:cubicBezTo>
                    <a:pt x="401" y="57"/>
                    <a:pt x="315" y="1"/>
                    <a:pt x="232"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6"/>
            <p:cNvSpPr/>
            <p:nvPr/>
          </p:nvSpPr>
          <p:spPr>
            <a:xfrm>
              <a:off x="3354950" y="914000"/>
              <a:ext cx="12200" cy="12150"/>
            </a:xfrm>
            <a:custGeom>
              <a:avLst/>
              <a:gdLst/>
              <a:ahLst/>
              <a:cxnLst/>
              <a:rect l="l" t="t" r="r" b="b"/>
              <a:pathLst>
                <a:path w="488" h="486" extrusionOk="0">
                  <a:moveTo>
                    <a:pt x="258" y="69"/>
                  </a:moveTo>
                  <a:cubicBezTo>
                    <a:pt x="316" y="69"/>
                    <a:pt x="359" y="118"/>
                    <a:pt x="384" y="168"/>
                  </a:cubicBezTo>
                  <a:cubicBezTo>
                    <a:pt x="418" y="201"/>
                    <a:pt x="418" y="237"/>
                    <a:pt x="418" y="270"/>
                  </a:cubicBezTo>
                  <a:cubicBezTo>
                    <a:pt x="411" y="285"/>
                    <a:pt x="404" y="297"/>
                    <a:pt x="397" y="309"/>
                  </a:cubicBezTo>
                  <a:lnTo>
                    <a:pt x="397" y="309"/>
                  </a:lnTo>
                  <a:cubicBezTo>
                    <a:pt x="390" y="307"/>
                    <a:pt x="384" y="307"/>
                    <a:pt x="384" y="307"/>
                  </a:cubicBezTo>
                  <a:cubicBezTo>
                    <a:pt x="379" y="326"/>
                    <a:pt x="372" y="342"/>
                    <a:pt x="364" y="356"/>
                  </a:cubicBezTo>
                  <a:lnTo>
                    <a:pt x="364" y="356"/>
                  </a:lnTo>
                  <a:cubicBezTo>
                    <a:pt x="351" y="372"/>
                    <a:pt x="339" y="385"/>
                    <a:pt x="327" y="397"/>
                  </a:cubicBezTo>
                  <a:lnTo>
                    <a:pt x="327" y="397"/>
                  </a:lnTo>
                  <a:cubicBezTo>
                    <a:pt x="304" y="414"/>
                    <a:pt x="277" y="422"/>
                    <a:pt x="250" y="422"/>
                  </a:cubicBezTo>
                  <a:cubicBezTo>
                    <a:pt x="209" y="422"/>
                    <a:pt x="168" y="405"/>
                    <a:pt x="140" y="376"/>
                  </a:cubicBezTo>
                  <a:cubicBezTo>
                    <a:pt x="37" y="270"/>
                    <a:pt x="106" y="131"/>
                    <a:pt x="176" y="98"/>
                  </a:cubicBezTo>
                  <a:cubicBezTo>
                    <a:pt x="206" y="78"/>
                    <a:pt x="233" y="69"/>
                    <a:pt x="258" y="69"/>
                  </a:cubicBezTo>
                  <a:close/>
                  <a:moveTo>
                    <a:pt x="234" y="1"/>
                  </a:moveTo>
                  <a:cubicBezTo>
                    <a:pt x="201" y="1"/>
                    <a:pt x="169" y="9"/>
                    <a:pt x="140" y="29"/>
                  </a:cubicBezTo>
                  <a:cubicBezTo>
                    <a:pt x="1" y="131"/>
                    <a:pt x="1" y="307"/>
                    <a:pt x="106" y="409"/>
                  </a:cubicBezTo>
                  <a:cubicBezTo>
                    <a:pt x="146" y="462"/>
                    <a:pt x="190" y="485"/>
                    <a:pt x="234" y="485"/>
                  </a:cubicBezTo>
                  <a:cubicBezTo>
                    <a:pt x="264" y="485"/>
                    <a:pt x="293" y="475"/>
                    <a:pt x="321" y="456"/>
                  </a:cubicBezTo>
                  <a:lnTo>
                    <a:pt x="321" y="456"/>
                  </a:lnTo>
                  <a:cubicBezTo>
                    <a:pt x="322" y="458"/>
                    <a:pt x="324" y="459"/>
                    <a:pt x="327" y="459"/>
                  </a:cubicBezTo>
                  <a:cubicBezTo>
                    <a:pt x="332" y="459"/>
                    <a:pt x="338" y="455"/>
                    <a:pt x="348" y="446"/>
                  </a:cubicBezTo>
                  <a:cubicBezTo>
                    <a:pt x="487" y="409"/>
                    <a:pt x="487" y="237"/>
                    <a:pt x="454" y="131"/>
                  </a:cubicBezTo>
                  <a:cubicBezTo>
                    <a:pt x="404" y="57"/>
                    <a:pt x="318" y="1"/>
                    <a:pt x="234" y="1"/>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6"/>
            <p:cNvSpPr/>
            <p:nvPr/>
          </p:nvSpPr>
          <p:spPr>
            <a:xfrm>
              <a:off x="3649400" y="838225"/>
              <a:ext cx="13025" cy="11775"/>
            </a:xfrm>
            <a:custGeom>
              <a:avLst/>
              <a:gdLst/>
              <a:ahLst/>
              <a:cxnLst/>
              <a:rect l="l" t="t" r="r" b="b"/>
              <a:pathLst>
                <a:path w="521" h="471" extrusionOk="0">
                  <a:moveTo>
                    <a:pt x="276" y="77"/>
                  </a:moveTo>
                  <a:cubicBezTo>
                    <a:pt x="333" y="77"/>
                    <a:pt x="392" y="126"/>
                    <a:pt x="418" y="175"/>
                  </a:cubicBezTo>
                  <a:lnTo>
                    <a:pt x="418" y="280"/>
                  </a:lnTo>
                  <a:cubicBezTo>
                    <a:pt x="418" y="302"/>
                    <a:pt x="411" y="320"/>
                    <a:pt x="402" y="336"/>
                  </a:cubicBezTo>
                  <a:lnTo>
                    <a:pt x="402" y="336"/>
                  </a:lnTo>
                  <a:cubicBezTo>
                    <a:pt x="359" y="390"/>
                    <a:pt x="306" y="420"/>
                    <a:pt x="249" y="420"/>
                  </a:cubicBezTo>
                  <a:cubicBezTo>
                    <a:pt x="214" y="420"/>
                    <a:pt x="176" y="408"/>
                    <a:pt x="140" y="383"/>
                  </a:cubicBezTo>
                  <a:cubicBezTo>
                    <a:pt x="70" y="280"/>
                    <a:pt x="104" y="141"/>
                    <a:pt x="209" y="105"/>
                  </a:cubicBezTo>
                  <a:cubicBezTo>
                    <a:pt x="230" y="85"/>
                    <a:pt x="253" y="77"/>
                    <a:pt x="276" y="77"/>
                  </a:cubicBezTo>
                  <a:close/>
                  <a:moveTo>
                    <a:pt x="266" y="0"/>
                  </a:moveTo>
                  <a:cubicBezTo>
                    <a:pt x="221" y="0"/>
                    <a:pt x="176" y="11"/>
                    <a:pt x="140" y="36"/>
                  </a:cubicBezTo>
                  <a:cubicBezTo>
                    <a:pt x="34" y="141"/>
                    <a:pt x="1" y="314"/>
                    <a:pt x="104" y="419"/>
                  </a:cubicBezTo>
                  <a:cubicBezTo>
                    <a:pt x="152" y="455"/>
                    <a:pt x="200" y="470"/>
                    <a:pt x="244" y="470"/>
                  </a:cubicBezTo>
                  <a:cubicBezTo>
                    <a:pt x="276" y="470"/>
                    <a:pt x="305" y="462"/>
                    <a:pt x="330" y="449"/>
                  </a:cubicBezTo>
                  <a:lnTo>
                    <a:pt x="330" y="449"/>
                  </a:lnTo>
                  <a:cubicBezTo>
                    <a:pt x="335" y="451"/>
                    <a:pt x="341" y="453"/>
                    <a:pt x="348" y="453"/>
                  </a:cubicBezTo>
                  <a:cubicBezTo>
                    <a:pt x="487" y="419"/>
                    <a:pt x="521" y="244"/>
                    <a:pt x="451" y="105"/>
                  </a:cubicBezTo>
                  <a:cubicBezTo>
                    <a:pt x="429" y="39"/>
                    <a:pt x="348" y="0"/>
                    <a:pt x="266" y="0"/>
                  </a:cubicBezTo>
                  <a:close/>
                </a:path>
              </a:pathLst>
            </a:custGeom>
            <a:solidFill>
              <a:srgbClr val="70C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1975"/>
            <a:ext cx="7704000" cy="2772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500"/>
              <a:buFont typeface="Montserrat Black" panose="00000A00000000000000"/>
              <a:buNone/>
              <a:defRPr sz="2500">
                <a:solidFill>
                  <a:schemeClr val="dk1"/>
                </a:solidFill>
                <a:latin typeface="Montserrat Black" panose="00000A00000000000000"/>
                <a:ea typeface="Montserrat Black" panose="00000A00000000000000"/>
                <a:cs typeface="Montserrat Black" panose="00000A00000000000000"/>
                <a:sym typeface="Montserrat Black" panose="00000A00000000000000"/>
              </a:defRPr>
            </a:lvl1pPr>
            <a:lvl2pPr lvl="1" algn="ctr">
              <a:spcBef>
                <a:spcPts val="0"/>
              </a:spcBef>
              <a:spcAft>
                <a:spcPts val="0"/>
              </a:spcAft>
              <a:buClr>
                <a:schemeClr val="dk1"/>
              </a:buClr>
              <a:buSzPts val="3500"/>
              <a:buNone/>
              <a:defRPr sz="3500">
                <a:solidFill>
                  <a:schemeClr val="dk1"/>
                </a:solidFill>
              </a:defRPr>
            </a:lvl2pPr>
            <a:lvl3pPr lvl="2" algn="ctr">
              <a:spcBef>
                <a:spcPts val="0"/>
              </a:spcBef>
              <a:spcAft>
                <a:spcPts val="0"/>
              </a:spcAft>
              <a:buClr>
                <a:schemeClr val="dk1"/>
              </a:buClr>
              <a:buSzPts val="3500"/>
              <a:buNone/>
              <a:defRPr sz="3500">
                <a:solidFill>
                  <a:schemeClr val="dk1"/>
                </a:solidFill>
              </a:defRPr>
            </a:lvl3pPr>
            <a:lvl4pPr lvl="3" algn="ctr">
              <a:spcBef>
                <a:spcPts val="0"/>
              </a:spcBef>
              <a:spcAft>
                <a:spcPts val="0"/>
              </a:spcAft>
              <a:buClr>
                <a:schemeClr val="dk1"/>
              </a:buClr>
              <a:buSzPts val="3500"/>
              <a:buNone/>
              <a:defRPr sz="3500">
                <a:solidFill>
                  <a:schemeClr val="dk1"/>
                </a:solidFill>
              </a:defRPr>
            </a:lvl4pPr>
            <a:lvl5pPr lvl="4" algn="ctr">
              <a:spcBef>
                <a:spcPts val="0"/>
              </a:spcBef>
              <a:spcAft>
                <a:spcPts val="0"/>
              </a:spcAft>
              <a:buClr>
                <a:schemeClr val="dk1"/>
              </a:buClr>
              <a:buSzPts val="3500"/>
              <a:buNone/>
              <a:defRPr sz="3500">
                <a:solidFill>
                  <a:schemeClr val="dk1"/>
                </a:solidFill>
              </a:defRPr>
            </a:lvl5pPr>
            <a:lvl6pPr lvl="5" algn="ctr">
              <a:spcBef>
                <a:spcPts val="0"/>
              </a:spcBef>
              <a:spcAft>
                <a:spcPts val="0"/>
              </a:spcAft>
              <a:buClr>
                <a:schemeClr val="dk1"/>
              </a:buClr>
              <a:buSzPts val="3500"/>
              <a:buNone/>
              <a:defRPr sz="3500">
                <a:solidFill>
                  <a:schemeClr val="dk1"/>
                </a:solidFill>
              </a:defRPr>
            </a:lvl6pPr>
            <a:lvl7pPr lvl="6" algn="ctr">
              <a:spcBef>
                <a:spcPts val="0"/>
              </a:spcBef>
              <a:spcAft>
                <a:spcPts val="0"/>
              </a:spcAft>
              <a:buClr>
                <a:schemeClr val="dk1"/>
              </a:buClr>
              <a:buSzPts val="3500"/>
              <a:buNone/>
              <a:defRPr sz="3500">
                <a:solidFill>
                  <a:schemeClr val="dk1"/>
                </a:solidFill>
              </a:defRPr>
            </a:lvl7pPr>
            <a:lvl8pPr lvl="7" algn="ctr">
              <a:spcBef>
                <a:spcPts val="0"/>
              </a:spcBef>
              <a:spcAft>
                <a:spcPts val="0"/>
              </a:spcAft>
              <a:buClr>
                <a:schemeClr val="dk1"/>
              </a:buClr>
              <a:buSzPts val="3500"/>
              <a:buNone/>
              <a:defRPr sz="3500">
                <a:solidFill>
                  <a:schemeClr val="dk1"/>
                </a:solidFill>
              </a:defRPr>
            </a:lvl8pPr>
            <a:lvl9pPr lvl="8" algn="ctr">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720000" y="1681225"/>
            <a:ext cx="7704000" cy="2887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1pPr>
            <a:lvl2pPr marL="914400" lvl="1" indent="-317500">
              <a:lnSpc>
                <a:spcPct val="100000"/>
              </a:lnSpc>
              <a:spcBef>
                <a:spcPts val="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2pPr>
            <a:lvl3pPr marL="1371600" lvl="2" indent="-317500">
              <a:lnSpc>
                <a:spcPct val="100000"/>
              </a:lnSpc>
              <a:spcBef>
                <a:spcPts val="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3pPr>
            <a:lvl4pPr marL="1828800" lvl="3" indent="-317500">
              <a:lnSpc>
                <a:spcPct val="100000"/>
              </a:lnSpc>
              <a:spcBef>
                <a:spcPts val="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4pPr>
            <a:lvl5pPr marL="2286000" lvl="4" indent="-317500">
              <a:lnSpc>
                <a:spcPct val="100000"/>
              </a:lnSpc>
              <a:spcBef>
                <a:spcPts val="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5pPr>
            <a:lvl6pPr marL="2743200" lvl="5" indent="-317500">
              <a:lnSpc>
                <a:spcPct val="100000"/>
              </a:lnSpc>
              <a:spcBef>
                <a:spcPts val="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6pPr>
            <a:lvl7pPr marL="3200400" lvl="6" indent="-317500">
              <a:lnSpc>
                <a:spcPct val="100000"/>
              </a:lnSpc>
              <a:spcBef>
                <a:spcPts val="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7pPr>
            <a:lvl8pPr marL="3657600" lvl="7" indent="-317500">
              <a:lnSpc>
                <a:spcPct val="100000"/>
              </a:lnSpc>
              <a:spcBef>
                <a:spcPts val="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8pPr>
            <a:lvl9pPr marL="4114800" lvl="8" indent="-317500">
              <a:lnSpc>
                <a:spcPct val="100000"/>
              </a:lnSpc>
              <a:spcBef>
                <a:spcPts val="0"/>
              </a:spcBef>
              <a:spcAft>
                <a:spcPts val="0"/>
              </a:spcAft>
              <a:buClr>
                <a:schemeClr val="dk1"/>
              </a:buClr>
              <a:buSzPts val="1400"/>
              <a:buFont typeface="Manjari" panose="02000503000000000000"/>
              <a:buChar char="■"/>
              <a:defRPr>
                <a:solidFill>
                  <a:schemeClr val="dk1"/>
                </a:solidFill>
                <a:latin typeface="Manjari" panose="02000503000000000000"/>
                <a:ea typeface="Manjari" panose="02000503000000000000"/>
                <a:cs typeface="Manjari" panose="02000503000000000000"/>
                <a:sym typeface="Manjari" panose="02000503000000000000"/>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28"/>
        <p:cNvGrpSpPr/>
        <p:nvPr/>
      </p:nvGrpSpPr>
      <p:grpSpPr>
        <a:xfrm>
          <a:off x="0" y="0"/>
          <a:ext cx="0" cy="0"/>
          <a:chOff x="0" y="0"/>
          <a:chExt cx="0" cy="0"/>
        </a:xfrm>
      </p:grpSpPr>
      <p:sp>
        <p:nvSpPr>
          <p:cNvPr id="4" name="Text Box 3"/>
          <p:cNvSpPr txBox="1"/>
          <p:nvPr/>
        </p:nvSpPr>
        <p:spPr>
          <a:xfrm>
            <a:off x="1578610" y="426085"/>
            <a:ext cx="5986145" cy="571500"/>
          </a:xfrm>
          <a:prstGeom prst="rect">
            <a:avLst/>
          </a:prstGeom>
          <a:noFill/>
        </p:spPr>
        <p:txBody>
          <a:bodyPr wrap="square" rtlCol="0">
            <a:noAutofit/>
          </a:bodyPr>
          <a:lstStyle/>
          <a:p>
            <a:r>
              <a:rPr lang="en-IN" altLang="en-US" sz="2800" b="1"/>
              <a:t>Swimmer Performance Analysis:</a:t>
            </a:r>
          </a:p>
        </p:txBody>
      </p:sp>
      <p:sp>
        <p:nvSpPr>
          <p:cNvPr id="5" name="Text Box 4"/>
          <p:cNvSpPr txBox="1"/>
          <p:nvPr/>
        </p:nvSpPr>
        <p:spPr>
          <a:xfrm>
            <a:off x="867410" y="2146935"/>
            <a:ext cx="2778125" cy="737235"/>
          </a:xfrm>
          <a:prstGeom prst="rect">
            <a:avLst/>
          </a:prstGeom>
          <a:noFill/>
        </p:spPr>
        <p:txBody>
          <a:bodyPr wrap="square" rtlCol="0">
            <a:spAutoFit/>
          </a:bodyPr>
          <a:lstStyle/>
          <a:p>
            <a:r>
              <a:rPr lang="en-IN" altLang="en-US" b="1" dirty="0"/>
              <a:t>Project Guide:</a:t>
            </a:r>
            <a:endParaRPr lang="en-IN" altLang="en-US" dirty="0"/>
          </a:p>
          <a:p>
            <a:r>
              <a:rPr lang="en-US" altLang="en-US" b="1" dirty="0">
                <a:solidFill>
                  <a:schemeClr val="tx1"/>
                </a:solidFill>
                <a:latin typeface="Times New Roman" panose="02020603050405020304" pitchFamily="18" charset="0"/>
                <a:cs typeface="Times New Roman" panose="02020603050405020304" pitchFamily="18" charset="0"/>
              </a:rPr>
              <a:t>Dr. Ramesh NSVSC Sripada</a:t>
            </a:r>
          </a:p>
          <a:p>
            <a:r>
              <a:rPr lang="en-US" altLang="en-US" b="1" dirty="0">
                <a:solidFill>
                  <a:schemeClr val="tx1"/>
                </a:solidFill>
                <a:latin typeface="Times New Roman" panose="02020603050405020304" pitchFamily="18" charset="0"/>
                <a:cs typeface="Times New Roman" panose="02020603050405020304" pitchFamily="18" charset="0"/>
              </a:rPr>
              <a:t>Associate Professo</a:t>
            </a:r>
            <a:r>
              <a:rPr lang="en-US" altLang="en-US" b="1" dirty="0">
                <a:solidFill>
                  <a:schemeClr val="tx1"/>
                </a:solidFill>
              </a:rPr>
              <a:t>r</a:t>
            </a:r>
          </a:p>
        </p:txBody>
      </p:sp>
      <p:sp>
        <p:nvSpPr>
          <p:cNvPr id="6" name="Text Box 5"/>
          <p:cNvSpPr txBox="1"/>
          <p:nvPr/>
        </p:nvSpPr>
        <p:spPr>
          <a:xfrm>
            <a:off x="5229725" y="2146935"/>
            <a:ext cx="3745833" cy="1599565"/>
          </a:xfrm>
          <a:prstGeom prst="rect">
            <a:avLst/>
          </a:prstGeom>
          <a:noFill/>
        </p:spPr>
        <p:txBody>
          <a:bodyPr wrap="square" rtlCol="0">
            <a:spAutoFit/>
          </a:bodyPr>
          <a:lstStyle/>
          <a:p>
            <a:r>
              <a:rPr lang="en-IN" altLang="en-US" b="1" dirty="0"/>
              <a:t>Team Members:</a:t>
            </a:r>
          </a:p>
          <a:p>
            <a:pPr marL="342900" indent="-342900">
              <a:lnSpc>
                <a:spcPct val="150000"/>
              </a:lnSpc>
              <a:buAutoNum type="arabicPeriod"/>
            </a:pPr>
            <a:r>
              <a:rPr lang="en-IN" altLang="en-US" err="1">
                <a:solidFill>
                  <a:schemeClr val="tx1"/>
                </a:solidFill>
                <a:latin typeface="Times New Roman" panose="02020603050405020304" pitchFamily="18" charset="0"/>
                <a:cs typeface="Times New Roman" panose="02020603050405020304" pitchFamily="18" charset="0"/>
              </a:rPr>
              <a:t>T</a:t>
            </a:r>
            <a:r>
              <a:rPr lang="en-IN" altLang="en-US">
                <a:solidFill>
                  <a:schemeClr val="tx1"/>
                </a:solidFill>
                <a:latin typeface="Times New Roman" panose="02020603050405020304" pitchFamily="18" charset="0"/>
                <a:cs typeface="Times New Roman" panose="02020603050405020304" pitchFamily="18" charset="0"/>
              </a:rPr>
              <a:t>. Bharathi </a:t>
            </a:r>
            <a:r>
              <a:rPr lang="en-IN" altLang="en-US" dirty="0">
                <a:solidFill>
                  <a:schemeClr val="tx1"/>
                </a:solidFill>
                <a:latin typeface="Times New Roman" panose="02020603050405020304" pitchFamily="18" charset="0"/>
                <a:cs typeface="Times New Roman" panose="02020603050405020304" pitchFamily="18" charset="0"/>
              </a:rPr>
              <a:t>(21P31A05C5)</a:t>
            </a:r>
          </a:p>
          <a:p>
            <a:pPr marL="342900" indent="-342900">
              <a:lnSpc>
                <a:spcPct val="150000"/>
              </a:lnSpc>
              <a:buAutoNum type="arabicPeriod"/>
            </a:pPr>
            <a:r>
              <a:rPr lang="en-US" altLang="en-US" dirty="0">
                <a:solidFill>
                  <a:schemeClr val="tx1"/>
                </a:solidFill>
                <a:latin typeface="Times New Roman" panose="02020603050405020304" pitchFamily="18" charset="0"/>
                <a:cs typeface="Times New Roman" panose="02020603050405020304" pitchFamily="18" charset="0"/>
              </a:rPr>
              <a:t>K. Armaan Yusuf Khan (21P31A0591)</a:t>
            </a:r>
          </a:p>
          <a:p>
            <a:pPr marL="342900" indent="-342900">
              <a:lnSpc>
                <a:spcPct val="150000"/>
              </a:lnSpc>
              <a:buAutoNum type="arabicPeriod"/>
            </a:pPr>
            <a:r>
              <a:rPr lang="en-US" altLang="en-US" dirty="0">
                <a:solidFill>
                  <a:schemeClr val="tx1"/>
                </a:solidFill>
                <a:latin typeface="Times New Roman" panose="02020603050405020304" pitchFamily="18" charset="0"/>
                <a:cs typeface="Times New Roman" panose="02020603050405020304" pitchFamily="18" charset="0"/>
              </a:rPr>
              <a:t>D. </a:t>
            </a:r>
            <a:r>
              <a:rPr lang="en-US" altLang="en-US" dirty="0" err="1">
                <a:solidFill>
                  <a:schemeClr val="tx1"/>
                </a:solidFill>
                <a:latin typeface="Times New Roman" panose="02020603050405020304" pitchFamily="18" charset="0"/>
                <a:cs typeface="Times New Roman" panose="02020603050405020304" pitchFamily="18" charset="0"/>
              </a:rPr>
              <a:t>Phani</a:t>
            </a:r>
            <a:r>
              <a:rPr lang="en-US" altLang="en-US" dirty="0">
                <a:solidFill>
                  <a:schemeClr val="tx1"/>
                </a:solidFill>
                <a:latin typeface="Times New Roman" panose="02020603050405020304" pitchFamily="18" charset="0"/>
                <a:cs typeface="Times New Roman" panose="02020603050405020304" pitchFamily="18" charset="0"/>
              </a:rPr>
              <a:t> Harsha (21P31A05D0)</a:t>
            </a:r>
          </a:p>
          <a:p>
            <a:pPr marL="342900" indent="-342900">
              <a:lnSpc>
                <a:spcPct val="150000"/>
              </a:lnSpc>
              <a:buAutoNum type="arabicPeriod"/>
            </a:pPr>
            <a:r>
              <a:rPr lang="en-US" altLang="en-US" dirty="0">
                <a:solidFill>
                  <a:schemeClr val="tx1"/>
                </a:solidFill>
                <a:latin typeface="Times New Roman" panose="02020603050405020304" pitchFamily="18" charset="0"/>
                <a:cs typeface="Times New Roman" panose="02020603050405020304" pitchFamily="18" charset="0"/>
              </a:rPr>
              <a:t>D. Deepesh (21P31A0578)</a:t>
            </a:r>
          </a:p>
        </p:txBody>
      </p:sp>
      <p:pic>
        <p:nvPicPr>
          <p:cNvPr id="2" name="Graphic 2" descr="Swimming">
            <a:extLst>
              <a:ext uri="{FF2B5EF4-FFF2-40B4-BE49-F238E27FC236}">
                <a16:creationId xmlns:a16="http://schemas.microsoft.com/office/drawing/2014/main" id="{F8C73D3B-180C-9693-6D56-1FDFBB7684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45535" y="689510"/>
            <a:ext cx="1200150" cy="137718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39">
          <a:extLst>
            <a:ext uri="{FF2B5EF4-FFF2-40B4-BE49-F238E27FC236}">
              <a16:creationId xmlns:a16="http://schemas.microsoft.com/office/drawing/2014/main" id="{EDB4E181-1BA8-28CB-1971-1B73BB87FB25}"/>
            </a:ext>
          </a:extLst>
        </p:cNvPr>
        <p:cNvGrpSpPr/>
        <p:nvPr/>
      </p:nvGrpSpPr>
      <p:grpSpPr>
        <a:xfrm>
          <a:off x="0" y="0"/>
          <a:ext cx="0" cy="0"/>
          <a:chOff x="0" y="0"/>
          <a:chExt cx="0" cy="0"/>
        </a:xfrm>
      </p:grpSpPr>
      <p:sp>
        <p:nvSpPr>
          <p:cNvPr id="2" name="Text Box 1">
            <a:extLst>
              <a:ext uri="{FF2B5EF4-FFF2-40B4-BE49-F238E27FC236}">
                <a16:creationId xmlns:a16="http://schemas.microsoft.com/office/drawing/2014/main" id="{8167D6CD-230B-4246-9F06-16BB5CE08B54}"/>
              </a:ext>
            </a:extLst>
          </p:cNvPr>
          <p:cNvSpPr txBox="1"/>
          <p:nvPr/>
        </p:nvSpPr>
        <p:spPr>
          <a:xfrm>
            <a:off x="3194685" y="144789"/>
            <a:ext cx="2754630" cy="521970"/>
          </a:xfrm>
          <a:prstGeom prst="rect">
            <a:avLst/>
          </a:prstGeom>
          <a:noFill/>
        </p:spPr>
        <p:txBody>
          <a:bodyPr wrap="square" rtlCol="0">
            <a:spAutoFit/>
          </a:bodyPr>
          <a:lstStyle/>
          <a:p>
            <a:r>
              <a:rPr lang="en-IN" altLang="en-US" sz="2800" b="1" dirty="0"/>
              <a:t>Block Diagram</a:t>
            </a:r>
          </a:p>
        </p:txBody>
      </p:sp>
      <p:sp>
        <p:nvSpPr>
          <p:cNvPr id="3" name="Rectangle: Rounded Corners 2">
            <a:extLst>
              <a:ext uri="{FF2B5EF4-FFF2-40B4-BE49-F238E27FC236}">
                <a16:creationId xmlns:a16="http://schemas.microsoft.com/office/drawing/2014/main" id="{C870FE4C-20EB-99AA-E81F-F38122049907}"/>
              </a:ext>
            </a:extLst>
          </p:cNvPr>
          <p:cNvSpPr/>
          <p:nvPr/>
        </p:nvSpPr>
        <p:spPr>
          <a:xfrm>
            <a:off x="1943100" y="874670"/>
            <a:ext cx="1666372" cy="8021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Files</a:t>
            </a:r>
          </a:p>
          <a:p>
            <a:pPr algn="ctr"/>
            <a:r>
              <a:rPr lang="en-US" dirty="0"/>
              <a:t>(Swimmer Data)</a:t>
            </a:r>
            <a:endParaRPr lang="en-IN" b="1" dirty="0"/>
          </a:p>
        </p:txBody>
      </p:sp>
      <p:sp>
        <p:nvSpPr>
          <p:cNvPr id="5" name="Rectangle: Rounded Corners 4">
            <a:extLst>
              <a:ext uri="{FF2B5EF4-FFF2-40B4-BE49-F238E27FC236}">
                <a16:creationId xmlns:a16="http://schemas.microsoft.com/office/drawing/2014/main" id="{828E87E4-FB55-19FA-07C7-8B7FF21BEE0D}"/>
              </a:ext>
            </a:extLst>
          </p:cNvPr>
          <p:cNvSpPr/>
          <p:nvPr/>
        </p:nvSpPr>
        <p:spPr>
          <a:xfrm>
            <a:off x="1943100" y="1938829"/>
            <a:ext cx="1674381" cy="78833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Parsing &amp; Processing</a:t>
            </a:r>
            <a:endParaRPr lang="en-IN" b="1" dirty="0">
              <a:solidFill>
                <a:schemeClr val="bg2"/>
              </a:solidFill>
            </a:endParaRPr>
          </a:p>
        </p:txBody>
      </p:sp>
      <p:sp>
        <p:nvSpPr>
          <p:cNvPr id="6" name="Rectangle: Rounded Corners 5">
            <a:extLst>
              <a:ext uri="{FF2B5EF4-FFF2-40B4-BE49-F238E27FC236}">
                <a16:creationId xmlns:a16="http://schemas.microsoft.com/office/drawing/2014/main" id="{8EFD587B-F90F-D3F1-34A6-2982A6380B22}"/>
              </a:ext>
            </a:extLst>
          </p:cNvPr>
          <p:cNvSpPr/>
          <p:nvPr/>
        </p:nvSpPr>
        <p:spPr>
          <a:xfrm>
            <a:off x="1935090" y="3025050"/>
            <a:ext cx="1674381" cy="78833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Storage</a:t>
            </a:r>
          </a:p>
          <a:p>
            <a:pPr algn="ctr"/>
            <a:r>
              <a:rPr lang="en-US" dirty="0"/>
              <a:t>(Pandas DF)</a:t>
            </a:r>
            <a:endParaRPr lang="en-IN" b="1" dirty="0">
              <a:solidFill>
                <a:schemeClr val="bg2"/>
              </a:solidFill>
            </a:endParaRPr>
          </a:p>
        </p:txBody>
      </p:sp>
      <p:sp>
        <p:nvSpPr>
          <p:cNvPr id="8" name="Rectangle: Rounded Corners 7">
            <a:extLst>
              <a:ext uri="{FF2B5EF4-FFF2-40B4-BE49-F238E27FC236}">
                <a16:creationId xmlns:a16="http://schemas.microsoft.com/office/drawing/2014/main" id="{D55E4349-A5B4-B16A-3452-B75FCEA01A8E}"/>
              </a:ext>
            </a:extLst>
          </p:cNvPr>
          <p:cNvSpPr/>
          <p:nvPr/>
        </p:nvSpPr>
        <p:spPr>
          <a:xfrm>
            <a:off x="1943100" y="4047080"/>
            <a:ext cx="1674383" cy="78833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Metric/Predict.</a:t>
            </a:r>
          </a:p>
          <a:p>
            <a:pPr algn="ctr"/>
            <a:r>
              <a:rPr lang="en-US" dirty="0"/>
              <a:t>Calc &amp; Model</a:t>
            </a:r>
          </a:p>
        </p:txBody>
      </p:sp>
      <p:sp>
        <p:nvSpPr>
          <p:cNvPr id="15" name="Rectangle: Rounded Corners 14">
            <a:extLst>
              <a:ext uri="{FF2B5EF4-FFF2-40B4-BE49-F238E27FC236}">
                <a16:creationId xmlns:a16="http://schemas.microsoft.com/office/drawing/2014/main" id="{1814BA3F-96C1-8E85-4CEB-99D9B5962D14}"/>
              </a:ext>
            </a:extLst>
          </p:cNvPr>
          <p:cNvSpPr/>
          <p:nvPr/>
        </p:nvSpPr>
        <p:spPr>
          <a:xfrm>
            <a:off x="5231630" y="877049"/>
            <a:ext cx="1666372" cy="802105"/>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JSON Encoding</a:t>
            </a:r>
          </a:p>
          <a:p>
            <a:pPr algn="ctr"/>
            <a:r>
              <a:rPr lang="en-US" dirty="0"/>
              <a:t>&amp; Conversion</a:t>
            </a:r>
            <a:endParaRPr lang="en-IN" b="1" dirty="0"/>
          </a:p>
        </p:txBody>
      </p:sp>
      <p:sp>
        <p:nvSpPr>
          <p:cNvPr id="16" name="Rectangle: Rounded Corners 15">
            <a:extLst>
              <a:ext uri="{FF2B5EF4-FFF2-40B4-BE49-F238E27FC236}">
                <a16:creationId xmlns:a16="http://schemas.microsoft.com/office/drawing/2014/main" id="{E5C09D8F-0184-F329-C9BB-C91ABAA7B345}"/>
              </a:ext>
            </a:extLst>
          </p:cNvPr>
          <p:cNvSpPr/>
          <p:nvPr/>
        </p:nvSpPr>
        <p:spPr>
          <a:xfrm>
            <a:off x="5231630" y="1948352"/>
            <a:ext cx="1674381" cy="78833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Data Analysis</a:t>
            </a:r>
          </a:p>
          <a:p>
            <a:pPr algn="ctr"/>
            <a:r>
              <a:rPr lang="en-US" dirty="0"/>
              <a:t>&amp; Prediction </a:t>
            </a:r>
            <a:endParaRPr lang="en-IN" b="1" dirty="0">
              <a:solidFill>
                <a:schemeClr val="bg2"/>
              </a:solidFill>
            </a:endParaRPr>
          </a:p>
        </p:txBody>
      </p:sp>
      <p:sp>
        <p:nvSpPr>
          <p:cNvPr id="17" name="Rectangle: Rounded Corners 16">
            <a:extLst>
              <a:ext uri="{FF2B5EF4-FFF2-40B4-BE49-F238E27FC236}">
                <a16:creationId xmlns:a16="http://schemas.microsoft.com/office/drawing/2014/main" id="{E877AAF0-2AA5-A676-7FE5-E3CBF85CF698}"/>
              </a:ext>
            </a:extLst>
          </p:cNvPr>
          <p:cNvSpPr/>
          <p:nvPr/>
        </p:nvSpPr>
        <p:spPr>
          <a:xfrm>
            <a:off x="5223620" y="3013141"/>
            <a:ext cx="1674381" cy="78833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a:t>Flask API Send</a:t>
            </a:r>
          </a:p>
          <a:p>
            <a:pPr algn="ctr"/>
            <a:r>
              <a:rPr lang="en-US"/>
              <a:t>(Data to Front)</a:t>
            </a:r>
            <a:endParaRPr lang="en-IN" b="1" dirty="0">
              <a:solidFill>
                <a:schemeClr val="bg2"/>
              </a:solidFill>
            </a:endParaRPr>
          </a:p>
        </p:txBody>
      </p:sp>
      <p:sp>
        <p:nvSpPr>
          <p:cNvPr id="18" name="Rectangle: Rounded Corners 17">
            <a:extLst>
              <a:ext uri="{FF2B5EF4-FFF2-40B4-BE49-F238E27FC236}">
                <a16:creationId xmlns:a16="http://schemas.microsoft.com/office/drawing/2014/main" id="{F65B5398-6A37-DE39-4B55-BE6D2A533F44}"/>
              </a:ext>
            </a:extLst>
          </p:cNvPr>
          <p:cNvSpPr/>
          <p:nvPr/>
        </p:nvSpPr>
        <p:spPr>
          <a:xfrm>
            <a:off x="5231630" y="4042315"/>
            <a:ext cx="1674383" cy="788334"/>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User Display</a:t>
            </a:r>
          </a:p>
          <a:p>
            <a:pPr algn="ctr"/>
            <a:r>
              <a:rPr lang="en-US" dirty="0"/>
              <a:t>(Web Browser)</a:t>
            </a:r>
          </a:p>
        </p:txBody>
      </p:sp>
      <p:sp>
        <p:nvSpPr>
          <p:cNvPr id="25" name="Arrow: Down 24">
            <a:extLst>
              <a:ext uri="{FF2B5EF4-FFF2-40B4-BE49-F238E27FC236}">
                <a16:creationId xmlns:a16="http://schemas.microsoft.com/office/drawing/2014/main" id="{0B0E1F39-9C6D-4E85-8969-C3A9C16464AA}"/>
              </a:ext>
            </a:extLst>
          </p:cNvPr>
          <p:cNvSpPr/>
          <p:nvPr/>
        </p:nvSpPr>
        <p:spPr>
          <a:xfrm>
            <a:off x="2712424" y="1685408"/>
            <a:ext cx="137932" cy="2322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65677F99-EE61-6156-9D8C-9A65286130BC}"/>
              </a:ext>
            </a:extLst>
          </p:cNvPr>
          <p:cNvSpPr/>
          <p:nvPr/>
        </p:nvSpPr>
        <p:spPr>
          <a:xfrm>
            <a:off x="2711324" y="2756976"/>
            <a:ext cx="137932" cy="2322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D65E27A3-FDC8-FD05-4053-52444336C27E}"/>
              </a:ext>
            </a:extLst>
          </p:cNvPr>
          <p:cNvSpPr/>
          <p:nvPr/>
        </p:nvSpPr>
        <p:spPr>
          <a:xfrm>
            <a:off x="2711324" y="3814872"/>
            <a:ext cx="137932" cy="2322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A6D13C6C-5A36-F7DE-DAE3-C7A272E58FA2}"/>
              </a:ext>
            </a:extLst>
          </p:cNvPr>
          <p:cNvSpPr/>
          <p:nvPr/>
        </p:nvSpPr>
        <p:spPr>
          <a:xfrm>
            <a:off x="6015234" y="1680644"/>
            <a:ext cx="137932" cy="2322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79DD12F3-0F06-1322-BD63-9F64A65DECE2}"/>
              </a:ext>
            </a:extLst>
          </p:cNvPr>
          <p:cNvSpPr/>
          <p:nvPr/>
        </p:nvSpPr>
        <p:spPr>
          <a:xfrm>
            <a:off x="6014134" y="2752212"/>
            <a:ext cx="137932" cy="2322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Down 29">
            <a:extLst>
              <a:ext uri="{FF2B5EF4-FFF2-40B4-BE49-F238E27FC236}">
                <a16:creationId xmlns:a16="http://schemas.microsoft.com/office/drawing/2014/main" id="{0594955A-4B4A-C561-7BE2-E342BEE5CDEC}"/>
              </a:ext>
            </a:extLst>
          </p:cNvPr>
          <p:cNvSpPr/>
          <p:nvPr/>
        </p:nvSpPr>
        <p:spPr>
          <a:xfrm>
            <a:off x="6014134" y="3810108"/>
            <a:ext cx="137932" cy="2322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C9327C3D-2590-A433-70AC-19F0FC29068E}"/>
              </a:ext>
            </a:extLst>
          </p:cNvPr>
          <p:cNvCxnSpPr>
            <a:cxnSpLocks/>
            <a:stCxn id="8" idx="3"/>
          </p:cNvCxnSpPr>
          <p:nvPr/>
        </p:nvCxnSpPr>
        <p:spPr>
          <a:xfrm>
            <a:off x="3617483" y="4441247"/>
            <a:ext cx="847361"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7E6BD9-4323-7A26-8124-B953D018D4D8}"/>
              </a:ext>
            </a:extLst>
          </p:cNvPr>
          <p:cNvCxnSpPr/>
          <p:nvPr/>
        </p:nvCxnSpPr>
        <p:spPr>
          <a:xfrm flipV="1">
            <a:off x="4464844" y="1275722"/>
            <a:ext cx="0" cy="316076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733419C-6760-14A6-6593-4452FF2BAE4A}"/>
              </a:ext>
            </a:extLst>
          </p:cNvPr>
          <p:cNvCxnSpPr>
            <a:endCxn id="15" idx="1"/>
          </p:cNvCxnSpPr>
          <p:nvPr/>
        </p:nvCxnSpPr>
        <p:spPr>
          <a:xfrm>
            <a:off x="4464844" y="1275722"/>
            <a:ext cx="766786" cy="2380"/>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944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43"/>
        <p:cNvGrpSpPr/>
        <p:nvPr/>
      </p:nvGrpSpPr>
      <p:grpSpPr>
        <a:xfrm>
          <a:off x="0" y="0"/>
          <a:ext cx="0" cy="0"/>
          <a:chOff x="0" y="0"/>
          <a:chExt cx="0" cy="0"/>
        </a:xfrm>
      </p:grpSpPr>
      <p:sp>
        <p:nvSpPr>
          <p:cNvPr id="2" name="Text Box 1"/>
          <p:cNvSpPr txBox="1"/>
          <p:nvPr/>
        </p:nvSpPr>
        <p:spPr>
          <a:xfrm>
            <a:off x="2892425" y="80798"/>
            <a:ext cx="3358515" cy="521970"/>
          </a:xfrm>
          <a:prstGeom prst="rect">
            <a:avLst/>
          </a:prstGeom>
          <a:noFill/>
        </p:spPr>
        <p:txBody>
          <a:bodyPr wrap="square" rtlCol="0" anchor="t">
            <a:spAutoFit/>
          </a:bodyPr>
          <a:lstStyle/>
          <a:p>
            <a:pPr algn="ctr"/>
            <a:r>
              <a:rPr lang="en-US" sz="2800" b="1" dirty="0">
                <a:solidFill>
                  <a:schemeClr val="bg2"/>
                </a:solidFill>
                <a:latin typeface="Times New Roman" panose="02020603050405020304" pitchFamily="18" charset="0"/>
                <a:cs typeface="Times New Roman" panose="02020603050405020304" pitchFamily="18" charset="0"/>
                <a:sym typeface="+mn-ea"/>
              </a:rPr>
              <a:t>Feasibility Study</a:t>
            </a:r>
          </a:p>
        </p:txBody>
      </p:sp>
      <p:sp>
        <p:nvSpPr>
          <p:cNvPr id="10" name="TextBox 9">
            <a:extLst>
              <a:ext uri="{FF2B5EF4-FFF2-40B4-BE49-F238E27FC236}">
                <a16:creationId xmlns:a16="http://schemas.microsoft.com/office/drawing/2014/main" id="{03D78807-69B7-6109-9E32-9411158963CA}"/>
              </a:ext>
            </a:extLst>
          </p:cNvPr>
          <p:cNvSpPr txBox="1"/>
          <p:nvPr/>
        </p:nvSpPr>
        <p:spPr>
          <a:xfrm>
            <a:off x="393032" y="545622"/>
            <a:ext cx="8582526" cy="4539704"/>
          </a:xfrm>
          <a:prstGeom prst="rect">
            <a:avLst/>
          </a:prstGeom>
          <a:noFill/>
        </p:spPr>
        <p:txBody>
          <a:bodyPr wrap="square">
            <a:spAutoFit/>
          </a:bodyPr>
          <a:lstStyle/>
          <a:p>
            <a:pPr algn="l"/>
            <a:r>
              <a:rPr lang="en-US" sz="1700" b="1" i="0" dirty="0">
                <a:solidFill>
                  <a:srgbClr val="222222"/>
                </a:solidFill>
                <a:effectLst/>
                <a:latin typeface="Times New Roman" panose="02020603050405020304" pitchFamily="18" charset="0"/>
                <a:cs typeface="Times New Roman" panose="02020603050405020304" pitchFamily="18" charset="0"/>
              </a:rPr>
              <a:t>Data Collection: </a:t>
            </a:r>
            <a:r>
              <a:rPr lang="en-US" sz="1700" dirty="0">
                <a:solidFill>
                  <a:schemeClr val="tx1"/>
                </a:solidFill>
                <a:latin typeface="Times New Roman" panose="02020603050405020304" pitchFamily="18" charset="0"/>
                <a:cs typeface="Times New Roman" panose="02020603050405020304" pitchFamily="18" charset="0"/>
              </a:rPr>
              <a:t>A</a:t>
            </a:r>
            <a:r>
              <a:rPr lang="en-US" sz="1700" b="0" i="0" dirty="0">
                <a:solidFill>
                  <a:schemeClr val="tx1"/>
                </a:solidFill>
                <a:effectLst/>
                <a:latin typeface="Times New Roman" panose="02020603050405020304" pitchFamily="18" charset="0"/>
                <a:cs typeface="Times New Roman" panose="02020603050405020304" pitchFamily="18" charset="0"/>
              </a:rPr>
              <a:t>ccurately collect performance metrics like stroke count, heart rate, and lap times.</a:t>
            </a:r>
          </a:p>
          <a:p>
            <a:pPr algn="l"/>
            <a:r>
              <a:rPr lang="en-US" sz="1700" b="1" i="0" dirty="0">
                <a:solidFill>
                  <a:srgbClr val="222222"/>
                </a:solidFill>
                <a:effectLst/>
                <a:latin typeface="Times New Roman" panose="02020603050405020304" pitchFamily="18" charset="0"/>
                <a:cs typeface="Times New Roman" panose="02020603050405020304" pitchFamily="18" charset="0"/>
              </a:rPr>
              <a:t>ML Algorithms: </a:t>
            </a:r>
            <a:r>
              <a:rPr lang="en-US" sz="1700" b="0" i="0" dirty="0">
                <a:solidFill>
                  <a:schemeClr val="tx1"/>
                </a:solidFill>
                <a:effectLst/>
                <a:latin typeface="Times New Roman" panose="02020603050405020304" pitchFamily="18" charset="0"/>
                <a:cs typeface="Times New Roman" panose="02020603050405020304" pitchFamily="18" charset="0"/>
              </a:rPr>
              <a:t>Linear Regression and KNN are computationally efficient and work well for small to  medium-scale datasets.</a:t>
            </a:r>
          </a:p>
          <a:p>
            <a:pPr algn="l"/>
            <a:r>
              <a:rPr lang="en-US" sz="1700" b="1" i="0" dirty="0">
                <a:solidFill>
                  <a:srgbClr val="222222"/>
                </a:solidFill>
                <a:effectLst/>
                <a:latin typeface="Times New Roman" panose="02020603050405020304" pitchFamily="18" charset="0"/>
                <a:cs typeface="Times New Roman" panose="02020603050405020304" pitchFamily="18" charset="0"/>
              </a:rPr>
              <a:t>Visualization: </a:t>
            </a:r>
            <a:r>
              <a:rPr lang="en-US" sz="1700" b="0" i="0" dirty="0">
                <a:solidFill>
                  <a:schemeClr val="tx1"/>
                </a:solidFill>
                <a:effectLst/>
                <a:latin typeface="Times New Roman" panose="02020603050405020304" pitchFamily="18" charset="0"/>
                <a:cs typeface="Times New Roman" panose="02020603050405020304" pitchFamily="18" charset="0"/>
              </a:rPr>
              <a:t>Libraries like Matplotlib (Python) can create detailed graphs and charts.</a:t>
            </a:r>
          </a:p>
          <a:p>
            <a:pPr algn="l"/>
            <a:r>
              <a:rPr lang="en-US" sz="1700" b="1" i="0" dirty="0">
                <a:solidFill>
                  <a:srgbClr val="222222"/>
                </a:solidFill>
                <a:effectLst/>
                <a:latin typeface="Times New Roman" panose="02020603050405020304" pitchFamily="18" charset="0"/>
                <a:cs typeface="Times New Roman" panose="02020603050405020304" pitchFamily="18" charset="0"/>
              </a:rPr>
              <a:t>Operational Feasibility: </a:t>
            </a:r>
          </a:p>
          <a:p>
            <a:pPr algn="l"/>
            <a:r>
              <a:rPr lang="en-US" sz="1700" b="1" i="0" dirty="0">
                <a:solidFill>
                  <a:schemeClr val="bg2"/>
                </a:solidFill>
                <a:effectLst/>
                <a:latin typeface="Times New Roman" panose="02020603050405020304" pitchFamily="18" charset="0"/>
                <a:cs typeface="Times New Roman" panose="02020603050405020304" pitchFamily="18" charset="0"/>
              </a:rPr>
              <a:t>User-Focused Design: </a:t>
            </a:r>
            <a:r>
              <a:rPr lang="en-US" sz="1700" b="0" i="0" dirty="0">
                <a:solidFill>
                  <a:schemeClr val="tx1"/>
                </a:solidFill>
                <a:effectLst/>
                <a:latin typeface="Times New Roman" panose="02020603050405020304" pitchFamily="18" charset="0"/>
                <a:cs typeface="Times New Roman" panose="02020603050405020304" pitchFamily="18" charset="0"/>
              </a:rPr>
              <a:t>An intuitive interface (web/mobile) ensures accessibility for coaches and swimmers.</a:t>
            </a:r>
          </a:p>
          <a:p>
            <a:pPr algn="l"/>
            <a:r>
              <a:rPr lang="en-US" sz="1700" b="1" i="0" dirty="0">
                <a:solidFill>
                  <a:srgbClr val="222222"/>
                </a:solidFill>
                <a:effectLst/>
                <a:latin typeface="Times New Roman" panose="02020603050405020304" pitchFamily="18" charset="0"/>
                <a:cs typeface="Times New Roman" panose="02020603050405020304" pitchFamily="18" charset="0"/>
              </a:rPr>
              <a:t>Automation: </a:t>
            </a:r>
            <a:r>
              <a:rPr lang="en-US" sz="1700" b="0" i="0" dirty="0">
                <a:solidFill>
                  <a:schemeClr val="tx1"/>
                </a:solidFill>
                <a:effectLst/>
                <a:latin typeface="Times New Roman" panose="02020603050405020304" pitchFamily="18" charset="0"/>
                <a:cs typeface="Times New Roman" panose="02020603050405020304" pitchFamily="18" charset="0"/>
              </a:rPr>
              <a:t>Automatic data collection and report generation reduce manual effort.</a:t>
            </a:r>
          </a:p>
          <a:p>
            <a:pPr algn="l"/>
            <a:r>
              <a:rPr lang="en-US" sz="1700" b="1" i="0" dirty="0">
                <a:solidFill>
                  <a:srgbClr val="222222"/>
                </a:solidFill>
                <a:effectLst/>
                <a:latin typeface="Times New Roman" panose="02020603050405020304" pitchFamily="18" charset="0"/>
                <a:cs typeface="Times New Roman" panose="02020603050405020304" pitchFamily="18" charset="0"/>
              </a:rPr>
              <a:t>Economic Feasibility:</a:t>
            </a:r>
          </a:p>
          <a:p>
            <a:pPr marL="285750" indent="-285750" algn="l">
              <a:buFont typeface="Arial" panose="020B0604020202020204" pitchFamily="34" charset="0"/>
              <a:buChar char="•"/>
            </a:pPr>
            <a:r>
              <a:rPr lang="en-US" sz="1700" b="1" i="0" dirty="0">
                <a:solidFill>
                  <a:srgbClr val="222222"/>
                </a:solidFill>
                <a:effectLst/>
                <a:latin typeface="Times New Roman" panose="02020603050405020304" pitchFamily="18" charset="0"/>
                <a:cs typeface="Times New Roman" panose="02020603050405020304" pitchFamily="18" charset="0"/>
              </a:rPr>
              <a:t>Initial Costs: </a:t>
            </a:r>
            <a:r>
              <a:rPr lang="en-US" sz="1700" b="0" i="0" dirty="0">
                <a:solidFill>
                  <a:schemeClr val="tx1"/>
                </a:solidFill>
                <a:effectLst/>
                <a:latin typeface="Times New Roman" panose="02020603050405020304" pitchFamily="18" charset="0"/>
                <a:cs typeface="Times New Roman" panose="02020603050405020304" pitchFamily="18" charset="0"/>
              </a:rPr>
              <a:t>Development involves integrating APIs, building a backend database, and deploying the application.</a:t>
            </a:r>
          </a:p>
          <a:p>
            <a:pPr marL="285750" indent="-285750" algn="l">
              <a:buFont typeface="Arial" panose="020B0604020202020204" pitchFamily="34" charset="0"/>
              <a:buChar char="•"/>
            </a:pPr>
            <a:r>
              <a:rPr lang="en-US" sz="1700" b="1" i="0" dirty="0">
                <a:solidFill>
                  <a:srgbClr val="222222"/>
                </a:solidFill>
                <a:effectLst/>
                <a:latin typeface="Times New Roman" panose="02020603050405020304" pitchFamily="18" charset="0"/>
                <a:cs typeface="Times New Roman" panose="02020603050405020304" pitchFamily="18" charset="0"/>
              </a:rPr>
              <a:t>Return on Investment: </a:t>
            </a:r>
            <a:r>
              <a:rPr lang="en-US" sz="1700" b="0" i="0" dirty="0">
                <a:solidFill>
                  <a:schemeClr val="tx1"/>
                </a:solidFill>
                <a:effectLst/>
                <a:latin typeface="Times New Roman" panose="02020603050405020304" pitchFamily="18" charset="0"/>
                <a:cs typeface="Times New Roman" panose="02020603050405020304" pitchFamily="18" charset="0"/>
              </a:rPr>
              <a:t>Improved swimmer performance and reduced manual workload provide significant long-term value.</a:t>
            </a:r>
          </a:p>
          <a:p>
            <a:pPr algn="l"/>
            <a:r>
              <a:rPr lang="en-US" sz="1700" b="1" i="0" dirty="0">
                <a:solidFill>
                  <a:srgbClr val="222222"/>
                </a:solidFill>
                <a:effectLst/>
                <a:latin typeface="Times New Roman" panose="02020603050405020304" pitchFamily="18" charset="0"/>
                <a:cs typeface="Times New Roman" panose="02020603050405020304" pitchFamily="18" charset="0"/>
              </a:rPr>
              <a:t>Scalability:</a:t>
            </a:r>
          </a:p>
          <a:p>
            <a:pPr marL="285750" indent="-285750" algn="l">
              <a:buFont typeface="Arial" panose="020B0604020202020204" pitchFamily="34" charset="0"/>
              <a:buChar char="•"/>
            </a:pPr>
            <a:r>
              <a:rPr lang="en-US" sz="1700" b="0" i="0" dirty="0">
                <a:solidFill>
                  <a:srgbClr val="222222"/>
                </a:solidFill>
                <a:effectLst/>
                <a:latin typeface="Times New Roman" panose="02020603050405020304" pitchFamily="18" charset="0"/>
                <a:cs typeface="Times New Roman" panose="02020603050405020304" pitchFamily="18" charset="0"/>
              </a:rPr>
              <a:t> </a:t>
            </a:r>
            <a:r>
              <a:rPr lang="en-US" sz="1700" b="1" i="0" dirty="0">
                <a:solidFill>
                  <a:srgbClr val="222222"/>
                </a:solidFill>
                <a:effectLst/>
                <a:latin typeface="Times New Roman" panose="02020603050405020304" pitchFamily="18" charset="0"/>
                <a:cs typeface="Times New Roman" panose="02020603050405020304" pitchFamily="18" charset="0"/>
              </a:rPr>
              <a:t>For Larger Teams:</a:t>
            </a:r>
            <a:r>
              <a:rPr lang="en-US" sz="1700" b="1" i="0" dirty="0">
                <a:solidFill>
                  <a:schemeClr val="tx1"/>
                </a:solidFill>
                <a:effectLst/>
                <a:latin typeface="Times New Roman" panose="02020603050405020304" pitchFamily="18" charset="0"/>
                <a:cs typeface="Times New Roman" panose="02020603050405020304" pitchFamily="18" charset="0"/>
              </a:rPr>
              <a:t> </a:t>
            </a:r>
            <a:r>
              <a:rPr lang="en-US" sz="1700" b="0" i="0" dirty="0">
                <a:solidFill>
                  <a:schemeClr val="tx1"/>
                </a:solidFill>
                <a:effectLst/>
                <a:latin typeface="Times New Roman" panose="02020603050405020304" pitchFamily="18" charset="0"/>
                <a:cs typeface="Times New Roman" panose="02020603050405020304" pitchFamily="18" charset="0"/>
              </a:rPr>
              <a:t>Shift from SQL to distributed databases (e.g., MongoDB or Hadoop).</a:t>
            </a:r>
          </a:p>
          <a:p>
            <a:pPr marL="285750" indent="-285750" algn="l">
              <a:buFont typeface="Arial" panose="020B0604020202020204" pitchFamily="34" charset="0"/>
              <a:buChar char="•"/>
            </a:pPr>
            <a:r>
              <a:rPr lang="en-US" sz="1700" b="0" i="0" dirty="0">
                <a:solidFill>
                  <a:srgbClr val="222222"/>
                </a:solidFill>
                <a:effectLst/>
                <a:latin typeface="Times New Roman" panose="02020603050405020304" pitchFamily="18" charset="0"/>
                <a:cs typeface="Times New Roman" panose="02020603050405020304" pitchFamily="18" charset="0"/>
              </a:rPr>
              <a:t> </a:t>
            </a:r>
            <a:r>
              <a:rPr lang="en-US" sz="1700" b="1" i="0" dirty="0">
                <a:solidFill>
                  <a:srgbClr val="222222"/>
                </a:solidFill>
                <a:effectLst/>
                <a:latin typeface="Times New Roman" panose="02020603050405020304" pitchFamily="18" charset="0"/>
                <a:cs typeface="Times New Roman" panose="02020603050405020304" pitchFamily="18" charset="0"/>
              </a:rPr>
              <a:t>For Advanced Analysis: </a:t>
            </a:r>
            <a:r>
              <a:rPr lang="en-US" sz="1700" b="0" i="0" dirty="0">
                <a:solidFill>
                  <a:schemeClr val="tx1"/>
                </a:solidFill>
                <a:effectLst/>
                <a:latin typeface="Times New Roman" panose="02020603050405020304" pitchFamily="18" charset="0"/>
                <a:cs typeface="Times New Roman" panose="02020603050405020304" pitchFamily="18" charset="0"/>
              </a:rPr>
              <a:t>Integrate neural networks for more pattern detection as data grows.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37"/>
        <p:cNvGrpSpPr/>
        <p:nvPr/>
      </p:nvGrpSpPr>
      <p:grpSpPr>
        <a:xfrm>
          <a:off x="0" y="0"/>
          <a:ext cx="0" cy="0"/>
          <a:chOff x="0" y="0"/>
          <a:chExt cx="0" cy="0"/>
        </a:xfrm>
      </p:grpSpPr>
      <p:sp>
        <p:nvSpPr>
          <p:cNvPr id="2" name="Text Box 1"/>
          <p:cNvSpPr txBox="1"/>
          <p:nvPr/>
        </p:nvSpPr>
        <p:spPr>
          <a:xfrm>
            <a:off x="2341880" y="218436"/>
            <a:ext cx="4460875" cy="521970"/>
          </a:xfrm>
          <a:prstGeom prst="rect">
            <a:avLst/>
          </a:prstGeom>
          <a:noFill/>
        </p:spPr>
        <p:txBody>
          <a:bodyPr wrap="square" rtlCol="0">
            <a:spAutoFit/>
          </a:bodyPr>
          <a:lstStyle/>
          <a:p>
            <a:r>
              <a:rPr lang="en-IN" altLang="en-US" sz="2800" b="1" dirty="0"/>
              <a:t>Mathematical Modelling</a:t>
            </a:r>
          </a:p>
        </p:txBody>
      </p:sp>
      <p:sp>
        <p:nvSpPr>
          <p:cNvPr id="3" name="TextBox 2">
            <a:extLst>
              <a:ext uri="{FF2B5EF4-FFF2-40B4-BE49-F238E27FC236}">
                <a16:creationId xmlns:a16="http://schemas.microsoft.com/office/drawing/2014/main" id="{97A25F74-9CD4-7E92-CC3D-7D55704C5F04}"/>
              </a:ext>
            </a:extLst>
          </p:cNvPr>
          <p:cNvSpPr txBox="1"/>
          <p:nvPr/>
        </p:nvSpPr>
        <p:spPr>
          <a:xfrm>
            <a:off x="642936" y="754694"/>
            <a:ext cx="8229601" cy="4247317"/>
          </a:xfrm>
          <a:prstGeom prst="rect">
            <a:avLst/>
          </a:prstGeom>
          <a:noFill/>
        </p:spPr>
        <p:txBody>
          <a:bodyPr wrap="square" rtlCol="0">
            <a:spAutoFit/>
          </a:bodyPr>
          <a:lstStyle/>
          <a:p>
            <a:r>
              <a:rPr lang="en-US" sz="1800" b="1" dirty="0">
                <a:ln w="0"/>
                <a:solidFill>
                  <a:schemeClr val="bg2"/>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Problem Statement:</a:t>
            </a:r>
            <a:r>
              <a:rPr lang="en-US" sz="1800" b="1" dirty="0">
                <a:ln w="0"/>
                <a:solidFill>
                  <a:schemeClr val="bg2"/>
                </a:solidFill>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Predict future swimming performance based on historical data and provide actionable insights for improvement.</a:t>
            </a:r>
          </a:p>
          <a:p>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r>
              <a:rPr lang="en-US" sz="1800" b="1" i="0" dirty="0">
                <a:solidFill>
                  <a:schemeClr val="bg2"/>
                </a:solidFill>
                <a:effectLst/>
                <a:latin typeface="Times New Roman" panose="02020603050405020304" pitchFamily="18" charset="0"/>
                <a:cs typeface="Times New Roman" panose="02020603050405020304" pitchFamily="18" charset="0"/>
              </a:rPr>
              <a:t>Key Metrics and Objectives:</a:t>
            </a:r>
            <a:r>
              <a:rPr lang="en-US" sz="1800" b="1" i="0" dirty="0">
                <a:solidFill>
                  <a:srgbClr val="222222"/>
                </a:solidFill>
                <a:effectLst/>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Predict lap times (y) based on input features (X) like stroke rate, heart rate, and distance per stroke.</a:t>
            </a:r>
          </a:p>
          <a:p>
            <a:pPr marL="2857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 Classify performance trends (e.g., improving, stagnating, or declining).</a:t>
            </a:r>
          </a:p>
          <a:p>
            <a:pPr marL="2857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 Suggest optimal training plans based on predicted outcomes.</a:t>
            </a:r>
          </a:p>
          <a:p>
            <a:pPr algn="l"/>
            <a:endParaRPr lang="en-US" sz="1800" b="0" i="0" dirty="0">
              <a:solidFill>
                <a:schemeClr val="bg2"/>
              </a:solidFill>
              <a:effectLst/>
              <a:latin typeface="Times New Roman" panose="02020603050405020304" pitchFamily="18" charset="0"/>
              <a:cs typeface="Times New Roman" panose="02020603050405020304" pitchFamily="18" charset="0"/>
            </a:endParaRPr>
          </a:p>
          <a:p>
            <a:pPr algn="l"/>
            <a:r>
              <a:rPr lang="en-US" sz="1800" b="1" i="0" dirty="0">
                <a:solidFill>
                  <a:schemeClr val="bg2"/>
                </a:solidFill>
                <a:effectLst/>
                <a:latin typeface="Times New Roman" panose="02020603050405020304" pitchFamily="18" charset="0"/>
                <a:cs typeface="Times New Roman" panose="02020603050405020304" pitchFamily="18" charset="0"/>
              </a:rPr>
              <a:t>Mathematical Formulations:</a:t>
            </a:r>
          </a:p>
          <a:p>
            <a:pPr algn="l"/>
            <a:r>
              <a:rPr lang="en-US" sz="1800" b="1" i="0" dirty="0">
                <a:solidFill>
                  <a:schemeClr val="bg2"/>
                </a:solidFill>
                <a:effectLst/>
                <a:latin typeface="Times New Roman" panose="02020603050405020304" pitchFamily="18" charset="0"/>
                <a:cs typeface="Times New Roman" panose="02020603050405020304" pitchFamily="18" charset="0"/>
              </a:rPr>
              <a:t>Linear Regression for Performance Prediction:</a:t>
            </a:r>
          </a:p>
          <a:p>
            <a:pPr algn="l"/>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1800" b="0" i="0" dirty="0">
                <a:solidFill>
                  <a:schemeClr val="bg2"/>
                </a:solidFill>
                <a:effectLst/>
                <a:latin typeface="Times New Roman" panose="02020603050405020304" pitchFamily="18" charset="0"/>
                <a:cs typeface="Times New Roman" panose="02020603050405020304" pitchFamily="18" charset="0"/>
              </a:rPr>
              <a:t>y = β₀ + Σⁿᵢ₌₁ βᵢxᵢ + ε</a:t>
            </a:r>
            <a:br>
              <a:rPr lang="en-US" sz="1800" dirty="0">
                <a:latin typeface="Times New Roman" panose="02020603050405020304" pitchFamily="18" charset="0"/>
                <a:cs typeface="Times New Roman" panose="02020603050405020304" pitchFamily="18" charset="0"/>
              </a:rPr>
            </a:br>
            <a:r>
              <a:rPr lang="en-US" sz="1800" b="0" i="0" dirty="0">
                <a:solidFill>
                  <a:schemeClr val="bg2"/>
                </a:solidFill>
                <a:effectLst/>
                <a:latin typeface="Times New Roman" panose="02020603050405020304" pitchFamily="18" charset="0"/>
                <a:cs typeface="Times New Roman" panose="02020603050405020304" pitchFamily="18" charset="0"/>
              </a:rPr>
              <a:t> </a:t>
            </a:r>
            <a:r>
              <a:rPr lang="en-US" sz="1800" b="1" i="0" dirty="0">
                <a:solidFill>
                  <a:schemeClr val="bg2"/>
                </a:solidFill>
                <a:effectLst/>
                <a:latin typeface="Times New Roman" panose="02020603050405020304" pitchFamily="18" charset="0"/>
                <a:cs typeface="Times New Roman" panose="02020603050405020304" pitchFamily="18" charset="0"/>
              </a:rPr>
              <a:t>y: </a:t>
            </a:r>
            <a:r>
              <a:rPr lang="en-US" sz="1800" b="0" i="0" dirty="0">
                <a:solidFill>
                  <a:schemeClr val="tx1"/>
                </a:solidFill>
                <a:effectLst/>
                <a:latin typeface="Times New Roman" panose="02020603050405020304" pitchFamily="18" charset="0"/>
                <a:cs typeface="Times New Roman" panose="02020603050405020304" pitchFamily="18" charset="0"/>
              </a:rPr>
              <a:t>Predicted metric (e.g., lap time).</a:t>
            </a:r>
            <a:br>
              <a:rPr lang="en-US" sz="1800" dirty="0">
                <a:solidFill>
                  <a:schemeClr val="tx1"/>
                </a:solidFill>
                <a:latin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bg2"/>
                </a:solidFill>
                <a:latin typeface="Times New Roman" panose="02020603050405020304" pitchFamily="18" charset="0"/>
                <a:cs typeface="Times New Roman" panose="02020603050405020304" pitchFamily="18" charset="0"/>
              </a:rPr>
              <a:t>x</a:t>
            </a:r>
            <a:r>
              <a:rPr lang="en-US" sz="1800" b="1" i="0" dirty="0">
                <a:solidFill>
                  <a:schemeClr val="bg2"/>
                </a:solidFill>
                <a:effectLst/>
                <a:latin typeface="Times New Roman" panose="02020603050405020304" pitchFamily="18" charset="0"/>
                <a:cs typeface="Times New Roman" panose="02020603050405020304" pitchFamily="18" charset="0"/>
              </a:rPr>
              <a:t>i: </a:t>
            </a:r>
            <a:r>
              <a:rPr lang="en-US" sz="1800" b="0" i="0" dirty="0">
                <a:solidFill>
                  <a:schemeClr val="tx1"/>
                </a:solidFill>
                <a:effectLst/>
                <a:latin typeface="Times New Roman" panose="02020603050405020304" pitchFamily="18" charset="0"/>
                <a:cs typeface="Times New Roman" panose="02020603050405020304" pitchFamily="18" charset="0"/>
              </a:rPr>
              <a:t>Features (e.g., heart rate, distance per stroke).</a:t>
            </a:r>
            <a:br>
              <a:rPr lang="en-US" sz="1800" dirty="0">
                <a:solidFill>
                  <a:schemeClr val="tx1"/>
                </a:solidFill>
                <a:latin typeface="Times New Roman" panose="02020603050405020304" pitchFamily="18" charset="0"/>
                <a:cs typeface="Times New Roman" panose="02020603050405020304" pitchFamily="18" charset="0"/>
              </a:rPr>
            </a:br>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1800" b="1" i="0" dirty="0">
                <a:solidFill>
                  <a:schemeClr val="bg2"/>
                </a:solidFill>
                <a:effectLst/>
                <a:latin typeface="Times New Roman" panose="02020603050405020304" pitchFamily="18" charset="0"/>
                <a:cs typeface="Times New Roman" panose="02020603050405020304" pitchFamily="18" charset="0"/>
              </a:rPr>
              <a:t>β</a:t>
            </a:r>
            <a:r>
              <a:rPr lang="en-US" sz="1800" b="1" dirty="0" err="1">
                <a:solidFill>
                  <a:schemeClr val="bg2"/>
                </a:solidFill>
                <a:latin typeface="Times New Roman" panose="02020603050405020304" pitchFamily="18" charset="0"/>
                <a:cs typeface="Times New Roman" panose="02020603050405020304" pitchFamily="18" charset="0"/>
              </a:rPr>
              <a:t>i</a:t>
            </a:r>
            <a:r>
              <a:rPr lang="en-US" sz="1800" b="1" i="0" dirty="0">
                <a:solidFill>
                  <a:schemeClr val="bg2"/>
                </a:solidFill>
                <a:effectLst/>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Coefficients learned from the data.</a:t>
            </a:r>
            <a:br>
              <a:rPr lang="en-US" sz="1800" dirty="0">
                <a:solidFill>
                  <a:schemeClr val="tx1"/>
                </a:solidFill>
                <a:latin typeface="Times New Roman" panose="02020603050405020304" pitchFamily="18" charset="0"/>
                <a:cs typeface="Times New Roman" panose="02020603050405020304" pitchFamily="18" charset="0"/>
              </a:rPr>
            </a:br>
            <a:r>
              <a:rPr lang="en-US" sz="1800" b="0" i="0" dirty="0">
                <a:solidFill>
                  <a:schemeClr val="bg2"/>
                </a:solidFill>
                <a:effectLst/>
                <a:latin typeface="Times New Roman" panose="02020603050405020304" pitchFamily="18" charset="0"/>
                <a:cs typeface="Times New Roman" panose="02020603050405020304" pitchFamily="18" charset="0"/>
              </a:rPr>
              <a:t> </a:t>
            </a:r>
            <a:r>
              <a:rPr lang="en-US" sz="1800" b="1" i="0" dirty="0">
                <a:solidFill>
                  <a:schemeClr val="bg2"/>
                </a:solidFill>
                <a:effectLst/>
                <a:latin typeface="Times New Roman" panose="02020603050405020304" pitchFamily="18" charset="0"/>
                <a:cs typeface="Times New Roman" panose="02020603050405020304" pitchFamily="18" charset="0"/>
              </a:rPr>
              <a:t>ε: </a:t>
            </a:r>
            <a:r>
              <a:rPr lang="en-US" sz="1800" b="0" i="0" dirty="0">
                <a:solidFill>
                  <a:schemeClr val="tx1"/>
                </a:solidFill>
                <a:effectLst/>
                <a:latin typeface="Times New Roman" panose="02020603050405020304" pitchFamily="18" charset="0"/>
                <a:cs typeface="Times New Roman" panose="02020603050405020304" pitchFamily="18" charset="0"/>
              </a:rPr>
              <a:t>Error term</a:t>
            </a:r>
          </a:p>
        </p:txBody>
      </p:sp>
      <p:pic>
        <p:nvPicPr>
          <p:cNvPr id="5" name="Picture 4">
            <a:extLst>
              <a:ext uri="{FF2B5EF4-FFF2-40B4-BE49-F238E27FC236}">
                <a16:creationId xmlns:a16="http://schemas.microsoft.com/office/drawing/2014/main" id="{6F4DC3BC-CE36-3795-535B-0AFCD78B99BE}"/>
              </a:ext>
            </a:extLst>
          </p:cNvPr>
          <p:cNvPicPr>
            <a:picLocks noChangeAspect="1"/>
          </p:cNvPicPr>
          <p:nvPr/>
        </p:nvPicPr>
        <p:blipFill>
          <a:blip r:embed="rId3"/>
          <a:stretch>
            <a:fillRect/>
          </a:stretch>
        </p:blipFill>
        <p:spPr>
          <a:xfrm>
            <a:off x="6491883" y="3714750"/>
            <a:ext cx="2009180" cy="6000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52C3163-D410-B6FB-5BFF-AC36330EA83D}"/>
              </a:ext>
            </a:extLst>
          </p:cNvPr>
          <p:cNvSpPr txBox="1"/>
          <p:nvPr/>
        </p:nvSpPr>
        <p:spPr>
          <a:xfrm>
            <a:off x="521494" y="342900"/>
            <a:ext cx="8265319" cy="2308324"/>
          </a:xfrm>
          <a:prstGeom prst="rect">
            <a:avLst/>
          </a:prstGeom>
          <a:noFill/>
        </p:spPr>
        <p:txBody>
          <a:bodyPr wrap="square" rtlCol="0">
            <a:spAutoFit/>
          </a:bodyPr>
          <a:lstStyle/>
          <a:p>
            <a:pPr algn="l"/>
            <a:endParaRPr lang="en-US" sz="1600" b="0" i="0" dirty="0">
              <a:solidFill>
                <a:srgbClr val="374151"/>
              </a:solidFill>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solidFill>
                  <a:schemeClr val="bg2"/>
                </a:solidFill>
                <a:latin typeface="Times New Roman" panose="02020603050405020304" pitchFamily="18" charset="0"/>
                <a:cs typeface="Times New Roman" panose="02020603050405020304" pitchFamily="18" charset="0"/>
              </a:rPr>
              <a:t>y: </a:t>
            </a:r>
            <a:r>
              <a:rPr lang="en-US" sz="1600" dirty="0">
                <a:solidFill>
                  <a:schemeClr val="tx1"/>
                </a:solidFill>
                <a:latin typeface="Times New Roman" panose="02020603050405020304" pitchFamily="18" charset="0"/>
                <a:cs typeface="Times New Roman" panose="02020603050405020304" pitchFamily="18" charset="0"/>
              </a:rPr>
              <a:t>The predicted swimming performance (e.g., lap time, stroke efficiency, or overall score).</a:t>
            </a:r>
          </a:p>
          <a:p>
            <a:pPr marL="285750" indent="-285750">
              <a:buFont typeface="Arial" panose="020B0604020202020204" pitchFamily="34" charset="0"/>
              <a:buChar char="•"/>
            </a:pPr>
            <a:r>
              <a:rPr lang="el-GR" sz="1600" b="1" dirty="0">
                <a:solidFill>
                  <a:schemeClr val="bg2"/>
                </a:solidFill>
                <a:latin typeface="Times New Roman" panose="02020603050405020304" pitchFamily="18" charset="0"/>
                <a:cs typeface="Times New Roman" panose="02020603050405020304" pitchFamily="18" charset="0"/>
              </a:rPr>
              <a:t>β0​: </a:t>
            </a:r>
            <a:r>
              <a:rPr lang="en-US" sz="1600" dirty="0">
                <a:solidFill>
                  <a:schemeClr val="tx1"/>
                </a:solidFill>
                <a:latin typeface="Times New Roman" panose="02020603050405020304" pitchFamily="18" charset="0"/>
                <a:cs typeface="Times New Roman" panose="02020603050405020304" pitchFamily="18" charset="0"/>
              </a:rPr>
              <a:t>The intercept (baseline performance when all predictors are zero).</a:t>
            </a:r>
          </a:p>
          <a:p>
            <a:pPr marL="285750" indent="-285750">
              <a:buFont typeface="Arial" panose="020B0604020202020204" pitchFamily="34" charset="0"/>
              <a:buChar char="•"/>
            </a:pPr>
            <a:r>
              <a:rPr lang="el-GR" sz="1600" b="1" dirty="0">
                <a:solidFill>
                  <a:schemeClr val="bg2"/>
                </a:solidFill>
                <a:latin typeface="Times New Roman" panose="02020603050405020304" pitchFamily="18" charset="0"/>
                <a:cs typeface="Times New Roman" panose="02020603050405020304" pitchFamily="18" charset="0"/>
              </a:rPr>
              <a:t>β1​,β2​,…,β</a:t>
            </a:r>
            <a:r>
              <a:rPr lang="en-US" sz="1600" b="1" dirty="0">
                <a:solidFill>
                  <a:schemeClr val="bg2"/>
                </a:solidFill>
                <a:latin typeface="Times New Roman" panose="02020603050405020304" pitchFamily="18" charset="0"/>
                <a:cs typeface="Times New Roman" panose="02020603050405020304" pitchFamily="18" charset="0"/>
              </a:rPr>
              <a:t>n​: </a:t>
            </a:r>
            <a:r>
              <a:rPr lang="en-US" sz="1600" dirty="0">
                <a:solidFill>
                  <a:schemeClr val="tx1"/>
                </a:solidFill>
                <a:latin typeface="Times New Roman" panose="02020603050405020304" pitchFamily="18" charset="0"/>
                <a:cs typeface="Times New Roman" panose="02020603050405020304" pitchFamily="18" charset="0"/>
              </a:rPr>
              <a:t>The coefficients representing the contribution of each predictor to the performance.</a:t>
            </a:r>
          </a:p>
          <a:p>
            <a:pPr marL="285750" indent="-285750">
              <a:buFont typeface="Arial" panose="020B0604020202020204" pitchFamily="34" charset="0"/>
              <a:buChar char="•"/>
            </a:pPr>
            <a:r>
              <a:rPr lang="en-US" sz="1600" dirty="0">
                <a:solidFill>
                  <a:schemeClr val="bg2"/>
                </a:solidFill>
                <a:latin typeface="Times New Roman" panose="02020603050405020304" pitchFamily="18" charset="0"/>
                <a:cs typeface="Times New Roman" panose="02020603050405020304" pitchFamily="18" charset="0"/>
              </a:rPr>
              <a:t>​</a:t>
            </a:r>
            <a:r>
              <a:rPr lang="en-US" sz="1600" b="1" dirty="0">
                <a:solidFill>
                  <a:schemeClr val="bg2"/>
                </a:solidFill>
                <a:latin typeface="Times New Roman" panose="02020603050405020304" pitchFamily="18" charset="0"/>
                <a:cs typeface="Times New Roman" panose="02020603050405020304" pitchFamily="18" charset="0"/>
              </a:rPr>
              <a:t>x1,x2​,…,</a:t>
            </a:r>
            <a:r>
              <a:rPr lang="en-US" sz="1600" b="1" dirty="0" err="1">
                <a:solidFill>
                  <a:schemeClr val="bg2"/>
                </a:solidFill>
                <a:latin typeface="Times New Roman" panose="02020603050405020304" pitchFamily="18" charset="0"/>
                <a:cs typeface="Times New Roman" panose="02020603050405020304" pitchFamily="18" charset="0"/>
              </a:rPr>
              <a:t>xn</a:t>
            </a:r>
            <a:r>
              <a:rPr lang="en-US" sz="1600" b="1" dirty="0">
                <a:solidFill>
                  <a:schemeClr val="bg2"/>
                </a:solidFill>
                <a:latin typeface="Times New Roman" panose="02020603050405020304" pitchFamily="18" charset="0"/>
                <a:cs typeface="Times New Roman" panose="02020603050405020304" pitchFamily="18" charset="0"/>
              </a:rPr>
              <a:t> ​: </a:t>
            </a:r>
            <a:r>
              <a:rPr lang="en-US" sz="1600" dirty="0">
                <a:solidFill>
                  <a:schemeClr val="tx1"/>
                </a:solidFill>
                <a:latin typeface="Times New Roman" panose="02020603050405020304" pitchFamily="18" charset="0"/>
                <a:cs typeface="Times New Roman" panose="02020603050405020304" pitchFamily="18" charset="0"/>
              </a:rPr>
              <a:t>The predictor variables (e.g., swimmer's age, training hours, body mass index, stroke rate, or previous performances).</a:t>
            </a:r>
          </a:p>
          <a:p>
            <a:pPr marL="285750" indent="-285750">
              <a:buFont typeface="Arial" panose="020B0604020202020204" pitchFamily="34" charset="0"/>
              <a:buChar char="•"/>
            </a:pPr>
            <a:r>
              <a:rPr lang="el-GR" sz="1600" b="1" dirty="0">
                <a:solidFill>
                  <a:schemeClr val="bg2"/>
                </a:solidFill>
                <a:latin typeface="Times New Roman" panose="02020603050405020304" pitchFamily="18" charset="0"/>
                <a:cs typeface="Times New Roman" panose="02020603050405020304" pitchFamily="18" charset="0"/>
              </a:rPr>
              <a:t>ϵ: </a:t>
            </a:r>
            <a:r>
              <a:rPr lang="en-US" sz="1600" dirty="0">
                <a:solidFill>
                  <a:schemeClr val="tx1"/>
                </a:solidFill>
                <a:latin typeface="Times New Roman" panose="02020603050405020304" pitchFamily="18" charset="0"/>
                <a:cs typeface="Times New Roman" panose="02020603050405020304" pitchFamily="18" charset="0"/>
              </a:rPr>
              <a:t>The error term accounting for variability not explained by the predictors.</a:t>
            </a:r>
          </a:p>
        </p:txBody>
      </p:sp>
      <p:pic>
        <p:nvPicPr>
          <p:cNvPr id="5" name="Picture 4">
            <a:extLst>
              <a:ext uri="{FF2B5EF4-FFF2-40B4-BE49-F238E27FC236}">
                <a16:creationId xmlns:a16="http://schemas.microsoft.com/office/drawing/2014/main" id="{5D6ABECD-418F-B50D-0254-F54C9A8AA1ED}"/>
              </a:ext>
            </a:extLst>
          </p:cNvPr>
          <p:cNvPicPr>
            <a:picLocks noChangeAspect="1"/>
          </p:cNvPicPr>
          <p:nvPr/>
        </p:nvPicPr>
        <p:blipFill>
          <a:blip r:embed="rId2"/>
          <a:stretch>
            <a:fillRect/>
          </a:stretch>
        </p:blipFill>
        <p:spPr>
          <a:xfrm>
            <a:off x="2040417" y="380310"/>
            <a:ext cx="4505954" cy="447737"/>
          </a:xfrm>
          <a:prstGeom prst="rect">
            <a:avLst/>
          </a:prstGeom>
        </p:spPr>
      </p:pic>
      <p:sp>
        <p:nvSpPr>
          <p:cNvPr id="2" name="TextBox 1">
            <a:extLst>
              <a:ext uri="{FF2B5EF4-FFF2-40B4-BE49-F238E27FC236}">
                <a16:creationId xmlns:a16="http://schemas.microsoft.com/office/drawing/2014/main" id="{CA9F562B-54DF-799E-4255-64B5D5AF8F7B}"/>
              </a:ext>
            </a:extLst>
          </p:cNvPr>
          <p:cNvSpPr txBox="1"/>
          <p:nvPr/>
        </p:nvSpPr>
        <p:spPr>
          <a:xfrm>
            <a:off x="542925" y="2778919"/>
            <a:ext cx="8058150" cy="1600438"/>
          </a:xfrm>
          <a:prstGeom prst="rect">
            <a:avLst/>
          </a:prstGeom>
          <a:noFill/>
        </p:spPr>
        <p:txBody>
          <a:bodyPr wrap="square" rtlCol="0">
            <a:spAutoFit/>
          </a:bodyPr>
          <a:lstStyle/>
          <a:p>
            <a:r>
              <a:rPr lang="en-US" dirty="0"/>
              <a:t>The formula might look like this:</a:t>
            </a:r>
          </a:p>
          <a:p>
            <a:r>
              <a:rPr lang="en-US" dirty="0">
                <a:solidFill>
                  <a:schemeClr val="tx1"/>
                </a:solidFill>
              </a:rPr>
              <a:t>			y=12.5 − 0.3 * 1​− 0.5 * 2​ + 0.2 * 3</a:t>
            </a:r>
          </a:p>
          <a:p>
            <a:r>
              <a:rPr lang="en-US" dirty="0"/>
              <a:t>​</a:t>
            </a:r>
            <a:r>
              <a:rPr lang="en-US" b="1" dirty="0"/>
              <a:t>Interpretation</a:t>
            </a:r>
            <a:r>
              <a:rPr lang="en-US" dirty="0"/>
              <a:t>:</a:t>
            </a:r>
          </a:p>
          <a:p>
            <a:pPr>
              <a:buFont typeface="Arial" panose="020B0604020202020204" pitchFamily="34" charset="0"/>
              <a:buChar char="•"/>
            </a:pPr>
            <a:r>
              <a:rPr lang="el-GR" b="1" dirty="0"/>
              <a:t>β0​=12.5: </a:t>
            </a:r>
            <a:r>
              <a:rPr lang="en-US" dirty="0">
                <a:solidFill>
                  <a:schemeClr val="tx1"/>
                </a:solidFill>
              </a:rPr>
              <a:t>The baseline lap time when all predictors are zero.</a:t>
            </a:r>
          </a:p>
          <a:p>
            <a:pPr>
              <a:buFont typeface="Arial" panose="020B0604020202020204" pitchFamily="34" charset="0"/>
              <a:buChar char="•"/>
            </a:pPr>
            <a:r>
              <a:rPr lang="el-GR" b="1" dirty="0"/>
              <a:t>β1​=−0.3: </a:t>
            </a:r>
            <a:r>
              <a:rPr lang="en-US" dirty="0">
                <a:solidFill>
                  <a:schemeClr val="tx1"/>
                </a:solidFill>
              </a:rPr>
              <a:t>For each additional stroke per minute, lap time decreases by 0.3 seconds.</a:t>
            </a:r>
          </a:p>
          <a:p>
            <a:pPr>
              <a:buFont typeface="Arial" panose="020B0604020202020204" pitchFamily="34" charset="0"/>
              <a:buChar char="•"/>
            </a:pPr>
            <a:r>
              <a:rPr lang="el-GR" b="1" dirty="0"/>
              <a:t>β2​=−0.5: </a:t>
            </a:r>
            <a:r>
              <a:rPr lang="en-US" dirty="0">
                <a:solidFill>
                  <a:schemeClr val="tx1"/>
                </a:solidFill>
              </a:rPr>
              <a:t>For each additional training hour per week, lap time decreases by 0.5 seconds.</a:t>
            </a:r>
          </a:p>
          <a:p>
            <a:pPr>
              <a:buFont typeface="Arial" panose="020B0604020202020204" pitchFamily="34" charset="0"/>
              <a:buChar char="•"/>
            </a:pPr>
            <a:r>
              <a:rPr lang="el-GR" b="1" dirty="0"/>
              <a:t>β3​=0.2: </a:t>
            </a:r>
            <a:r>
              <a:rPr lang="en-US" dirty="0">
                <a:solidFill>
                  <a:schemeClr val="tx1"/>
                </a:solidFill>
              </a:rPr>
              <a:t>For each 1% increase in body fat, lap time increases by 0.2 seconds.</a:t>
            </a:r>
          </a:p>
        </p:txBody>
      </p:sp>
    </p:spTree>
    <p:extLst>
      <p:ext uri="{BB962C8B-B14F-4D97-AF65-F5344CB8AC3E}">
        <p14:creationId xmlns:p14="http://schemas.microsoft.com/office/powerpoint/2010/main" val="3925478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0"/>
        <p:cNvGrpSpPr/>
        <p:nvPr/>
      </p:nvGrpSpPr>
      <p:grpSpPr>
        <a:xfrm>
          <a:off x="0" y="0"/>
          <a:ext cx="0" cy="0"/>
          <a:chOff x="0" y="0"/>
          <a:chExt cx="0" cy="0"/>
        </a:xfrm>
      </p:grpSpPr>
      <p:sp>
        <p:nvSpPr>
          <p:cNvPr id="3" name="TextBox 2">
            <a:extLst>
              <a:ext uri="{FF2B5EF4-FFF2-40B4-BE49-F238E27FC236}">
                <a16:creationId xmlns:a16="http://schemas.microsoft.com/office/drawing/2014/main" id="{07F57D16-0D79-8089-153E-B445F058977A}"/>
              </a:ext>
            </a:extLst>
          </p:cNvPr>
          <p:cNvSpPr txBox="1"/>
          <p:nvPr/>
        </p:nvSpPr>
        <p:spPr>
          <a:xfrm>
            <a:off x="2857500" y="192881"/>
            <a:ext cx="377904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Designs</a:t>
            </a:r>
            <a:r>
              <a:rPr lang="en-US" sz="1800" b="1" dirty="0">
                <a:latin typeface="Times New Roman" panose="02020603050405020304" pitchFamily="18" charset="0"/>
                <a:cs typeface="Times New Roman" panose="02020603050405020304" pitchFamily="18" charset="0"/>
              </a:rPr>
              <a:t> of the Proposed Solution</a:t>
            </a:r>
          </a:p>
        </p:txBody>
      </p:sp>
      <p:sp>
        <p:nvSpPr>
          <p:cNvPr id="4" name="TextBox 3">
            <a:extLst>
              <a:ext uri="{FF2B5EF4-FFF2-40B4-BE49-F238E27FC236}">
                <a16:creationId xmlns:a16="http://schemas.microsoft.com/office/drawing/2014/main" id="{41D99E98-ACCE-8ABC-4DFF-9F0F656E2218}"/>
              </a:ext>
            </a:extLst>
          </p:cNvPr>
          <p:cNvSpPr txBox="1"/>
          <p:nvPr/>
        </p:nvSpPr>
        <p:spPr>
          <a:xfrm>
            <a:off x="464343" y="716101"/>
            <a:ext cx="3136107" cy="338554"/>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System Architecture:</a:t>
            </a:r>
          </a:p>
        </p:txBody>
      </p:sp>
      <p:sp>
        <p:nvSpPr>
          <p:cNvPr id="10" name="TextBox 9">
            <a:extLst>
              <a:ext uri="{FF2B5EF4-FFF2-40B4-BE49-F238E27FC236}">
                <a16:creationId xmlns:a16="http://schemas.microsoft.com/office/drawing/2014/main" id="{501F3872-0795-E52F-C255-557CBB7F7119}"/>
              </a:ext>
            </a:extLst>
          </p:cNvPr>
          <p:cNvSpPr txBox="1"/>
          <p:nvPr/>
        </p:nvSpPr>
        <p:spPr>
          <a:xfrm>
            <a:off x="764381" y="1023878"/>
            <a:ext cx="7758113" cy="4031873"/>
          </a:xfrm>
          <a:prstGeom prst="rect">
            <a:avLst/>
          </a:prstGeom>
          <a:noFill/>
        </p:spPr>
        <p:txBody>
          <a:bodyPr wrap="square" rtlCol="0">
            <a:spAutoFit/>
          </a:bodyPr>
          <a:lstStyle/>
          <a:p>
            <a:pPr marL="285750" indent="-285750">
              <a:buFont typeface="Arial" panose="020B0604020202020204" pitchFamily="34" charset="0"/>
              <a:buChar char="•"/>
            </a:pPr>
            <a:r>
              <a:rPr lang="en-US" sz="1600" b="1" dirty="0"/>
              <a:t>Text Files (Input):</a:t>
            </a:r>
            <a:r>
              <a:rPr lang="en-US" sz="1600" dirty="0"/>
              <a:t> </a:t>
            </a:r>
            <a:r>
              <a:rPr lang="en-US" sz="1600" dirty="0">
                <a:solidFill>
                  <a:schemeClr val="tx1"/>
                </a:solidFill>
              </a:rPr>
              <a:t>Raw data storage; each file represents a swimmer's race history, named with a specific pattern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Python/Flask Backend:</a:t>
            </a:r>
            <a:r>
              <a:rPr lang="en-US" sz="1600" dirty="0"/>
              <a:t> </a:t>
            </a:r>
            <a:r>
              <a:rPr lang="en-US" sz="1600" dirty="0">
                <a:solidFill>
                  <a:schemeClr val="tx1"/>
                </a:solidFill>
              </a:rPr>
              <a:t>Core processing unit; handles data parsing, analysis, prediction, and API requests.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Scikit-learn (Linear Regression):</a:t>
            </a:r>
            <a:r>
              <a:rPr lang="en-US" sz="1600" dirty="0"/>
              <a:t> </a:t>
            </a:r>
            <a:r>
              <a:rPr lang="en-US" sz="1600" dirty="0">
                <a:solidFill>
                  <a:schemeClr val="tx1"/>
                </a:solidFill>
              </a:rPr>
              <a:t>Provides the machine learning model for predicting future performance based on historical data.</a:t>
            </a:r>
            <a:endParaRPr lang="en-US" sz="1600" b="1" dirty="0"/>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Matplotlib:</a:t>
            </a:r>
            <a:r>
              <a:rPr lang="en-US" sz="1600" dirty="0"/>
              <a:t> </a:t>
            </a:r>
            <a:r>
              <a:rPr lang="en-US" sz="1600" dirty="0">
                <a:solidFill>
                  <a:schemeClr val="tx1"/>
                </a:solidFill>
              </a:rPr>
              <a:t>Generates visual representations of performance data, making it easier to identify trends and patterns.</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JSON API:</a:t>
            </a:r>
            <a:r>
              <a:rPr lang="en-US" sz="1600" dirty="0"/>
              <a:t> </a:t>
            </a:r>
            <a:r>
              <a:rPr lang="en-US" sz="1600" dirty="0">
                <a:solidFill>
                  <a:schemeClr val="tx1"/>
                </a:solidFill>
              </a:rPr>
              <a:t>Facilitates communication between the backend and frontend</a:t>
            </a:r>
          </a:p>
          <a:p>
            <a:endParaRPr lang="en-US" sz="1600" dirty="0"/>
          </a:p>
          <a:p>
            <a:pPr marL="285750" indent="-285750">
              <a:buFont typeface="Arial" panose="020B0604020202020204" pitchFamily="34" charset="0"/>
              <a:buChar char="•"/>
            </a:pPr>
            <a:r>
              <a:rPr lang="en-US" sz="1600" b="1" dirty="0"/>
              <a:t>Web Frontend (HTML, CSS, JavaScript):</a:t>
            </a:r>
            <a:r>
              <a:rPr lang="en-US" sz="1600" dirty="0"/>
              <a:t> </a:t>
            </a:r>
            <a:r>
              <a:rPr lang="en-US" sz="1600" dirty="0">
                <a:solidFill>
                  <a:schemeClr val="tx1"/>
                </a:solidFill>
              </a:rPr>
              <a:t>User interface for interacting with the system, displaying results, and providing recommendations.</a:t>
            </a: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28">
          <a:extLst>
            <a:ext uri="{FF2B5EF4-FFF2-40B4-BE49-F238E27FC236}">
              <a16:creationId xmlns:a16="http://schemas.microsoft.com/office/drawing/2014/main" id="{21CDD83B-DF03-F992-F5A5-4D91B7CEA3A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5BF8F15-5C4F-E20E-7E65-03AF5ED75878}"/>
              </a:ext>
            </a:extLst>
          </p:cNvPr>
          <p:cNvSpPr txBox="1"/>
          <p:nvPr/>
        </p:nvSpPr>
        <p:spPr>
          <a:xfrm>
            <a:off x="464343" y="458924"/>
            <a:ext cx="2443163" cy="338554"/>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Data Flow:</a:t>
            </a:r>
          </a:p>
        </p:txBody>
      </p:sp>
      <p:sp>
        <p:nvSpPr>
          <p:cNvPr id="3" name="TextBox 2">
            <a:extLst>
              <a:ext uri="{FF2B5EF4-FFF2-40B4-BE49-F238E27FC236}">
                <a16:creationId xmlns:a16="http://schemas.microsoft.com/office/drawing/2014/main" id="{C68F903C-5563-216D-040D-F767EA8089A0}"/>
              </a:ext>
            </a:extLst>
          </p:cNvPr>
          <p:cNvSpPr txBox="1"/>
          <p:nvPr/>
        </p:nvSpPr>
        <p:spPr>
          <a:xfrm>
            <a:off x="764381" y="766701"/>
            <a:ext cx="7758113"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solidFill>
              </a:rPr>
              <a:t>When a user enters a swimmer's name and clicks "Analyze," the frontend sends a request to the Flask API (/swimmer/&lt;</a:t>
            </a:r>
            <a:r>
              <a:rPr lang="en-US" sz="1600" dirty="0" err="1">
                <a:solidFill>
                  <a:schemeClr val="tx1"/>
                </a:solidFill>
              </a:rPr>
              <a:t>swimmerName</a:t>
            </a:r>
            <a:r>
              <a:rPr lang="en-US" sz="1600" dirty="0">
                <a:solidFill>
                  <a:schemeClr val="tx1"/>
                </a:solidFill>
              </a:rPr>
              <a:t>&gt;).</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The Flask backend retrieves the corresponding data files and processes them.</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The results, including metrics, graph data (base64 encoded), and recommendations, are packaged into a JSON response.</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The frontend receives the JSON response, parses it, and dynamically updates the webpage with the results.</a:t>
            </a:r>
          </a:p>
        </p:txBody>
      </p:sp>
      <p:sp>
        <p:nvSpPr>
          <p:cNvPr id="8" name="TextBox 7">
            <a:extLst>
              <a:ext uri="{FF2B5EF4-FFF2-40B4-BE49-F238E27FC236}">
                <a16:creationId xmlns:a16="http://schemas.microsoft.com/office/drawing/2014/main" id="{665307F8-D02C-0682-BDDF-951152264BDB}"/>
              </a:ext>
            </a:extLst>
          </p:cNvPr>
          <p:cNvSpPr txBox="1"/>
          <p:nvPr/>
        </p:nvSpPr>
        <p:spPr>
          <a:xfrm>
            <a:off x="464343" y="3304478"/>
            <a:ext cx="2443163" cy="338554"/>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Modular Approach:</a:t>
            </a:r>
          </a:p>
        </p:txBody>
      </p:sp>
      <p:sp>
        <p:nvSpPr>
          <p:cNvPr id="9" name="TextBox 8">
            <a:extLst>
              <a:ext uri="{FF2B5EF4-FFF2-40B4-BE49-F238E27FC236}">
                <a16:creationId xmlns:a16="http://schemas.microsoft.com/office/drawing/2014/main" id="{2B712471-5385-44A2-B68C-2C646EF00F7C}"/>
              </a:ext>
            </a:extLst>
          </p:cNvPr>
          <p:cNvSpPr txBox="1"/>
          <p:nvPr/>
        </p:nvSpPr>
        <p:spPr>
          <a:xfrm>
            <a:off x="759616" y="3676601"/>
            <a:ext cx="7758113"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solidFill>
              </a:rPr>
              <a:t>The code is organized into functions, each with a specific purpose (e.g., </a:t>
            </a:r>
            <a:r>
              <a:rPr lang="en-US" sz="1600" dirty="0" err="1">
                <a:solidFill>
                  <a:schemeClr val="tx1"/>
                </a:solidFill>
              </a:rPr>
              <a:t>process_files</a:t>
            </a:r>
            <a:r>
              <a:rPr lang="en-US" sz="1600" dirty="0">
                <a:solidFill>
                  <a:schemeClr val="tx1"/>
                </a:solidFill>
              </a:rPr>
              <a:t>, </a:t>
            </a:r>
            <a:r>
              <a:rPr lang="en-US" sz="1600" dirty="0" err="1">
                <a:solidFill>
                  <a:schemeClr val="tx1"/>
                </a:solidFill>
              </a:rPr>
              <a:t>analyze_swimmer</a:t>
            </a:r>
            <a:r>
              <a:rPr lang="en-US" sz="1600" dirty="0">
                <a:solidFill>
                  <a:schemeClr val="tx1"/>
                </a:solidFill>
              </a:rPr>
              <a:t>, </a:t>
            </a:r>
            <a:r>
              <a:rPr lang="en-US" sz="1600" dirty="0" err="1">
                <a:solidFill>
                  <a:schemeClr val="tx1"/>
                </a:solidFill>
              </a:rPr>
              <a:t>generate_recommendation</a:t>
            </a:r>
            <a:r>
              <a:rPr lang="en-US" sz="1600" dirty="0">
                <a:solidFill>
                  <a:schemeClr val="tx1"/>
                </a:solidFill>
              </a:rPr>
              <a:t>).</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This modularity allows for easier debugging, maintenance, and future expansion of the system.</a:t>
            </a:r>
          </a:p>
        </p:txBody>
      </p:sp>
    </p:spTree>
    <p:extLst>
      <p:ext uri="{BB962C8B-B14F-4D97-AF65-F5344CB8AC3E}">
        <p14:creationId xmlns:p14="http://schemas.microsoft.com/office/powerpoint/2010/main" val="535279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39">
          <a:extLst>
            <a:ext uri="{FF2B5EF4-FFF2-40B4-BE49-F238E27FC236}">
              <a16:creationId xmlns:a16="http://schemas.microsoft.com/office/drawing/2014/main" id="{56DC2FB0-9B64-FF29-3597-5BF0845CA1A8}"/>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72C483AF-62EC-A0CF-2F1F-1764202914B4}"/>
              </a:ext>
            </a:extLst>
          </p:cNvPr>
          <p:cNvSpPr txBox="1"/>
          <p:nvPr/>
        </p:nvSpPr>
        <p:spPr>
          <a:xfrm>
            <a:off x="1111855" y="263442"/>
            <a:ext cx="680799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Requirements ( Functional &amp; Non – Functional )</a:t>
            </a:r>
          </a:p>
        </p:txBody>
      </p:sp>
      <p:sp>
        <p:nvSpPr>
          <p:cNvPr id="2" name="TextBox 1">
            <a:extLst>
              <a:ext uri="{FF2B5EF4-FFF2-40B4-BE49-F238E27FC236}">
                <a16:creationId xmlns:a16="http://schemas.microsoft.com/office/drawing/2014/main" id="{8D673A6D-2D39-A79D-40A8-4C6FF3600B71}"/>
              </a:ext>
            </a:extLst>
          </p:cNvPr>
          <p:cNvSpPr txBox="1"/>
          <p:nvPr/>
        </p:nvSpPr>
        <p:spPr>
          <a:xfrm>
            <a:off x="464343" y="944707"/>
            <a:ext cx="3457576" cy="338554"/>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Functional Requirements:</a:t>
            </a:r>
          </a:p>
        </p:txBody>
      </p:sp>
      <p:sp>
        <p:nvSpPr>
          <p:cNvPr id="3" name="TextBox 2">
            <a:extLst>
              <a:ext uri="{FF2B5EF4-FFF2-40B4-BE49-F238E27FC236}">
                <a16:creationId xmlns:a16="http://schemas.microsoft.com/office/drawing/2014/main" id="{F4EA1FBC-F577-2481-DAA2-D0FBF2AC0FCB}"/>
              </a:ext>
            </a:extLst>
          </p:cNvPr>
          <p:cNvSpPr txBox="1"/>
          <p:nvPr/>
        </p:nvSpPr>
        <p:spPr>
          <a:xfrm>
            <a:off x="764381" y="1252484"/>
            <a:ext cx="7758113" cy="2800767"/>
          </a:xfrm>
          <a:prstGeom prst="rect">
            <a:avLst/>
          </a:prstGeom>
          <a:noFill/>
        </p:spPr>
        <p:txBody>
          <a:bodyPr wrap="square" rtlCol="0">
            <a:spAutoFit/>
          </a:bodyPr>
          <a:lstStyle/>
          <a:p>
            <a:pPr marL="285750" indent="-285750">
              <a:buFont typeface="Arial" panose="020B0604020202020204" pitchFamily="34" charset="0"/>
              <a:buChar char="•"/>
            </a:pPr>
            <a:r>
              <a:rPr lang="en-US" sz="1600" b="1" dirty="0"/>
              <a:t>Data Parsing:</a:t>
            </a:r>
            <a:r>
              <a:rPr lang="en-US" sz="1600" dirty="0"/>
              <a:t> </a:t>
            </a:r>
            <a:r>
              <a:rPr lang="en-US" sz="1600" dirty="0">
                <a:solidFill>
                  <a:schemeClr val="tx1"/>
                </a:solidFill>
              </a:rPr>
              <a:t>The system must accurately read and interpret data from text files with a predefined format.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Metric Calculation:</a:t>
            </a:r>
            <a:r>
              <a:rPr lang="en-US" sz="1600" dirty="0"/>
              <a:t> </a:t>
            </a:r>
            <a:r>
              <a:rPr lang="en-US" sz="1600" dirty="0">
                <a:solidFill>
                  <a:schemeClr val="tx1"/>
                </a:solidFill>
              </a:rPr>
              <a:t>Calculation of key metrics like average lap time, velocity, and heart rate, which are essential for performance evaluation.</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b="1" dirty="0"/>
              <a:t>Visualization:</a:t>
            </a:r>
            <a:r>
              <a:rPr lang="en-US" sz="1600" dirty="0"/>
              <a:t> </a:t>
            </a:r>
            <a:r>
              <a:rPr lang="en-US" sz="1600" dirty="0">
                <a:solidFill>
                  <a:schemeClr val="tx1"/>
                </a:solidFill>
              </a:rPr>
              <a:t>Generation of clear and informative graphs to visualize performance trends over time and across different strokes.</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b="1" dirty="0"/>
              <a:t>Recommendations:</a:t>
            </a:r>
            <a:r>
              <a:rPr lang="en-US" sz="1600" dirty="0"/>
              <a:t> </a:t>
            </a:r>
            <a:r>
              <a:rPr lang="en-US" sz="1600" dirty="0">
                <a:solidFill>
                  <a:schemeClr val="tx1"/>
                </a:solidFill>
              </a:rPr>
              <a:t>Provision of actionable recommendations based on the analysis of performance metrics</a:t>
            </a:r>
          </a:p>
        </p:txBody>
      </p:sp>
    </p:spTree>
    <p:extLst>
      <p:ext uri="{BB962C8B-B14F-4D97-AF65-F5344CB8AC3E}">
        <p14:creationId xmlns:p14="http://schemas.microsoft.com/office/powerpoint/2010/main" val="21696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37">
          <a:extLst>
            <a:ext uri="{FF2B5EF4-FFF2-40B4-BE49-F238E27FC236}">
              <a16:creationId xmlns:a16="http://schemas.microsoft.com/office/drawing/2014/main" id="{FF1B24E5-9AD5-B61C-AF7A-12B24A66366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59EBBD6-06F4-07B7-CD14-AA54698F19E9}"/>
              </a:ext>
            </a:extLst>
          </p:cNvPr>
          <p:cNvSpPr txBox="1"/>
          <p:nvPr/>
        </p:nvSpPr>
        <p:spPr>
          <a:xfrm>
            <a:off x="641151" y="1197591"/>
            <a:ext cx="8081368" cy="2308324"/>
          </a:xfrm>
          <a:prstGeom prst="rect">
            <a:avLst/>
          </a:prstGeom>
          <a:noFill/>
        </p:spPr>
        <p:txBody>
          <a:bodyPr wrap="square">
            <a:spAutoFit/>
          </a:bodyPr>
          <a:lstStyle/>
          <a:p>
            <a:pPr marL="285750" indent="-285750">
              <a:buFont typeface="Arial" panose="020B0604020202020204" pitchFamily="34" charset="0"/>
              <a:buChar char="•"/>
            </a:pPr>
            <a:r>
              <a:rPr lang="en-US" sz="1800" b="1" dirty="0"/>
              <a:t>Prediction:</a:t>
            </a:r>
            <a:r>
              <a:rPr lang="en-US" sz="1800" dirty="0"/>
              <a:t> </a:t>
            </a:r>
            <a:r>
              <a:rPr lang="en-US" sz="1800" dirty="0">
                <a:solidFill>
                  <a:schemeClr val="tx1"/>
                </a:solidFill>
              </a:rPr>
              <a:t>Accurate prediction of future race times using a linear regression model.</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b="1" dirty="0"/>
              <a:t>Web Interface:</a:t>
            </a:r>
            <a:r>
              <a:rPr lang="en-US" sz="1800" dirty="0"/>
              <a:t> </a:t>
            </a:r>
            <a:r>
              <a:rPr lang="en-US" sz="1800" dirty="0">
                <a:solidFill>
                  <a:schemeClr val="tx1"/>
                </a:solidFill>
              </a:rPr>
              <a:t>A user-friendly web interface for easy access to the system's functionality.</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b="1" dirty="0"/>
              <a:t>JSON API:</a:t>
            </a:r>
            <a:r>
              <a:rPr lang="en-US" sz="1800" dirty="0"/>
              <a:t> </a:t>
            </a:r>
            <a:r>
              <a:rPr lang="en-US" sz="1800" dirty="0">
                <a:solidFill>
                  <a:schemeClr val="tx1"/>
                </a:solidFill>
              </a:rPr>
              <a:t>Must provide the data in a Json format so that the front end can display the data</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06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39">
          <a:extLst>
            <a:ext uri="{FF2B5EF4-FFF2-40B4-BE49-F238E27FC236}">
              <a16:creationId xmlns:a16="http://schemas.microsoft.com/office/drawing/2014/main" id="{14A2DE4E-D14F-C047-6995-C4943CA37F7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CB43307-BD70-C8E6-BF8C-712E3DF7C296}"/>
              </a:ext>
            </a:extLst>
          </p:cNvPr>
          <p:cNvSpPr txBox="1"/>
          <p:nvPr/>
        </p:nvSpPr>
        <p:spPr>
          <a:xfrm>
            <a:off x="464343" y="637523"/>
            <a:ext cx="3457576" cy="338554"/>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Non-Functional Requirements:</a:t>
            </a:r>
          </a:p>
        </p:txBody>
      </p:sp>
      <p:sp>
        <p:nvSpPr>
          <p:cNvPr id="4" name="TextBox 3">
            <a:extLst>
              <a:ext uri="{FF2B5EF4-FFF2-40B4-BE49-F238E27FC236}">
                <a16:creationId xmlns:a16="http://schemas.microsoft.com/office/drawing/2014/main" id="{99D9F8B1-C220-05AC-AD1E-FF7750881753}"/>
              </a:ext>
            </a:extLst>
          </p:cNvPr>
          <p:cNvSpPr txBox="1"/>
          <p:nvPr/>
        </p:nvSpPr>
        <p:spPr>
          <a:xfrm>
            <a:off x="764381" y="945300"/>
            <a:ext cx="7758113" cy="3785652"/>
          </a:xfrm>
          <a:prstGeom prst="rect">
            <a:avLst/>
          </a:prstGeom>
          <a:noFill/>
        </p:spPr>
        <p:txBody>
          <a:bodyPr wrap="square" rtlCol="0">
            <a:spAutoFit/>
          </a:bodyPr>
          <a:lstStyle/>
          <a:p>
            <a:pPr marL="285750" indent="-285750">
              <a:buFont typeface="Arial" panose="020B0604020202020204" pitchFamily="34" charset="0"/>
              <a:buChar char="•"/>
            </a:pPr>
            <a:r>
              <a:rPr lang="en-US" sz="1600" b="1" dirty="0"/>
              <a:t>Performance:</a:t>
            </a:r>
            <a:r>
              <a:rPr lang="en-US" sz="1600" dirty="0"/>
              <a:t> </a:t>
            </a:r>
            <a:r>
              <a:rPr lang="en-US" sz="1600" dirty="0">
                <a:solidFill>
                  <a:schemeClr val="tx1"/>
                </a:solidFill>
              </a:rPr>
              <a:t>The system should process data and generate results quickly, providing a responsive user experience.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Usability:</a:t>
            </a:r>
            <a:r>
              <a:rPr lang="en-US" sz="1600" dirty="0"/>
              <a:t> </a:t>
            </a:r>
            <a:r>
              <a:rPr lang="en-US" sz="1600" dirty="0">
                <a:solidFill>
                  <a:schemeClr val="tx1"/>
                </a:solidFill>
              </a:rPr>
              <a:t>The interface should be intuitive, allowing users to easily input swimmer names and view analysis results.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Maintainability:</a:t>
            </a:r>
            <a:r>
              <a:rPr lang="en-US" sz="1600" dirty="0"/>
              <a:t> </a:t>
            </a:r>
            <a:r>
              <a:rPr lang="en-US" sz="1600" dirty="0">
                <a:solidFill>
                  <a:schemeClr val="tx1"/>
                </a:solidFill>
              </a:rPr>
              <a:t>The codebase should be well-documented and follow coding best practices for easy maintenance and updates.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Reliability:</a:t>
            </a:r>
            <a:r>
              <a:rPr lang="en-US" sz="1600" dirty="0"/>
              <a:t> </a:t>
            </a:r>
            <a:r>
              <a:rPr lang="en-US" sz="1600" dirty="0">
                <a:solidFill>
                  <a:schemeClr val="tx1"/>
                </a:solidFill>
              </a:rPr>
              <a:t>The system should consistently produce accurate results and handle errors gracefully.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Error handling:</a:t>
            </a:r>
            <a:r>
              <a:rPr lang="en-US" sz="1600" dirty="0"/>
              <a:t> </a:t>
            </a:r>
            <a:r>
              <a:rPr lang="en-US" sz="1600" dirty="0">
                <a:solidFill>
                  <a:schemeClr val="tx1"/>
                </a:solidFill>
              </a:rPr>
              <a:t>The system must handle the fact that the </a:t>
            </a:r>
            <a:r>
              <a:rPr lang="en-US" sz="1600" dirty="0" err="1">
                <a:solidFill>
                  <a:schemeClr val="tx1"/>
                </a:solidFill>
              </a:rPr>
              <a:t>Numpy</a:t>
            </a:r>
            <a:r>
              <a:rPr lang="en-US" sz="1600" dirty="0">
                <a:solidFill>
                  <a:schemeClr val="tx1"/>
                </a:solidFill>
              </a:rPr>
              <a:t> int64 datatype is not Json serializable, and convert those values into a standard int datatype. This is a critical point, and must be highlighted.</a:t>
            </a:r>
          </a:p>
        </p:txBody>
      </p:sp>
    </p:spTree>
    <p:extLst>
      <p:ext uri="{BB962C8B-B14F-4D97-AF65-F5344CB8AC3E}">
        <p14:creationId xmlns:p14="http://schemas.microsoft.com/office/powerpoint/2010/main" val="4137319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54">
          <a:extLst>
            <a:ext uri="{FF2B5EF4-FFF2-40B4-BE49-F238E27FC236}">
              <a16:creationId xmlns:a16="http://schemas.microsoft.com/office/drawing/2014/main" id="{94843F5E-7022-F9EA-8EA4-456C5F803CB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A10D51D-CB6D-F6B8-598F-53A92B3A8652}"/>
              </a:ext>
            </a:extLst>
          </p:cNvPr>
          <p:cNvSpPr txBox="1"/>
          <p:nvPr/>
        </p:nvSpPr>
        <p:spPr>
          <a:xfrm>
            <a:off x="2032397" y="274738"/>
            <a:ext cx="5079206"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Basic UI design and implementation</a:t>
            </a:r>
          </a:p>
        </p:txBody>
      </p:sp>
      <p:sp>
        <p:nvSpPr>
          <p:cNvPr id="2" name="TextBox 1">
            <a:extLst>
              <a:ext uri="{FF2B5EF4-FFF2-40B4-BE49-F238E27FC236}">
                <a16:creationId xmlns:a16="http://schemas.microsoft.com/office/drawing/2014/main" id="{222972F9-E90D-F21B-F82A-EB10A01BA9DB}"/>
              </a:ext>
            </a:extLst>
          </p:cNvPr>
          <p:cNvSpPr txBox="1"/>
          <p:nvPr/>
        </p:nvSpPr>
        <p:spPr>
          <a:xfrm>
            <a:off x="464343" y="837550"/>
            <a:ext cx="3457576" cy="338554"/>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UI Design:</a:t>
            </a:r>
          </a:p>
        </p:txBody>
      </p:sp>
      <p:sp>
        <p:nvSpPr>
          <p:cNvPr id="3" name="TextBox 2">
            <a:extLst>
              <a:ext uri="{FF2B5EF4-FFF2-40B4-BE49-F238E27FC236}">
                <a16:creationId xmlns:a16="http://schemas.microsoft.com/office/drawing/2014/main" id="{87642E63-A58C-B98D-849C-3927947C421F}"/>
              </a:ext>
            </a:extLst>
          </p:cNvPr>
          <p:cNvSpPr txBox="1"/>
          <p:nvPr/>
        </p:nvSpPr>
        <p:spPr>
          <a:xfrm>
            <a:off x="764381" y="1345354"/>
            <a:ext cx="7758113"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solidFill>
              </a:rPr>
              <a:t>The UI is designed to be simple and focused, allowing users to quickly access and understand the analysis results.</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The input form is prominently placed for easy data entry.</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The metrics table provides a clear and organized display of key performance indicators.</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Graphs are displayed below the metrics table, allowing users to visually analyze performance trends.</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Recommendations are displayed in a separate section, highlighting areas for improvement.</a:t>
            </a:r>
          </a:p>
        </p:txBody>
      </p:sp>
    </p:spTree>
    <p:extLst>
      <p:ext uri="{BB962C8B-B14F-4D97-AF65-F5344CB8AC3E}">
        <p14:creationId xmlns:p14="http://schemas.microsoft.com/office/powerpoint/2010/main" val="428833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40">
          <a:extLst>
            <a:ext uri="{FF2B5EF4-FFF2-40B4-BE49-F238E27FC236}">
              <a16:creationId xmlns:a16="http://schemas.microsoft.com/office/drawing/2014/main" id="{35EE2B15-B0F5-158C-3A7F-80A2B65354F2}"/>
            </a:ext>
          </a:extLst>
        </p:cNvPr>
        <p:cNvGrpSpPr/>
        <p:nvPr/>
      </p:nvGrpSpPr>
      <p:grpSpPr>
        <a:xfrm>
          <a:off x="0" y="0"/>
          <a:ext cx="0" cy="0"/>
          <a:chOff x="0" y="0"/>
          <a:chExt cx="0" cy="0"/>
        </a:xfrm>
      </p:grpSpPr>
      <p:sp>
        <p:nvSpPr>
          <p:cNvPr id="2" name="Text Box 1">
            <a:extLst>
              <a:ext uri="{FF2B5EF4-FFF2-40B4-BE49-F238E27FC236}">
                <a16:creationId xmlns:a16="http://schemas.microsoft.com/office/drawing/2014/main" id="{8EC1EDD4-74DA-FCCA-4ACD-33A14E9486B2}"/>
              </a:ext>
            </a:extLst>
          </p:cNvPr>
          <p:cNvSpPr txBox="1"/>
          <p:nvPr/>
        </p:nvSpPr>
        <p:spPr>
          <a:xfrm>
            <a:off x="2286000" y="212247"/>
            <a:ext cx="4572000" cy="521970"/>
          </a:xfrm>
          <a:prstGeom prst="rect">
            <a:avLst/>
          </a:prstGeom>
          <a:noFill/>
        </p:spPr>
        <p:txBody>
          <a:bodyPr wrap="square" rtlCol="0" anchor="t">
            <a:spAutoFit/>
          </a:bodyPr>
          <a:lstStyle/>
          <a:p>
            <a:pPr algn="ctr"/>
            <a:r>
              <a:rPr lang="en-US" sz="2800" b="1" dirty="0">
                <a:solidFill>
                  <a:schemeClr val="bg2"/>
                </a:solidFill>
                <a:latin typeface="+mj-lt"/>
                <a:cs typeface="+mj-lt"/>
                <a:sym typeface="+mn-ea"/>
              </a:rPr>
              <a:t>Agenda</a:t>
            </a:r>
          </a:p>
        </p:txBody>
      </p:sp>
      <p:sp>
        <p:nvSpPr>
          <p:cNvPr id="3" name="Text Box 2">
            <a:extLst>
              <a:ext uri="{FF2B5EF4-FFF2-40B4-BE49-F238E27FC236}">
                <a16:creationId xmlns:a16="http://schemas.microsoft.com/office/drawing/2014/main" id="{35478CB6-1A3E-4AA1-202D-55EFD1F789F5}"/>
              </a:ext>
            </a:extLst>
          </p:cNvPr>
          <p:cNvSpPr txBox="1"/>
          <p:nvPr/>
        </p:nvSpPr>
        <p:spPr>
          <a:xfrm>
            <a:off x="648018" y="814889"/>
            <a:ext cx="7332178" cy="3665620"/>
          </a:xfrm>
          <a:prstGeom prst="rect">
            <a:avLst/>
          </a:prstGeom>
          <a:noFill/>
        </p:spPr>
        <p:txBody>
          <a:bodyPr wrap="square" rtlCol="0" anchor="t">
            <a:noAutofit/>
          </a:bodyPr>
          <a:lstStyle/>
          <a:p>
            <a:pPr marL="285750" indent="-285750">
              <a:buFont typeface="Wingdings" panose="05000000000000000000" charset="0"/>
              <a:buChar char="Ø"/>
            </a:pPr>
            <a:r>
              <a:rPr lang="en-US" sz="1600" dirty="0">
                <a:solidFill>
                  <a:schemeClr val="tx1"/>
                </a:solidFill>
                <a:latin typeface="Times New Roman" panose="02020603050405020304" pitchFamily="18" charset="0"/>
                <a:cs typeface="Times New Roman" panose="02020603050405020304" pitchFamily="18" charset="0"/>
                <a:sym typeface="+mn-ea"/>
              </a:rPr>
              <a:t>Abstract</a:t>
            </a: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1600" dirty="0">
                <a:solidFill>
                  <a:schemeClr val="tx1"/>
                </a:solidFill>
                <a:latin typeface="Times New Roman" panose="02020603050405020304" pitchFamily="18" charset="0"/>
                <a:cs typeface="Times New Roman" panose="02020603050405020304" pitchFamily="18" charset="0"/>
                <a:sym typeface="+mn-ea"/>
              </a:rPr>
              <a:t>Problem definition</a:t>
            </a: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1600" dirty="0">
                <a:solidFill>
                  <a:schemeClr val="tx1"/>
                </a:solidFill>
                <a:latin typeface="Times New Roman" panose="02020603050405020304" pitchFamily="18" charset="0"/>
                <a:cs typeface="Times New Roman" panose="02020603050405020304" pitchFamily="18" charset="0"/>
                <a:sym typeface="+mn-ea"/>
              </a:rPr>
              <a:t>Motivation behind the problem selection</a:t>
            </a: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1600" dirty="0">
                <a:solidFill>
                  <a:schemeClr val="tx1"/>
                </a:solidFill>
                <a:latin typeface="Times New Roman" panose="02020603050405020304" pitchFamily="18" charset="0"/>
                <a:cs typeface="Times New Roman" panose="02020603050405020304" pitchFamily="18" charset="0"/>
                <a:sym typeface="+mn-ea"/>
              </a:rPr>
              <a:t>Existing system</a:t>
            </a: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1600" dirty="0">
                <a:solidFill>
                  <a:schemeClr val="tx1"/>
                </a:solidFill>
                <a:latin typeface="Times New Roman" panose="02020603050405020304" pitchFamily="18" charset="0"/>
                <a:cs typeface="Times New Roman" panose="02020603050405020304" pitchFamily="18" charset="0"/>
                <a:sym typeface="+mn-ea"/>
              </a:rPr>
              <a:t>Proposed system</a:t>
            </a: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1600" dirty="0">
                <a:solidFill>
                  <a:schemeClr val="tx1"/>
                </a:solidFill>
                <a:latin typeface="Times New Roman" panose="02020603050405020304" pitchFamily="18" charset="0"/>
                <a:cs typeface="Times New Roman" panose="02020603050405020304" pitchFamily="18" charset="0"/>
                <a:sym typeface="+mn-ea"/>
              </a:rPr>
              <a:t>Block diagram</a:t>
            </a:r>
          </a:p>
          <a:p>
            <a:pPr marL="285750" indent="-285750">
              <a:buFont typeface="Wingdings" panose="05000000000000000000" charset="0"/>
              <a:buChar char="Ø"/>
            </a:pPr>
            <a:r>
              <a:rPr lang="en-US" sz="1600" dirty="0">
                <a:solidFill>
                  <a:schemeClr val="tx1"/>
                </a:solidFill>
                <a:latin typeface="Times New Roman" panose="02020603050405020304" pitchFamily="18" charset="0"/>
                <a:cs typeface="Times New Roman" panose="02020603050405020304" pitchFamily="18" charset="0"/>
                <a:sym typeface="+mn-ea"/>
              </a:rPr>
              <a:t>Feasibility study</a:t>
            </a: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1600" dirty="0">
                <a:solidFill>
                  <a:schemeClr val="tx1"/>
                </a:solidFill>
                <a:latin typeface="Times New Roman" panose="02020603050405020304" pitchFamily="18" charset="0"/>
                <a:cs typeface="Times New Roman" panose="02020603050405020304" pitchFamily="18" charset="0"/>
                <a:sym typeface="+mn-ea"/>
              </a:rPr>
              <a:t>Mathematical modeling</a:t>
            </a: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1600" dirty="0">
                <a:solidFill>
                  <a:schemeClr val="tx1">
                    <a:lumMod val="95000"/>
                  </a:schemeClr>
                </a:solidFill>
                <a:latin typeface="Times New Roman" panose="02020603050405020304" pitchFamily="18" charset="0"/>
                <a:cs typeface="Times New Roman" panose="02020603050405020304" pitchFamily="18" charset="0"/>
              </a:rPr>
              <a:t>Designs of the Proposed Solution</a:t>
            </a:r>
          </a:p>
          <a:p>
            <a:pPr marL="285750" indent="-285750">
              <a:buFont typeface="Wingdings" panose="05000000000000000000" charset="0"/>
              <a:buChar char="Ø"/>
            </a:pPr>
            <a:r>
              <a:rPr lang="en-US" sz="1600" dirty="0">
                <a:solidFill>
                  <a:schemeClr val="tx1">
                    <a:lumMod val="95000"/>
                  </a:schemeClr>
                </a:solidFill>
                <a:latin typeface="Times New Roman" panose="02020603050405020304" pitchFamily="18" charset="0"/>
                <a:cs typeface="Times New Roman" panose="02020603050405020304" pitchFamily="18" charset="0"/>
              </a:rPr>
              <a:t>Requirements ( Functional &amp; Non – Functional )</a:t>
            </a:r>
          </a:p>
          <a:p>
            <a:pPr marL="285750" indent="-285750">
              <a:buFont typeface="Wingdings" panose="05000000000000000000" charset="0"/>
              <a:buChar char="Ø"/>
            </a:pPr>
            <a:r>
              <a:rPr lang="en-US" sz="1600" dirty="0">
                <a:solidFill>
                  <a:schemeClr val="tx1">
                    <a:lumMod val="95000"/>
                  </a:schemeClr>
                </a:solidFill>
                <a:latin typeface="Times New Roman" panose="02020603050405020304" pitchFamily="18" charset="0"/>
                <a:cs typeface="Times New Roman" panose="02020603050405020304" pitchFamily="18" charset="0"/>
              </a:rPr>
              <a:t>Basic UI design and implementation</a:t>
            </a:r>
          </a:p>
          <a:p>
            <a:pPr marL="285750" indent="-285750">
              <a:buFont typeface="Wingdings" panose="05000000000000000000" charset="0"/>
              <a:buChar char="Ø"/>
            </a:pPr>
            <a:r>
              <a:rPr lang="en-US" dirty="0">
                <a:solidFill>
                  <a:schemeClr val="tx1">
                    <a:lumMod val="95000"/>
                  </a:schemeClr>
                </a:solidFill>
              </a:rPr>
              <a:t>Main Code</a:t>
            </a:r>
          </a:p>
          <a:p>
            <a:pPr marL="285750" indent="-285750">
              <a:buFont typeface="Wingdings" panose="05000000000000000000" charset="0"/>
              <a:buChar char="Ø"/>
            </a:pPr>
            <a:r>
              <a:rPr lang="en-US" dirty="0">
                <a:solidFill>
                  <a:schemeClr val="tx1">
                    <a:lumMod val="95000"/>
                  </a:schemeClr>
                </a:solidFill>
              </a:rPr>
              <a:t>Application</a:t>
            </a:r>
          </a:p>
          <a:p>
            <a:pPr marL="285750" indent="-285750">
              <a:buFont typeface="Wingdings" panose="05000000000000000000" charset="0"/>
              <a:buChar char="Ø"/>
            </a:pPr>
            <a:r>
              <a:rPr lang="en-US" sz="1600" dirty="0">
                <a:solidFill>
                  <a:schemeClr val="tx1">
                    <a:lumMod val="95000"/>
                  </a:schemeClr>
                </a:solidFill>
                <a:latin typeface="Times New Roman" panose="02020603050405020304" pitchFamily="18" charset="0"/>
                <a:cs typeface="Times New Roman" panose="02020603050405020304" pitchFamily="18" charset="0"/>
              </a:rPr>
              <a:t>Conclusion</a:t>
            </a:r>
          </a:p>
          <a:p>
            <a:pPr marL="285750" indent="-285750">
              <a:buFont typeface="Wingdings" panose="05000000000000000000" charset="0"/>
              <a:buChar char="Ø"/>
            </a:pPr>
            <a:r>
              <a:rPr lang="en-US" sz="1600" dirty="0">
                <a:solidFill>
                  <a:schemeClr val="tx1">
                    <a:lumMod val="95000"/>
                  </a:schemeClr>
                </a:solidFill>
                <a:latin typeface="Times New Roman" panose="02020603050405020304" pitchFamily="18" charset="0"/>
                <a:cs typeface="Times New Roman" panose="02020603050405020304" pitchFamily="18" charset="0"/>
              </a:rPr>
              <a:t>Future Scope</a:t>
            </a:r>
          </a:p>
          <a:p>
            <a:pPr marL="285750" indent="-285750">
              <a:buFont typeface="Wingdings" panose="05000000000000000000" charset="0"/>
              <a:buChar char="Ø"/>
            </a:pPr>
            <a:endParaRPr lang="en-US" sz="1400" b="1"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400" b="1" dirty="0"/>
          </a:p>
          <a:p>
            <a:pPr marL="285750" indent="-285750">
              <a:buFont typeface="Wingdings" panose="05000000000000000000" charset="0"/>
              <a:buChar char="Ø"/>
            </a:pPr>
            <a:endParaRPr lang="en-US" b="1" dirty="0"/>
          </a:p>
          <a:p>
            <a:pPr marL="285750" indent="-285750">
              <a:buFont typeface="Wingdings" panose="05000000000000000000" charset="0"/>
              <a:buChar char="Ø"/>
            </a:pPr>
            <a:endParaRPr lang="en-US" sz="1800" b="1"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sz="1800" b="1"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2170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37">
          <a:extLst>
            <a:ext uri="{FF2B5EF4-FFF2-40B4-BE49-F238E27FC236}">
              <a16:creationId xmlns:a16="http://schemas.microsoft.com/office/drawing/2014/main" id="{1D773B1D-0458-E8FC-8B73-F466F1E13CB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7B373B5-AE53-A6E2-C680-E1011CE9A359}"/>
              </a:ext>
            </a:extLst>
          </p:cNvPr>
          <p:cNvSpPr txBox="1"/>
          <p:nvPr/>
        </p:nvSpPr>
        <p:spPr>
          <a:xfrm>
            <a:off x="464343" y="394635"/>
            <a:ext cx="3457576" cy="338554"/>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Implementation:</a:t>
            </a:r>
          </a:p>
        </p:txBody>
      </p:sp>
      <p:sp>
        <p:nvSpPr>
          <p:cNvPr id="4" name="TextBox 3">
            <a:extLst>
              <a:ext uri="{FF2B5EF4-FFF2-40B4-BE49-F238E27FC236}">
                <a16:creationId xmlns:a16="http://schemas.microsoft.com/office/drawing/2014/main" id="{B80E41E7-2FD7-1A9B-CAAF-8C7DBBD2BFDC}"/>
              </a:ext>
            </a:extLst>
          </p:cNvPr>
          <p:cNvSpPr txBox="1"/>
          <p:nvPr/>
        </p:nvSpPr>
        <p:spPr>
          <a:xfrm>
            <a:off x="764381" y="830999"/>
            <a:ext cx="7758113"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solidFill>
              </a:rPr>
              <a:t>HTML provides the structure of the webpage, CSS handles the styling, and JavaScript adds interactivity.</a:t>
            </a:r>
          </a:p>
          <a:p>
            <a:pPr marL="285750" indent="-285750">
              <a:buFont typeface="Arial" panose="020B0604020202020204" pitchFamily="34" charset="0"/>
              <a:buChar char="•"/>
            </a:pPr>
            <a:r>
              <a:rPr lang="en-US" sz="1600" dirty="0">
                <a:solidFill>
                  <a:schemeClr val="tx1"/>
                </a:solidFill>
              </a:rPr>
              <a:t>JavaScript uses the Fetch API to send requests to the Flask backend and receive JSON responses.</a:t>
            </a:r>
          </a:p>
          <a:p>
            <a:pPr marL="285750" indent="-285750">
              <a:buFont typeface="Arial" panose="020B0604020202020204" pitchFamily="34" charset="0"/>
              <a:buChar char="•"/>
            </a:pPr>
            <a:r>
              <a:rPr lang="en-US" sz="1600" dirty="0">
                <a:solidFill>
                  <a:schemeClr val="tx1"/>
                </a:solidFill>
              </a:rPr>
              <a:t>The DOM (Document Object Model) is dynamically updated with the received data, creating the metrics table, displaying graphs, and showing recommendations.</a:t>
            </a:r>
          </a:p>
        </p:txBody>
      </p:sp>
      <p:sp>
        <p:nvSpPr>
          <p:cNvPr id="5" name="TextBox 4">
            <a:extLst>
              <a:ext uri="{FF2B5EF4-FFF2-40B4-BE49-F238E27FC236}">
                <a16:creationId xmlns:a16="http://schemas.microsoft.com/office/drawing/2014/main" id="{FECE3C19-8664-612E-64AE-52D97927C497}"/>
              </a:ext>
            </a:extLst>
          </p:cNvPr>
          <p:cNvSpPr txBox="1"/>
          <p:nvPr/>
        </p:nvSpPr>
        <p:spPr>
          <a:xfrm>
            <a:off x="464343" y="2609209"/>
            <a:ext cx="3457576" cy="338554"/>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Key UI Elements:</a:t>
            </a:r>
          </a:p>
        </p:txBody>
      </p:sp>
      <p:sp>
        <p:nvSpPr>
          <p:cNvPr id="6" name="TextBox 5">
            <a:extLst>
              <a:ext uri="{FF2B5EF4-FFF2-40B4-BE49-F238E27FC236}">
                <a16:creationId xmlns:a16="http://schemas.microsoft.com/office/drawing/2014/main" id="{7A71C676-5796-0BA0-E0A4-6DBAE1CDA677}"/>
              </a:ext>
            </a:extLst>
          </p:cNvPr>
          <p:cNvSpPr txBox="1"/>
          <p:nvPr/>
        </p:nvSpPr>
        <p:spPr>
          <a:xfrm>
            <a:off x="766760" y="2955086"/>
            <a:ext cx="7758113" cy="1569660"/>
          </a:xfrm>
          <a:prstGeom prst="rect">
            <a:avLst/>
          </a:prstGeom>
          <a:noFill/>
        </p:spPr>
        <p:txBody>
          <a:bodyPr wrap="square" rtlCol="0">
            <a:spAutoFit/>
          </a:bodyPr>
          <a:lstStyle/>
          <a:p>
            <a:pPr marL="285750" indent="-285750">
              <a:buFont typeface="Arial" panose="020B0604020202020204" pitchFamily="34" charset="0"/>
              <a:buChar char="•"/>
            </a:pPr>
            <a:r>
              <a:rPr lang="en-US" sz="1600" b="1" dirty="0"/>
              <a:t>Input Field:</a:t>
            </a:r>
            <a:r>
              <a:rPr lang="en-US" sz="1600" dirty="0"/>
              <a:t> </a:t>
            </a:r>
            <a:r>
              <a:rPr lang="en-US" sz="1600" dirty="0">
                <a:solidFill>
                  <a:schemeClr val="tx1"/>
                </a:solidFill>
              </a:rPr>
              <a:t>Allows users to enter the name of the swimmer to be analyzed</a:t>
            </a:r>
          </a:p>
          <a:p>
            <a:pPr marL="285750" indent="-285750">
              <a:buFont typeface="Arial" panose="020B0604020202020204" pitchFamily="34" charset="0"/>
              <a:buChar char="•"/>
            </a:pPr>
            <a:r>
              <a:rPr lang="en-US" sz="1600" b="1" dirty="0"/>
              <a:t>Analyze Button:</a:t>
            </a:r>
            <a:r>
              <a:rPr lang="en-US" sz="1600" dirty="0"/>
              <a:t> </a:t>
            </a:r>
            <a:r>
              <a:rPr lang="en-US" sz="1600" dirty="0">
                <a:solidFill>
                  <a:schemeClr val="tx1"/>
                </a:solidFill>
              </a:rPr>
              <a:t>Triggers the data analysis process.</a:t>
            </a:r>
          </a:p>
          <a:p>
            <a:pPr marL="285750" indent="-285750">
              <a:buFont typeface="Arial" panose="020B0604020202020204" pitchFamily="34" charset="0"/>
              <a:buChar char="•"/>
            </a:pPr>
            <a:r>
              <a:rPr lang="en-US" sz="1600" b="1" dirty="0"/>
              <a:t>Metrics Table:</a:t>
            </a:r>
            <a:r>
              <a:rPr lang="en-US" sz="1600" dirty="0"/>
              <a:t> </a:t>
            </a:r>
            <a:r>
              <a:rPr lang="en-US" sz="1600" dirty="0">
                <a:solidFill>
                  <a:schemeClr val="tx1"/>
                </a:solidFill>
              </a:rPr>
              <a:t>Displays key performance metrics in a structured format.</a:t>
            </a:r>
            <a:endParaRPr lang="en-US" sz="1600" dirty="0"/>
          </a:p>
          <a:p>
            <a:pPr marL="285750" indent="-285750">
              <a:buFont typeface="Arial" panose="020B0604020202020204" pitchFamily="34" charset="0"/>
              <a:buChar char="•"/>
            </a:pPr>
            <a:r>
              <a:rPr lang="en-US" sz="1600" b="1" dirty="0"/>
              <a:t>Graph Display:</a:t>
            </a:r>
            <a:r>
              <a:rPr lang="en-US" sz="1600" dirty="0"/>
              <a:t> </a:t>
            </a:r>
            <a:r>
              <a:rPr lang="en-US" sz="1600" dirty="0">
                <a:solidFill>
                  <a:schemeClr val="tx1"/>
                </a:solidFill>
              </a:rPr>
              <a:t>Shows visual representations of performance data.</a:t>
            </a:r>
          </a:p>
          <a:p>
            <a:pPr marL="285750" indent="-285750">
              <a:buFont typeface="Arial" panose="020B0604020202020204" pitchFamily="34" charset="0"/>
              <a:buChar char="•"/>
            </a:pPr>
            <a:r>
              <a:rPr lang="en-US" sz="1600" b="1" dirty="0"/>
              <a:t>Recommendation Display:</a:t>
            </a:r>
            <a:r>
              <a:rPr lang="en-US" sz="1600" dirty="0"/>
              <a:t> </a:t>
            </a:r>
            <a:r>
              <a:rPr lang="en-US" sz="1600" dirty="0">
                <a:solidFill>
                  <a:schemeClr val="tx1"/>
                </a:solidFill>
              </a:rPr>
              <a:t>Provides actionable recommendations based on the analysis.</a:t>
            </a:r>
          </a:p>
        </p:txBody>
      </p:sp>
    </p:spTree>
    <p:extLst>
      <p:ext uri="{BB962C8B-B14F-4D97-AF65-F5344CB8AC3E}">
        <p14:creationId xmlns:p14="http://schemas.microsoft.com/office/powerpoint/2010/main" val="1860692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39">
          <a:extLst>
            <a:ext uri="{FF2B5EF4-FFF2-40B4-BE49-F238E27FC236}">
              <a16:creationId xmlns:a16="http://schemas.microsoft.com/office/drawing/2014/main" id="{77736BB4-227A-F807-EBBD-CD2B67FC13D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0785A10-AB56-AE01-ABD2-865587E0E3E1}"/>
              </a:ext>
            </a:extLst>
          </p:cNvPr>
          <p:cNvSpPr txBox="1"/>
          <p:nvPr/>
        </p:nvSpPr>
        <p:spPr>
          <a:xfrm>
            <a:off x="3275409" y="92869"/>
            <a:ext cx="2593181" cy="523220"/>
          </a:xfrm>
          <a:prstGeom prst="rect">
            <a:avLst/>
          </a:prstGeom>
          <a:noFill/>
        </p:spPr>
        <p:txBody>
          <a:bodyPr wrap="square" rtlCol="0">
            <a:spAutoFit/>
          </a:bodyPr>
          <a:lstStyle/>
          <a:p>
            <a:r>
              <a:rPr lang="en-US" sz="2800" b="1" dirty="0"/>
              <a:t>Main Code</a:t>
            </a:r>
          </a:p>
        </p:txBody>
      </p:sp>
      <p:sp>
        <p:nvSpPr>
          <p:cNvPr id="5" name="TextBox 4">
            <a:extLst>
              <a:ext uri="{FF2B5EF4-FFF2-40B4-BE49-F238E27FC236}">
                <a16:creationId xmlns:a16="http://schemas.microsoft.com/office/drawing/2014/main" id="{C6C3F61A-C717-E571-9B2C-12CBF59FA439}"/>
              </a:ext>
            </a:extLst>
          </p:cNvPr>
          <p:cNvSpPr txBox="1"/>
          <p:nvPr/>
        </p:nvSpPr>
        <p:spPr>
          <a:xfrm>
            <a:off x="442913" y="616089"/>
            <a:ext cx="3879056" cy="307777"/>
          </a:xfrm>
          <a:prstGeom prst="rect">
            <a:avLst/>
          </a:prstGeom>
          <a:noFill/>
        </p:spPr>
        <p:txBody>
          <a:bodyPr wrap="square" rtlCol="0">
            <a:spAutoFit/>
          </a:bodyPr>
          <a:lstStyle/>
          <a:p>
            <a:pPr marL="285750" indent="-285750">
              <a:buFont typeface="Wingdings" panose="05000000000000000000" pitchFamily="2" charset="2"/>
              <a:buChar char="Ø"/>
            </a:pPr>
            <a:r>
              <a:rPr lang="en-US" b="1" dirty="0"/>
              <a:t>Data Processing and Metric Calculation</a:t>
            </a:r>
          </a:p>
        </p:txBody>
      </p:sp>
      <p:sp>
        <p:nvSpPr>
          <p:cNvPr id="7" name="TextBox 6">
            <a:extLst>
              <a:ext uri="{FF2B5EF4-FFF2-40B4-BE49-F238E27FC236}">
                <a16:creationId xmlns:a16="http://schemas.microsoft.com/office/drawing/2014/main" id="{39F315E8-8605-894C-D61D-5C880901B211}"/>
              </a:ext>
            </a:extLst>
          </p:cNvPr>
          <p:cNvSpPr txBox="1"/>
          <p:nvPr/>
        </p:nvSpPr>
        <p:spPr>
          <a:xfrm>
            <a:off x="585788" y="1057275"/>
            <a:ext cx="3664743" cy="954107"/>
          </a:xfrm>
          <a:prstGeom prst="rect">
            <a:avLst/>
          </a:prstGeom>
          <a:noFill/>
        </p:spPr>
        <p:txBody>
          <a:bodyPr wrap="square" rtlCol="0">
            <a:spAutoFit/>
          </a:bodyPr>
          <a:lstStyle/>
          <a:p>
            <a:r>
              <a:rPr lang="en-US" dirty="0">
                <a:solidFill>
                  <a:schemeClr val="tx1"/>
                </a:solidFill>
              </a:rPr>
              <a:t>We parse the filenames to extract swimmer name, age, distance, and stroke. We then read the lap times from the files and convert them into numerical values for analysis</a:t>
            </a:r>
          </a:p>
        </p:txBody>
      </p:sp>
      <p:pic>
        <p:nvPicPr>
          <p:cNvPr id="10" name="Picture 9">
            <a:extLst>
              <a:ext uri="{FF2B5EF4-FFF2-40B4-BE49-F238E27FC236}">
                <a16:creationId xmlns:a16="http://schemas.microsoft.com/office/drawing/2014/main" id="{C8AF857E-8EF5-9FF4-9E1D-5C2E1F598F41}"/>
              </a:ext>
            </a:extLst>
          </p:cNvPr>
          <p:cNvPicPr>
            <a:picLocks noChangeAspect="1"/>
          </p:cNvPicPr>
          <p:nvPr/>
        </p:nvPicPr>
        <p:blipFill>
          <a:blip r:embed="rId3"/>
          <a:stretch>
            <a:fillRect/>
          </a:stretch>
        </p:blipFill>
        <p:spPr>
          <a:xfrm>
            <a:off x="4371975" y="616089"/>
            <a:ext cx="4571999" cy="1955661"/>
          </a:xfrm>
          <a:prstGeom prst="rect">
            <a:avLst/>
          </a:prstGeom>
        </p:spPr>
      </p:pic>
      <p:sp>
        <p:nvSpPr>
          <p:cNvPr id="11" name="TextBox 10">
            <a:extLst>
              <a:ext uri="{FF2B5EF4-FFF2-40B4-BE49-F238E27FC236}">
                <a16:creationId xmlns:a16="http://schemas.microsoft.com/office/drawing/2014/main" id="{9E54F262-40BD-66D6-9AD4-11BC5EE0ED2E}"/>
              </a:ext>
            </a:extLst>
          </p:cNvPr>
          <p:cNvSpPr txBox="1"/>
          <p:nvPr/>
        </p:nvSpPr>
        <p:spPr>
          <a:xfrm>
            <a:off x="464344" y="2185988"/>
            <a:ext cx="3314700" cy="307777"/>
          </a:xfrm>
          <a:prstGeom prst="rect">
            <a:avLst/>
          </a:prstGeom>
          <a:noFill/>
        </p:spPr>
        <p:txBody>
          <a:bodyPr wrap="square" rtlCol="0">
            <a:spAutoFit/>
          </a:bodyPr>
          <a:lstStyle/>
          <a:p>
            <a:pPr marL="285750" indent="-285750">
              <a:buFont typeface="Wingdings" panose="05000000000000000000" pitchFamily="2" charset="2"/>
              <a:buChar char="Ø"/>
            </a:pPr>
            <a:r>
              <a:rPr lang="en-US" b="1" dirty="0"/>
              <a:t>Visualization and Prediction</a:t>
            </a:r>
          </a:p>
        </p:txBody>
      </p:sp>
      <p:sp>
        <p:nvSpPr>
          <p:cNvPr id="12" name="TextBox 11">
            <a:extLst>
              <a:ext uri="{FF2B5EF4-FFF2-40B4-BE49-F238E27FC236}">
                <a16:creationId xmlns:a16="http://schemas.microsoft.com/office/drawing/2014/main" id="{7DF82E16-6F26-F705-9906-D8F27F4C5C8F}"/>
              </a:ext>
            </a:extLst>
          </p:cNvPr>
          <p:cNvSpPr txBox="1"/>
          <p:nvPr/>
        </p:nvSpPr>
        <p:spPr>
          <a:xfrm>
            <a:off x="585788" y="2686050"/>
            <a:ext cx="3471862" cy="1169551"/>
          </a:xfrm>
          <a:prstGeom prst="rect">
            <a:avLst/>
          </a:prstGeom>
          <a:noFill/>
        </p:spPr>
        <p:txBody>
          <a:bodyPr wrap="square" rtlCol="0">
            <a:spAutoFit/>
          </a:bodyPr>
          <a:lstStyle/>
          <a:p>
            <a:r>
              <a:rPr lang="en-US" dirty="0">
                <a:solidFill>
                  <a:schemeClr val="tx1"/>
                </a:solidFill>
              </a:rPr>
              <a:t>We use Matplotlib to create visualizations of the swimmer's performance data. This includes graphs showing total race times and average lap times across different distances and strokes.</a:t>
            </a:r>
          </a:p>
        </p:txBody>
      </p:sp>
      <p:pic>
        <p:nvPicPr>
          <p:cNvPr id="14" name="Picture 13">
            <a:extLst>
              <a:ext uri="{FF2B5EF4-FFF2-40B4-BE49-F238E27FC236}">
                <a16:creationId xmlns:a16="http://schemas.microsoft.com/office/drawing/2014/main" id="{A1BD2235-FA96-2911-129B-68CFBA91A8F9}"/>
              </a:ext>
            </a:extLst>
          </p:cNvPr>
          <p:cNvPicPr>
            <a:picLocks noChangeAspect="1"/>
          </p:cNvPicPr>
          <p:nvPr/>
        </p:nvPicPr>
        <p:blipFill>
          <a:blip r:embed="rId4"/>
          <a:stretch>
            <a:fillRect/>
          </a:stretch>
        </p:blipFill>
        <p:spPr>
          <a:xfrm>
            <a:off x="4371975" y="2767897"/>
            <a:ext cx="4521993" cy="2175408"/>
          </a:xfrm>
          <a:prstGeom prst="rect">
            <a:avLst/>
          </a:prstGeom>
        </p:spPr>
      </p:pic>
    </p:spTree>
    <p:extLst>
      <p:ext uri="{BB962C8B-B14F-4D97-AF65-F5344CB8AC3E}">
        <p14:creationId xmlns:p14="http://schemas.microsoft.com/office/powerpoint/2010/main" val="3115784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9">
          <a:extLst>
            <a:ext uri="{FF2B5EF4-FFF2-40B4-BE49-F238E27FC236}">
              <a16:creationId xmlns:a16="http://schemas.microsoft.com/office/drawing/2014/main" id="{09EC91EF-F9C9-8959-58AB-8E7653B9380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0576923-D470-587D-8CFE-A1392041BCFE}"/>
              </a:ext>
            </a:extLst>
          </p:cNvPr>
          <p:cNvPicPr>
            <a:picLocks noChangeAspect="1"/>
          </p:cNvPicPr>
          <p:nvPr/>
        </p:nvPicPr>
        <p:blipFill>
          <a:blip r:embed="rId3"/>
          <a:stretch>
            <a:fillRect/>
          </a:stretch>
        </p:blipFill>
        <p:spPr>
          <a:xfrm>
            <a:off x="4874132" y="135729"/>
            <a:ext cx="4126993" cy="2358280"/>
          </a:xfrm>
          <a:prstGeom prst="rect">
            <a:avLst/>
          </a:prstGeom>
        </p:spPr>
      </p:pic>
      <p:sp>
        <p:nvSpPr>
          <p:cNvPr id="8" name="TextBox 7">
            <a:extLst>
              <a:ext uri="{FF2B5EF4-FFF2-40B4-BE49-F238E27FC236}">
                <a16:creationId xmlns:a16="http://schemas.microsoft.com/office/drawing/2014/main" id="{C7B5D0A1-F3FD-8D3F-4EDE-3674E2FA6D5E}"/>
              </a:ext>
            </a:extLst>
          </p:cNvPr>
          <p:cNvSpPr txBox="1"/>
          <p:nvPr/>
        </p:nvSpPr>
        <p:spPr>
          <a:xfrm>
            <a:off x="478632" y="639068"/>
            <a:ext cx="3550443" cy="307777"/>
          </a:xfrm>
          <a:prstGeom prst="rect">
            <a:avLst/>
          </a:prstGeom>
          <a:noFill/>
        </p:spPr>
        <p:txBody>
          <a:bodyPr wrap="square">
            <a:spAutoFit/>
          </a:bodyPr>
          <a:lstStyle/>
          <a:p>
            <a:pPr marL="285750" indent="-285750">
              <a:buFont typeface="Wingdings" panose="05000000000000000000" pitchFamily="2" charset="2"/>
              <a:buChar char="Ø"/>
            </a:pPr>
            <a:r>
              <a:rPr lang="en-US" b="1" dirty="0"/>
              <a:t>Metric-Specific Recommendations</a:t>
            </a:r>
          </a:p>
        </p:txBody>
      </p:sp>
      <p:sp>
        <p:nvSpPr>
          <p:cNvPr id="9" name="TextBox 8">
            <a:extLst>
              <a:ext uri="{FF2B5EF4-FFF2-40B4-BE49-F238E27FC236}">
                <a16:creationId xmlns:a16="http://schemas.microsoft.com/office/drawing/2014/main" id="{69C8067C-CCB5-58C1-DB40-2F91F518150A}"/>
              </a:ext>
            </a:extLst>
          </p:cNvPr>
          <p:cNvSpPr txBox="1"/>
          <p:nvPr/>
        </p:nvSpPr>
        <p:spPr>
          <a:xfrm>
            <a:off x="614363" y="1078706"/>
            <a:ext cx="3736181" cy="116955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solidFill>
              </a:rPr>
              <a:t>We start by creating an empty list called </a:t>
            </a:r>
            <a:r>
              <a:rPr lang="en-US" dirty="0" err="1">
                <a:solidFill>
                  <a:schemeClr val="tx1"/>
                </a:solidFill>
              </a:rPr>
              <a:t>metric_recommendations</a:t>
            </a:r>
            <a:r>
              <a:rPr lang="en-US" dirty="0">
                <a:solidFill>
                  <a:schemeClr val="tx1"/>
                </a:solidFill>
              </a:rPr>
              <a:t>. This list will store the specific recommendations we generate for the swimmer based on their performance metrics</a:t>
            </a:r>
          </a:p>
        </p:txBody>
      </p:sp>
      <p:pic>
        <p:nvPicPr>
          <p:cNvPr id="16" name="Picture 15">
            <a:extLst>
              <a:ext uri="{FF2B5EF4-FFF2-40B4-BE49-F238E27FC236}">
                <a16:creationId xmlns:a16="http://schemas.microsoft.com/office/drawing/2014/main" id="{B9E1666B-6F85-227E-7B9D-068BDE9987C4}"/>
              </a:ext>
            </a:extLst>
          </p:cNvPr>
          <p:cNvPicPr>
            <a:picLocks noChangeAspect="1"/>
          </p:cNvPicPr>
          <p:nvPr/>
        </p:nvPicPr>
        <p:blipFill>
          <a:blip r:embed="rId4"/>
          <a:stretch>
            <a:fillRect/>
          </a:stretch>
        </p:blipFill>
        <p:spPr>
          <a:xfrm>
            <a:off x="4874132" y="2629742"/>
            <a:ext cx="4126993" cy="2358280"/>
          </a:xfrm>
          <a:prstGeom prst="rect">
            <a:avLst/>
          </a:prstGeom>
        </p:spPr>
      </p:pic>
      <p:sp>
        <p:nvSpPr>
          <p:cNvPr id="18" name="TextBox 17">
            <a:extLst>
              <a:ext uri="{FF2B5EF4-FFF2-40B4-BE49-F238E27FC236}">
                <a16:creationId xmlns:a16="http://schemas.microsoft.com/office/drawing/2014/main" id="{3770B254-3049-0D49-DBFC-F2E39DE15ADF}"/>
              </a:ext>
            </a:extLst>
          </p:cNvPr>
          <p:cNvSpPr txBox="1"/>
          <p:nvPr/>
        </p:nvSpPr>
        <p:spPr>
          <a:xfrm>
            <a:off x="478632" y="2380118"/>
            <a:ext cx="4250531" cy="523220"/>
          </a:xfrm>
          <a:prstGeom prst="rect">
            <a:avLst/>
          </a:prstGeom>
          <a:noFill/>
        </p:spPr>
        <p:txBody>
          <a:bodyPr wrap="square">
            <a:spAutoFit/>
          </a:bodyPr>
          <a:lstStyle/>
          <a:p>
            <a:pPr marL="285750" indent="-285750">
              <a:buFont typeface="Wingdings" panose="05000000000000000000" pitchFamily="2" charset="2"/>
              <a:buChar char="Ø"/>
            </a:pPr>
            <a:r>
              <a:rPr lang="en-US" b="1" dirty="0"/>
              <a:t>Linear Regression Model Training and Prediction</a:t>
            </a:r>
          </a:p>
        </p:txBody>
      </p:sp>
      <p:sp>
        <p:nvSpPr>
          <p:cNvPr id="20" name="TextBox 19">
            <a:extLst>
              <a:ext uri="{FF2B5EF4-FFF2-40B4-BE49-F238E27FC236}">
                <a16:creationId xmlns:a16="http://schemas.microsoft.com/office/drawing/2014/main" id="{6B13858E-EC20-4754-57C0-AED3BC5093CF}"/>
              </a:ext>
            </a:extLst>
          </p:cNvPr>
          <p:cNvSpPr txBox="1"/>
          <p:nvPr/>
        </p:nvSpPr>
        <p:spPr>
          <a:xfrm>
            <a:off x="600076" y="3188618"/>
            <a:ext cx="4126993" cy="181588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tx1"/>
                </a:solidFill>
              </a:rPr>
              <a:t>This line trains the linear regression model using the prepared data (X and y). The model learns the relationship between race number and total time.</a:t>
            </a:r>
          </a:p>
          <a:p>
            <a:pPr marL="285750" indent="-285750">
              <a:buFont typeface="Arial" panose="020B0604020202020204" pitchFamily="34" charset="0"/>
              <a:buChar char="•"/>
            </a:pPr>
            <a:r>
              <a:rPr lang="en-US" dirty="0">
                <a:solidFill>
                  <a:schemeClr val="tx1"/>
                </a:solidFill>
              </a:rPr>
              <a:t>calculates the swimmer's velocity, calculates the swimmer's maximum heart rate, dictionary will be converted to JSON and sent to the frontend.</a:t>
            </a:r>
          </a:p>
        </p:txBody>
      </p:sp>
    </p:spTree>
    <p:extLst>
      <p:ext uri="{BB962C8B-B14F-4D97-AF65-F5344CB8AC3E}">
        <p14:creationId xmlns:p14="http://schemas.microsoft.com/office/powerpoint/2010/main" val="2943242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39">
          <a:extLst>
            <a:ext uri="{FF2B5EF4-FFF2-40B4-BE49-F238E27FC236}">
              <a16:creationId xmlns:a16="http://schemas.microsoft.com/office/drawing/2014/main" id="{BBDD4C3C-33B2-DBA8-71CC-2CBF5D245F2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7FCFCE7-958B-7EF0-88C6-8C0097CCBFFD}"/>
              </a:ext>
            </a:extLst>
          </p:cNvPr>
          <p:cNvSpPr txBox="1"/>
          <p:nvPr/>
        </p:nvSpPr>
        <p:spPr>
          <a:xfrm>
            <a:off x="3218275" y="107160"/>
            <a:ext cx="2593181" cy="523220"/>
          </a:xfrm>
          <a:prstGeom prst="rect">
            <a:avLst/>
          </a:prstGeom>
          <a:noFill/>
        </p:spPr>
        <p:txBody>
          <a:bodyPr wrap="square" rtlCol="0">
            <a:spAutoFit/>
          </a:bodyPr>
          <a:lstStyle/>
          <a:p>
            <a:r>
              <a:rPr lang="en-US" sz="2800" b="1" dirty="0"/>
              <a:t>APPLICATION</a:t>
            </a:r>
          </a:p>
        </p:txBody>
      </p:sp>
      <p:pic>
        <p:nvPicPr>
          <p:cNvPr id="7" name="Picture 6">
            <a:extLst>
              <a:ext uri="{FF2B5EF4-FFF2-40B4-BE49-F238E27FC236}">
                <a16:creationId xmlns:a16="http://schemas.microsoft.com/office/drawing/2014/main" id="{DE875A07-1CC3-0CCE-1DF5-0C53C9E1B700}"/>
              </a:ext>
            </a:extLst>
          </p:cNvPr>
          <p:cNvPicPr>
            <a:picLocks noChangeAspect="1"/>
          </p:cNvPicPr>
          <p:nvPr/>
        </p:nvPicPr>
        <p:blipFill>
          <a:blip r:embed="rId3"/>
          <a:stretch>
            <a:fillRect/>
          </a:stretch>
        </p:blipFill>
        <p:spPr>
          <a:xfrm>
            <a:off x="206770" y="1064419"/>
            <a:ext cx="4343797" cy="2421383"/>
          </a:xfrm>
          <a:prstGeom prst="rect">
            <a:avLst/>
          </a:prstGeom>
        </p:spPr>
      </p:pic>
      <p:pic>
        <p:nvPicPr>
          <p:cNvPr id="10" name="Picture 9">
            <a:extLst>
              <a:ext uri="{FF2B5EF4-FFF2-40B4-BE49-F238E27FC236}">
                <a16:creationId xmlns:a16="http://schemas.microsoft.com/office/drawing/2014/main" id="{B3AE41CA-7DB0-5923-2F0C-F988408AF0AC}"/>
              </a:ext>
            </a:extLst>
          </p:cNvPr>
          <p:cNvPicPr>
            <a:picLocks noChangeAspect="1"/>
          </p:cNvPicPr>
          <p:nvPr/>
        </p:nvPicPr>
        <p:blipFill>
          <a:blip r:embed="rId4"/>
          <a:stretch>
            <a:fillRect/>
          </a:stretch>
        </p:blipFill>
        <p:spPr>
          <a:xfrm>
            <a:off x="4678788" y="1064419"/>
            <a:ext cx="4343797" cy="2421383"/>
          </a:xfrm>
          <a:prstGeom prst="rect">
            <a:avLst/>
          </a:prstGeom>
        </p:spPr>
      </p:pic>
    </p:spTree>
    <p:extLst>
      <p:ext uri="{BB962C8B-B14F-4D97-AF65-F5344CB8AC3E}">
        <p14:creationId xmlns:p14="http://schemas.microsoft.com/office/powerpoint/2010/main" val="1959995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39">
          <a:extLst>
            <a:ext uri="{FF2B5EF4-FFF2-40B4-BE49-F238E27FC236}">
              <a16:creationId xmlns:a16="http://schemas.microsoft.com/office/drawing/2014/main" id="{F4403B2E-AE84-7B7E-B213-E5D7FDC79CB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3DB59C3-AD4E-5B29-6033-35E91B0F8316}"/>
              </a:ext>
            </a:extLst>
          </p:cNvPr>
          <p:cNvSpPr txBox="1"/>
          <p:nvPr/>
        </p:nvSpPr>
        <p:spPr>
          <a:xfrm>
            <a:off x="3489722" y="110430"/>
            <a:ext cx="2164556"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9E728E9D-C217-8049-B09B-1268A699581C}"/>
              </a:ext>
            </a:extLst>
          </p:cNvPr>
          <p:cNvSpPr txBox="1"/>
          <p:nvPr/>
        </p:nvSpPr>
        <p:spPr>
          <a:xfrm>
            <a:off x="400050" y="764381"/>
            <a:ext cx="8279606" cy="3754874"/>
          </a:xfrm>
          <a:prstGeom prst="rect">
            <a:avLst/>
          </a:prstGeom>
          <a:noFill/>
        </p:spPr>
        <p:txBody>
          <a:bodyPr wrap="square" rtlCol="0">
            <a:spAutoFit/>
          </a:bodyPr>
          <a:lstStyle/>
          <a:p>
            <a:r>
              <a:rPr lang="en-US" b="1" dirty="0"/>
              <a:t>Summary of Project Goals and Achievements:</a:t>
            </a:r>
          </a:p>
          <a:p>
            <a:endParaRPr lang="en-US" b="1" dirty="0"/>
          </a:p>
          <a:p>
            <a:pPr marL="285750" indent="-285750">
              <a:buFont typeface="Wingdings" panose="05000000000000000000" pitchFamily="2" charset="2"/>
              <a:buChar char="Ø"/>
            </a:pPr>
            <a:r>
              <a:rPr lang="en-US" dirty="0">
                <a:solidFill>
                  <a:schemeClr val="tx1"/>
                </a:solidFill>
              </a:rPr>
              <a:t>"This project successfully developed a system for analyzing swimmer performance using historical data from text files. We achieved the goal of providing key performance metrics, visualizations, and predictions to aid swimmers and coaches in improving training strategies.“</a:t>
            </a:r>
          </a:p>
          <a:p>
            <a:pPr marL="285750" indent="-285750">
              <a:buFont typeface="Wingdings" panose="05000000000000000000" pitchFamily="2" charset="2"/>
              <a:buChar char="Ø"/>
            </a:pPr>
            <a:endParaRPr lang="en-US" dirty="0"/>
          </a:p>
          <a:p>
            <a:r>
              <a:rPr lang="en-US" b="1" dirty="0"/>
              <a:t>Highlight Key Functionality:</a:t>
            </a:r>
          </a:p>
          <a:p>
            <a:endParaRPr lang="en-US" b="1" dirty="0"/>
          </a:p>
          <a:p>
            <a:pPr marL="285750" indent="-285750">
              <a:buFont typeface="Wingdings" panose="05000000000000000000" pitchFamily="2" charset="2"/>
              <a:buChar char="Ø"/>
            </a:pPr>
            <a:r>
              <a:rPr lang="en-US" dirty="0">
                <a:solidFill>
                  <a:schemeClr val="tx1"/>
                </a:solidFill>
              </a:rPr>
              <a:t>“The system effectively parses and processes swimmer data, calculates relevant metrics such as average lap time, velocity, and estimated heart rate, and generates informative graphs. Furthermore, it implements linear regression to predict future race times, providing a valuable tool for performance analysis.“</a:t>
            </a:r>
          </a:p>
          <a:p>
            <a:pPr marL="285750" indent="-285750">
              <a:buFont typeface="Wingdings" panose="05000000000000000000" pitchFamily="2" charset="2"/>
              <a:buChar char="Ø"/>
            </a:pPr>
            <a:endParaRPr lang="en-US" b="1" dirty="0"/>
          </a:p>
          <a:p>
            <a:r>
              <a:rPr lang="en-US" b="1" dirty="0"/>
              <a:t>Emphasis on the Value of Predictions and Recommendations:</a:t>
            </a:r>
          </a:p>
          <a:p>
            <a:endParaRPr lang="en-US" b="1" dirty="0"/>
          </a:p>
          <a:p>
            <a:pPr marL="285750" indent="-285750">
              <a:buFont typeface="Wingdings" panose="05000000000000000000" pitchFamily="2" charset="2"/>
              <a:buChar char="Ø"/>
            </a:pPr>
            <a:r>
              <a:rPr lang="en-US" dirty="0">
                <a:solidFill>
                  <a:schemeClr val="tx1"/>
                </a:solidFill>
              </a:rPr>
              <a:t>"The inclusion of predicted race times and metric-specific recommendations offers actionable insights, helping swimmers identify areas for improvement and optimize their training."</a:t>
            </a:r>
            <a:endParaRPr lang="en-US" b="1" dirty="0">
              <a:solidFill>
                <a:schemeClr val="tx1"/>
              </a:solidFill>
            </a:endParaRPr>
          </a:p>
        </p:txBody>
      </p:sp>
    </p:spTree>
    <p:extLst>
      <p:ext uri="{BB962C8B-B14F-4D97-AF65-F5344CB8AC3E}">
        <p14:creationId xmlns:p14="http://schemas.microsoft.com/office/powerpoint/2010/main" val="2028583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39">
          <a:extLst>
            <a:ext uri="{FF2B5EF4-FFF2-40B4-BE49-F238E27FC236}">
              <a16:creationId xmlns:a16="http://schemas.microsoft.com/office/drawing/2014/main" id="{6F50E90F-8D36-D4FF-6429-306801E3146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FDFE6BF-61FD-72BC-0884-029DD98628D6}"/>
              </a:ext>
            </a:extLst>
          </p:cNvPr>
          <p:cNvSpPr txBox="1"/>
          <p:nvPr/>
        </p:nvSpPr>
        <p:spPr>
          <a:xfrm>
            <a:off x="3629025" y="114300"/>
            <a:ext cx="234315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Future Scope</a:t>
            </a:r>
          </a:p>
        </p:txBody>
      </p:sp>
      <p:sp>
        <p:nvSpPr>
          <p:cNvPr id="3" name="TextBox 2">
            <a:extLst>
              <a:ext uri="{FF2B5EF4-FFF2-40B4-BE49-F238E27FC236}">
                <a16:creationId xmlns:a16="http://schemas.microsoft.com/office/drawing/2014/main" id="{3B7F77E2-C8F7-4C51-2FD8-1DD15B063F72}"/>
              </a:ext>
            </a:extLst>
          </p:cNvPr>
          <p:cNvSpPr txBox="1"/>
          <p:nvPr/>
        </p:nvSpPr>
        <p:spPr>
          <a:xfrm>
            <a:off x="250031" y="864394"/>
            <a:ext cx="8636794" cy="4031873"/>
          </a:xfrm>
          <a:prstGeom prst="rect">
            <a:avLst/>
          </a:prstGeom>
          <a:noFill/>
        </p:spPr>
        <p:txBody>
          <a:bodyPr wrap="square" rtlCol="0">
            <a:spAutoFit/>
          </a:bodyPr>
          <a:lstStyle/>
          <a:p>
            <a:r>
              <a:rPr lang="en-US" sz="1600" b="1" dirty="0"/>
              <a:t>Real-Time Data Integration:</a:t>
            </a:r>
          </a:p>
          <a:p>
            <a:pPr marL="285750" indent="-285750">
              <a:buFont typeface="Wingdings" panose="05000000000000000000" pitchFamily="2" charset="2"/>
              <a:buChar char="Ø"/>
            </a:pPr>
            <a:r>
              <a:rPr lang="en-US" sz="1600" dirty="0">
                <a:solidFill>
                  <a:schemeClr val="tx1"/>
                </a:solidFill>
              </a:rPr>
              <a:t>Integrate real-time data from wearable devices or sensors to provide live performance analysis during training and races.</a:t>
            </a:r>
            <a:endParaRPr lang="en-US" sz="1600" b="1" dirty="0">
              <a:solidFill>
                <a:schemeClr val="tx1"/>
              </a:solidFill>
            </a:endParaRPr>
          </a:p>
          <a:p>
            <a:pPr marL="285750" indent="-285750">
              <a:buFont typeface="Wingdings" panose="05000000000000000000" pitchFamily="2" charset="2"/>
              <a:buChar char="Ø"/>
            </a:pPr>
            <a:endParaRPr lang="en-US" sz="1600" b="1" dirty="0"/>
          </a:p>
          <a:p>
            <a:r>
              <a:rPr lang="en-US" sz="1600" b="1" dirty="0"/>
              <a:t>Advanced Predictive Modeling:</a:t>
            </a:r>
          </a:p>
          <a:p>
            <a:pPr marL="285750" indent="-285750">
              <a:buFont typeface="Wingdings" panose="05000000000000000000" pitchFamily="2" charset="2"/>
              <a:buChar char="Ø"/>
            </a:pPr>
            <a:r>
              <a:rPr lang="en-US" sz="1600" dirty="0">
                <a:solidFill>
                  <a:schemeClr val="tx1"/>
                </a:solidFill>
              </a:rPr>
              <a:t>Explore and implement more advanced machine learning models, such as time series analysis or neural networks, to improve prediction accuracy and capture complex performance patterns.</a:t>
            </a:r>
          </a:p>
          <a:p>
            <a:pPr marL="285750" indent="-285750">
              <a:buFont typeface="Wingdings" panose="05000000000000000000" pitchFamily="2" charset="2"/>
              <a:buChar char="Ø"/>
            </a:pPr>
            <a:endParaRPr lang="en-US" sz="1600" dirty="0"/>
          </a:p>
          <a:p>
            <a:r>
              <a:rPr lang="en-US" sz="1600" b="1" dirty="0"/>
              <a:t>Personalized Training Plans:</a:t>
            </a:r>
          </a:p>
          <a:p>
            <a:pPr marL="285750" indent="-285750">
              <a:buFont typeface="Wingdings" panose="05000000000000000000" pitchFamily="2" charset="2"/>
              <a:buChar char="Ø"/>
            </a:pPr>
            <a:r>
              <a:rPr lang="en-US" sz="1600" dirty="0">
                <a:solidFill>
                  <a:schemeClr val="tx1"/>
                </a:solidFill>
              </a:rPr>
              <a:t>Develop personalized training plans based on individual swimmer performance, goals, and strengths and weaknesses.</a:t>
            </a:r>
          </a:p>
          <a:p>
            <a:pPr marL="285750" indent="-285750">
              <a:buFont typeface="Wingdings" panose="05000000000000000000" pitchFamily="2" charset="2"/>
              <a:buChar char="Ø"/>
            </a:pPr>
            <a:endParaRPr lang="en-US" sz="1600" b="1" dirty="0"/>
          </a:p>
          <a:p>
            <a:r>
              <a:rPr lang="en-US" sz="1600" b="1" dirty="0"/>
              <a:t>Cloud Deployment and Scalability:</a:t>
            </a:r>
          </a:p>
          <a:p>
            <a:pPr marL="285750" indent="-285750">
              <a:buFont typeface="Wingdings" panose="05000000000000000000" pitchFamily="2" charset="2"/>
              <a:buChar char="Ø"/>
            </a:pPr>
            <a:r>
              <a:rPr lang="en-US" sz="1600" dirty="0">
                <a:solidFill>
                  <a:schemeClr val="tx1"/>
                </a:solidFill>
              </a:rPr>
              <a:t>Deploy the application on a cloud platform to improve scalability and accessibility for a wider range of users</a:t>
            </a:r>
            <a:endParaRPr lang="en-US" sz="1600" b="1" dirty="0">
              <a:solidFill>
                <a:schemeClr val="tx1"/>
              </a:solidFill>
            </a:endParaRPr>
          </a:p>
        </p:txBody>
      </p:sp>
    </p:spTree>
    <p:extLst>
      <p:ext uri="{BB962C8B-B14F-4D97-AF65-F5344CB8AC3E}">
        <p14:creationId xmlns:p14="http://schemas.microsoft.com/office/powerpoint/2010/main" val="190011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34"/>
          <p:cNvSpPr/>
          <p:nvPr/>
        </p:nvSpPr>
        <p:spPr>
          <a:xfrm rot="10800000" flipH="1">
            <a:off x="6741700" y="4234550"/>
            <a:ext cx="2402299" cy="880409"/>
          </a:xfrm>
          <a:custGeom>
            <a:avLst/>
            <a:gdLst/>
            <a:ahLst/>
            <a:cxnLst/>
            <a:rect l="l" t="t" r="r" b="b"/>
            <a:pathLst>
              <a:path w="22045" h="8079" extrusionOk="0">
                <a:moveTo>
                  <a:pt x="89" y="0"/>
                </a:moveTo>
                <a:cubicBezTo>
                  <a:pt x="0" y="926"/>
                  <a:pt x="320" y="2541"/>
                  <a:pt x="2608" y="2541"/>
                </a:cubicBezTo>
                <a:cubicBezTo>
                  <a:pt x="2986" y="2541"/>
                  <a:pt x="3418" y="2497"/>
                  <a:pt x="3910" y="2399"/>
                </a:cubicBezTo>
                <a:cubicBezTo>
                  <a:pt x="4064" y="2369"/>
                  <a:pt x="4211" y="2354"/>
                  <a:pt x="4354" y="2354"/>
                </a:cubicBezTo>
                <a:cubicBezTo>
                  <a:pt x="6794" y="2354"/>
                  <a:pt x="7754" y="6507"/>
                  <a:pt x="11082" y="6507"/>
                </a:cubicBezTo>
                <a:cubicBezTo>
                  <a:pt x="11391" y="6507"/>
                  <a:pt x="11722" y="6471"/>
                  <a:pt x="12075" y="6392"/>
                </a:cubicBezTo>
                <a:cubicBezTo>
                  <a:pt x="13137" y="6153"/>
                  <a:pt x="13980" y="6055"/>
                  <a:pt x="14671" y="6055"/>
                </a:cubicBezTo>
                <a:cubicBezTo>
                  <a:pt x="17810" y="6055"/>
                  <a:pt x="17820" y="8078"/>
                  <a:pt x="21081" y="8078"/>
                </a:cubicBezTo>
                <a:cubicBezTo>
                  <a:pt x="21374" y="8078"/>
                  <a:pt x="21694" y="8062"/>
                  <a:pt x="22044" y="8026"/>
                </a:cubicBezTo>
                <a:lnTo>
                  <a:pt x="220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34"/>
          <p:cNvSpPr txBox="1">
            <a:spLocks noGrp="1"/>
          </p:cNvSpPr>
          <p:nvPr>
            <p:ph type="title"/>
          </p:nvPr>
        </p:nvSpPr>
        <p:spPr>
          <a:xfrm>
            <a:off x="719999" y="434814"/>
            <a:ext cx="7773919" cy="49386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800" b="1" dirty="0">
                <a:solidFill>
                  <a:schemeClr val="bg2"/>
                </a:solidFill>
                <a:latin typeface="+mj-lt"/>
              </a:rPr>
              <a:t>Abstract</a:t>
            </a:r>
            <a:endParaRPr sz="2800" b="1" dirty="0">
              <a:solidFill>
                <a:schemeClr val="bg2"/>
              </a:solidFill>
              <a:latin typeface="+mj-lt"/>
            </a:endParaRPr>
          </a:p>
        </p:txBody>
      </p:sp>
      <p:sp>
        <p:nvSpPr>
          <p:cNvPr id="2" name="TextBox 1"/>
          <p:cNvSpPr txBox="1"/>
          <p:nvPr/>
        </p:nvSpPr>
        <p:spPr>
          <a:xfrm>
            <a:off x="650081" y="1185863"/>
            <a:ext cx="7922419" cy="2757170"/>
          </a:xfrm>
          <a:prstGeom prst="rect">
            <a:avLst/>
          </a:prstGeom>
          <a:noFill/>
        </p:spPr>
        <p:txBody>
          <a:bodyPr wrap="square" rtlCol="0">
            <a:spAutoFit/>
          </a:bodyPr>
          <a:lstStyle/>
          <a:p>
            <a:pPr marL="0" marR="0" algn="just">
              <a:lnSpc>
                <a:spcPct val="107000"/>
              </a:lnSpc>
              <a:spcAft>
                <a:spcPts val="800"/>
              </a:spcAft>
            </a:pPr>
            <a:r>
              <a:rPr lang="en-US" alt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Coaches often struggle to provide personalized feedback, relying on anecdotal observations rather than empirical data, which can hinder informed decision-making and lead to less effective training strategies. Outdated methods and a lack of adaptation to emerging techniques further limit performance improvement, causing swimmers to miss opportunities to enhance their skills and reach their full potential. To address these challenges, this study introduces an automated system for swimmer performance analysis using advanced image, data processing techniques. The system evaluates key performance indicators such as stroke mechanics, body posture, motion dynamics, and speed.</a:t>
            </a:r>
          </a:p>
        </p:txBody>
      </p:sp>
      <p:pic>
        <p:nvPicPr>
          <p:cNvPr id="4" name="Graphic 3" descr="Water polo"/>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58258" y="3821013"/>
            <a:ext cx="914400" cy="914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39"/>
        <p:cNvGrpSpPr/>
        <p:nvPr/>
      </p:nvGrpSpPr>
      <p:grpSpPr>
        <a:xfrm>
          <a:off x="0" y="0"/>
          <a:ext cx="0" cy="0"/>
          <a:chOff x="0" y="0"/>
          <a:chExt cx="0" cy="0"/>
        </a:xfrm>
      </p:grpSpPr>
      <p:sp>
        <p:nvSpPr>
          <p:cNvPr id="9" name="TextBox 8">
            <a:extLst>
              <a:ext uri="{FF2B5EF4-FFF2-40B4-BE49-F238E27FC236}">
                <a16:creationId xmlns:a16="http://schemas.microsoft.com/office/drawing/2014/main" id="{09853C5A-F082-48B9-6F6B-37DDC32D7835}"/>
              </a:ext>
            </a:extLst>
          </p:cNvPr>
          <p:cNvSpPr txBox="1"/>
          <p:nvPr/>
        </p:nvSpPr>
        <p:spPr>
          <a:xfrm>
            <a:off x="2839640" y="250029"/>
            <a:ext cx="3464720" cy="523220"/>
          </a:xfrm>
          <a:prstGeom prst="rect">
            <a:avLst/>
          </a:prstGeom>
          <a:noFill/>
        </p:spPr>
        <p:txBody>
          <a:bodyPr wrap="square" rtlCol="0">
            <a:spAutoFit/>
          </a:bodyPr>
          <a:lstStyle/>
          <a:p>
            <a:r>
              <a:rPr lang="en-US" sz="2800" b="1" dirty="0">
                <a:latin typeface="+mj-lt"/>
              </a:rPr>
              <a:t>Problem Definition</a:t>
            </a:r>
          </a:p>
        </p:txBody>
      </p:sp>
      <p:sp>
        <p:nvSpPr>
          <p:cNvPr id="11" name="TextBox 10">
            <a:extLst>
              <a:ext uri="{FF2B5EF4-FFF2-40B4-BE49-F238E27FC236}">
                <a16:creationId xmlns:a16="http://schemas.microsoft.com/office/drawing/2014/main" id="{CF4D0A21-BD2A-85D9-6FF5-5403845F2B54}"/>
              </a:ext>
            </a:extLst>
          </p:cNvPr>
          <p:cNvSpPr txBox="1"/>
          <p:nvPr/>
        </p:nvSpPr>
        <p:spPr>
          <a:xfrm>
            <a:off x="610790" y="718508"/>
            <a:ext cx="7922419" cy="4185761"/>
          </a:xfrm>
          <a:prstGeom prst="rect">
            <a:avLst/>
          </a:prstGeom>
          <a:noFill/>
        </p:spPr>
        <p:txBody>
          <a:bodyPr wrap="square" rtlCol="0">
            <a:spAutoFit/>
          </a:bodyPr>
          <a:lstStyle/>
          <a:p>
            <a:r>
              <a:rPr lang="en-US" sz="1800" b="1" dirty="0"/>
              <a:t>The Issue:</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Swimmers require consistent performance tracking to improve their techniques and achieve competitive goals.</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Current methods of analyzing swimming performance are often manual, time-consuming, and lack detailed insights.</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There is a need for an efficient and automated system to measure and evaluate swimmer performance with accuracy.</a:t>
            </a:r>
          </a:p>
          <a:p>
            <a:pPr marL="285750" indent="-285750">
              <a:buFont typeface="Arial" panose="020B0604020202020204" pitchFamily="34" charset="0"/>
              <a:buChar char="•"/>
            </a:pPr>
            <a:endParaRPr lang="en-US" dirty="0"/>
          </a:p>
          <a:p>
            <a:r>
              <a:rPr lang="en-US" sz="1800" b="1" dirty="0"/>
              <a:t>The Solution:</a:t>
            </a: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Developing a system to analyze swimmer performance using advanced data analysis techniques.</a:t>
            </a:r>
            <a:endParaRPr lang="en-US" sz="1800" b="1"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Leverage Python and the KNN algorithm to classify and evaluate swimmer metrics, such as speed, stroke efficiency, and lap times.</a:t>
            </a:r>
            <a:endParaRPr lang="en-US" sz="1800" b="1"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Provide actionable insights through visualizations and analytics to help swimmers and coaches identify areas for improvement.</a:t>
            </a:r>
            <a:endParaRPr lang="en-US"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18"/>
        <p:cNvGrpSpPr/>
        <p:nvPr/>
      </p:nvGrpSpPr>
      <p:grpSpPr>
        <a:xfrm>
          <a:off x="0" y="0"/>
          <a:ext cx="0" cy="0"/>
          <a:chOff x="0" y="0"/>
          <a:chExt cx="0" cy="0"/>
        </a:xfrm>
      </p:grpSpPr>
      <p:sp>
        <p:nvSpPr>
          <p:cNvPr id="2" name="Text Box 1"/>
          <p:cNvSpPr txBox="1"/>
          <p:nvPr/>
        </p:nvSpPr>
        <p:spPr>
          <a:xfrm>
            <a:off x="3543300" y="370205"/>
            <a:ext cx="2057400" cy="521970"/>
          </a:xfrm>
          <a:prstGeom prst="rect">
            <a:avLst/>
          </a:prstGeom>
          <a:noFill/>
        </p:spPr>
        <p:txBody>
          <a:bodyPr wrap="square" rtlCol="0">
            <a:spAutoFit/>
          </a:bodyPr>
          <a:lstStyle/>
          <a:p>
            <a:r>
              <a:rPr lang="en-IN" altLang="en-US" sz="2800" b="1" dirty="0"/>
              <a:t>Motivation</a:t>
            </a:r>
          </a:p>
        </p:txBody>
      </p:sp>
      <p:sp>
        <p:nvSpPr>
          <p:cNvPr id="3" name="Text Box 2"/>
          <p:cNvSpPr txBox="1"/>
          <p:nvPr/>
        </p:nvSpPr>
        <p:spPr>
          <a:xfrm>
            <a:off x="588010" y="996950"/>
            <a:ext cx="8097520" cy="3970318"/>
          </a:xfrm>
          <a:prstGeom prst="rect">
            <a:avLst/>
          </a:prstGeom>
          <a:noFill/>
        </p:spPr>
        <p:txBody>
          <a:bodyPr wrap="square" rtlCol="0">
            <a:spAutoFit/>
          </a:bodyPr>
          <a:lstStyle/>
          <a:p>
            <a:pPr marL="285750" indent="-285750">
              <a:buFont typeface="Wingdings" panose="05000000000000000000" charset="0"/>
              <a:buChar char="Ø"/>
            </a:pPr>
            <a:r>
              <a:rPr lang="en-IN" altLang="en-US" sz="1800" dirty="0">
                <a:solidFill>
                  <a:schemeClr val="tx1"/>
                </a:solidFill>
                <a:latin typeface="Times New Roman" panose="02020603050405020304" pitchFamily="18" charset="0"/>
                <a:cs typeface="Times New Roman" panose="02020603050405020304" pitchFamily="18" charset="0"/>
              </a:rPr>
              <a:t>A</a:t>
            </a:r>
            <a:r>
              <a:rPr lang="en-US" altLang="en-US" sz="1800" dirty="0" err="1">
                <a:solidFill>
                  <a:schemeClr val="tx1"/>
                </a:solidFill>
                <a:latin typeface="Times New Roman" panose="02020603050405020304" pitchFamily="18" charset="0"/>
                <a:cs typeface="Times New Roman" panose="02020603050405020304" pitchFamily="18" charset="0"/>
              </a:rPr>
              <a:t>chieving</a:t>
            </a:r>
            <a:r>
              <a:rPr lang="en-US" altLang="en-US" sz="1800" dirty="0">
                <a:solidFill>
                  <a:schemeClr val="tx1"/>
                </a:solidFill>
                <a:latin typeface="Times New Roman" panose="02020603050405020304" pitchFamily="18" charset="0"/>
                <a:cs typeface="Times New Roman" panose="02020603050405020304" pitchFamily="18" charset="0"/>
              </a:rPr>
              <a:t> excellence in competitive sports, optimizing swimmer performance has become crucial for reaching peak results and maintaining athletic competitiveness.</a:t>
            </a:r>
          </a:p>
          <a:p>
            <a:pPr marL="285750" indent="-285750">
              <a:buFont typeface="Wingdings" panose="05000000000000000000" charset="0"/>
              <a:buChar char="Ø"/>
            </a:pPr>
            <a:r>
              <a:rPr lang="en-US" altLang="en-US" sz="1800" dirty="0">
                <a:solidFill>
                  <a:schemeClr val="tx1"/>
                </a:solidFill>
                <a:latin typeface="Times New Roman" panose="02020603050405020304" pitchFamily="18" charset="0"/>
                <a:cs typeface="Times New Roman" panose="02020603050405020304" pitchFamily="18" charset="0"/>
              </a:rPr>
              <a:t>Traditional methods of analyzing swimmer techniques often rely on manual observation and subjective evaluation, which can be time-consuming, inconsistent, and prone to errors.</a:t>
            </a:r>
          </a:p>
          <a:p>
            <a:pPr marL="285750" indent="-285750">
              <a:buFont typeface="Wingdings" panose="05000000000000000000" charset="0"/>
              <a:buChar char="Ø"/>
            </a:pPr>
            <a:r>
              <a:rPr lang="en-US" altLang="en-US" sz="1800" dirty="0">
                <a:solidFill>
                  <a:schemeClr val="tx1"/>
                </a:solidFill>
                <a:latin typeface="Times New Roman" panose="02020603050405020304" pitchFamily="18" charset="0"/>
                <a:cs typeface="Times New Roman" panose="02020603050405020304" pitchFamily="18" charset="0"/>
              </a:rPr>
              <a:t>To overcome these limitations, this project aims to develop an automated system for swimmer performance analysis that evaluates key factors like stroke mechanics, body posture, motion patterns, and speed.</a:t>
            </a:r>
          </a:p>
          <a:p>
            <a:pPr marL="285750" indent="-285750">
              <a:buFont typeface="Wingdings" panose="05000000000000000000" charset="0"/>
              <a:buChar char="Ø"/>
            </a:pPr>
            <a:r>
              <a:rPr lang="en-US" altLang="en-US" sz="1800" dirty="0">
                <a:solidFill>
                  <a:schemeClr val="tx1"/>
                </a:solidFill>
                <a:latin typeface="Times New Roman" panose="02020603050405020304" pitchFamily="18" charset="0"/>
                <a:cs typeface="Times New Roman" panose="02020603050405020304" pitchFamily="18" charset="0"/>
              </a:rPr>
              <a:t>By leveraging advanced technologies like Convolutional Neural Networks (CNN), Support Vector Machines (SVM), Machine Learning, the system offers accurate, non-intrusive, and consistent performance insights.</a:t>
            </a:r>
          </a:p>
          <a:p>
            <a:pPr marL="285750" indent="-285750">
              <a:buFont typeface="Wingdings" panose="05000000000000000000" charset="0"/>
              <a:buChar char="Ø"/>
            </a:pPr>
            <a:r>
              <a:rPr lang="en-US" altLang="en-US" sz="1800" dirty="0">
                <a:solidFill>
                  <a:schemeClr val="tx1"/>
                </a:solidFill>
                <a:latin typeface="Times New Roman" panose="02020603050405020304" pitchFamily="18" charset="0"/>
                <a:cs typeface="Times New Roman" panose="02020603050405020304" pitchFamily="18" charset="0"/>
              </a:rPr>
              <a:t>This innovative approach empowers coaches and athletes with actionable data, enabling them to refine techniques, improve training efficiency, and unlock the full potential of swimmers.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54"/>
        <p:cNvGrpSpPr/>
        <p:nvPr/>
      </p:nvGrpSpPr>
      <p:grpSpPr>
        <a:xfrm>
          <a:off x="0" y="0"/>
          <a:ext cx="0" cy="0"/>
          <a:chOff x="0" y="0"/>
          <a:chExt cx="0" cy="0"/>
        </a:xfrm>
      </p:grpSpPr>
      <p:sp>
        <p:nvSpPr>
          <p:cNvPr id="2" name="Text Box 1"/>
          <p:cNvSpPr txBox="1"/>
          <p:nvPr/>
        </p:nvSpPr>
        <p:spPr>
          <a:xfrm>
            <a:off x="2881629" y="244633"/>
            <a:ext cx="3783490" cy="400110"/>
          </a:xfrm>
          <a:prstGeom prst="rect">
            <a:avLst/>
          </a:prstGeom>
          <a:noFill/>
        </p:spPr>
        <p:txBody>
          <a:bodyPr wrap="square" rtlCol="0" anchor="t">
            <a:spAutoFit/>
          </a:bodyPr>
          <a:lstStyle/>
          <a:p>
            <a:r>
              <a:rPr lang="en-US" sz="2000" b="1" dirty="0">
                <a:solidFill>
                  <a:schemeClr val="bg2"/>
                </a:solidFill>
                <a:latin typeface="+mj-lt"/>
                <a:cs typeface="Times New Roman" panose="02020603050405020304" pitchFamily="18" charset="0"/>
                <a:sym typeface="+mn-ea"/>
              </a:rPr>
              <a:t>Existing System - </a:t>
            </a:r>
            <a:r>
              <a:rPr lang="en-IN" altLang="en-US" sz="2000" b="1" dirty="0">
                <a:solidFill>
                  <a:schemeClr val="bg2"/>
                </a:solidFill>
                <a:latin typeface="+mj-lt"/>
                <a:cs typeface="Times New Roman" panose="02020603050405020304" pitchFamily="18" charset="0"/>
                <a:sym typeface="+mn-ea"/>
              </a:rPr>
              <a:t>Drawbacks</a:t>
            </a:r>
          </a:p>
        </p:txBody>
      </p:sp>
      <p:sp>
        <p:nvSpPr>
          <p:cNvPr id="4" name="Text Box 3"/>
          <p:cNvSpPr txBox="1"/>
          <p:nvPr/>
        </p:nvSpPr>
        <p:spPr>
          <a:xfrm>
            <a:off x="664845" y="1055370"/>
            <a:ext cx="7921625" cy="337207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en-US" sz="1600" b="1" dirty="0">
                <a:solidFill>
                  <a:schemeClr val="bg2"/>
                </a:solidFill>
                <a:latin typeface="Times New Roman" panose="02020603050405020304" pitchFamily="18" charset="0"/>
                <a:cs typeface="Times New Roman" panose="02020603050405020304" pitchFamily="18" charset="0"/>
              </a:rPr>
              <a:t>JSON Serialization Failure: </a:t>
            </a:r>
            <a:r>
              <a:rPr lang="en-US" altLang="en-US" sz="1600" b="1" dirty="0">
                <a:solidFill>
                  <a:schemeClr val="tx1"/>
                </a:solidFill>
                <a:latin typeface="Times New Roman" panose="02020603050405020304" pitchFamily="18" charset="0"/>
                <a:cs typeface="Times New Roman" panose="02020603050405020304" pitchFamily="18" charset="0"/>
              </a:rPr>
              <a:t>The core issue is a </a:t>
            </a:r>
            <a:r>
              <a:rPr lang="en-US" altLang="en-US" sz="1600" b="1" dirty="0" err="1">
                <a:solidFill>
                  <a:schemeClr val="tx1"/>
                </a:solidFill>
                <a:latin typeface="Times New Roman" panose="02020603050405020304" pitchFamily="18" charset="0"/>
                <a:cs typeface="Times New Roman" panose="02020603050405020304" pitchFamily="18" charset="0"/>
              </a:rPr>
              <a:t>TypeError</a:t>
            </a:r>
            <a:r>
              <a:rPr lang="en-US" altLang="en-US" sz="1600" b="1" dirty="0">
                <a:solidFill>
                  <a:schemeClr val="tx1"/>
                </a:solidFill>
                <a:latin typeface="Times New Roman" panose="02020603050405020304" pitchFamily="18" charset="0"/>
                <a:cs typeface="Times New Roman" panose="02020603050405020304" pitchFamily="18" charset="0"/>
              </a:rPr>
              <a:t>: Object of type int64 is not JSON serializable</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Limited Metric Scope:</a:t>
            </a:r>
            <a:r>
              <a:rPr lang="en-US" sz="1600" dirty="0">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While the system calculates several key metrics, it lacks the flexibility to incorporate more advanced or personalized metrics. This can limit the depth of analysis and the ability to tailor recommendations to individual swimmers' needs.</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Lack of User Authentication and Profiles:</a:t>
            </a:r>
            <a:r>
              <a:rPr lang="en-US" sz="1600" dirty="0">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The system doesn't include user authentication or profiles, preventing personalized data storage and retrieval.</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Static Data Dependency:</a:t>
            </a:r>
            <a:r>
              <a:rPr lang="en-US" sz="1600" dirty="0">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The system relies on manually updated text files, limiting its ability to provide real-time or up-to-the-minute performance insights.</a:t>
            </a:r>
            <a:endParaRPr lang="en-US" altLang="en-US" sz="1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10"/>
        <p:cNvGrpSpPr/>
        <p:nvPr/>
      </p:nvGrpSpPr>
      <p:grpSpPr>
        <a:xfrm>
          <a:off x="0" y="0"/>
          <a:ext cx="0" cy="0"/>
          <a:chOff x="0" y="0"/>
          <a:chExt cx="0" cy="0"/>
        </a:xfrm>
      </p:grpSpPr>
      <p:sp>
        <p:nvSpPr>
          <p:cNvPr id="2" name="Text Box 1"/>
          <p:cNvSpPr txBox="1"/>
          <p:nvPr/>
        </p:nvSpPr>
        <p:spPr>
          <a:xfrm>
            <a:off x="2767408" y="165650"/>
            <a:ext cx="5523071" cy="400110"/>
          </a:xfrm>
          <a:prstGeom prst="rect">
            <a:avLst/>
          </a:prstGeom>
          <a:noFill/>
        </p:spPr>
        <p:txBody>
          <a:bodyPr wrap="square" rtlCol="0" anchor="t">
            <a:spAutoFit/>
          </a:bodyPr>
          <a:lstStyle/>
          <a:p>
            <a:r>
              <a:rPr lang="en-US" sz="2000" b="1" dirty="0">
                <a:solidFill>
                  <a:schemeClr val="bg2"/>
                </a:solidFill>
                <a:latin typeface="+mj-lt"/>
                <a:cs typeface="Times New Roman" panose="02020603050405020304" pitchFamily="18" charset="0"/>
                <a:sym typeface="+mn-ea"/>
              </a:rPr>
              <a:t>Existing System - Methodology</a:t>
            </a:r>
          </a:p>
        </p:txBody>
      </p:sp>
      <p:sp>
        <p:nvSpPr>
          <p:cNvPr id="3" name="Text Box 2"/>
          <p:cNvSpPr txBox="1"/>
          <p:nvPr/>
        </p:nvSpPr>
        <p:spPr>
          <a:xfrm>
            <a:off x="346710" y="704526"/>
            <a:ext cx="8449945" cy="584775"/>
          </a:xfrm>
          <a:prstGeom prst="rect">
            <a:avLst/>
          </a:prstGeom>
          <a:noFill/>
        </p:spPr>
        <p:txBody>
          <a:bodyPr wrap="square" rtlCol="0">
            <a:spAutoFit/>
          </a:bodyPr>
          <a:lstStyle/>
          <a:p>
            <a:r>
              <a:rPr lang="en-US" altLang="en-US" sz="1600" b="1" dirty="0">
                <a:latin typeface="Times New Roman" panose="02020603050405020304" pitchFamily="18" charset="0"/>
                <a:cs typeface="Times New Roman" panose="02020603050405020304" pitchFamily="18" charset="0"/>
              </a:rPr>
              <a:t>System</a:t>
            </a:r>
            <a:r>
              <a:rPr lang="en-US" altLang="en-US" sz="1600" dirty="0">
                <a:latin typeface="Times New Roman" panose="02020603050405020304" pitchFamily="18" charset="0"/>
                <a:cs typeface="Times New Roman" panose="02020603050405020304" pitchFamily="18" charset="0"/>
              </a:rPr>
              <a:t>:</a:t>
            </a:r>
            <a:r>
              <a:rPr lang="en-IN" altLang="en-US" sz="1600" dirty="0">
                <a:latin typeface="Times New Roman" panose="02020603050405020304" pitchFamily="18" charset="0"/>
                <a:cs typeface="Times New Roman" panose="02020603050405020304" pitchFamily="18" charset="0"/>
              </a:rPr>
              <a:t> </a:t>
            </a:r>
            <a:r>
              <a:rPr lang="en-US" altLang="en-US" sz="1600" dirty="0">
                <a:solidFill>
                  <a:schemeClr val="tx1"/>
                </a:solidFill>
                <a:latin typeface="Times New Roman" panose="02020603050405020304" pitchFamily="18" charset="0"/>
                <a:cs typeface="Times New Roman" panose="02020603050405020304" pitchFamily="18" charset="0"/>
              </a:rPr>
              <a:t>Pose Estimation and Optical Flow models to analyze swimmer performance by tracking body posture, stroke mechanics, and motion dynamics.</a:t>
            </a:r>
            <a:endParaRPr lang="en-US" altLang="en-US"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ECFEE69-F85F-41D5-BB93-DC94F8CEB318}"/>
              </a:ext>
            </a:extLst>
          </p:cNvPr>
          <p:cNvSpPr txBox="1"/>
          <p:nvPr/>
        </p:nvSpPr>
        <p:spPr>
          <a:xfrm>
            <a:off x="464343" y="1387622"/>
            <a:ext cx="3457576" cy="338554"/>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Data Acquisition:</a:t>
            </a:r>
          </a:p>
        </p:txBody>
      </p:sp>
      <p:sp>
        <p:nvSpPr>
          <p:cNvPr id="5" name="TextBox 4">
            <a:extLst>
              <a:ext uri="{FF2B5EF4-FFF2-40B4-BE49-F238E27FC236}">
                <a16:creationId xmlns:a16="http://schemas.microsoft.com/office/drawing/2014/main" id="{C3199519-2656-4E45-2CE5-DD969766321F}"/>
              </a:ext>
            </a:extLst>
          </p:cNvPr>
          <p:cNvSpPr txBox="1"/>
          <p:nvPr/>
        </p:nvSpPr>
        <p:spPr>
          <a:xfrm>
            <a:off x="764381" y="1773978"/>
            <a:ext cx="7758113"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solidFill>
              </a:rPr>
              <a:t>Swimmer performance data is stored in individual text files.</a:t>
            </a:r>
          </a:p>
          <a:p>
            <a:pPr marL="285750" indent="-285750">
              <a:buFont typeface="Arial" panose="020B0604020202020204" pitchFamily="34" charset="0"/>
              <a:buChar char="•"/>
            </a:pPr>
            <a:r>
              <a:rPr lang="en-US" sz="1600" dirty="0">
                <a:solidFill>
                  <a:schemeClr val="tx1"/>
                </a:solidFill>
              </a:rPr>
              <a:t>Each file's name follows a specific format (e.g., "SwimmerName-Age-Distance-Stroke.txt"), encoding key information. Lap times for each race are recorded as comma-separated values within these files.</a:t>
            </a:r>
          </a:p>
        </p:txBody>
      </p:sp>
      <p:sp>
        <p:nvSpPr>
          <p:cNvPr id="9" name="TextBox 8">
            <a:extLst>
              <a:ext uri="{FF2B5EF4-FFF2-40B4-BE49-F238E27FC236}">
                <a16:creationId xmlns:a16="http://schemas.microsoft.com/office/drawing/2014/main" id="{A1ACCCBA-4C44-4884-4F48-212C7B3724A2}"/>
              </a:ext>
            </a:extLst>
          </p:cNvPr>
          <p:cNvSpPr txBox="1"/>
          <p:nvPr/>
        </p:nvSpPr>
        <p:spPr>
          <a:xfrm>
            <a:off x="466719" y="2833043"/>
            <a:ext cx="3457576" cy="338554"/>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Data Analysis:</a:t>
            </a:r>
          </a:p>
        </p:txBody>
      </p:sp>
      <p:sp>
        <p:nvSpPr>
          <p:cNvPr id="10" name="TextBox 9">
            <a:extLst>
              <a:ext uri="{FF2B5EF4-FFF2-40B4-BE49-F238E27FC236}">
                <a16:creationId xmlns:a16="http://schemas.microsoft.com/office/drawing/2014/main" id="{0FA13940-E8AF-161B-94C4-A0BEE84DBEA7}"/>
              </a:ext>
            </a:extLst>
          </p:cNvPr>
          <p:cNvSpPr txBox="1"/>
          <p:nvPr/>
        </p:nvSpPr>
        <p:spPr>
          <a:xfrm>
            <a:off x="752474" y="3119389"/>
            <a:ext cx="7758113"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solidFill>
              </a:rPr>
              <a:t>A Python script using the </a:t>
            </a:r>
            <a:r>
              <a:rPr lang="en-US" sz="1600" dirty="0" err="1">
                <a:solidFill>
                  <a:schemeClr val="tx1"/>
                </a:solidFill>
              </a:rPr>
              <a:t>os</a:t>
            </a:r>
            <a:r>
              <a:rPr lang="en-US" sz="1600" dirty="0">
                <a:solidFill>
                  <a:schemeClr val="tx1"/>
                </a:solidFill>
              </a:rPr>
              <a:t> module scans a designated directory for .txt files.</a:t>
            </a:r>
          </a:p>
          <a:p>
            <a:pPr marL="285750" indent="-285750">
              <a:buFont typeface="Arial" panose="020B0604020202020204" pitchFamily="34" charset="0"/>
              <a:buChar char="•"/>
            </a:pPr>
            <a:r>
              <a:rPr lang="en-US" sz="1600" dirty="0">
                <a:solidFill>
                  <a:schemeClr val="tx1"/>
                </a:solidFill>
              </a:rPr>
              <a:t>The filename is parsed to extract swimmer name, age, distance, and stroke</a:t>
            </a:r>
          </a:p>
          <a:p>
            <a:pPr marL="285750" indent="-285750">
              <a:buFont typeface="Arial" panose="020B0604020202020204" pitchFamily="34" charset="0"/>
              <a:buChar char="•"/>
            </a:pPr>
            <a:r>
              <a:rPr lang="en-US" sz="1600" dirty="0">
                <a:solidFill>
                  <a:schemeClr val="tx1"/>
                </a:solidFill>
              </a:rPr>
              <a:t>The file content (lap times) is read, and each time string (e.g., "1:10.50") is converted into seconds using a custom </a:t>
            </a:r>
            <a:r>
              <a:rPr lang="en-US" sz="1600" dirty="0" err="1">
                <a:solidFill>
                  <a:schemeClr val="tx1"/>
                </a:solidFill>
              </a:rPr>
              <a:t>parse_time</a:t>
            </a:r>
            <a:r>
              <a:rPr lang="en-US" sz="1600" dirty="0">
                <a:solidFill>
                  <a:schemeClr val="tx1"/>
                </a:solidFill>
              </a:rPr>
              <a:t>() function.</a:t>
            </a:r>
          </a:p>
          <a:p>
            <a:pPr marL="285750" indent="-285750">
              <a:buFont typeface="Arial" panose="020B0604020202020204" pitchFamily="34" charset="0"/>
              <a:buChar char="•"/>
            </a:pPr>
            <a:r>
              <a:rPr lang="en-US" sz="1600" dirty="0">
                <a:solidFill>
                  <a:schemeClr val="tx1"/>
                </a:solidFill>
              </a:rPr>
              <a:t>The parsed data is organized into a Pandas </a:t>
            </a:r>
            <a:r>
              <a:rPr lang="en-US" sz="1600" dirty="0" err="1">
                <a:solidFill>
                  <a:schemeClr val="tx1"/>
                </a:solidFill>
              </a:rPr>
              <a:t>DataFrame</a:t>
            </a:r>
            <a:r>
              <a:rPr lang="en-US" sz="1600" dirty="0">
                <a:solidFill>
                  <a:schemeClr val="tx1"/>
                </a:solidFill>
              </a:rPr>
              <a:t> for efficient manipulation and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10">
          <a:extLst>
            <a:ext uri="{FF2B5EF4-FFF2-40B4-BE49-F238E27FC236}">
              <a16:creationId xmlns:a16="http://schemas.microsoft.com/office/drawing/2014/main" id="{C6100E2C-B956-1C0E-206E-B00C3D5F1F5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478C19A-BDD4-5DD3-CD16-9BF6761DCDFF}"/>
              </a:ext>
            </a:extLst>
          </p:cNvPr>
          <p:cNvSpPr txBox="1"/>
          <p:nvPr/>
        </p:nvSpPr>
        <p:spPr>
          <a:xfrm>
            <a:off x="464343" y="616092"/>
            <a:ext cx="4886326" cy="338554"/>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Performance Metric Calculation:</a:t>
            </a:r>
          </a:p>
        </p:txBody>
      </p:sp>
      <p:sp>
        <p:nvSpPr>
          <p:cNvPr id="7" name="TextBox 6">
            <a:extLst>
              <a:ext uri="{FF2B5EF4-FFF2-40B4-BE49-F238E27FC236}">
                <a16:creationId xmlns:a16="http://schemas.microsoft.com/office/drawing/2014/main" id="{CC3F857F-A09D-C19E-F25B-C9CA541FB4FB}"/>
              </a:ext>
            </a:extLst>
          </p:cNvPr>
          <p:cNvSpPr txBox="1"/>
          <p:nvPr/>
        </p:nvSpPr>
        <p:spPr>
          <a:xfrm>
            <a:off x="764381" y="1023880"/>
            <a:ext cx="7758113"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solidFill>
              </a:rPr>
              <a:t>Key performance metrics are calculated using Pandas.</a:t>
            </a:r>
          </a:p>
          <a:p>
            <a:pPr marL="285750" indent="-285750">
              <a:buFont typeface="Arial" panose="020B0604020202020204" pitchFamily="34" charset="0"/>
              <a:buChar char="•"/>
            </a:pPr>
            <a:r>
              <a:rPr lang="en-US" sz="1600" dirty="0">
                <a:solidFill>
                  <a:schemeClr val="tx1"/>
                </a:solidFill>
              </a:rPr>
              <a:t>Average Lap Time: Calculated by averaging the lap times for each race</a:t>
            </a:r>
          </a:p>
          <a:p>
            <a:pPr marL="285750" indent="-285750">
              <a:buFont typeface="Arial" panose="020B0604020202020204" pitchFamily="34" charset="0"/>
              <a:buChar char="•"/>
            </a:pPr>
            <a:r>
              <a:rPr lang="en-US" sz="1600" dirty="0">
                <a:solidFill>
                  <a:schemeClr val="tx1"/>
                </a:solidFill>
              </a:rPr>
              <a:t>Velocity: Calculated by dividing the distance by the total time of the race</a:t>
            </a:r>
          </a:p>
          <a:p>
            <a:pPr marL="285750" indent="-285750">
              <a:buFont typeface="Arial" panose="020B0604020202020204" pitchFamily="34" charset="0"/>
              <a:buChar char="•"/>
            </a:pPr>
            <a:r>
              <a:rPr lang="en-US" sz="1600" dirty="0">
                <a:solidFill>
                  <a:schemeClr val="tx1"/>
                </a:solidFill>
              </a:rPr>
              <a:t>Heart Rate: Is </a:t>
            </a:r>
            <a:r>
              <a:rPr lang="en-US" sz="1600" dirty="0" err="1">
                <a:solidFill>
                  <a:schemeClr val="tx1"/>
                </a:solidFill>
              </a:rPr>
              <a:t>assumptionally</a:t>
            </a:r>
            <a:r>
              <a:rPr lang="en-US" sz="1600" dirty="0">
                <a:solidFill>
                  <a:schemeClr val="tx1"/>
                </a:solidFill>
              </a:rPr>
              <a:t> calculated based on the age of the swimmer, and the distance of the race.</a:t>
            </a:r>
          </a:p>
          <a:p>
            <a:pPr marL="285750" indent="-285750">
              <a:buFont typeface="Arial" panose="020B0604020202020204" pitchFamily="34" charset="0"/>
              <a:buChar char="•"/>
            </a:pPr>
            <a:r>
              <a:rPr lang="en-US" sz="1600" dirty="0">
                <a:solidFill>
                  <a:schemeClr val="tx1"/>
                </a:solidFill>
              </a:rPr>
              <a:t>The calculated metrics are stored in a dictionary.</a:t>
            </a:r>
          </a:p>
        </p:txBody>
      </p:sp>
      <p:sp>
        <p:nvSpPr>
          <p:cNvPr id="8" name="TextBox 7">
            <a:extLst>
              <a:ext uri="{FF2B5EF4-FFF2-40B4-BE49-F238E27FC236}">
                <a16:creationId xmlns:a16="http://schemas.microsoft.com/office/drawing/2014/main" id="{F52A6902-9CAE-D0F2-D941-141E867BAE29}"/>
              </a:ext>
            </a:extLst>
          </p:cNvPr>
          <p:cNvSpPr txBox="1"/>
          <p:nvPr/>
        </p:nvSpPr>
        <p:spPr>
          <a:xfrm>
            <a:off x="459580" y="2604445"/>
            <a:ext cx="3457576" cy="338554"/>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Performance Prediction:</a:t>
            </a:r>
          </a:p>
        </p:txBody>
      </p:sp>
      <p:sp>
        <p:nvSpPr>
          <p:cNvPr id="11" name="TextBox 10">
            <a:extLst>
              <a:ext uri="{FF2B5EF4-FFF2-40B4-BE49-F238E27FC236}">
                <a16:creationId xmlns:a16="http://schemas.microsoft.com/office/drawing/2014/main" id="{64D97176-7542-1C79-6323-85517701241B}"/>
              </a:ext>
            </a:extLst>
          </p:cNvPr>
          <p:cNvSpPr txBox="1"/>
          <p:nvPr/>
        </p:nvSpPr>
        <p:spPr>
          <a:xfrm>
            <a:off x="759618" y="2990801"/>
            <a:ext cx="7758113"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solidFill>
              </a:rPr>
              <a:t>Matplotlib is used to generate graphs</a:t>
            </a:r>
          </a:p>
          <a:p>
            <a:pPr marL="285750" indent="-285750">
              <a:buFont typeface="Arial" panose="020B0604020202020204" pitchFamily="34" charset="0"/>
              <a:buChar char="•"/>
            </a:pPr>
            <a:r>
              <a:rPr lang="en-US" sz="1600" dirty="0">
                <a:solidFill>
                  <a:schemeClr val="tx1"/>
                </a:solidFill>
              </a:rPr>
              <a:t>The graphs are saved as PNG images and encoded as base64 strings for embedding in the web page.</a:t>
            </a:r>
          </a:p>
          <a:p>
            <a:pPr marL="285750" indent="-285750">
              <a:buFont typeface="Arial" panose="020B0604020202020204" pitchFamily="34" charset="0"/>
              <a:buChar char="•"/>
            </a:pPr>
            <a:r>
              <a:rPr lang="en-US" sz="1600" dirty="0">
                <a:solidFill>
                  <a:schemeClr val="tx1"/>
                </a:solidFill>
              </a:rPr>
              <a:t>Scikit-</a:t>
            </a:r>
            <a:r>
              <a:rPr lang="en-US" sz="1600" dirty="0" err="1">
                <a:solidFill>
                  <a:schemeClr val="tx1"/>
                </a:solidFill>
              </a:rPr>
              <a:t>learn's</a:t>
            </a:r>
            <a:r>
              <a:rPr lang="en-US" sz="1600" dirty="0">
                <a:solidFill>
                  <a:schemeClr val="tx1"/>
                </a:solidFill>
              </a:rPr>
              <a:t> </a:t>
            </a:r>
            <a:r>
              <a:rPr lang="en-US" sz="1600" dirty="0" err="1">
                <a:solidFill>
                  <a:schemeClr val="tx1"/>
                </a:solidFill>
              </a:rPr>
              <a:t>LinearRegression</a:t>
            </a:r>
            <a:r>
              <a:rPr lang="en-US" sz="1600" dirty="0">
                <a:solidFill>
                  <a:schemeClr val="tx1"/>
                </a:solidFill>
              </a:rPr>
              <a:t> model is used to predict future race times.</a:t>
            </a:r>
          </a:p>
          <a:p>
            <a:pPr marL="285750" indent="-285750">
              <a:buFont typeface="Arial" panose="020B0604020202020204" pitchFamily="34" charset="0"/>
              <a:buChar char="•"/>
            </a:pPr>
            <a:r>
              <a:rPr lang="en-US" sz="1600" dirty="0">
                <a:solidFill>
                  <a:schemeClr val="tx1"/>
                </a:solidFill>
              </a:rPr>
              <a:t>The model is trained on the swimmer's historical total race times, using race number as the independent variable.</a:t>
            </a:r>
          </a:p>
          <a:p>
            <a:pPr marL="285750" indent="-285750">
              <a:buFont typeface="Arial" panose="020B0604020202020204" pitchFamily="34" charset="0"/>
              <a:buChar char="•"/>
            </a:pPr>
            <a:r>
              <a:rPr lang="en-US" sz="1600" dirty="0">
                <a:solidFill>
                  <a:schemeClr val="tx1"/>
                </a:solidFill>
              </a:rPr>
              <a:t>The trained model predicts the time for the next race.</a:t>
            </a:r>
          </a:p>
        </p:txBody>
      </p:sp>
    </p:spTree>
    <p:extLst>
      <p:ext uri="{BB962C8B-B14F-4D97-AF65-F5344CB8AC3E}">
        <p14:creationId xmlns:p14="http://schemas.microsoft.com/office/powerpoint/2010/main" val="2811152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92"/>
        <p:cNvGrpSpPr/>
        <p:nvPr/>
      </p:nvGrpSpPr>
      <p:grpSpPr>
        <a:xfrm>
          <a:off x="0" y="0"/>
          <a:ext cx="0" cy="0"/>
          <a:chOff x="0" y="0"/>
          <a:chExt cx="0" cy="0"/>
        </a:xfrm>
      </p:grpSpPr>
      <p:sp>
        <p:nvSpPr>
          <p:cNvPr id="4" name="TextBox 3"/>
          <p:cNvSpPr txBox="1"/>
          <p:nvPr/>
        </p:nvSpPr>
        <p:spPr>
          <a:xfrm>
            <a:off x="2397760" y="263682"/>
            <a:ext cx="4348480" cy="400110"/>
          </a:xfrm>
          <a:prstGeom prst="rect">
            <a:avLst/>
          </a:prstGeom>
          <a:noFill/>
        </p:spPr>
        <p:txBody>
          <a:bodyPr wrap="square" rtlCol="0">
            <a:spAutoFit/>
          </a:bodyPr>
          <a:lstStyle/>
          <a:p>
            <a:pPr algn="ctr"/>
            <a:r>
              <a:rPr lang="en-IN" altLang="en-US" sz="2000" b="1" dirty="0"/>
              <a:t>Proposed Systems</a:t>
            </a:r>
          </a:p>
        </p:txBody>
      </p:sp>
      <p:sp>
        <p:nvSpPr>
          <p:cNvPr id="2" name="Text Box 1"/>
          <p:cNvSpPr txBox="1"/>
          <p:nvPr/>
        </p:nvSpPr>
        <p:spPr>
          <a:xfrm>
            <a:off x="573405" y="1033780"/>
            <a:ext cx="8311515" cy="3539430"/>
          </a:xfrm>
          <a:prstGeom prst="rect">
            <a:avLst/>
          </a:prstGeom>
          <a:noFill/>
        </p:spPr>
        <p:txBody>
          <a:bodyPr wrap="square" rtlCol="0">
            <a:spAutoFit/>
          </a:bodyPr>
          <a:lstStyle/>
          <a:p>
            <a:r>
              <a:rPr lang="en-US" altLang="en-US" sz="1600" b="1" dirty="0">
                <a:latin typeface="Times New Roman" panose="02020603050405020304" pitchFamily="18" charset="0"/>
                <a:cs typeface="Times New Roman" panose="02020603050405020304" pitchFamily="18" charset="0"/>
              </a:rPr>
              <a:t>System</a:t>
            </a:r>
            <a:r>
              <a:rPr lang="en-US" altLang="en-US" sz="1600" dirty="0">
                <a:latin typeface="Times New Roman" panose="02020603050405020304" pitchFamily="18" charset="0"/>
                <a:cs typeface="Times New Roman" panose="02020603050405020304" pitchFamily="18" charset="0"/>
              </a:rPr>
              <a:t>: </a:t>
            </a:r>
            <a:r>
              <a:rPr lang="en-US" altLang="en-US" sz="1600" dirty="0">
                <a:solidFill>
                  <a:schemeClr val="tx1"/>
                </a:solidFill>
                <a:latin typeface="Times New Roman" panose="02020603050405020304" pitchFamily="18" charset="0"/>
                <a:cs typeface="Times New Roman" panose="02020603050405020304" pitchFamily="18" charset="0"/>
              </a:rPr>
              <a:t>Pose Estimation, Optical Flow, and Machine Learning</a:t>
            </a:r>
          </a:p>
          <a:p>
            <a:endParaRPr lang="en-US" altLang="en-US" sz="1600" dirty="0">
              <a:latin typeface="Times New Roman" panose="02020603050405020304" pitchFamily="18" charset="0"/>
              <a:cs typeface="Times New Roman" panose="02020603050405020304" pitchFamily="18" charset="0"/>
            </a:endParaRPr>
          </a:p>
          <a:p>
            <a:r>
              <a:rPr lang="en-US" altLang="en-US" sz="1600" b="1" dirty="0">
                <a:latin typeface="Times New Roman" panose="02020603050405020304" pitchFamily="18" charset="0"/>
                <a:cs typeface="Times New Roman" panose="02020603050405020304" pitchFamily="18" charset="0"/>
              </a:rPr>
              <a:t>Dataset</a:t>
            </a:r>
            <a:r>
              <a:rPr lang="en-US" altLang="en-US" sz="1600" dirty="0">
                <a:latin typeface="Times New Roman" panose="02020603050405020304" pitchFamily="18" charset="0"/>
                <a:cs typeface="Times New Roman" panose="02020603050405020304" pitchFamily="18" charset="0"/>
              </a:rPr>
              <a:t>: </a:t>
            </a:r>
            <a:r>
              <a:rPr lang="en-US" altLang="en-US" sz="1600" dirty="0">
                <a:solidFill>
                  <a:schemeClr val="tx1"/>
                </a:solidFill>
                <a:latin typeface="Times New Roman" panose="02020603050405020304" pitchFamily="18" charset="0"/>
                <a:cs typeface="Times New Roman" panose="02020603050405020304" pitchFamily="18" charset="0"/>
              </a:rPr>
              <a:t>D</a:t>
            </a:r>
            <a:r>
              <a:rPr lang="en-US" sz="1600" dirty="0">
                <a:solidFill>
                  <a:schemeClr val="tx1"/>
                </a:solidFill>
              </a:rPr>
              <a:t>ataset consists of over 1,000 individual text files, each representing a swimmer's race history</a:t>
            </a:r>
            <a:endParaRPr lang="en-US" altLang="en-US" sz="1600" dirty="0">
              <a:solidFill>
                <a:schemeClr val="tx1"/>
              </a:solidFill>
              <a:latin typeface="Times New Roman" panose="02020603050405020304" pitchFamily="18" charset="0"/>
              <a:cs typeface="Times New Roman" panose="02020603050405020304" pitchFamily="18" charset="0"/>
            </a:endParaRPr>
          </a:p>
          <a:p>
            <a:endParaRPr lang="en-US" altLang="en-US" sz="1600" b="1" dirty="0">
              <a:latin typeface="Times New Roman" panose="02020603050405020304" pitchFamily="18" charset="0"/>
              <a:cs typeface="Times New Roman" panose="02020603050405020304" pitchFamily="18" charset="0"/>
            </a:endParaRPr>
          </a:p>
          <a:p>
            <a:r>
              <a:rPr lang="en-US" altLang="en-US" sz="1600" b="1" dirty="0">
                <a:latin typeface="Times New Roman" panose="02020603050405020304" pitchFamily="18" charset="0"/>
                <a:cs typeface="Times New Roman" panose="02020603050405020304" pitchFamily="18" charset="0"/>
              </a:rPr>
              <a:t>Key features of the proposed system:</a:t>
            </a:r>
          </a:p>
          <a:p>
            <a:endParaRPr lang="en-US" alt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t>Advanced Predictive Analytics and Personalized Metrics:</a:t>
            </a:r>
            <a:endParaRPr 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solidFill>
                  <a:schemeClr val="tx1"/>
                </a:solidFill>
              </a:rPr>
              <a:t>This focuses on improving the accuracy of future predictions through more sophisticated machine learning models and expanding the range of available metrics.</a:t>
            </a:r>
          </a:p>
          <a:p>
            <a:endParaRPr lang="en-US" alt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1" dirty="0"/>
              <a:t>Improved User Experience and Scalability</a:t>
            </a:r>
            <a:r>
              <a:rPr lang="en-US" altLang="en-US" sz="1600" b="1"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a:solidFill>
                  <a:schemeClr val="tx1"/>
                </a:solidFill>
              </a:rPr>
              <a:t>This encompasses enhancing the user interface with interactive elements and dynamic visualizations, as well as optimizing the system for handling larger datasets</a:t>
            </a:r>
            <a:endParaRPr lang="en-US" altLang="en-US" sz="1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Water Thesis by Slidesgo">
  <a:themeElements>
    <a:clrScheme name="Simple Light">
      <a:dk1>
        <a:srgbClr val="FFFFFF"/>
      </a:dk1>
      <a:lt1>
        <a:srgbClr val="3EB6D8"/>
      </a:lt1>
      <a:dk2>
        <a:srgbClr val="000000"/>
      </a:dk2>
      <a:lt2>
        <a:srgbClr val="51BFDF"/>
      </a:lt2>
      <a:accent1>
        <a:srgbClr val="35B1D6"/>
      </a:accent1>
      <a:accent2>
        <a:srgbClr val="3BAECF"/>
      </a:accent2>
      <a:accent3>
        <a:srgbClr val="70CBE6"/>
      </a:accent3>
      <a:accent4>
        <a:srgbClr val="78D7F1"/>
      </a:accent4>
      <a:accent5>
        <a:srgbClr val="4298B8"/>
      </a:accent5>
      <a:accent6>
        <a:srgbClr val="26647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2631</Words>
  <Application>Microsoft Office PowerPoint</Application>
  <PresentationFormat>On-screen Show (16:9)</PresentationFormat>
  <Paragraphs>244</Paragraphs>
  <Slides>25</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Montserrat Black</vt:lpstr>
      <vt:lpstr>Staatliches</vt:lpstr>
      <vt:lpstr>Manjari</vt:lpstr>
      <vt:lpstr>Wingdings</vt:lpstr>
      <vt:lpstr>Roboto Condensed Light</vt:lpstr>
      <vt:lpstr>Arial</vt:lpstr>
      <vt:lpstr>Times New Roman</vt:lpstr>
      <vt:lpstr>Open Sans</vt:lpstr>
      <vt:lpstr>Oswald</vt:lpstr>
      <vt:lpstr>Water Thesis by Slidesgo</vt:lpstr>
      <vt:lpstr>PowerPoint Presentation</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ASUS</dc:creator>
  <cp:lastModifiedBy>Armaan Yusuf khan</cp:lastModifiedBy>
  <cp:revision>188</cp:revision>
  <dcterms:created xsi:type="dcterms:W3CDTF">2025-01-21T06:48:00Z</dcterms:created>
  <dcterms:modified xsi:type="dcterms:W3CDTF">2025-04-16T07:34:16Z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2FA647EA74344C12A640FE73676FFD9C_12</vt:lpwstr>
  </property>
  <property fmtid="{D5CDD505-2E9C-101B-9397-08002B2CF9AE}" pid="3" name="KSOProductBuildVer">
    <vt:lpwstr>1033-12.2.0.19307</vt:lpwstr>
  </property>
</Properties>
</file>