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A089-1351-4DD3-BDEA-D2C7DF42C49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FBC78-49E8-446F-AFD2-C2EA2CEA61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dirty="0" smtClean="0"/>
              <a:t>Css1 -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6"/>
            <a:ext cx="8572560" cy="5572164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 </a:t>
            </a:r>
            <a:r>
              <a:rPr lang="en-US" dirty="0" smtClean="0"/>
              <a:t>style sheet </a:t>
            </a:r>
            <a:r>
              <a:rPr lang="en-US" dirty="0"/>
              <a:t>named </a:t>
            </a:r>
            <a:r>
              <a:rPr lang="en-US" dirty="0" smtClean="0"/>
              <a:t>style.css</a:t>
            </a:r>
            <a:r>
              <a:rPr lang="en-US" dirty="0"/>
              <a:t> to improve the appearance of your About Me </a:t>
            </a:r>
            <a:r>
              <a:rPr lang="en-US" dirty="0" smtClean="0"/>
              <a:t>page(create a web page that describes about your self.</a:t>
            </a:r>
            <a:endParaRPr lang="en-US" dirty="0"/>
          </a:p>
          <a:p>
            <a:r>
              <a:rPr lang="en-US" dirty="0"/>
              <a:t>Change the color of at least two elements</a:t>
            </a:r>
          </a:p>
          <a:p>
            <a:r>
              <a:rPr lang="en-US" dirty="0"/>
              <a:t>Change the font properties (family, size, weight, or style) of at least two elements. Some standard fonts: Arial, Arial Black, Verdana, Trebuchet MS, Georgia, Tahoma, Courier New, Times New </a:t>
            </a:r>
            <a:r>
              <a:rPr lang="en-US" dirty="0" smtClean="0"/>
              <a:t>Roman)</a:t>
            </a:r>
            <a:endParaRPr lang="en-US" dirty="0"/>
          </a:p>
          <a:p>
            <a:r>
              <a:rPr lang="en-US" dirty="0"/>
              <a:t>Change at least one other thing (e.g. background color, text alignment, etc.)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0D4D58-098C-42A0-BE8D-65474FC46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45" y="1373268"/>
            <a:ext cx="4800600" cy="53054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2291870-8570-4640-8359-52DA1EDFE196}"/>
              </a:ext>
            </a:extLst>
          </p:cNvPr>
          <p:cNvSpPr txBox="1">
            <a:spLocks/>
          </p:cNvSpPr>
          <p:nvPr/>
        </p:nvSpPr>
        <p:spPr>
          <a:xfrm>
            <a:off x="357158" y="214290"/>
            <a:ext cx="835824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Css2 - Basic Layout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peech Bubble: Rectangle 11">
            <a:extLst>
              <a:ext uri="{FF2B5EF4-FFF2-40B4-BE49-F238E27FC236}">
                <a16:creationId xmlns:a16="http://schemas.microsoft.com/office/drawing/2014/main" xmlns="" id="{841E71BC-5767-4DE8-BE01-8FB97D06F791}"/>
              </a:ext>
            </a:extLst>
          </p:cNvPr>
          <p:cNvSpPr/>
          <p:nvPr/>
        </p:nvSpPr>
        <p:spPr>
          <a:xfrm>
            <a:off x="302523" y="1679832"/>
            <a:ext cx="3394834" cy="4633735"/>
          </a:xfrm>
          <a:prstGeom prst="wedgeRectCallout">
            <a:avLst>
              <a:gd name="adj1" fmla="val 68204"/>
              <a:gd name="adj2" fmla="val -33222"/>
            </a:avLst>
          </a:prstGeom>
          <a:solidFill>
            <a:srgbClr val="7C1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 background color: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rgb</a:t>
            </a:r>
            <a:r>
              <a:rPr lang="en-US" dirty="0"/>
              <a:t>(245, 245, 245)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Deafault color for h1, h2, h3, h4, h5, h6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Rgb (33,33,33)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Deafault color for 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Rgb (70, 70, 70)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wrapper box,  Give it background color -&gt;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wrapper box create 3 boxes for the header, content, and footer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visualize you can add border for each until you get familiar with the layout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CA8ADA1-DC23-4FA0-B476-E87052C687C6}"/>
              </a:ext>
            </a:extLst>
          </p:cNvPr>
          <p:cNvSpPr txBox="1">
            <a:spLocks/>
          </p:cNvSpPr>
          <p:nvPr/>
        </p:nvSpPr>
        <p:spPr>
          <a:xfrm>
            <a:off x="542952" y="428605"/>
            <a:ext cx="7886700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Basic Layout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cont’d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A34F6A-688B-48DC-B1ED-53C105E9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63" y="1432624"/>
            <a:ext cx="4367420" cy="4925334"/>
          </a:xfrm>
          <a:prstGeom prst="rect">
            <a:avLst/>
          </a:prstGeom>
        </p:spPr>
      </p:pic>
      <p:sp>
        <p:nvSpPr>
          <p:cNvPr id="6" name="Speech Bubble: Rectangle 8">
            <a:extLst>
              <a:ext uri="{FF2B5EF4-FFF2-40B4-BE49-F238E27FC236}">
                <a16:creationId xmlns:a16="http://schemas.microsoft.com/office/drawing/2014/main" xmlns="" id="{0D21B574-43ED-41A3-A9F6-BCA880CDCED8}"/>
              </a:ext>
            </a:extLst>
          </p:cNvPr>
          <p:cNvSpPr/>
          <p:nvPr/>
        </p:nvSpPr>
        <p:spPr>
          <a:xfrm>
            <a:off x="365029" y="2855150"/>
            <a:ext cx="3394834" cy="1871751"/>
          </a:xfrm>
          <a:prstGeom prst="wedgeRectCallout">
            <a:avLst>
              <a:gd name="adj1" fmla="val 61177"/>
              <a:gd name="adj2" fmla="val -79243"/>
            </a:avLst>
          </a:prstGeom>
          <a:solidFill>
            <a:srgbClr val="7C1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header box into band and navigation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content box into main content and sidebar </a:t>
            </a:r>
            <a:r>
              <a:rPr lang="en-US" dirty="0" err="1"/>
              <a:t>secion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8286807" cy="6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peech Bubble: Rectangle 8">
            <a:extLst>
              <a:ext uri="{FF2B5EF4-FFF2-40B4-BE49-F238E27FC236}">
                <a16:creationId xmlns:a16="http://schemas.microsoft.com/office/drawing/2014/main" xmlns="" id="{B37C9CE0-B3E2-4548-BA22-281BBEAB264F}"/>
              </a:ext>
            </a:extLst>
          </p:cNvPr>
          <p:cNvSpPr/>
          <p:nvPr/>
        </p:nvSpPr>
        <p:spPr>
          <a:xfrm>
            <a:off x="5357818" y="1643051"/>
            <a:ext cx="3394834" cy="5000660"/>
          </a:xfrm>
          <a:prstGeom prst="wedgeRectCallout">
            <a:avLst>
              <a:gd name="adj1" fmla="val -68423"/>
              <a:gd name="adj2" fmla="val -24642"/>
            </a:avLst>
          </a:prstGeom>
          <a:solidFill>
            <a:srgbClr val="7C1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all borders add for development purpose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margin among header, content and footer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necessary padding for each box as shown in the screen shot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 the navigation bar as shown above also include mouse over effect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the space between paragraphs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headings must be capitalized by default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Logo attributes must be added inside the CSS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Css1 - Exercise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Abu Ayub</dc:creator>
  <cp:lastModifiedBy>Abu Ayub</cp:lastModifiedBy>
  <cp:revision>3</cp:revision>
  <dcterms:created xsi:type="dcterms:W3CDTF">2023-05-18T07:12:49Z</dcterms:created>
  <dcterms:modified xsi:type="dcterms:W3CDTF">2023-05-18T07:39:14Z</dcterms:modified>
</cp:coreProperties>
</file>