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1E4D-8469-42D0-8248-69643C17788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0543-0DED-4004-9FB3-99281D8FD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3C6B3-B53B-4DC1-B604-3AF9DBA3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57" y="365127"/>
            <a:ext cx="7886700" cy="992172"/>
          </a:xfrm>
        </p:spPr>
        <p:txBody>
          <a:bodyPr/>
          <a:lstStyle/>
          <a:p>
            <a:r>
              <a:rPr lang="en-US" dirty="0"/>
              <a:t>Exercise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A5FC3-CE10-4A9B-B4FD-5C86336C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4422"/>
            <a:ext cx="7886700" cy="535785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/>
              <a:t>Write a JavaScript function to find the area of a triangle where lengths of the three of its sides are 5, 6, 7.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97A12-E74B-4A97-8799-1ABA2A7007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7B7F99-2E53-46F5-9F35-5775B90536C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Area of a triangle">
            <a:extLst>
              <a:ext uri="{FF2B5EF4-FFF2-40B4-BE49-F238E27FC236}">
                <a16:creationId xmlns:a16="http://schemas.microsoft.com/office/drawing/2014/main" xmlns="" id="{1560CA5D-FD87-41A6-8C65-9756F5CB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9314" y="2928934"/>
            <a:ext cx="6185371" cy="370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520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C341D2-D1D1-472F-910A-5F9B877D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2250"/>
            <a:ext cx="7886700" cy="920734"/>
          </a:xfrm>
        </p:spPr>
        <p:txBody>
          <a:bodyPr/>
          <a:lstStyle/>
          <a:p>
            <a:r>
              <a:rPr lang="en-US" dirty="0"/>
              <a:t>Exercise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3F2413-F1B3-4A0F-9086-9A220726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JavaScript program to determine whether a given year is a leap year in the Gregorian calendar.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81A7B0-58AD-4CB8-9B34-5ACFD07A6F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7B7F99-2E53-46F5-9F35-5775B90536C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JavaScript: Check whether a given year is a leap year in the Gregorian calendar">
            <a:extLst>
              <a:ext uri="{FF2B5EF4-FFF2-40B4-BE49-F238E27FC236}">
                <a16:creationId xmlns:a16="http://schemas.microsoft.com/office/drawing/2014/main" xmlns="" id="{C15C17BB-6C13-4669-97C7-341F7154C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2805285"/>
            <a:ext cx="78295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87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E330B0-2C59-472B-B6D0-CCC0888E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BD22C-E52F-4DAB-89E8-3B397C16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</a:t>
            </a:r>
            <a:r>
              <a:rPr lang="en-US" dirty="0"/>
              <a:t>a JavaScript program to calculate multiplication and division of two numbers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CC8D3A-071A-4C1A-B6C4-1539E7DE3A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7B7F99-2E53-46F5-9F35-5775B90536C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JavaScript: Calculate multiplication and division of two numbers">
            <a:extLst>
              <a:ext uri="{FF2B5EF4-FFF2-40B4-BE49-F238E27FC236}">
                <a16:creationId xmlns:a16="http://schemas.microsoft.com/office/drawing/2014/main" xmlns="" id="{DCC82A45-E5F5-4EA8-A9A1-A1D0040E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1576" y="2763043"/>
            <a:ext cx="4536374" cy="29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804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704F7-5527-4FA5-A39F-AEC5A1E3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321E2-D87E-4E0E-99BB-02C96DC2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JavaScript program to check two given numbers and return true if one of the number is 50 or if their sum is 50.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062E25-D78C-4737-B8CF-263AD50530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7B7F99-2E53-46F5-9F35-5775B90536C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 descr="JavaScript: Check two given numbers and return true if one of the number is 50 or if their sum is 50">
            <a:extLst>
              <a:ext uri="{FF2B5EF4-FFF2-40B4-BE49-F238E27FC236}">
                <a16:creationId xmlns:a16="http://schemas.microsoft.com/office/drawing/2014/main" xmlns="" id="{228381D6-A6FC-4939-863A-973D50221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27301"/>
            <a:ext cx="6667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1853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5EF92-C8E5-46DA-B47F-1CB1DB5B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357167"/>
            <a:ext cx="7143750" cy="64294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DFE5C9-09CC-4016-9695-511F7173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2984"/>
            <a:ext cx="7886700" cy="5033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0" i="0" dirty="0" smtClean="0">
                <a:effectLst/>
                <a:latin typeface="Helvetica" panose="020B0604020202020204" pitchFamily="34" charset="0"/>
              </a:rPr>
              <a:t>Write 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a JavaScript program to create a new string adding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in front of a given string. If the given string begins with "</a:t>
            </a:r>
            <a:r>
              <a:rPr lang="en-US" sz="2000" b="0" i="0" dirty="0" err="1">
                <a:effectLst/>
                <a:latin typeface="Helvetica" panose="020B0604020202020204" pitchFamily="34" charset="0"/>
              </a:rPr>
              <a:t>Py</a:t>
            </a:r>
            <a:r>
              <a:rPr lang="en-US" sz="2000" b="0" i="0" dirty="0">
                <a:effectLst/>
                <a:latin typeface="Helvetica" panose="020B0604020202020204" pitchFamily="34" charset="0"/>
              </a:rPr>
              <a:t>" then return the original string.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8D6775-C080-4E03-B945-CC8CFB82A1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7B7F99-2E53-46F5-9F35-5775B90536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 descr="JavaScript: Create a new string adding ">
            <a:extLst>
              <a:ext uri="{FF2B5EF4-FFF2-40B4-BE49-F238E27FC236}">
                <a16:creationId xmlns:a16="http://schemas.microsoft.com/office/drawing/2014/main" xmlns="" id="{79EE1874-D9CB-4552-9D67-E2BE6692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8709" y="2344705"/>
            <a:ext cx="4426582" cy="392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0647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Exercise  1</vt:lpstr>
      <vt:lpstr>Exercise  2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 1</dc:title>
  <dc:creator>Abu Ayub</dc:creator>
  <cp:lastModifiedBy>Abu Ayub</cp:lastModifiedBy>
  <cp:revision>1</cp:revision>
  <dcterms:created xsi:type="dcterms:W3CDTF">2023-05-25T07:58:59Z</dcterms:created>
  <dcterms:modified xsi:type="dcterms:W3CDTF">2023-05-25T08:06:43Z</dcterms:modified>
</cp:coreProperties>
</file>