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39DF-3B33-4F66-ABCE-BDA4788DF22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36A3-5C1F-496E-B010-6D27644F3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Exercise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Image, </a:t>
            </a:r>
            <a:r>
              <a:rPr lang="en-US" dirty="0" smtClean="0"/>
              <a:t>i</a:t>
            </a:r>
            <a:r>
              <a:rPr lang="en-US" dirty="0" smtClean="0"/>
              <a:t>mage Cap and 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Write  </a:t>
            </a:r>
            <a:r>
              <a:rPr lang="en-US" sz="4000" dirty="0" smtClean="0"/>
              <a:t>html Code to embed image, image cap, audio and video player to html document 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Start practicing with html form using a simple sign in page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2968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Create register form add the form controls as indicated with appropriate attributes 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0099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Exercise 2</vt:lpstr>
      <vt:lpstr>Image, image Cap and MM</vt:lpstr>
      <vt:lpstr>Form Start practicing with html form using a simple sign in page </vt:lpstr>
      <vt:lpstr>Create register form add the form controls as indicated with appropriate attributes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 2</dc:title>
  <dc:creator>Abu Ayub</dc:creator>
  <cp:lastModifiedBy>Abu Ayub</cp:lastModifiedBy>
  <cp:revision>4</cp:revision>
  <dcterms:created xsi:type="dcterms:W3CDTF">2023-05-03T18:47:28Z</dcterms:created>
  <dcterms:modified xsi:type="dcterms:W3CDTF">2023-05-03T19:48:51Z</dcterms:modified>
</cp:coreProperties>
</file>