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0DF3-E20E-49BB-95A9-BDE3AF20531B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830A-FAAB-49AB-9788-94F05C358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02DC85-F6CF-4110-9249-6D713318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642918"/>
            <a:ext cx="6357982" cy="621510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2844" y="71414"/>
            <a:ext cx="878687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1.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Write an Html code that display the following web page content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46076"/>
            <a:ext cx="8643998" cy="65403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Maiandra GD" pitchFamily="34" charset="0"/>
              </a:rPr>
              <a:t>2. Write an Html Code that produce the following </a:t>
            </a:r>
            <a:endParaRPr lang="en-US" sz="2800" dirty="0">
              <a:latin typeface="Maiandra GD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D98673-83CF-4498-AC4D-B13494D9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14422"/>
            <a:ext cx="8215370" cy="5000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2. Write an Html Code that produce the following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Abu Ayub</dc:creator>
  <cp:lastModifiedBy>Abu Ayub</cp:lastModifiedBy>
  <cp:revision>4</cp:revision>
  <dcterms:created xsi:type="dcterms:W3CDTF">2023-04-27T09:00:38Z</dcterms:created>
  <dcterms:modified xsi:type="dcterms:W3CDTF">2023-05-17T07:38:51Z</dcterms:modified>
</cp:coreProperties>
</file>