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00DF3-E20E-49BB-95A9-BDE3AF2053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A830A-FAAB-49AB-9788-94F05C358B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00380"/>
            <a:ext cx="8229600" cy="1143000"/>
          </a:xfrm>
        </p:spPr>
        <p:txBody>
          <a:bodyPr/>
          <a:lstStyle/>
          <a:p>
            <a:r>
              <a:rPr lang="en-US" dirty="0" smtClean="0"/>
              <a:t>Lab Exercises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02DC85-F6CF-4110-9249-6D7133180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785794"/>
            <a:ext cx="6357982" cy="607223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2844" y="71414"/>
            <a:ext cx="878687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1.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iandra GD" pitchFamily="34" charset="0"/>
                <a:ea typeface="+mj-ea"/>
                <a:cs typeface="+mj-cs"/>
              </a:rPr>
              <a:t>Write an Html code that display the following web page content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aiandra GD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46076"/>
            <a:ext cx="8643998" cy="654032"/>
          </a:xfrm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latin typeface="Maiandra GD" pitchFamily="34" charset="0"/>
              </a:rPr>
              <a:t>2. Write an Html Code that produce the following </a:t>
            </a:r>
            <a:endParaRPr lang="en-US" sz="2800" dirty="0">
              <a:latin typeface="Maiandra GD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D98673-83CF-4498-AC4D-B13494D9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1214422"/>
            <a:ext cx="8215370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500042"/>
            <a:ext cx="8929718" cy="54118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sz="2800" dirty="0" smtClean="0">
                <a:latin typeface="Maiandra GD" pitchFamily="34" charset="0"/>
              </a:rPr>
              <a:t>Create an image that composed of various Ethiopian Universities logo and then create image map to navigate to the official site of the Universities. </a:t>
            </a:r>
            <a:endParaRPr lang="en-US" dirty="0" smtClean="0">
              <a:latin typeface="Maiandra G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52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Lab Exercises</vt:lpstr>
      <vt:lpstr>Slide 2</vt:lpstr>
      <vt:lpstr>2. Write an Html Code that produce the following 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Abu Ayub</dc:creator>
  <cp:lastModifiedBy>Abu Ayub</cp:lastModifiedBy>
  <cp:revision>2</cp:revision>
  <dcterms:created xsi:type="dcterms:W3CDTF">2023-04-27T09:00:38Z</dcterms:created>
  <dcterms:modified xsi:type="dcterms:W3CDTF">2023-04-27T09:16:41Z</dcterms:modified>
</cp:coreProperties>
</file>