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0CCD4D-324C-4E6F-8737-6C4E738489A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CCD4D-324C-4E6F-8737-6C4E738489A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CCD4D-324C-4E6F-8737-6C4E738489A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0CCD4D-324C-4E6F-8737-6C4E738489A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CCD4D-324C-4E6F-8737-6C4E738489A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0CCD4D-324C-4E6F-8737-6C4E738489AA}"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0CCD4D-324C-4E6F-8737-6C4E738489AA}" type="datetimeFigureOut">
              <a:rPr lang="en-US" smtClean="0"/>
              <a:pPr/>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0CCD4D-324C-4E6F-8737-6C4E738489AA}" type="datetimeFigureOut">
              <a:rPr lang="en-US" smtClean="0"/>
              <a:pPr/>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CCD4D-324C-4E6F-8737-6C4E738489AA}" type="datetimeFigureOut">
              <a:rPr lang="en-US" smtClean="0"/>
              <a:pPr/>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CCD4D-324C-4E6F-8737-6C4E738489AA}"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CCD4D-324C-4E6F-8737-6C4E738489AA}"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D672F-BAE8-4151-B814-650B3423B6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CCD4D-324C-4E6F-8737-6C4E738489AA}" type="datetimeFigureOut">
              <a:rPr lang="en-US" smtClean="0"/>
              <a:pPr/>
              <a:t>5/9/2018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D672F-BAE8-4151-B814-650B3423B6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p:txBody>
          <a:bodyPr/>
          <a:lstStyle/>
          <a:p>
            <a:r>
              <a:rPr lang="en-US" dirty="0" smtClean="0"/>
              <a:t>Operating System Security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Kerberos protocol</a:t>
            </a:r>
          </a:p>
          <a:p>
            <a:r>
              <a:rPr lang="en-US" dirty="0" smtClean="0"/>
              <a:t>Calendar/Scheduler Demon- case study Linux</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Autofit/>
          </a:bodyPr>
          <a:lstStyle/>
          <a:p>
            <a:r>
              <a:rPr lang="en-US" sz="2800" dirty="0" smtClean="0"/>
              <a:t>Security refers to providing a protection system to computer system resources such as CPU, memory, disk, software programs and most importantly data/information stored in the computer system. </a:t>
            </a:r>
          </a:p>
          <a:p>
            <a:r>
              <a:rPr lang="en-US" sz="2800" dirty="0" smtClean="0"/>
              <a:t>If a computer program is run by unauthorized user then he/she may cause severe damage to computer or data stored in it. </a:t>
            </a:r>
          </a:p>
          <a:p>
            <a:r>
              <a:rPr lang="en-US" sz="2800" dirty="0" smtClean="0"/>
              <a:t>So a computer system must be protected against unauthorized access, malicious access to system memory, viruses, worms etc.</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Security</a:t>
            </a:r>
            <a:endParaRPr lang="en-US" dirty="0"/>
          </a:p>
        </p:txBody>
      </p:sp>
      <p:sp>
        <p:nvSpPr>
          <p:cNvPr id="3" name="Content Placeholder 2"/>
          <p:cNvSpPr>
            <a:spLocks noGrp="1"/>
          </p:cNvSpPr>
          <p:nvPr>
            <p:ph idx="1"/>
          </p:nvPr>
        </p:nvSpPr>
        <p:spPr/>
        <p:txBody>
          <a:bodyPr/>
          <a:lstStyle/>
          <a:p>
            <a:r>
              <a:rPr lang="en-US" dirty="0" smtClean="0"/>
              <a:t>Authentication </a:t>
            </a:r>
          </a:p>
          <a:p>
            <a:r>
              <a:rPr lang="en-US" dirty="0" smtClean="0"/>
              <a:t>One Time passwords</a:t>
            </a:r>
          </a:p>
          <a:p>
            <a:r>
              <a:rPr lang="en-US" dirty="0" smtClean="0"/>
              <a:t> Program Threats </a:t>
            </a:r>
          </a:p>
          <a:p>
            <a:r>
              <a:rPr lang="en-US" dirty="0" smtClean="0"/>
              <a:t>System Threats</a:t>
            </a:r>
          </a:p>
          <a:p>
            <a:r>
              <a:rPr lang="en-US" dirty="0" smtClean="0"/>
              <a:t> Computer Security Classifications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Authentication refers to identifying  each user of the system and associating the executing programs with those users.</a:t>
            </a:r>
          </a:p>
          <a:p>
            <a:r>
              <a:rPr lang="en-US" sz="2800" dirty="0" smtClean="0"/>
              <a:t> It is the responsibility of the Operating System to create a protection system which ensures that a user who is running a particular program is authentic. </a:t>
            </a:r>
          </a:p>
          <a:p>
            <a:r>
              <a:rPr lang="en-US" sz="2800" dirty="0" smtClean="0"/>
              <a:t>Operating Systems generally identifies/authenticates users using following three ways:</a:t>
            </a:r>
          </a:p>
          <a:p>
            <a:pPr lvl="1"/>
            <a:r>
              <a:rPr lang="en-US" sz="2400" b="1" dirty="0" smtClean="0"/>
              <a:t>Username / Password </a:t>
            </a:r>
            <a:r>
              <a:rPr lang="en-US" sz="2400" dirty="0" smtClean="0"/>
              <a:t>- User need to enter a registered username and password with Operating system to login into the system.</a:t>
            </a:r>
          </a:p>
          <a:p>
            <a:pPr lvl="1"/>
            <a:r>
              <a:rPr lang="en-US" sz="2400" b="1" dirty="0" smtClean="0"/>
              <a:t>User card/key </a:t>
            </a:r>
            <a:r>
              <a:rPr lang="en-US" sz="2400" dirty="0" smtClean="0"/>
              <a:t>- User need to punch card in card slot, or enter key generated by key generator in option provided by operating system to login into the system.</a:t>
            </a:r>
          </a:p>
          <a:p>
            <a:pPr lvl="1"/>
            <a:r>
              <a:rPr lang="en-US" sz="2000" b="1" dirty="0" smtClean="0"/>
              <a:t>User attribute</a:t>
            </a:r>
            <a:r>
              <a:rPr lang="en-US" sz="2000" dirty="0" smtClean="0"/>
              <a:t> - fingerprint/ eye retina pattern/ signature - User need to pass his/her attribute via designated input device used by operating system to login into the system.</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passwords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time passwords provides additional security along with normal authentication. </a:t>
            </a:r>
          </a:p>
          <a:p>
            <a:r>
              <a:rPr lang="en-US" dirty="0" smtClean="0"/>
              <a:t>In One-Time Password system, a unique password is required every time a user tries to login into the system. </a:t>
            </a:r>
          </a:p>
          <a:p>
            <a:r>
              <a:rPr lang="en-US" dirty="0" smtClean="0"/>
              <a:t>Once a one-time password is used then it can not be used again. One time password are implemented in various ways.</a:t>
            </a:r>
          </a:p>
          <a:p>
            <a:pPr lvl="1"/>
            <a:r>
              <a:rPr lang="en-US" b="1" dirty="0" smtClean="0"/>
              <a:t>Random numbers </a:t>
            </a:r>
            <a:r>
              <a:rPr lang="en-US" dirty="0" smtClean="0"/>
              <a:t>- Users are provided cards having numbers printed along with corresponding alphabets. System asks for numbers corresponding to few alphabets randomly chosen.</a:t>
            </a:r>
          </a:p>
          <a:p>
            <a:pPr lvl="1" algn="just"/>
            <a:r>
              <a:rPr lang="en-US" b="1" dirty="0" smtClean="0"/>
              <a:t>Secret key </a:t>
            </a:r>
            <a:r>
              <a:rPr lang="en-US" dirty="0" smtClean="0"/>
              <a:t>- </a:t>
            </a:r>
            <a:r>
              <a:rPr lang="en-US" dirty="0" smtClean="0"/>
              <a:t>Users </a:t>
            </a:r>
            <a:r>
              <a:rPr lang="en-US" dirty="0" smtClean="0"/>
              <a:t>are provided a hardware device which can create a secret id mapped with user id. System asks for such secret id which is to be generated every time prior to login.</a:t>
            </a:r>
          </a:p>
          <a:p>
            <a:pPr lvl="1"/>
            <a:r>
              <a:rPr lang="en-US" b="1" dirty="0" smtClean="0"/>
              <a:t>Network password </a:t>
            </a:r>
            <a:r>
              <a:rPr lang="en-US" dirty="0" smtClean="0"/>
              <a:t>- Some commercial applications send one time password to user on registered mobile/ email which is required to be entered prior to login.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Threats</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1700" dirty="0" smtClean="0"/>
              <a:t>Operating system's processes and kernel do the designated task as instructed. </a:t>
            </a:r>
          </a:p>
          <a:p>
            <a:r>
              <a:rPr lang="en-US" sz="1700" dirty="0" smtClean="0"/>
              <a:t>If a user program made these process do malicious tasks then it is known as Program Threats. </a:t>
            </a:r>
          </a:p>
          <a:p>
            <a:r>
              <a:rPr lang="en-US" sz="1700" dirty="0" smtClean="0"/>
              <a:t>One of the common example of program threat is a program installed in a computer which can store and send user credentials via network to some hacker.</a:t>
            </a:r>
          </a:p>
          <a:p>
            <a:r>
              <a:rPr lang="en-US" sz="1700" dirty="0" smtClean="0"/>
              <a:t>Following is the list of some well known program threats:</a:t>
            </a:r>
          </a:p>
          <a:p>
            <a:pPr lvl="1"/>
            <a:r>
              <a:rPr lang="en-US" sz="1700" b="1" dirty="0" smtClean="0"/>
              <a:t>Trojan Horse </a:t>
            </a:r>
            <a:r>
              <a:rPr lang="en-US" sz="1700" dirty="0" smtClean="0"/>
              <a:t>- Such program traps user login credentials and stores them to send to malicious user who can later on login into a computer and can access system resources.</a:t>
            </a:r>
          </a:p>
          <a:p>
            <a:pPr lvl="1"/>
            <a:r>
              <a:rPr lang="en-US" sz="1700" b="1" dirty="0" smtClean="0"/>
              <a:t>Trap Door</a:t>
            </a:r>
            <a:r>
              <a:rPr lang="en-US" sz="1700" dirty="0" smtClean="0"/>
              <a:t> - If a program which is designed to work as required, have a security hole in its code and perform illegal action without the knowledge of user then it is called to have a trap door. </a:t>
            </a:r>
          </a:p>
          <a:p>
            <a:pPr lvl="1"/>
            <a:r>
              <a:rPr lang="en-US" sz="1700" b="1" dirty="0" smtClean="0"/>
              <a:t>Logic Bomb- </a:t>
            </a:r>
            <a:r>
              <a:rPr lang="en-US" sz="1700" dirty="0" smtClean="0"/>
              <a:t>- Logic bomb is a situation when a program misbehaves only when certain conditions met otherwise it works as a genuine program. It is harder to detect. </a:t>
            </a:r>
          </a:p>
          <a:p>
            <a:pPr lvl="1"/>
            <a:r>
              <a:rPr lang="en-US" sz="1700" b="1" dirty="0" smtClean="0"/>
              <a:t>Virus</a:t>
            </a:r>
            <a:r>
              <a:rPr lang="en-US" sz="1700" dirty="0" smtClean="0"/>
              <a:t> - Virus as name suggest can replicate themselves on computer system .They are highly dangerous and can modify/delete user files, crash systems. A virus is generally a small code embedded in a program. </a:t>
            </a:r>
          </a:p>
          <a:p>
            <a:pPr lvl="1"/>
            <a:r>
              <a:rPr lang="en-US" sz="1700" dirty="0" smtClean="0"/>
              <a:t>As user accesses the program, the virus starts getting embedded in other files/ programs and can make systems unusable.</a:t>
            </a:r>
            <a:endParaRPr lang="en-US" sz="17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Threats</a:t>
            </a:r>
            <a:endParaRPr lang="en-US" dirty="0"/>
          </a:p>
        </p:txBody>
      </p:sp>
      <p:sp>
        <p:nvSpPr>
          <p:cNvPr id="3" name="Content Placeholder 2"/>
          <p:cNvSpPr>
            <a:spLocks noGrp="1"/>
          </p:cNvSpPr>
          <p:nvPr>
            <p:ph idx="1"/>
          </p:nvPr>
        </p:nvSpPr>
        <p:spPr/>
        <p:txBody>
          <a:bodyPr>
            <a:noAutofit/>
          </a:bodyPr>
          <a:lstStyle/>
          <a:p>
            <a:r>
              <a:rPr lang="en-US" sz="1800" dirty="0" smtClean="0"/>
              <a:t>System threats refers to misuse of system services and network connections to put user in trouble. </a:t>
            </a:r>
          </a:p>
          <a:p>
            <a:r>
              <a:rPr lang="en-US" sz="1800" dirty="0" smtClean="0"/>
              <a:t>System threats can be used to launch program threats on a complete network called as program attack. </a:t>
            </a:r>
          </a:p>
          <a:p>
            <a:r>
              <a:rPr lang="en-US" sz="1800" dirty="0" smtClean="0"/>
              <a:t>System threats creates such an environment that operating system resources/ user files are </a:t>
            </a:r>
            <a:r>
              <a:rPr lang="en-US" sz="1800" dirty="0" err="1" smtClean="0"/>
              <a:t>mis</a:t>
            </a:r>
            <a:r>
              <a:rPr lang="en-US" sz="1800" dirty="0" smtClean="0"/>
              <a:t>-used. </a:t>
            </a:r>
          </a:p>
          <a:p>
            <a:r>
              <a:rPr lang="en-US" sz="1800" dirty="0" smtClean="0"/>
              <a:t>Following is the list of some well known system threats.</a:t>
            </a:r>
          </a:p>
          <a:p>
            <a:pPr lvl="1"/>
            <a:r>
              <a:rPr lang="en-US" sz="1800" dirty="0" smtClean="0"/>
              <a:t>Worm -Worm is a process which can choked down a system performance by using system resources to extreme levels.</a:t>
            </a:r>
          </a:p>
          <a:p>
            <a:pPr lvl="2"/>
            <a:r>
              <a:rPr lang="en-US" sz="1800" dirty="0" smtClean="0"/>
              <a:t>A Worm process generates its multiple copies where each copy uses system resources, prevents all other processes to get required resources. Worms processes can even shut down an entire network. </a:t>
            </a:r>
          </a:p>
          <a:p>
            <a:pPr lvl="1"/>
            <a:r>
              <a:rPr lang="en-US" sz="1800" dirty="0" smtClean="0"/>
              <a:t>Port Scanning - Port scanning is a mechanism or means by which a hacker can detects system vulnerabilities to make an attack on the system. </a:t>
            </a:r>
          </a:p>
          <a:p>
            <a:pPr lvl="1"/>
            <a:r>
              <a:rPr lang="en-US" sz="1800" dirty="0" smtClean="0"/>
              <a:t>Denial of Service - Denial of service attacks normally prevents user to make legitimate use of the system. For example user may not be able to use internet if denial of service attacks browser's content settings.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Security Classifications</a:t>
            </a:r>
            <a:endParaRPr lang="en-US" dirty="0"/>
          </a:p>
        </p:txBody>
      </p:sp>
      <p:sp>
        <p:nvSpPr>
          <p:cNvPr id="3" name="Content Placeholder 2"/>
          <p:cNvSpPr>
            <a:spLocks noGrp="1"/>
          </p:cNvSpPr>
          <p:nvPr>
            <p:ph idx="1"/>
          </p:nvPr>
        </p:nvSpPr>
        <p:spPr/>
        <p:txBody>
          <a:bodyPr>
            <a:normAutofit/>
          </a:bodyPr>
          <a:lstStyle/>
          <a:p>
            <a:r>
              <a:rPr lang="en-US" dirty="0" smtClean="0"/>
              <a:t>As per the U.S. Department of Defense Trusted Computer System's Evaluation Criteria there are four security classifications in computer systems: A, B, C, and D. </a:t>
            </a:r>
          </a:p>
          <a:p>
            <a:r>
              <a:rPr lang="en-US" dirty="0" smtClean="0"/>
              <a:t>This is widely used specifications to determine and model the security of systems and of security solutions.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Computer Security classifications</a:t>
            </a:r>
          </a:p>
          <a:p>
            <a:pPr lvl="1"/>
            <a:r>
              <a:rPr lang="en-US" dirty="0" smtClean="0"/>
              <a:t>Type A, B, C, 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875</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Chapter 6</vt:lpstr>
      <vt:lpstr>Security</vt:lpstr>
      <vt:lpstr>Elements of Security</vt:lpstr>
      <vt:lpstr>Authentication </vt:lpstr>
      <vt:lpstr>One Time passwords</vt:lpstr>
      <vt:lpstr>Program Threats</vt:lpstr>
      <vt:lpstr>System Threats</vt:lpstr>
      <vt:lpstr>Computer Security Classifications</vt:lpstr>
      <vt:lpstr>Assignment</vt:lpstr>
      <vt:lpstr>Assignment…</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Admin</dc:creator>
  <cp:lastModifiedBy>Admin</cp:lastModifiedBy>
  <cp:revision>10</cp:revision>
  <dcterms:created xsi:type="dcterms:W3CDTF">2016-05-25T07:56:03Z</dcterms:created>
  <dcterms:modified xsi:type="dcterms:W3CDTF">2018-05-09T07:20:11Z</dcterms:modified>
</cp:coreProperties>
</file>