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DD4A-8281-4433-B6F2-429C772D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AAB72-D3AD-49A0-8074-BACAD95A7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47EF-284C-4DCD-B971-6B46572F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AC04-5E5C-44C2-ACE3-C14986F5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4529-CFC8-49C7-964A-BE0ED3D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085-A610-4211-90AB-0F38CC8A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75EE0-0B05-4A9E-8BCA-0E91F4CCA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9F98-9E15-43A1-BDAF-606F9E91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6501-775B-46BB-ADA4-CF6A3BBD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73FA-6B59-4B1A-852E-AEE54BCB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6E710-B685-47A4-9419-EB45C5B96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F33C-B575-45D4-99D0-1C6D8E3B3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F872-174C-494F-8CE1-9DD2F76D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2F96-1A6E-4E5B-910E-A1E8F130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36A0-3DB6-4F2C-B7DA-425B8841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16CF-9CAF-40E3-B22F-860E490F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0277"/>
            <a:ext cx="11668835" cy="658457"/>
          </a:xfrm>
        </p:spPr>
        <p:txBody>
          <a:bodyPr>
            <a:normAutofit/>
          </a:bodyPr>
          <a:lstStyle>
            <a:lvl1pPr algn="ctr"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1E94-ED14-4757-903C-F254D524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668734"/>
            <a:ext cx="11668835" cy="5508229"/>
          </a:xfrm>
        </p:spPr>
        <p:txBody>
          <a:bodyPr/>
          <a:lstStyle>
            <a:lvl1pPr algn="just">
              <a:lnSpc>
                <a:spcPct val="120000"/>
              </a:lnSpc>
              <a:spcBef>
                <a:spcPts val="0"/>
              </a:spcBef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2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20000"/>
              </a:lnSpc>
              <a:spcBef>
                <a:spcPts val="0"/>
              </a:spcBef>
              <a:defRPr sz="23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20000"/>
              </a:lnSpc>
              <a:spcBef>
                <a:spcPts val="0"/>
              </a:spcBef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20000"/>
              </a:lnSpc>
              <a:spcBef>
                <a:spcPts val="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2D01-322A-4A36-9C4B-A37A14D5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389D-F34E-46F3-BF4C-F035E5C2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8998-47A3-4B23-9CA5-F6A4C5E3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E507-C485-4495-A16B-07020919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7069E-9549-4236-A9FD-D67DEF06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29E-561F-4EB7-A636-3E82432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4004-8E40-4DAF-A5EB-922BFDF2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D799-919B-469B-A2EA-04B6C492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2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1AB9-D140-42D2-B605-95774CD0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4745-73BC-4933-BB88-20BCB9091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C2336-FBC6-4534-B4EE-5B607623D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AACA8-B185-47A7-9B8D-BA7A7DAF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B1F36-2CF3-4291-ABEF-EE74C517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C842F-A0CF-4056-A4AF-8658C7F0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1267-B2A0-4DF2-837E-1C6240CD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B301-63F4-45CA-9A43-1B45EFB3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020D-D283-4818-9403-E33C26FEF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2BA4A-DA5B-4321-BCB0-790C45087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437F6-6A5F-4EDF-A8D9-0D9064DC4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E82B3-8701-48AC-8AE3-EB967AC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895DC-233A-49BA-BAF7-E30FB660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80AAE-7FDE-4F59-8EEB-08BB179C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34F7-D4E5-43FD-9E86-5097DF0A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823E4-D02C-4349-B239-57F31C81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AE177-4FC3-4550-AFF1-423CBB69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6845A-A918-47A1-8020-386A3B9A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3CB21-54F0-4DA3-BE21-A65D588D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91C0E-AAA0-4EEC-9D68-03332CEB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E43C8-F8AA-4ED6-840F-31601A42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CA59-9206-41BF-8782-1E12B95B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15E8-47C0-4FA6-AED4-4ED497CA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4A841-8B96-462F-B1B7-DF8510A6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6C339-887C-451C-84A4-C47BA79D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BD01A-91ED-4A21-9726-14DDB8D1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18020-5E84-47B9-83A5-22623139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500A-494F-4D28-8624-54F60F52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7DABF-6E14-4BFF-A51F-E79598E33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1A9A8-8400-4BCB-8444-185C9C22D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02D74-0096-4241-96AF-D86B3812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6C77-68B4-4B12-A04C-8D27FFC4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27048-564B-4195-8045-049B6D97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7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594CA-751F-446D-B113-FA69EB98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F0933-8514-43BE-A43A-41D6F70E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A5F4-C5FC-419F-B514-9E6938A52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52B79-FBE4-4D1F-83E3-ECC13373AFC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922D9-F8E4-44E9-850D-F53AC7B7C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274F-48C3-4558-9FB9-247432099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192B-90D6-4CEA-AAF6-7E8A6604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9D1C-C00C-44B7-98E8-78F8E52D0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Three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75EDA-686E-4067-AA05-8690E1167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RFC Document Evaluation Report</a:t>
            </a:r>
          </a:p>
        </p:txBody>
      </p:sp>
    </p:spTree>
    <p:extLst>
      <p:ext uri="{BB962C8B-B14F-4D97-AF65-F5344CB8AC3E}">
        <p14:creationId xmlns:p14="http://schemas.microsoft.com/office/powerpoint/2010/main" val="185311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0D73-909F-43C5-8DA1-7DA3BB60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of 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DF75-2ED7-4E02-987C-7337DC43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668734"/>
            <a:ext cx="11668835" cy="595373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Title, RFC number, 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Stage of the Standard (Proposed, Draft, or Internet). If it is not standard, specify the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 the main contribution of the draft in not more than 500 words.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impact of this draft from your perspective?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Proposed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 RFC replaced by another RFC? Mention the new RFC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IANA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Security Consideration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Rate the writing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Did you have or re-read sections?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Were algorithms clearly explained?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Does the have a logical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this paper give you ideas for future work, projects, or connections to other work? 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1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FA55-837E-4B61-9166-75052013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RFCs for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EF4D-B2E3-487F-97FF-315873B8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One – RFC 2553</a:t>
            </a:r>
          </a:p>
          <a:p>
            <a:r>
              <a:rPr lang="en-US" dirty="0"/>
              <a:t>Group Two – RFC 2460</a:t>
            </a:r>
          </a:p>
          <a:p>
            <a:r>
              <a:rPr lang="en-US" dirty="0"/>
              <a:t>Group Three – RFC 5927</a:t>
            </a:r>
          </a:p>
          <a:p>
            <a:r>
              <a:rPr lang="en-US" dirty="0"/>
              <a:t>Group Four – RFC 4941</a:t>
            </a:r>
          </a:p>
          <a:p>
            <a:r>
              <a:rPr lang="en-US" dirty="0"/>
              <a:t>Group Five – RFC 4291</a:t>
            </a:r>
          </a:p>
          <a:p>
            <a:r>
              <a:rPr lang="en-US" dirty="0"/>
              <a:t>Group Six – RFC 3513 		</a:t>
            </a:r>
            <a:endParaRPr lang="en-US" b="1" dirty="0"/>
          </a:p>
          <a:p>
            <a:r>
              <a:rPr lang="en-US" dirty="0"/>
              <a:t>Group Seven – RFC 1519</a:t>
            </a:r>
          </a:p>
          <a:p>
            <a:r>
              <a:rPr lang="en-US" dirty="0"/>
              <a:t>Group Eight – RFC 3124</a:t>
            </a:r>
          </a:p>
          <a:p>
            <a:r>
              <a:rPr lang="en-US" dirty="0"/>
              <a:t>Group Nine – RFC 4953</a:t>
            </a:r>
          </a:p>
        </p:txBody>
      </p:sp>
    </p:spTree>
    <p:extLst>
      <p:ext uri="{BB962C8B-B14F-4D97-AF65-F5344CB8AC3E}">
        <p14:creationId xmlns:p14="http://schemas.microsoft.com/office/powerpoint/2010/main" val="355018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4366-2142-45C1-BF2B-D345DC03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9237-900B-42E2-A268-12958D32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E-mail, July 9, 2019 until 4:00 p.m. </a:t>
            </a:r>
          </a:p>
          <a:p>
            <a:r>
              <a:rPr lang="en-US" dirty="0"/>
              <a:t>Document should be in .pdf format.</a:t>
            </a:r>
          </a:p>
        </p:txBody>
      </p:sp>
    </p:spTree>
    <p:extLst>
      <p:ext uri="{BB962C8B-B14F-4D97-AF65-F5344CB8AC3E}">
        <p14:creationId xmlns:p14="http://schemas.microsoft.com/office/powerpoint/2010/main" val="153897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Assignment Three</vt:lpstr>
      <vt:lpstr>Content of the Report</vt:lpstr>
      <vt:lpstr>RFCs for Groups</vt:lpstr>
      <vt:lpstr>Submission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Nesredien</dc:creator>
  <cp:lastModifiedBy>Nesredien</cp:lastModifiedBy>
  <cp:revision>9</cp:revision>
  <dcterms:created xsi:type="dcterms:W3CDTF">2019-06-10T07:08:14Z</dcterms:created>
  <dcterms:modified xsi:type="dcterms:W3CDTF">2019-06-10T08:00:11Z</dcterms:modified>
</cp:coreProperties>
</file>