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5" r:id="rId11"/>
    <p:sldId id="266" r:id="rId12"/>
    <p:sldId id="268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10486C-A7E3-43E2-891C-3FE58AE25098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D:\DMU\2011\MobileProgramming\References\meti%20tutlane%20android\www.tutlane.com\tutorial\android\android-fragments-with-examples.html" TargetMode="External"/><Relationship Id="rId2" Type="http://schemas.openxmlformats.org/officeDocument/2006/relationships/hyperlink" Target="file:///D:\DMU\2011\MobileProgramming\References\meti%20tutlane%20android\www.tutlane.com\tutorial\android\android-activity-lifecyc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Menu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Chapter </a:t>
            </a:r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07F4A6-8E02-4989-BC90-0F974E1305B2}"/>
              </a:ext>
            </a:extLst>
          </p:cNvPr>
          <p:cNvSpPr/>
          <p:nvPr/>
        </p:nvSpPr>
        <p:spPr>
          <a:xfrm>
            <a:off x="228600" y="408087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public class 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MainActivity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extends 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AppCompatActivity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implements 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PopupMenu.OnMenuItemClickListener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{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8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@Override</a:t>
            </a:r>
            <a:br>
              <a:rPr lang="en-US" dirty="0">
                <a:solidFill>
                  <a:srgbClr val="8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protected void 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onCreate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(Bundle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savedInstanceState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 {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super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.onCreate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savedInstanceState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setContentView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R.layout.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activity_main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 Button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btn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= (Button)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findViewById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R.id.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btnShow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btn.setOnClickListener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new 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View.OnClickListener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8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@Override</a:t>
            </a:r>
            <a:br>
              <a:rPr lang="en-US" dirty="0">
                <a:solidFill>
                  <a:srgbClr val="8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public void 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onClick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(View v) {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   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PopupMenu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popup =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new 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PopupMenu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MainActivity.</a:t>
            </a:r>
            <a:r>
              <a:rPr lang="en-US" dirty="0" err="1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, v);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   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popup.setOnMenuItemClickListener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MainActivity.</a:t>
            </a:r>
            <a:r>
              <a:rPr lang="en-US" dirty="0" err="1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   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popup.inflate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R.menu.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popup_menu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   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popup.show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();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 }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 });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}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3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A83234-588D-4C85-84CF-9FEF9BDEECA4}"/>
              </a:ext>
            </a:extLst>
          </p:cNvPr>
          <p:cNvSpPr/>
          <p:nvPr/>
        </p:nvSpPr>
        <p:spPr>
          <a:xfrm>
            <a:off x="304800" y="166092"/>
            <a:ext cx="8610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solidFill>
                  <a:srgbClr val="8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@Override</a:t>
            </a:r>
            <a:br>
              <a:rPr lang="en-US" dirty="0">
                <a:solidFill>
                  <a:srgbClr val="8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public </a:t>
            </a:r>
            <a:r>
              <a:rPr lang="en-US" dirty="0" err="1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onMenuItemClick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MenuItem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item) {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Toast.makeText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, 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"Selected Item: "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item.getTitle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Toast.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LENGTH_SHORT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).show();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switch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item.getItemId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()) {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case 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R.id.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inbox_item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    </a:t>
            </a:r>
            <a: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// do your code</a:t>
            </a:r>
            <a:b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return true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case 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R.id.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compose_item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    </a:t>
            </a:r>
            <a: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// do your code</a:t>
            </a:r>
            <a:b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return true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case 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R.id.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outbox_item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    </a:t>
            </a:r>
            <a: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// do your code</a:t>
            </a:r>
            <a:b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return true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case 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R.id.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spam_item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    </a:t>
            </a:r>
            <a: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// do your code</a:t>
            </a:r>
            <a:b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return true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case 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R.id.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logout_item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    </a:t>
            </a:r>
            <a: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// do your code</a:t>
            </a:r>
            <a:b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08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return true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return false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 }    }  }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3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0F50-D225-40B2-990C-3876D5B6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51FF2-471C-4791-90FB-525B61F90A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android service? List some android services.</a:t>
            </a:r>
          </a:p>
          <a:p>
            <a:r>
              <a:rPr lang="en-US" dirty="0"/>
              <a:t>What is android menu?</a:t>
            </a:r>
          </a:p>
          <a:p>
            <a:r>
              <a:rPr lang="en-US" dirty="0"/>
              <a:t>Discuss the differences between option, context and popup menus.</a:t>
            </a:r>
          </a:p>
        </p:txBody>
      </p:sp>
    </p:spTree>
    <p:extLst>
      <p:ext uri="{BB962C8B-B14F-4D97-AF65-F5344CB8AC3E}">
        <p14:creationId xmlns:p14="http://schemas.microsoft.com/office/powerpoint/2010/main" val="308267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6868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Menu</a:t>
            </a:r>
            <a:r>
              <a:rPr lang="en-US" dirty="0"/>
              <a:t> is a part of user interface (UI) component which is used to handle some common functionality around the application</a:t>
            </a:r>
          </a:p>
          <a:p>
            <a:r>
              <a:rPr lang="en-US" dirty="0"/>
              <a:t>useful for displaying additional options that are not directly visible on the main UI of an application</a:t>
            </a:r>
          </a:p>
          <a:p>
            <a:r>
              <a:rPr lang="en-US" dirty="0"/>
              <a:t>Menu can be defined in separate XML file and use that file in our </a:t>
            </a:r>
            <a:r>
              <a:rPr lang="en-US" dirty="0">
                <a:hlinkClick r:id="rId2" tooltip="Android Activities with Examples"/>
              </a:rPr>
              <a:t>activities</a:t>
            </a:r>
            <a:r>
              <a:rPr lang="en-US" dirty="0"/>
              <a:t> or </a:t>
            </a:r>
            <a:r>
              <a:rPr lang="en-US" dirty="0">
                <a:hlinkClick r:id="rId3" tooltip="Android Fragments with Examples"/>
              </a:rPr>
              <a:t>fragments</a:t>
            </a:r>
            <a:r>
              <a:rPr lang="en-US" dirty="0"/>
              <a:t> based on our requirements. </a:t>
            </a:r>
          </a:p>
          <a:p>
            <a:r>
              <a:rPr lang="en-US" b="1" dirty="0"/>
              <a:t>Define android menu</a:t>
            </a:r>
          </a:p>
          <a:p>
            <a:pPr lvl="1"/>
            <a:r>
              <a:rPr lang="en-US" dirty="0"/>
              <a:t>create a new folder </a:t>
            </a:r>
            <a:r>
              <a:rPr lang="en-US" b="1" dirty="0"/>
              <a:t>menu</a:t>
            </a:r>
            <a:r>
              <a:rPr lang="en-US" dirty="0"/>
              <a:t> inside of our project resource directory (</a:t>
            </a:r>
            <a:r>
              <a:rPr lang="en-US" b="1" dirty="0"/>
              <a:t>res/menu/</a:t>
            </a:r>
            <a:r>
              <a:rPr lang="en-US" dirty="0"/>
              <a:t>) and add a new XML file to build the menu</a:t>
            </a:r>
          </a:p>
          <a:p>
            <a:pPr lvl="1"/>
            <a:r>
              <a:rPr lang="en-US" dirty="0"/>
              <a:t>Use menu, item and group(Optional) xml tags</a:t>
            </a:r>
          </a:p>
          <a:p>
            <a:pPr lvl="1"/>
            <a:r>
              <a:rPr lang="en-US" dirty="0"/>
              <a:t>You can also create sub menu </a:t>
            </a:r>
          </a:p>
          <a:p>
            <a:pPr marL="320040" lvl="1" indent="0">
              <a:buNone/>
            </a:pPr>
            <a:r>
              <a:rPr lang="en-US" dirty="0"/>
              <a:t>&lt;item&gt;</a:t>
            </a:r>
          </a:p>
          <a:p>
            <a:pPr marL="320040" lvl="1" indent="0">
              <a:buNone/>
            </a:pPr>
            <a:r>
              <a:rPr lang="en-US" dirty="0"/>
              <a:t>	&lt;menu&gt;&lt;item&gt;&lt;/item&gt;&lt;/menu&gt;</a:t>
            </a:r>
          </a:p>
          <a:p>
            <a:pPr marL="320040" lvl="1" indent="0">
              <a:buNone/>
            </a:pPr>
            <a:r>
              <a:rPr lang="en-US" dirty="0"/>
              <a:t>&lt;/item&gt;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MenuInflater.inflate</a:t>
            </a:r>
            <a:r>
              <a:rPr lang="en-US" b="1" dirty="0"/>
              <a:t>()</a:t>
            </a:r>
            <a:r>
              <a:rPr lang="en-US" dirty="0"/>
              <a:t>  to load the menu from an activity and define an event handler to inform what to perform when the menu is selected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Creating Menu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Creating Sub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30B59-ADC6-44FE-B28A-3F5F088C1DA1}"/>
              </a:ext>
            </a:extLst>
          </p:cNvPr>
          <p:cNvSpPr/>
          <p:nvPr/>
        </p:nvSpPr>
        <p:spPr>
          <a:xfrm>
            <a:off x="208670" y="685800"/>
            <a:ext cx="8686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&lt;?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xml version=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"1.0" 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encoding=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"utf-8"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?&gt;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menu 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xmlns: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"http://schemas.android.com/</a:t>
            </a:r>
            <a:r>
              <a:rPr lang="en-US" dirty="0" err="1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apk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/res/android"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item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"@+id/inbox“ 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:icon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"@drawable/</a:t>
            </a:r>
            <a:r>
              <a:rPr lang="en-US" dirty="0" err="1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ic_inbox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:title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"@string/inbox"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item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"@+id/compose"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:icon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"@drawable/</a:t>
            </a:r>
            <a:r>
              <a:rPr lang="en-US" dirty="0" err="1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ic_compose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:title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"@string/compose"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:showAsAction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ifRoom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item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"@+id/outbox“ 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:icon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"@drawable/</a:t>
            </a:r>
            <a:r>
              <a:rPr lang="en-US" dirty="0" err="1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ic_outbox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:title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"@string/outbox"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menu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&gt;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3757DA-F67C-47D8-8C55-FFC3A91FC287}"/>
              </a:ext>
            </a:extLst>
          </p:cNvPr>
          <p:cNvSpPr/>
          <p:nvPr/>
        </p:nvSpPr>
        <p:spPr>
          <a:xfrm>
            <a:off x="248530" y="3566161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&lt;?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xml version=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"1.0" 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encoding=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"utf-8"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?&gt;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menu …&gt;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item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"@+id/file"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:title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"@string/file"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&lt;!-- "file" submenu --&gt;</a:t>
            </a:r>
            <a:b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menu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item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"@+id/</a:t>
            </a:r>
            <a:r>
              <a:rPr lang="en-US" dirty="0" err="1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create_new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:title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"@string/</a:t>
            </a:r>
            <a:r>
              <a:rPr lang="en-US" dirty="0" err="1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create_new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 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item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"@+id/open"  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:title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"@string/open"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 &lt;/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menu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&lt;/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item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menu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&gt;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9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Types of Android Menu</a:t>
            </a:r>
          </a:p>
          <a:p>
            <a:pPr lvl="0"/>
            <a:r>
              <a:rPr lang="en-US" dirty="0"/>
              <a:t>Options Menu</a:t>
            </a:r>
          </a:p>
          <a:p>
            <a:pPr lvl="0"/>
            <a:r>
              <a:rPr lang="en-US" dirty="0"/>
              <a:t>Context Menu</a:t>
            </a:r>
          </a:p>
          <a:p>
            <a:pPr lvl="0"/>
            <a:r>
              <a:rPr lang="en-US" dirty="0"/>
              <a:t>Popup Menu</a:t>
            </a:r>
          </a:p>
          <a:p>
            <a:pPr marL="0" indent="0">
              <a:buNone/>
            </a:pPr>
            <a:r>
              <a:rPr lang="en-US" b="1" dirty="0"/>
              <a:t>Option Menu</a:t>
            </a:r>
          </a:p>
          <a:p>
            <a:r>
              <a:rPr lang="en-US" dirty="0"/>
              <a:t>useful to implement actions that have a global impact on the app, such as Settings, Search,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0596EC-B806-4F46-B76A-0A0B672504FF}"/>
              </a:ext>
            </a:extLst>
          </p:cNvPr>
          <p:cNvSpPr/>
          <p:nvPr/>
        </p:nvSpPr>
        <p:spPr>
          <a:xfrm>
            <a:off x="457200" y="3390900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&lt;?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xml version=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"1.0" 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encoding=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"utf-8"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?&gt;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menu 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xmlns: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"http://schemas.android.com/</a:t>
            </a:r>
            <a:r>
              <a:rPr lang="en-US" dirty="0" err="1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apk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/res/android"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item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"@+id/inbox"</a:t>
            </a:r>
            <a:b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:icon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"@drawable/</a:t>
            </a:r>
            <a:r>
              <a:rPr lang="en-US" dirty="0" err="1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ic_inbox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:title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"@string/inbox"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item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"@+id/compose"</a:t>
            </a:r>
            <a:b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:icon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"@drawable/</a:t>
            </a:r>
            <a:r>
              <a:rPr lang="en-US" dirty="0" err="1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ic_compose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:title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"@string/compose"</a:t>
            </a:r>
            <a:b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:showAsAction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ifRoom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&lt;/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menu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&gt;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9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/>
          </a:bodyPr>
          <a:lstStyle/>
          <a:p>
            <a:r>
              <a:rPr lang="en-US" dirty="0"/>
              <a:t>Loading android option menu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Handling android option menu click 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97CA8-CD45-4CE1-8784-13552DE5C444}"/>
              </a:ext>
            </a:extLst>
          </p:cNvPr>
          <p:cNvSpPr/>
          <p:nvPr/>
        </p:nvSpPr>
        <p:spPr>
          <a:xfrm>
            <a:off x="304800" y="685800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solidFill>
                  <a:srgbClr val="8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@Override</a:t>
            </a:r>
            <a:br>
              <a:rPr lang="en-US" dirty="0">
                <a:solidFill>
                  <a:srgbClr val="8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public </a:t>
            </a:r>
            <a:r>
              <a:rPr lang="en-US" dirty="0" err="1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onCreateOptionsMenu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(Menu menu) {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MenuInflater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inflater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getMenuInflater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();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inflater.inflate(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R.menu.menu_example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, menu);</a:t>
            </a:r>
          </a:p>
          <a:p>
            <a:pPr latinLnBrk="1"/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Return true;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970545-7356-4DA2-9389-4AE046BC6471}"/>
              </a:ext>
            </a:extLst>
          </p:cNvPr>
          <p:cNvSpPr/>
          <p:nvPr/>
        </p:nvSpPr>
        <p:spPr>
          <a:xfrm>
            <a:off x="304800" y="2971800"/>
            <a:ext cx="861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solidFill>
                  <a:srgbClr val="8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@Override</a:t>
            </a:r>
            <a:br>
              <a:rPr lang="en-US" dirty="0">
                <a:solidFill>
                  <a:srgbClr val="8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public </a:t>
            </a:r>
            <a:r>
              <a:rPr lang="en-US" dirty="0" err="1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onOptionsItemSelected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MenuItem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item) {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switch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item.getItemId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()) {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case 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R.id.inbox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// do something</a:t>
            </a:r>
            <a:b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return true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case 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R.id.compose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// do something</a:t>
            </a:r>
            <a:b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return true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return super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onOptionsItemSelected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(item);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}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5E1911-504A-4180-88BE-AD32870F8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onOptionsItemSelected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032307-252A-421C-9005-3DC1E48C2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onOptionsItemSelected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"/>
            <a:ext cx="86868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Context Menu</a:t>
            </a:r>
          </a:p>
          <a:p>
            <a:r>
              <a:rPr lang="en-US" dirty="0"/>
              <a:t>a floating menu that appears when the user performs a long click on an element </a:t>
            </a:r>
          </a:p>
          <a:p>
            <a:r>
              <a:rPr lang="en-US" dirty="0"/>
              <a:t>more like the menu which displayed on right click in Windows or Linux</a:t>
            </a:r>
          </a:p>
          <a:p>
            <a:r>
              <a:rPr lang="en-US" dirty="0"/>
              <a:t>It does not support any item shortcuts and item 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FC4584-43BE-4E3D-92C4-B2D1F64AFE29}"/>
              </a:ext>
            </a:extLst>
          </p:cNvPr>
          <p:cNvSpPr/>
          <p:nvPr/>
        </p:nvSpPr>
        <p:spPr>
          <a:xfrm>
            <a:off x="304800" y="290828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&lt;?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xml version=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"1.0" 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encoding=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"utf-8"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?&gt;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LinearLayout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xmlns: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"http://schemas.android.com/</a:t>
            </a:r>
            <a:r>
              <a:rPr lang="en-US" dirty="0" err="1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apk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/res/android"</a:t>
            </a:r>
            <a:b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:layout_width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match_parent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:layout_height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match_parent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:orientation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"vertical"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Button</a:t>
            </a:r>
            <a:b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"@+id/</a:t>
            </a:r>
            <a:r>
              <a:rPr lang="en-US" dirty="0" err="1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btnShow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:layout_width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wrap_content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:layout_height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wrap_content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:text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"Long press me"</a:t>
            </a:r>
            <a:b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:layout_marginTop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"200dp"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:layout_marginLeft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"100dp"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&lt;/</a:t>
            </a:r>
            <a:r>
              <a:rPr lang="en-US" dirty="0" err="1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LinearLayout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&gt;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98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"/>
            <a:ext cx="8686800" cy="6477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Handling </a:t>
            </a:r>
            <a:r>
              <a:rPr lang="en-US" dirty="0" err="1"/>
              <a:t>ContextMenu</a:t>
            </a:r>
            <a:r>
              <a:rPr lang="en-US" dirty="0"/>
              <a:t> click event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69517B-080B-449B-BF6B-AD9663B8B412}"/>
              </a:ext>
            </a:extLst>
          </p:cNvPr>
          <p:cNvSpPr/>
          <p:nvPr/>
        </p:nvSpPr>
        <p:spPr>
          <a:xfrm>
            <a:off x="1066800" y="5027474"/>
            <a:ext cx="701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solidFill>
                  <a:srgbClr val="8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@Override</a:t>
            </a:r>
            <a:br>
              <a:rPr lang="en-US" dirty="0">
                <a:solidFill>
                  <a:srgbClr val="8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public </a:t>
            </a:r>
            <a:r>
              <a:rPr lang="en-US" dirty="0" err="1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onContextItemSelected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MenuItem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item) {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if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item.getTitle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() == 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"Inbox"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 {        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// do your coding   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else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{    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return  false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;    }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return true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0B77A-8D4C-41F5-8940-97BDF67BC9EC}"/>
              </a:ext>
            </a:extLst>
          </p:cNvPr>
          <p:cNvSpPr/>
          <p:nvPr/>
        </p:nvSpPr>
        <p:spPr>
          <a:xfrm>
            <a:off x="152400" y="78545"/>
            <a:ext cx="8991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solidFill>
                  <a:srgbClr val="8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@Override</a:t>
            </a:r>
            <a:br>
              <a:rPr lang="en-US" dirty="0">
                <a:solidFill>
                  <a:srgbClr val="8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protected void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onCreate(Bundle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savedInstanceState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 {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super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.onCreate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savedInstanceState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setContentView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R.layout.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activity_main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Button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btn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= (Button)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findViewById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R.id.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btnShow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registerForContextMenu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btn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8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@Override</a:t>
            </a:r>
            <a:br>
              <a:rPr lang="en-US" dirty="0">
                <a:solidFill>
                  <a:srgbClr val="8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public void 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onCreateContextMenu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ContextMenu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menu, View v,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ContextMenu.ContextMenuInfo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menuInfo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 {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super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.onCreateContextMenu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(menu, v,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menuInfo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menu.setHeaderTitle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"Context Menu"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menu.add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v.getId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(), 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, 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"Inbox"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);//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groupId,ItemId,order,Title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menu.add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v.getId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(), 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, </a:t>
            </a:r>
            <a:r>
              <a:rPr lang="en-US" dirty="0">
                <a:solidFill>
                  <a:srgbClr val="88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"Outbox"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);   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1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"/>
            <a:ext cx="86868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Popup Menu</a:t>
            </a:r>
          </a:p>
          <a:p>
            <a:r>
              <a:rPr lang="en-US" dirty="0"/>
              <a:t>displays a list of items in a vertical list that’s anchored to the view that invoked the menu </a:t>
            </a:r>
          </a:p>
          <a:p>
            <a:r>
              <a:rPr lang="en-US" dirty="0"/>
              <a:t>It does not support any item shortcuts and item icons</a:t>
            </a:r>
          </a:p>
          <a:p>
            <a:r>
              <a:rPr lang="en-US" dirty="0"/>
              <a:t>Popup menu is available with API level 11 (Android 3.0) and higher versions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DA8F2E-2441-4469-A177-E1BF356F6A67}"/>
              </a:ext>
            </a:extLst>
          </p:cNvPr>
          <p:cNvSpPr/>
          <p:nvPr/>
        </p:nvSpPr>
        <p:spPr>
          <a:xfrm>
            <a:off x="228600" y="3012281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&lt;?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xml version=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"1.0" 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encoding=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"utf-8"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?&gt;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LinearLayout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xmlns: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"http://schemas.android.com/</a:t>
            </a:r>
            <a:r>
              <a:rPr lang="en-US" dirty="0" err="1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apk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/res/android"</a:t>
            </a:r>
            <a:b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:layout_width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match_parent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:layout_height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match_parent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:orientation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"vertical"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Button</a:t>
            </a:r>
            <a:b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"@+id/</a:t>
            </a:r>
            <a:r>
              <a:rPr lang="en-US" dirty="0" err="1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btnShow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:layout_width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wrap_content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:layout_height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wrap_content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:text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"Show Popup Menu"</a:t>
            </a:r>
            <a:b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:layout_marginTop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"200dp"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:layout_marginLeft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"100dp"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&lt;/</a:t>
            </a:r>
            <a:r>
              <a:rPr lang="en-US" dirty="0" err="1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LinearLayout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&gt;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8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D8AEB9-1F07-4159-9BB1-3F0FED368E92}"/>
              </a:ext>
            </a:extLst>
          </p:cNvPr>
          <p:cNvSpPr/>
          <p:nvPr/>
        </p:nvSpPr>
        <p:spPr>
          <a:xfrm>
            <a:off x="381000" y="1107281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&lt;?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xml version=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"1.0" 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encoding=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"utf-8"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?&gt;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menu 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xmlns: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"http://schemas.android.com/</a:t>
            </a:r>
            <a:r>
              <a:rPr lang="en-US" dirty="0" err="1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apk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/res/android"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item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"@+id/</a:t>
            </a:r>
            <a:r>
              <a:rPr lang="en-US" dirty="0" err="1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inbox_item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:title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"Inbox"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item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"@+id/</a:t>
            </a:r>
            <a:r>
              <a:rPr lang="en-US" dirty="0" err="1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compose_item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:title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"Compose"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item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"@+id/</a:t>
            </a:r>
            <a:r>
              <a:rPr lang="en-US" dirty="0" err="1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outbox_item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 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:title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"Outbox"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item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"@+id/</a:t>
            </a:r>
            <a:r>
              <a:rPr lang="en-US" dirty="0" err="1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spam_item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:title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"Spam"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 &lt;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item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:id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"@+id/</a:t>
            </a:r>
            <a:r>
              <a:rPr lang="en-US" dirty="0" err="1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logout_item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b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660E7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android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:title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"Logout" 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/&gt;</a:t>
            </a:r>
            <a:b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  &lt;/</a:t>
            </a:r>
            <a:r>
              <a:rPr lang="en-US" dirty="0">
                <a:solidFill>
                  <a:srgbClr val="00008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menu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&gt;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06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1">
      <a:dk1>
        <a:srgbClr val="0C0C0C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7337</TotalTime>
  <Words>2498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Franklin Gothic Book</vt:lpstr>
      <vt:lpstr>JetBrains Mono</vt:lpstr>
      <vt:lpstr>Perpetua</vt:lpstr>
      <vt:lpstr>Segoe UI</vt:lpstr>
      <vt:lpstr>Times New Roman</vt:lpstr>
      <vt:lpstr>Wingdings 2</vt:lpstr>
      <vt:lpstr>Equity</vt:lpstr>
      <vt:lpstr>Chapter 4</vt:lpstr>
      <vt:lpstr>Menu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Molla</dc:creator>
  <cp:lastModifiedBy>ADMIN</cp:lastModifiedBy>
  <cp:revision>424</cp:revision>
  <cp:lastPrinted>2019-04-22T07:12:16Z</cp:lastPrinted>
  <dcterms:created xsi:type="dcterms:W3CDTF">2015-10-20T02:24:43Z</dcterms:created>
  <dcterms:modified xsi:type="dcterms:W3CDTF">2021-06-07T04:56:52Z</dcterms:modified>
</cp:coreProperties>
</file>