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DF60-F8B7-4610-9384-B98293F11B1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555D-D057-456A-A3B2-B179C51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10486C-A7E3-43E2-891C-3FE58AE25098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MU\2011\MobileProgramming\References\meti%20tutlane%20android\www.tutlane.com\tutorial\android\android-activity-lifecycle.html" TargetMode="External"/><Relationship Id="rId2" Type="http://schemas.openxmlformats.org/officeDocument/2006/relationships/hyperlink" Target="file:///D:\DMU\2011\MobileProgramming\References\meti%20tutlane%20android\www.tutlane.com\tutorial\android\android-implicit-intents-with-exampl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Telephony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Chapter </a:t>
            </a:r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Telephone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android.telephony.TelephonyManager</a:t>
            </a:r>
            <a:r>
              <a:rPr lang="en-US" dirty="0"/>
              <a:t> class provides information about the telephony services such as subscriber id, sim serial number, phone network type etc.</a:t>
            </a:r>
          </a:p>
          <a:p>
            <a:pPr marL="0" indent="0">
              <a:buNone/>
            </a:pPr>
            <a:r>
              <a:rPr lang="en-US" sz="2000" dirty="0"/>
              <a:t>//Get the instance of </a:t>
            </a:r>
            <a:r>
              <a:rPr lang="en-US" sz="2000" dirty="0" err="1"/>
              <a:t>TelephonyManager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TelephonyManager</a:t>
            </a:r>
            <a:r>
              <a:rPr lang="en-US" sz="2000" dirty="0"/>
              <a:t>  tm=(</a:t>
            </a:r>
            <a:r>
              <a:rPr lang="en-US" sz="2000" dirty="0" err="1"/>
              <a:t>TelephonyManager</a:t>
            </a:r>
            <a:r>
              <a:rPr lang="en-US" sz="2000" dirty="0"/>
              <a:t>)</a:t>
            </a:r>
            <a:r>
              <a:rPr lang="en-US" sz="2000" dirty="0" err="1"/>
              <a:t>getSystemService</a:t>
            </a:r>
            <a:r>
              <a:rPr lang="en-US" sz="2000" dirty="0"/>
              <a:t>(</a:t>
            </a:r>
            <a:r>
              <a:rPr lang="en-US" sz="2000" dirty="0" err="1"/>
              <a:t>Context.TELEPHONY_SERVICE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 //Calling the methods of </a:t>
            </a:r>
            <a:r>
              <a:rPr lang="en-US" sz="2000" dirty="0" err="1"/>
              <a:t>TelephonyManager</a:t>
            </a:r>
            <a:r>
              <a:rPr lang="en-US" sz="2000" dirty="0"/>
              <a:t> the returns the information  </a:t>
            </a:r>
          </a:p>
          <a:p>
            <a:pPr marL="0" indent="0">
              <a:buNone/>
            </a:pPr>
            <a:r>
              <a:rPr lang="en-US" sz="2000" dirty="0"/>
              <a:t>        String </a:t>
            </a:r>
            <a:r>
              <a:rPr lang="en-US" sz="2000" dirty="0" err="1"/>
              <a:t>IMEINumber</a:t>
            </a:r>
            <a:r>
              <a:rPr lang="en-US" sz="2000" dirty="0"/>
              <a:t>=tm</a:t>
            </a:r>
            <a:r>
              <a:rPr lang="en-US" sz="2100" dirty="0"/>
              <a:t>. </a:t>
            </a:r>
            <a:r>
              <a:rPr lang="en-US" sz="2100" dirty="0" err="1"/>
              <a:t>getIMEINumber</a:t>
            </a:r>
            <a:r>
              <a:rPr lang="en-US" sz="2100" dirty="0"/>
              <a:t>();  </a:t>
            </a:r>
          </a:p>
          <a:p>
            <a:pPr marL="0" indent="0">
              <a:buNone/>
            </a:pPr>
            <a:r>
              <a:rPr lang="en-US" sz="2000" dirty="0"/>
              <a:t>        String </a:t>
            </a:r>
            <a:r>
              <a:rPr lang="en-US" sz="2000" dirty="0" err="1"/>
              <a:t>subscriberID</a:t>
            </a:r>
            <a:r>
              <a:rPr lang="en-US" sz="2000" dirty="0"/>
              <a:t>=</a:t>
            </a:r>
            <a:r>
              <a:rPr lang="en-US" sz="2000" dirty="0" err="1"/>
              <a:t>tm.getDeviceId</a:t>
            </a:r>
            <a:r>
              <a:rPr lang="en-US" sz="2000" dirty="0"/>
              <a:t>();  </a:t>
            </a:r>
          </a:p>
          <a:p>
            <a:pPr marL="0" indent="0">
              <a:buNone/>
            </a:pPr>
            <a:r>
              <a:rPr lang="en-US" sz="2000" dirty="0"/>
              <a:t>        String </a:t>
            </a:r>
            <a:r>
              <a:rPr lang="en-US" sz="2000" dirty="0" err="1"/>
              <a:t>phoneID</a:t>
            </a:r>
            <a:r>
              <a:rPr lang="en-US" sz="2000" dirty="0"/>
              <a:t>=tm.getLine1Number();  </a:t>
            </a:r>
          </a:p>
          <a:p>
            <a:pPr marL="0" indent="0">
              <a:buNone/>
            </a:pPr>
            <a:r>
              <a:rPr lang="en-US" sz="2000" dirty="0"/>
              <a:t>        String </a:t>
            </a:r>
            <a:r>
              <a:rPr lang="en-US" sz="2000" dirty="0" err="1"/>
              <a:t>SIMSerialNumber</a:t>
            </a:r>
            <a:r>
              <a:rPr lang="en-US" sz="2000" dirty="0"/>
              <a:t>=</a:t>
            </a:r>
            <a:r>
              <a:rPr lang="en-US" sz="2000" dirty="0" err="1"/>
              <a:t>tm.getSimSerialNumber</a:t>
            </a:r>
            <a:r>
              <a:rPr lang="en-US" sz="2000" dirty="0"/>
              <a:t>();  </a:t>
            </a:r>
          </a:p>
          <a:p>
            <a:pPr marL="0" indent="0">
              <a:buNone/>
            </a:pPr>
            <a:r>
              <a:rPr lang="en-US" sz="2000" dirty="0"/>
              <a:t>        String </a:t>
            </a:r>
            <a:r>
              <a:rPr lang="en-US" sz="2000" dirty="0" err="1"/>
              <a:t>networkCountryISO</a:t>
            </a:r>
            <a:r>
              <a:rPr lang="en-US" sz="2000" dirty="0"/>
              <a:t>=</a:t>
            </a:r>
            <a:r>
              <a:rPr lang="en-US" sz="2000" dirty="0" err="1"/>
              <a:t>tm.getNetworkCountryIso</a:t>
            </a:r>
            <a:r>
              <a:rPr lang="en-US" sz="2000" dirty="0"/>
              <a:t>();  </a:t>
            </a:r>
          </a:p>
          <a:p>
            <a:pPr marL="0" indent="0">
              <a:buNone/>
            </a:pPr>
            <a:r>
              <a:rPr lang="en-US" sz="2000" dirty="0"/>
              <a:t>        String </a:t>
            </a:r>
            <a:r>
              <a:rPr lang="en-US" sz="2000" dirty="0" err="1"/>
              <a:t>SIMCountryISO</a:t>
            </a:r>
            <a:r>
              <a:rPr lang="en-US" sz="2000" dirty="0"/>
              <a:t>=</a:t>
            </a:r>
            <a:r>
              <a:rPr lang="en-US" sz="2000" dirty="0" err="1"/>
              <a:t>tm.getSimCountryIso</a:t>
            </a:r>
            <a:r>
              <a:rPr lang="en-US" sz="2000" dirty="0"/>
              <a:t>();  </a:t>
            </a:r>
          </a:p>
          <a:p>
            <a:pPr marL="0" indent="0">
              <a:buNone/>
            </a:pPr>
            <a:r>
              <a:rPr lang="en-US" sz="2000" dirty="0"/>
              <a:t>        String </a:t>
            </a:r>
            <a:r>
              <a:rPr lang="en-US" sz="2000" dirty="0" err="1"/>
              <a:t>softwareVersion</a:t>
            </a:r>
            <a:r>
              <a:rPr lang="en-US" sz="2000" dirty="0"/>
              <a:t>=</a:t>
            </a:r>
            <a:r>
              <a:rPr lang="en-US" sz="2000" dirty="0" err="1"/>
              <a:t>tm.getDeviceSoftwareVersion</a:t>
            </a:r>
            <a:r>
              <a:rPr lang="en-US" sz="2000" dirty="0"/>
              <a:t>();  </a:t>
            </a:r>
          </a:p>
          <a:p>
            <a:pPr marL="0" indent="0">
              <a:buNone/>
            </a:pPr>
            <a:r>
              <a:rPr lang="en-US" sz="2000" dirty="0"/>
              <a:t>        String </a:t>
            </a:r>
            <a:r>
              <a:rPr lang="en-US" sz="2000" dirty="0" err="1"/>
              <a:t>voiceMailNumber</a:t>
            </a:r>
            <a:r>
              <a:rPr lang="en-US" sz="2000" dirty="0"/>
              <a:t>=</a:t>
            </a:r>
            <a:r>
              <a:rPr lang="en-US" sz="2000" dirty="0" err="1"/>
              <a:t>tm.getVoiceMailNumber</a:t>
            </a:r>
            <a:r>
              <a:rPr lang="en-US" sz="2000" dirty="0"/>
              <a:t>();</a:t>
            </a:r>
          </a:p>
          <a:p>
            <a:r>
              <a:rPr lang="en-US" sz="2200" dirty="0"/>
              <a:t>Give </a:t>
            </a:r>
            <a:r>
              <a:rPr lang="en-US" dirty="0"/>
              <a:t>READ_PHONE_STATE </a:t>
            </a:r>
            <a:r>
              <a:rPr lang="en-US" sz="2200" dirty="0"/>
              <a:t>permission in android manifest file</a:t>
            </a:r>
          </a:p>
          <a:p>
            <a:pPr marL="0" indent="0">
              <a:buNone/>
            </a:pPr>
            <a:r>
              <a:rPr lang="en-US" sz="2200" dirty="0"/>
              <a:t>&lt;uses-permission </a:t>
            </a:r>
            <a:r>
              <a:rPr lang="en-US" sz="2200" dirty="0" err="1"/>
              <a:t>android:name</a:t>
            </a:r>
            <a:r>
              <a:rPr lang="en-US" sz="2200" dirty="0"/>
              <a:t>="</a:t>
            </a:r>
            <a:r>
              <a:rPr lang="en-US" sz="2200" dirty="0" err="1"/>
              <a:t>android.permission.READ_PHONE_STATE</a:t>
            </a:r>
            <a:r>
              <a:rPr lang="en-US" sz="2200" dirty="0"/>
              <a:t>"/&gt;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Autofit/>
          </a:bodyPr>
          <a:lstStyle/>
          <a:p>
            <a:r>
              <a:rPr lang="en-US" sz="2800" b="1" dirty="0"/>
              <a:t>Make a phone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/>
              <a:t>making a phone call from our android applications is done easily by invoking built-in phone calls app using Intents action (</a:t>
            </a:r>
            <a:r>
              <a:rPr lang="en-US" b="1" dirty="0"/>
              <a:t>ACTION_CALL</a:t>
            </a:r>
            <a:r>
              <a:rPr lang="en-US" dirty="0"/>
              <a:t>). </a:t>
            </a:r>
          </a:p>
          <a:p>
            <a:pPr marL="0" indent="0">
              <a:buNone/>
            </a:pPr>
            <a:r>
              <a:rPr lang="en-US" dirty="0"/>
              <a:t>Intent </a:t>
            </a:r>
            <a:r>
              <a:rPr lang="en-US" dirty="0" err="1"/>
              <a:t>callIntent</a:t>
            </a:r>
            <a:r>
              <a:rPr lang="en-US" dirty="0"/>
              <a:t> = new Intent(</a:t>
            </a:r>
            <a:r>
              <a:rPr lang="en-US" dirty="0" err="1"/>
              <a:t>Intent.ACTION_CALL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callIntent.setData</a:t>
            </a:r>
            <a:r>
              <a:rPr lang="en-US" dirty="0"/>
              <a:t>(</a:t>
            </a:r>
            <a:r>
              <a:rPr lang="en-US" dirty="0" err="1"/>
              <a:t>Uri.parse</a:t>
            </a:r>
            <a:r>
              <a:rPr lang="en-US" dirty="0"/>
              <a:t>("</a:t>
            </a:r>
            <a:r>
              <a:rPr lang="en-US" dirty="0" err="1"/>
              <a:t>tel</a:t>
            </a:r>
            <a:r>
              <a:rPr lang="en-US" dirty="0"/>
              <a:t>:" + </a:t>
            </a:r>
            <a:r>
              <a:rPr lang="en-US" dirty="0" err="1"/>
              <a:t>txtPhone.getText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 err="1"/>
              <a:t>startActivity</a:t>
            </a:r>
            <a:r>
              <a:rPr lang="en-US" dirty="0"/>
              <a:t>(</a:t>
            </a:r>
            <a:r>
              <a:rPr lang="en-US" dirty="0" err="1"/>
              <a:t>callIntent</a:t>
            </a:r>
            <a:r>
              <a:rPr lang="en-US" dirty="0"/>
              <a:t>);</a:t>
            </a:r>
          </a:p>
          <a:p>
            <a:r>
              <a:rPr lang="en-US" dirty="0"/>
              <a:t>we need to add a </a:t>
            </a:r>
            <a:r>
              <a:rPr lang="en-US" b="1" dirty="0"/>
              <a:t>CALL_PHONE</a:t>
            </a:r>
            <a:r>
              <a:rPr lang="en-US" dirty="0"/>
              <a:t> permission in our android manifest.</a:t>
            </a:r>
          </a:p>
          <a:p>
            <a:pPr marL="0" indent="0">
              <a:buNone/>
            </a:pPr>
            <a:r>
              <a:rPr lang="en-US" sz="2400" dirty="0"/>
              <a:t>&lt;uses-permission </a:t>
            </a:r>
            <a:r>
              <a:rPr lang="en-US" sz="2400" dirty="0" err="1"/>
              <a:t>android:name</a:t>
            </a:r>
            <a:r>
              <a:rPr lang="en-US" sz="2400" dirty="0"/>
              <a:t>="</a:t>
            </a:r>
            <a:r>
              <a:rPr lang="en-US" sz="2400" dirty="0" err="1"/>
              <a:t>android.permission.CALL_PHONE</a:t>
            </a:r>
            <a:r>
              <a:rPr lang="en-US" sz="2400" dirty="0"/>
              <a:t>" /&gt;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Autofit/>
          </a:bodyPr>
          <a:lstStyle/>
          <a:p>
            <a:r>
              <a:rPr lang="en-US" sz="2800" b="1" dirty="0"/>
              <a:t>Sending 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/>
              <a:t>we can send SMS from our android application in two ways either by </a:t>
            </a:r>
          </a:p>
          <a:p>
            <a:pPr lvl="1"/>
            <a:r>
              <a:rPr lang="en-US" dirty="0"/>
              <a:t>using </a:t>
            </a:r>
            <a:r>
              <a:rPr lang="en-US" b="1" dirty="0" err="1"/>
              <a:t>SMSManager</a:t>
            </a:r>
            <a:r>
              <a:rPr lang="en-US" dirty="0"/>
              <a:t> </a:t>
            </a:r>
            <a:r>
              <a:rPr lang="en-US" dirty="0" err="1"/>
              <a:t>api</a:t>
            </a:r>
            <a:r>
              <a:rPr lang="en-US" dirty="0"/>
              <a:t> or </a:t>
            </a:r>
          </a:p>
          <a:p>
            <a:pPr marL="594360" lvl="2" indent="0">
              <a:buNone/>
            </a:pPr>
            <a:r>
              <a:rPr lang="en-US" dirty="0" err="1"/>
              <a:t>SmsManager</a:t>
            </a:r>
            <a:r>
              <a:rPr lang="en-US" dirty="0"/>
              <a:t> </a:t>
            </a:r>
            <a:r>
              <a:rPr lang="en-US" dirty="0" err="1"/>
              <a:t>smgr</a:t>
            </a:r>
            <a:r>
              <a:rPr lang="en-US" dirty="0"/>
              <a:t> = </a:t>
            </a:r>
            <a:r>
              <a:rPr lang="en-US" dirty="0" err="1"/>
              <a:t>SmsManager.getDefault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smgr.sendTextMessage</a:t>
            </a:r>
            <a:r>
              <a:rPr lang="en-US" dirty="0"/>
              <a:t>(</a:t>
            </a:r>
            <a:r>
              <a:rPr lang="en-US" dirty="0" err="1"/>
              <a:t>MobileNumber,null,Message,null,null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Intents </a:t>
            </a:r>
            <a:r>
              <a:rPr lang="en-US" b="1" dirty="0"/>
              <a:t>ACTION_VIEW </a:t>
            </a:r>
            <a:r>
              <a:rPr lang="en-US" dirty="0"/>
              <a:t>action </a:t>
            </a:r>
          </a:p>
          <a:p>
            <a:pPr marL="594360" lvl="2" indent="0">
              <a:buNone/>
            </a:pPr>
            <a:r>
              <a:rPr lang="en-US" dirty="0"/>
              <a:t>Intent </a:t>
            </a:r>
            <a:r>
              <a:rPr lang="en-US" dirty="0" err="1"/>
              <a:t>sInt</a:t>
            </a:r>
            <a:r>
              <a:rPr lang="en-US" dirty="0"/>
              <a:t> = new Intent(</a:t>
            </a:r>
            <a:r>
              <a:rPr lang="en-US" dirty="0" err="1"/>
              <a:t>Intent.ACTION_VIEW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sInt.putExtra</a:t>
            </a:r>
            <a:r>
              <a:rPr lang="en-US" dirty="0"/>
              <a:t>("address", new String[]{</a:t>
            </a:r>
            <a:r>
              <a:rPr lang="en-US" dirty="0" err="1"/>
              <a:t>txtMobile.getText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()});</a:t>
            </a:r>
            <a:br>
              <a:rPr lang="en-US" dirty="0"/>
            </a:br>
            <a:r>
              <a:rPr lang="en-US" dirty="0" err="1"/>
              <a:t>sInt.putExtra</a:t>
            </a:r>
            <a:r>
              <a:rPr lang="en-US" dirty="0"/>
              <a:t>("sms_body",</a:t>
            </a:r>
            <a:r>
              <a:rPr lang="en-US" dirty="0" err="1"/>
              <a:t>txtMessage.getText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 err="1"/>
              <a:t>sInt.setType</a:t>
            </a:r>
            <a:r>
              <a:rPr lang="en-US" dirty="0"/>
              <a:t>("</a:t>
            </a:r>
            <a:r>
              <a:rPr lang="en-US" dirty="0" err="1"/>
              <a:t>vnd.android-dir</a:t>
            </a:r>
            <a:r>
              <a:rPr lang="en-US" dirty="0"/>
              <a:t>/mms-</a:t>
            </a:r>
            <a:r>
              <a:rPr lang="en-US" dirty="0" err="1"/>
              <a:t>sms</a:t>
            </a:r>
            <a:r>
              <a:rPr lang="en-US" dirty="0"/>
              <a:t>");</a:t>
            </a:r>
          </a:p>
          <a:p>
            <a:r>
              <a:rPr lang="en-US" dirty="0"/>
              <a:t>Make sure to allow </a:t>
            </a:r>
            <a:r>
              <a:rPr lang="en-US" b="1" dirty="0"/>
              <a:t>SEND_SMS </a:t>
            </a:r>
            <a:r>
              <a:rPr lang="en-US" dirty="0"/>
              <a:t>permission android manifest file</a:t>
            </a:r>
          </a:p>
          <a:p>
            <a:pPr marL="0" indent="0">
              <a:buNone/>
            </a:pPr>
            <a:r>
              <a:rPr lang="en-US" sz="2400" dirty="0"/>
              <a:t>&lt;uses-permission </a:t>
            </a:r>
            <a:r>
              <a:rPr lang="en-US" sz="2400" dirty="0" err="1"/>
              <a:t>android:name</a:t>
            </a:r>
            <a:r>
              <a:rPr lang="en-US" sz="2400" dirty="0"/>
              <a:t>="</a:t>
            </a:r>
            <a:r>
              <a:rPr lang="en-US" sz="2400" dirty="0" err="1"/>
              <a:t>android.permission.SEND_SMS</a:t>
            </a:r>
            <a:r>
              <a:rPr lang="en-US" sz="2400" dirty="0"/>
              <a:t>" /&gt;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1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Autofit/>
          </a:bodyPr>
          <a:lstStyle/>
          <a:p>
            <a:r>
              <a:rPr lang="en-US" sz="2800" b="1" dirty="0"/>
              <a:t>Sending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easily send an email from our android application using </a:t>
            </a:r>
            <a:r>
              <a:rPr lang="en-US" b="1" dirty="0"/>
              <a:t>existing email clients </a:t>
            </a:r>
            <a:r>
              <a:rPr lang="en-US" dirty="0"/>
              <a:t>such as </a:t>
            </a:r>
            <a:r>
              <a:rPr lang="en-US" b="1" dirty="0"/>
              <a:t>GMAIL</a:t>
            </a:r>
            <a:r>
              <a:rPr lang="en-US" dirty="0"/>
              <a:t>, </a:t>
            </a:r>
            <a:r>
              <a:rPr lang="en-US" b="1" dirty="0"/>
              <a:t>Outlook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Intent </a:t>
            </a:r>
            <a:r>
              <a:rPr lang="en-US" dirty="0"/>
              <a:t>object in android with proper action (</a:t>
            </a:r>
            <a:r>
              <a:rPr lang="en-US" b="1" dirty="0"/>
              <a:t>ACTION_SEND</a:t>
            </a:r>
            <a:r>
              <a:rPr lang="en-US" dirty="0"/>
              <a:t>) and </a:t>
            </a:r>
            <a:r>
              <a:rPr lang="en-US" b="1" dirty="0"/>
              <a:t>data</a:t>
            </a:r>
            <a:r>
              <a:rPr lang="en-US" dirty="0"/>
              <a:t> will help us to </a:t>
            </a:r>
            <a:r>
              <a:rPr lang="en-US" b="1" dirty="0"/>
              <a:t>launch the available email clients to send </a:t>
            </a:r>
            <a:r>
              <a:rPr lang="en-US" dirty="0"/>
              <a:t>an email in our application</a:t>
            </a:r>
          </a:p>
          <a:p>
            <a:pPr marL="0" indent="0">
              <a:buNone/>
            </a:pPr>
            <a:r>
              <a:rPr lang="en-US" sz="2400" dirty="0"/>
              <a:t>Intent it = new Intent(</a:t>
            </a:r>
            <a:r>
              <a:rPr lang="en-US" sz="2400" dirty="0" err="1"/>
              <a:t>Intent.ACTION_SEND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it.putExtra</a:t>
            </a:r>
            <a:r>
              <a:rPr lang="en-US" sz="2400" dirty="0"/>
              <a:t>(</a:t>
            </a:r>
            <a:r>
              <a:rPr lang="en-US" sz="2400" dirty="0" err="1"/>
              <a:t>Intent.EXTRA_EMAIL</a:t>
            </a:r>
            <a:r>
              <a:rPr lang="en-US" sz="2400" dirty="0"/>
              <a:t>, new String[]{"abc@gmail.com "});</a:t>
            </a:r>
            <a:br>
              <a:rPr lang="en-US" sz="2400" dirty="0"/>
            </a:br>
            <a:r>
              <a:rPr lang="en-US" sz="2400" dirty="0" err="1"/>
              <a:t>it.putExtra</a:t>
            </a:r>
            <a:r>
              <a:rPr lang="en-US" sz="2400" dirty="0"/>
              <a:t>(</a:t>
            </a:r>
            <a:r>
              <a:rPr lang="en-US" sz="2400" dirty="0" err="1"/>
              <a:t>Intent.EXTRA_SUBJECT</a:t>
            </a:r>
            <a:r>
              <a:rPr lang="en-US" sz="2400" dirty="0"/>
              <a:t>, "test");</a:t>
            </a:r>
            <a:br>
              <a:rPr lang="en-US" sz="2400" dirty="0"/>
            </a:br>
            <a:r>
              <a:rPr lang="en-US" sz="2400" dirty="0" err="1"/>
              <a:t>it.putExtra</a:t>
            </a:r>
            <a:r>
              <a:rPr lang="en-US" sz="2400" dirty="0"/>
              <a:t>(</a:t>
            </a:r>
            <a:r>
              <a:rPr lang="en-US" sz="2400" dirty="0" err="1"/>
              <a:t>Intent.EXTRA_TEXT</a:t>
            </a:r>
            <a:r>
              <a:rPr lang="en-US" sz="2400" dirty="0"/>
              <a:t>, "Hello this is to inform you that….");</a:t>
            </a:r>
            <a:br>
              <a:rPr lang="en-US" sz="2400" dirty="0"/>
            </a:br>
            <a:r>
              <a:rPr lang="en-US" sz="2400" dirty="0" err="1"/>
              <a:t>it.setType</a:t>
            </a:r>
            <a:r>
              <a:rPr lang="en-US" sz="2400" dirty="0"/>
              <a:t>("message/rfc822");</a:t>
            </a:r>
          </a:p>
          <a:p>
            <a:pPr lvl="0"/>
            <a:r>
              <a:rPr lang="en-US" b="1" dirty="0"/>
              <a:t>it</a:t>
            </a:r>
            <a:r>
              <a:rPr lang="en-US" dirty="0"/>
              <a:t> - Our local </a:t>
            </a:r>
            <a:r>
              <a:rPr lang="en-US" dirty="0">
                <a:hlinkClick r:id="rId2" tooltip="Android Implicit Intents with Examples"/>
              </a:rPr>
              <a:t>implicit intent</a:t>
            </a:r>
            <a:endParaRPr lang="en-US" dirty="0"/>
          </a:p>
          <a:p>
            <a:pPr lvl="0"/>
            <a:r>
              <a:rPr lang="en-US" b="1" dirty="0"/>
              <a:t>ACTION_SEND</a:t>
            </a:r>
            <a:r>
              <a:rPr lang="en-US" dirty="0"/>
              <a:t> - It’s an </a:t>
            </a:r>
            <a:r>
              <a:rPr lang="en-US" dirty="0">
                <a:hlinkClick r:id="rId3" tooltip="Android Activity with Examples"/>
              </a:rPr>
              <a:t>activity</a:t>
            </a:r>
            <a:r>
              <a:rPr lang="en-US" dirty="0"/>
              <a:t> action which specifies that we are sending some data.</a:t>
            </a:r>
          </a:p>
          <a:p>
            <a:pPr lvl="0"/>
            <a:r>
              <a:rPr lang="en-US" b="1" dirty="0" err="1"/>
              <a:t>putExtra</a:t>
            </a:r>
            <a:r>
              <a:rPr lang="en-US" dirty="0"/>
              <a:t> - add extra information to our Intent. Example: recipient, subject and message</a:t>
            </a:r>
          </a:p>
          <a:p>
            <a:pPr lvl="1"/>
            <a:r>
              <a:rPr lang="en-US" dirty="0"/>
              <a:t>EXTRA_EMAIL - It’s an array of email addresses</a:t>
            </a:r>
          </a:p>
          <a:p>
            <a:pPr lvl="1"/>
            <a:r>
              <a:rPr lang="en-US" dirty="0"/>
              <a:t>EXTRA_SUBJECT - The subject of the email that we want to send</a:t>
            </a:r>
          </a:p>
          <a:p>
            <a:pPr lvl="1"/>
            <a:r>
              <a:rPr lang="en-US" dirty="0"/>
              <a:t>EXTRA_TEXT - The body of the email </a:t>
            </a:r>
          </a:p>
          <a:p>
            <a:r>
              <a:rPr lang="en-US" sz="2400" b="1" dirty="0" err="1"/>
              <a:t>setType</a:t>
            </a:r>
            <a:r>
              <a:rPr lang="en-US" sz="2400" dirty="0"/>
              <a:t> - set the MIME type of data to be sent.  </a:t>
            </a:r>
            <a:r>
              <a:rPr lang="en-US" sz="2400" dirty="0" err="1"/>
              <a:t>Example“</a:t>
            </a:r>
            <a:r>
              <a:rPr lang="en-US" sz="2400" b="1" dirty="0" err="1"/>
              <a:t>message</a:t>
            </a:r>
            <a:r>
              <a:rPr lang="en-US" sz="2400" b="1" dirty="0"/>
              <a:t>/rfc822</a:t>
            </a:r>
            <a:r>
              <a:rPr lang="en-US" sz="2400" dirty="0"/>
              <a:t>” and other MIME types are “</a:t>
            </a:r>
            <a:r>
              <a:rPr lang="en-US" sz="2400" b="1" dirty="0"/>
              <a:t>text/plain</a:t>
            </a:r>
            <a:r>
              <a:rPr lang="en-US" sz="2400" dirty="0"/>
              <a:t>” and “</a:t>
            </a:r>
            <a:r>
              <a:rPr lang="en-US" sz="2400" b="1" dirty="0"/>
              <a:t>image/jpg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need to add </a:t>
            </a:r>
            <a:r>
              <a:rPr lang="en-US" b="1" dirty="0"/>
              <a:t>MIME type</a:t>
            </a:r>
            <a:r>
              <a:rPr lang="en-US" dirty="0"/>
              <a:t> and </a:t>
            </a:r>
            <a:r>
              <a:rPr lang="en-US" b="1" dirty="0"/>
              <a:t>Permission </a:t>
            </a:r>
            <a:r>
              <a:rPr lang="en-US" dirty="0"/>
              <a:t>in our android manifest file code like as shown below</a:t>
            </a:r>
          </a:p>
          <a:p>
            <a:pPr marL="0" indent="0" latinLnBrk="1">
              <a:buNone/>
            </a:pPr>
            <a:r>
              <a:rPr lang="en-US" sz="2800" dirty="0"/>
              <a:t>&lt;manifest …&gt;</a:t>
            </a:r>
            <a:br>
              <a:rPr lang="en-US" sz="2800" dirty="0"/>
            </a:br>
            <a:r>
              <a:rPr lang="en-US" sz="2800" dirty="0"/>
              <a:t>    &lt;application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…</a:t>
            </a:r>
          </a:p>
          <a:p>
            <a:pPr marL="320040" lvl="1" indent="0" latinLnBrk="1">
              <a:buNone/>
            </a:pPr>
            <a:r>
              <a:rPr lang="en-US" dirty="0"/>
              <a:t>          &lt;activity 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        &lt;intent-filter&gt;</a:t>
            </a:r>
            <a:br>
              <a:rPr lang="en-US" dirty="0"/>
            </a:br>
            <a:r>
              <a:rPr lang="en-US" dirty="0"/>
              <a:t>                &lt;action 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 /&gt;</a:t>
            </a:r>
            <a:br>
              <a:rPr lang="en-US" dirty="0"/>
            </a:br>
            <a:r>
              <a:rPr lang="en-US" dirty="0"/>
              <a:t>                &lt;category 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android.intent.category.LAUNCHER</a:t>
            </a:r>
            <a:r>
              <a:rPr lang="en-US" dirty="0"/>
              <a:t>" /&gt;</a:t>
            </a:r>
            <a:br>
              <a:rPr lang="en-US" dirty="0"/>
            </a:br>
            <a:r>
              <a:rPr lang="en-US" dirty="0"/>
              <a:t>                &lt;action 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android.intent.action.SEND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    &lt;category 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android.intent.category.DEFAULT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    &lt;data </a:t>
            </a:r>
            <a:r>
              <a:rPr lang="en-US" dirty="0" err="1"/>
              <a:t>android:mimeType</a:t>
            </a:r>
            <a:r>
              <a:rPr lang="en-US" dirty="0"/>
              <a:t>="message/rfc822"/&gt;</a:t>
            </a:r>
            <a:br>
              <a:rPr lang="en-US" dirty="0"/>
            </a:br>
            <a:r>
              <a:rPr lang="en-US" dirty="0"/>
              <a:t>            &lt;/intent-filter&gt;</a:t>
            </a:r>
            <a:br>
              <a:rPr lang="en-US" dirty="0"/>
            </a:br>
            <a:r>
              <a:rPr lang="en-US" dirty="0"/>
              <a:t>        &lt;/activity&gt;</a:t>
            </a:r>
            <a:br>
              <a:rPr lang="en-US" dirty="0"/>
            </a:br>
            <a:r>
              <a:rPr lang="en-US" dirty="0"/>
              <a:t>    &lt;/application&gt;</a:t>
            </a:r>
            <a:br>
              <a:rPr lang="en-US" dirty="0"/>
            </a:br>
            <a:r>
              <a:rPr lang="en-US" dirty="0"/>
              <a:t>&lt;/manifest&gt;</a:t>
            </a:r>
          </a:p>
          <a:p>
            <a:pPr lvl="0"/>
            <a:r>
              <a:rPr lang="en-US" b="1" dirty="0"/>
              <a:t>action</a:t>
            </a:r>
            <a:r>
              <a:rPr lang="en-US" dirty="0"/>
              <a:t> - we use this property to define that the activity can perform </a:t>
            </a:r>
            <a:r>
              <a:rPr lang="en-US" b="1" dirty="0"/>
              <a:t>SEND</a:t>
            </a:r>
            <a:r>
              <a:rPr lang="en-US" dirty="0"/>
              <a:t> action.</a:t>
            </a:r>
          </a:p>
          <a:p>
            <a:pPr lvl="0"/>
            <a:r>
              <a:rPr lang="en-US" b="1" dirty="0"/>
              <a:t>category</a:t>
            </a:r>
            <a:r>
              <a:rPr lang="en-US" dirty="0"/>
              <a:t> - we included the </a:t>
            </a:r>
            <a:r>
              <a:rPr lang="en-US" b="1" dirty="0"/>
              <a:t>DEFAULT</a:t>
            </a:r>
            <a:r>
              <a:rPr lang="en-US" dirty="0"/>
              <a:t> category for this activity to be able to receive implicit intents.</a:t>
            </a:r>
          </a:p>
          <a:p>
            <a:pPr lvl="0"/>
            <a:r>
              <a:rPr lang="en-US" b="1" dirty="0"/>
              <a:t>data</a:t>
            </a:r>
            <a:r>
              <a:rPr lang="en-US" dirty="0"/>
              <a:t> - the type of data the activity can send.</a:t>
            </a:r>
          </a:p>
          <a:p>
            <a:pPr marL="502920" indent="-457200" latinLnBrk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4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rgbClr val="0C0C0C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10818</TotalTime>
  <Words>850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Perpetua</vt:lpstr>
      <vt:lpstr>Wingdings 2</vt:lpstr>
      <vt:lpstr>Equity</vt:lpstr>
      <vt:lpstr>Chapter 6</vt:lpstr>
      <vt:lpstr>Telephone Manager</vt:lpstr>
      <vt:lpstr>Make a phone call</vt:lpstr>
      <vt:lpstr>Sending SMS</vt:lpstr>
      <vt:lpstr>Sending Email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Molla</dc:creator>
  <cp:lastModifiedBy>Windows User</cp:lastModifiedBy>
  <cp:revision>540</cp:revision>
  <cp:lastPrinted>2019-05-20T06:16:17Z</cp:lastPrinted>
  <dcterms:created xsi:type="dcterms:W3CDTF">2015-10-20T02:24:43Z</dcterms:created>
  <dcterms:modified xsi:type="dcterms:W3CDTF">2021-05-22T20:17:17Z</dcterms:modified>
</cp:coreProperties>
</file>