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4668"/>
      </p:ext>
    </p:extLst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154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5512"/>
      </p:ext>
    </p:extLst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8512551"/>
      </p:ext>
    </p:extLst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345868"/>
      </p:ext>
    </p:extLst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2162"/>
      </p:ext>
    </p:extLst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6259"/>
      </p:ext>
    </p:extLst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2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4712"/>
      </p:ext>
    </p:extLst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89F6CA-651C-4C42-BC9B-B98C05F49CC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E88DE37-06AA-4B73-AE4C-4C3C22C7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d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404949"/>
            <a:ext cx="10546080" cy="603316"/>
          </a:xfrm>
        </p:spPr>
        <p:txBody>
          <a:bodyPr/>
          <a:lstStyle/>
          <a:p>
            <a:r>
              <a:rPr lang="es-ES" dirty="0"/>
              <a:t>DEBRE MARKOS UNIVERSITY DEBRE MARKOS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491" y="3631474"/>
            <a:ext cx="7019110" cy="2743447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Group 3</a:t>
            </a:r>
          </a:p>
          <a:p>
            <a:r>
              <a:rPr lang="en-US" dirty="0" smtClean="0"/>
              <a:t>    </a:t>
            </a:r>
            <a:r>
              <a:rPr lang="en-US" u="sng" dirty="0" smtClean="0"/>
              <a:t> Name </a:t>
            </a:r>
            <a:r>
              <a:rPr lang="en-US" dirty="0" smtClean="0"/>
              <a:t>                                                               </a:t>
            </a:r>
            <a:r>
              <a:rPr lang="en-US" u="sng" dirty="0" smtClean="0"/>
              <a:t> ID </a:t>
            </a:r>
          </a:p>
          <a:p>
            <a:r>
              <a:rPr lang="en-US" dirty="0" err="1" smtClean="0"/>
              <a:t>Abrham</a:t>
            </a:r>
            <a:r>
              <a:rPr lang="en-US" dirty="0" smtClean="0"/>
              <a:t> </a:t>
            </a:r>
            <a:r>
              <a:rPr lang="en-US" dirty="0" err="1"/>
              <a:t>Bitew</a:t>
            </a:r>
            <a:r>
              <a:rPr lang="en-US" dirty="0"/>
              <a:t>………………………………………1235</a:t>
            </a:r>
          </a:p>
          <a:p>
            <a:r>
              <a:rPr lang="en-US" dirty="0" err="1"/>
              <a:t>Abebew</a:t>
            </a:r>
            <a:r>
              <a:rPr lang="en-US" dirty="0"/>
              <a:t> </a:t>
            </a:r>
            <a:r>
              <a:rPr lang="en-US" dirty="0" err="1"/>
              <a:t>Mengstie</a:t>
            </a:r>
            <a:r>
              <a:rPr lang="en-US" dirty="0"/>
              <a:t>…………………………………..1233</a:t>
            </a:r>
          </a:p>
          <a:p>
            <a:r>
              <a:rPr lang="en-US" dirty="0"/>
              <a:t>Hana </a:t>
            </a:r>
            <a:r>
              <a:rPr lang="en-US" dirty="0" err="1"/>
              <a:t>Zeranbesa</a:t>
            </a:r>
            <a:r>
              <a:rPr lang="en-US" dirty="0"/>
              <a:t>……………………………………..1264</a:t>
            </a:r>
          </a:p>
          <a:p>
            <a:r>
              <a:rPr lang="en-US" dirty="0" err="1"/>
              <a:t>Aychew</a:t>
            </a:r>
            <a:r>
              <a:rPr lang="en-US" dirty="0"/>
              <a:t> </a:t>
            </a:r>
            <a:r>
              <a:rPr lang="en-US" dirty="0" err="1"/>
              <a:t>agegnew</a:t>
            </a:r>
            <a:r>
              <a:rPr lang="en-US" dirty="0"/>
              <a:t>…………………………………..1246</a:t>
            </a:r>
          </a:p>
          <a:p>
            <a:r>
              <a:rPr lang="en-US" dirty="0" err="1"/>
              <a:t>Yohannes</a:t>
            </a:r>
            <a:r>
              <a:rPr lang="en-US" dirty="0"/>
              <a:t> </a:t>
            </a:r>
            <a:r>
              <a:rPr lang="en-US" dirty="0" err="1"/>
              <a:t>Endeshaw</a:t>
            </a:r>
            <a:r>
              <a:rPr lang="en-US" dirty="0"/>
              <a:t>……………………………….1291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4623" y="912099"/>
            <a:ext cx="9879874" cy="603316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INSTITUTE OF TECHNOLOGY SCHOOL OF COMPUTING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0536" y="1653233"/>
            <a:ext cx="6422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73828" y="2129311"/>
            <a:ext cx="5305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System programming group assignment </a:t>
            </a:r>
          </a:p>
        </p:txBody>
      </p:sp>
    </p:spTree>
    <p:extLst>
      <p:ext uri="{BB962C8B-B14F-4D97-AF65-F5344CB8AC3E}">
        <p14:creationId xmlns:p14="http://schemas.microsoft.com/office/powerpoint/2010/main" val="348345472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type of debugging system </a:t>
            </a:r>
            <a:r>
              <a:rPr lang="en-US" smtClean="0"/>
              <a:t>used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Debugging is the process of finding errors and bugs in the given code and fixing them. </a:t>
            </a:r>
            <a:r>
              <a:rPr lang="en-US" b="1" dirty="0"/>
              <a:t>Sublime editor </a:t>
            </a:r>
            <a:r>
              <a:rPr lang="en-US" dirty="0"/>
              <a:t>includes various plugins that have debugging features, which helps in </a:t>
            </a:r>
            <a:r>
              <a:rPr lang="en-US" b="1" dirty="0"/>
              <a:t>finding errors easily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Sublime </a:t>
            </a:r>
            <a:r>
              <a:rPr lang="en-US" dirty="0"/>
              <a:t>Text Editor has a plugin </a:t>
            </a:r>
            <a:r>
              <a:rPr lang="en-US" b="1" dirty="0"/>
              <a:t>Web Inspector</a:t>
            </a:r>
            <a:r>
              <a:rPr lang="en-US" dirty="0"/>
              <a:t> for debugging </a:t>
            </a:r>
            <a:r>
              <a:rPr lang="en-US" b="1" dirty="0"/>
              <a:t>JavaScript</a:t>
            </a:r>
            <a:r>
              <a:rPr lang="en-US" dirty="0"/>
              <a:t> code. It helps us to set </a:t>
            </a:r>
            <a:r>
              <a:rPr lang="en-US" dirty="0" smtClean="0"/>
              <a:t>breakpoints</a:t>
            </a:r>
          </a:p>
          <a:p>
            <a:r>
              <a:rPr lang="en-US" dirty="0" smtClean="0"/>
              <a:t>Sublime </a:t>
            </a:r>
            <a:r>
              <a:rPr lang="en-US" dirty="0"/>
              <a:t>Text Editor has a plugin </a:t>
            </a:r>
            <a:r>
              <a:rPr lang="en-US" b="1" dirty="0" err="1" smtClean="0"/>
              <a:t>Xdebug</a:t>
            </a:r>
            <a:r>
              <a:rPr lang="en-US" dirty="0"/>
              <a:t> for debugging </a:t>
            </a:r>
            <a:r>
              <a:rPr lang="en-US" b="1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code. It helps us to set </a:t>
            </a:r>
            <a:r>
              <a:rPr lang="en-US" dirty="0" smtClean="0"/>
              <a:t>breakpoints</a:t>
            </a:r>
          </a:p>
          <a:p>
            <a:r>
              <a:rPr lang="en-US" dirty="0" smtClean="0"/>
              <a:t>Etc..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Xdebug</a:t>
            </a:r>
            <a:r>
              <a:rPr lang="en-US" dirty="0" smtClean="0"/>
              <a:t> and Web Inspector are </a:t>
            </a:r>
            <a:r>
              <a:rPr lang="en-US" b="1" dirty="0" smtClean="0"/>
              <a:t>plugin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0790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User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user interface is the means by which a human and a computer system </a:t>
            </a:r>
            <a:r>
              <a:rPr lang="en-US" b="1" dirty="0"/>
              <a:t>interact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User interfaces are composed of one or more layers including a human-machine interface (HMI) using physical input devices such as keyboards, mice, and game pads as well as output hardware such as computer monitors, speakers, and printers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goal</a:t>
            </a:r>
            <a:r>
              <a:rPr lang="en-US" dirty="0"/>
              <a:t> is to enable the user to </a:t>
            </a:r>
            <a:r>
              <a:rPr lang="en-US" b="1" dirty="0"/>
              <a:t>operate</a:t>
            </a:r>
            <a:r>
              <a:rPr lang="en-US" dirty="0"/>
              <a:t> and </a:t>
            </a:r>
            <a:r>
              <a:rPr lang="en-US" b="1" dirty="0"/>
              <a:t>control</a:t>
            </a:r>
            <a:r>
              <a:rPr lang="en-US" dirty="0"/>
              <a:t> the machine in order to </a:t>
            </a:r>
            <a:r>
              <a:rPr lang="en-US" b="1" dirty="0"/>
              <a:t>effectively complete a task </a:t>
            </a:r>
            <a:r>
              <a:rPr lang="en-US" dirty="0"/>
              <a:t>and receive feedback that makes the decision-making process easier. </a:t>
            </a:r>
          </a:p>
        </p:txBody>
      </p:sp>
    </p:spTree>
    <p:extLst>
      <p:ext uri="{BB962C8B-B14F-4D97-AF65-F5344CB8AC3E}">
        <p14:creationId xmlns:p14="http://schemas.microsoft.com/office/powerpoint/2010/main" val="3786519874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74893"/>
          </a:xfrm>
        </p:spPr>
        <p:txBody>
          <a:bodyPr/>
          <a:lstStyle/>
          <a:p>
            <a:r>
              <a:rPr lang="en-US" dirty="0"/>
              <a:t>List User Interface Criteria(UIC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280160"/>
            <a:ext cx="11173097" cy="5193792"/>
          </a:xfrm>
        </p:spPr>
        <p:txBody>
          <a:bodyPr>
            <a:normAutofit fontScale="92500"/>
          </a:bodyPr>
          <a:lstStyle/>
          <a:p>
            <a:r>
              <a:rPr lang="en-US" dirty="0"/>
              <a:t>Simplicity : </a:t>
            </a:r>
            <a:endParaRPr lang="en-US" dirty="0" smtClean="0"/>
          </a:p>
          <a:p>
            <a:pPr lvl="1"/>
            <a:r>
              <a:rPr lang="en-US" dirty="0"/>
              <a:t>User Interface design should be </a:t>
            </a:r>
            <a:r>
              <a:rPr lang="en-US" dirty="0" smtClean="0"/>
              <a:t>simple</a:t>
            </a:r>
          </a:p>
          <a:p>
            <a:pPr lvl="1"/>
            <a:r>
              <a:rPr lang="en-US" dirty="0"/>
              <a:t>Less number of mouse clicks and keystrokes are required to accomplish this </a:t>
            </a:r>
            <a:r>
              <a:rPr lang="en-US" dirty="0" smtClean="0"/>
              <a:t>task</a:t>
            </a:r>
          </a:p>
          <a:p>
            <a:r>
              <a:rPr lang="en-US" dirty="0"/>
              <a:t>Consistency 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user interface should have a more </a:t>
            </a:r>
            <a:r>
              <a:rPr lang="en-US" dirty="0" smtClean="0"/>
              <a:t>consistency</a:t>
            </a:r>
          </a:p>
          <a:p>
            <a:pPr lvl="1"/>
            <a:r>
              <a:rPr lang="en-US" dirty="0"/>
              <a:t>We should apply typeface, style and size </a:t>
            </a:r>
            <a:r>
              <a:rPr lang="en-US" b="1" dirty="0"/>
              <a:t>convention</a:t>
            </a:r>
            <a:r>
              <a:rPr lang="en-US" dirty="0"/>
              <a:t> in a consistent manner to </a:t>
            </a:r>
            <a:r>
              <a:rPr lang="en-US" b="1" dirty="0"/>
              <a:t>all </a:t>
            </a:r>
            <a:r>
              <a:rPr lang="en-US" b="1" dirty="0" smtClean="0"/>
              <a:t>screen.</a:t>
            </a:r>
          </a:p>
          <a:p>
            <a:r>
              <a:rPr lang="en-US" dirty="0"/>
              <a:t>Prevention : </a:t>
            </a:r>
            <a:endParaRPr lang="en-US" dirty="0" smtClean="0"/>
          </a:p>
          <a:p>
            <a:pPr lvl="1"/>
            <a:r>
              <a:rPr lang="en-US" dirty="0"/>
              <a:t>A good user interface design should prevents users from performing an </a:t>
            </a:r>
            <a:r>
              <a:rPr lang="en-US" b="1" dirty="0"/>
              <a:t>inappropriate task </a:t>
            </a:r>
            <a:r>
              <a:rPr lang="en-US" dirty="0"/>
              <a:t>and this is accomplished by </a:t>
            </a:r>
            <a:r>
              <a:rPr lang="en-US" b="1" dirty="0"/>
              <a:t>disabling</a:t>
            </a:r>
            <a:r>
              <a:rPr lang="en-US" dirty="0"/>
              <a:t> </a:t>
            </a:r>
            <a:r>
              <a:rPr lang="en-US" dirty="0" smtClean="0"/>
              <a:t>certain </a:t>
            </a:r>
            <a:r>
              <a:rPr lang="en-US" dirty="0"/>
              <a:t>elements under certain </a:t>
            </a:r>
            <a:r>
              <a:rPr lang="en-US" dirty="0" smtClean="0"/>
              <a:t>conditions</a:t>
            </a:r>
          </a:p>
          <a:p>
            <a:r>
              <a:rPr lang="en-US" dirty="0"/>
              <a:t>Forgiveness 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This quality can encourage users to use the software in a </a:t>
            </a:r>
            <a:r>
              <a:rPr lang="en-US" b="1" dirty="0"/>
              <a:t>full extent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Designers should provide users with a </a:t>
            </a:r>
            <a:r>
              <a:rPr lang="en-US" b="1" dirty="0"/>
              <a:t>way out </a:t>
            </a:r>
            <a:r>
              <a:rPr lang="en-US" dirty="0"/>
              <a:t>when users find themselves </a:t>
            </a:r>
            <a:r>
              <a:rPr lang="en-US" b="1" dirty="0"/>
              <a:t>somewhere they should go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900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 editors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Overview of the Editing Process</a:t>
            </a:r>
          </a:p>
          <a:p>
            <a:pPr lvl="1"/>
            <a:r>
              <a:rPr lang="en-US" dirty="0" smtClean="0"/>
              <a:t>Editor Structure</a:t>
            </a:r>
          </a:p>
          <a:p>
            <a:r>
              <a:rPr lang="en-US" dirty="0" smtClean="0"/>
              <a:t>Debugging System</a:t>
            </a:r>
          </a:p>
          <a:p>
            <a:pPr lvl="1"/>
            <a:r>
              <a:rPr lang="en-US" dirty="0" smtClean="0"/>
              <a:t>Interactive Debugging Systems</a:t>
            </a:r>
          </a:p>
          <a:p>
            <a:pPr lvl="1"/>
            <a:r>
              <a:rPr lang="en-US" dirty="0" smtClean="0"/>
              <a:t>Debugging functions and capabilities</a:t>
            </a:r>
          </a:p>
          <a:p>
            <a:pPr lvl="1"/>
            <a:r>
              <a:rPr lang="en-US" dirty="0" smtClean="0"/>
              <a:t>What type of debugging system used</a:t>
            </a:r>
          </a:p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Overview of User interface</a:t>
            </a:r>
          </a:p>
          <a:p>
            <a:pPr lvl="1"/>
            <a:r>
              <a:rPr lang="en-US" dirty="0" smtClean="0"/>
              <a:t>Create a User Interface</a:t>
            </a:r>
          </a:p>
          <a:p>
            <a:pPr lvl="1"/>
            <a:r>
              <a:rPr lang="en-US" dirty="0" smtClean="0"/>
              <a:t>List User Interface Criteria(UIC)</a:t>
            </a:r>
          </a:p>
          <a:p>
            <a:pPr lvl="1"/>
            <a:r>
              <a:rPr lang="en-US" dirty="0" smtClean="0"/>
              <a:t>Evaluate your interface based on the (UIC)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48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Sublime Text Editor  :- </a:t>
            </a:r>
            <a:r>
              <a:rPr lang="en-US" dirty="0" smtClean="0"/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Sublime Text Editor is a </a:t>
            </a:r>
            <a:r>
              <a:rPr lang="en-US" b="1" dirty="0"/>
              <a:t>full featured </a:t>
            </a:r>
            <a:r>
              <a:rPr lang="en-US" dirty="0"/>
              <a:t>Text editor for editing </a:t>
            </a:r>
            <a:r>
              <a:rPr lang="en-US" b="1" dirty="0"/>
              <a:t>local files </a:t>
            </a:r>
            <a:r>
              <a:rPr lang="en-US" dirty="0"/>
              <a:t>or a </a:t>
            </a:r>
            <a:r>
              <a:rPr lang="en-US" b="1" dirty="0"/>
              <a:t>code base</a:t>
            </a:r>
            <a:r>
              <a:rPr lang="en-US" dirty="0"/>
              <a:t>. It includes various features for editing code base which helps developers to keep track of changes. Various features that are supported by Sublime are as follows </a:t>
            </a:r>
            <a:endParaRPr lang="en-US" dirty="0" smtClean="0"/>
          </a:p>
          <a:p>
            <a:pPr lvl="1"/>
            <a:r>
              <a:rPr lang="en-US" dirty="0"/>
              <a:t>Syntax Highlight</a:t>
            </a:r>
          </a:p>
          <a:p>
            <a:pPr lvl="1"/>
            <a:r>
              <a:rPr lang="en-US" dirty="0"/>
              <a:t>Auto Indentation</a:t>
            </a:r>
          </a:p>
          <a:p>
            <a:pPr lvl="1"/>
            <a:r>
              <a:rPr lang="en-US" dirty="0"/>
              <a:t>File Type Recognition</a:t>
            </a:r>
          </a:p>
          <a:p>
            <a:pPr lvl="1"/>
            <a:r>
              <a:rPr lang="en-US" dirty="0"/>
              <a:t>Sidebar with files of mentioned directory</a:t>
            </a:r>
          </a:p>
          <a:p>
            <a:pPr lvl="1"/>
            <a:r>
              <a:rPr lang="en-US" dirty="0"/>
              <a:t>Plug-in and </a:t>
            </a:r>
            <a:r>
              <a:rPr lang="en-US" dirty="0" smtClean="0"/>
              <a:t>Packages</a:t>
            </a:r>
          </a:p>
          <a:p>
            <a:r>
              <a:rPr lang="en-US" b="1" dirty="0"/>
              <a:t>Sublime Text</a:t>
            </a:r>
            <a:r>
              <a:rPr lang="en-US" dirty="0"/>
              <a:t> is a fast, powerful and easily extensible code </a:t>
            </a:r>
            <a:r>
              <a:rPr lang="en-US" b="1" dirty="0"/>
              <a:t>editor</a:t>
            </a:r>
            <a:r>
              <a:rPr lang="en-US" dirty="0" smtClean="0"/>
              <a:t>. like </a:t>
            </a:r>
            <a:r>
              <a:rPr lang="en-US" dirty="0"/>
              <a:t>Visual Studio code and NetBeans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7975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663646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Sublime Text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Editor :- </a:t>
            </a:r>
            <a:r>
              <a:rPr lang="en-US" dirty="0"/>
              <a:t>Overview of the Editing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310949" cy="4873752"/>
          </a:xfrm>
        </p:spPr>
        <p:txBody>
          <a:bodyPr/>
          <a:lstStyle/>
          <a:p>
            <a:r>
              <a:rPr lang="en-US" dirty="0"/>
              <a:t>An interactive editor is a computer program that allows a user to create and revise a target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Document includes objects such as computer diagrams, text, equations tables, diagrams, line </a:t>
            </a:r>
            <a:r>
              <a:rPr lang="en-US" dirty="0" smtClean="0"/>
              <a:t>art. </a:t>
            </a:r>
            <a:r>
              <a:rPr lang="en-US" dirty="0"/>
              <a:t>Here we restrict to text editors, where character strings are the primary elements of the target text</a:t>
            </a:r>
            <a:r>
              <a:rPr lang="en-US" dirty="0" smtClean="0"/>
              <a:t>.</a:t>
            </a:r>
          </a:p>
          <a:p>
            <a:r>
              <a:rPr lang="en-US" dirty="0"/>
              <a:t>Document-editing process in an interactive user-computer </a:t>
            </a:r>
            <a:r>
              <a:rPr lang="en-US" dirty="0" smtClean="0"/>
              <a:t>dialogue</a:t>
            </a:r>
          </a:p>
          <a:p>
            <a:pPr lvl="1"/>
            <a:r>
              <a:rPr lang="en-US" dirty="0"/>
              <a:t>Select the part of the target document to be viewed and </a:t>
            </a:r>
            <a:r>
              <a:rPr lang="en-US" dirty="0" smtClean="0"/>
              <a:t>manipulated.</a:t>
            </a:r>
          </a:p>
          <a:p>
            <a:pPr lvl="1"/>
            <a:r>
              <a:rPr lang="en-US" dirty="0"/>
              <a:t>Update the view appropriately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Determine how to </a:t>
            </a:r>
            <a:r>
              <a:rPr lang="en-US" dirty="0" smtClean="0"/>
              <a:t>format</a:t>
            </a:r>
          </a:p>
          <a:p>
            <a:r>
              <a:rPr lang="en-US" dirty="0" smtClean="0"/>
              <a:t>We Can</a:t>
            </a:r>
          </a:p>
          <a:p>
            <a:pPr lvl="1"/>
            <a:r>
              <a:rPr lang="en-US" dirty="0"/>
              <a:t>Insert, delete, replace, move, copy, cut, paste, etc</a:t>
            </a:r>
            <a:r>
              <a:rPr lang="en-US" dirty="0" smtClean="0"/>
              <a:t>...</a:t>
            </a:r>
          </a:p>
          <a:p>
            <a:pPr lvl="1"/>
            <a:r>
              <a:rPr lang="en-US" dirty="0"/>
              <a:t>Traveling:-locate the area of </a:t>
            </a:r>
            <a:r>
              <a:rPr lang="en-US" dirty="0" smtClean="0"/>
              <a:t>File.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4595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96516"/>
          </a:xfrm>
        </p:spPr>
        <p:txBody>
          <a:bodyPr/>
          <a:lstStyle/>
          <a:p>
            <a:r>
              <a:rPr lang="en-US" dirty="0" smtClean="0"/>
              <a:t>..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88720"/>
            <a:ext cx="9956800" cy="5285232"/>
          </a:xfrm>
        </p:spPr>
        <p:txBody>
          <a:bodyPr/>
          <a:lstStyle/>
          <a:p>
            <a:r>
              <a:rPr lang="en-US" b="1" dirty="0" smtClean="0"/>
              <a:t>Sublime Text</a:t>
            </a:r>
            <a:r>
              <a:rPr lang="en-US" dirty="0" smtClean="0"/>
              <a:t> is a Type of </a:t>
            </a:r>
            <a:r>
              <a:rPr lang="en-US" b="1" dirty="0"/>
              <a:t>Screen </a:t>
            </a:r>
            <a:r>
              <a:rPr lang="en-US" b="1" dirty="0" smtClean="0"/>
              <a:t>editors</a:t>
            </a:r>
          </a:p>
          <a:p>
            <a:r>
              <a:rPr lang="en-US" b="1" dirty="0"/>
              <a:t>Screen editors</a:t>
            </a:r>
            <a:r>
              <a:rPr lang="en-US" dirty="0"/>
              <a:t>: In this type of editors, the user is able to see the cursor on the screen and can make a copy, cut, paste operation easily. It is very easy to use </a:t>
            </a:r>
            <a:r>
              <a:rPr lang="en-US" dirty="0" smtClean="0"/>
              <a:t>mouse </a:t>
            </a:r>
            <a:r>
              <a:rPr lang="en-US" dirty="0"/>
              <a:t>pointer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b="1" dirty="0" smtClean="0"/>
              <a:t>not</a:t>
            </a:r>
            <a:r>
              <a:rPr lang="en-US" dirty="0" smtClean="0"/>
              <a:t> insert image or videos in text like MS Word but we can open image in Sublime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1935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30627"/>
            <a:ext cx="9956800" cy="72530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Sublime Text Editor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dirty="0"/>
              <a:t>Editor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1257" y="1018903"/>
            <a:ext cx="11625943" cy="58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45322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Sublime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Text Features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10924903" cy="4873752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Goto</a:t>
            </a:r>
            <a:r>
              <a:rPr lang="en-US" dirty="0"/>
              <a:t> Anything," quick navigation to files, symbols, or </a:t>
            </a:r>
            <a:r>
              <a:rPr lang="en-US" dirty="0" smtClean="0"/>
              <a:t>lines</a:t>
            </a:r>
          </a:p>
          <a:p>
            <a:r>
              <a:rPr lang="en-US" dirty="0"/>
              <a:t>"Command palette" uses adaptive matching for quick </a:t>
            </a:r>
            <a:r>
              <a:rPr lang="en-US" b="1" dirty="0"/>
              <a:t>keyboard invocation </a:t>
            </a:r>
            <a:r>
              <a:rPr lang="en-US" dirty="0"/>
              <a:t>of arbitrary </a:t>
            </a:r>
            <a:r>
              <a:rPr lang="en-US" dirty="0" smtClean="0"/>
              <a:t>commands</a:t>
            </a:r>
          </a:p>
          <a:p>
            <a:r>
              <a:rPr lang="en-US" dirty="0"/>
              <a:t>Extensive customizability via </a:t>
            </a:r>
            <a:r>
              <a:rPr lang="en-US" b="1" dirty="0"/>
              <a:t>JSON</a:t>
            </a:r>
            <a:r>
              <a:rPr lang="en-US" dirty="0"/>
              <a:t> settings files, including project-specific and platform-specific </a:t>
            </a:r>
            <a:r>
              <a:rPr lang="en-US" dirty="0" smtClean="0"/>
              <a:t>settings</a:t>
            </a:r>
            <a:endParaRPr lang="en-US" dirty="0"/>
          </a:p>
          <a:p>
            <a:r>
              <a:rPr lang="en-US" dirty="0"/>
              <a:t>Python-based plugin API</a:t>
            </a:r>
          </a:p>
          <a:p>
            <a:r>
              <a:rPr lang="en-US" b="1" dirty="0"/>
              <a:t>Compatible</a:t>
            </a:r>
            <a:r>
              <a:rPr lang="en-US" dirty="0"/>
              <a:t> with many </a:t>
            </a:r>
            <a:r>
              <a:rPr lang="en-US" dirty="0" smtClean="0"/>
              <a:t>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641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Interactive Debugging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Systems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interactive debugging system provides programmers with facilities that aid in the </a:t>
            </a:r>
            <a:r>
              <a:rPr lang="en-US" b="1" dirty="0"/>
              <a:t>testing and debugging of </a:t>
            </a:r>
            <a:r>
              <a:rPr lang="en-US" b="1" dirty="0" smtClean="0"/>
              <a:t>programs</a:t>
            </a:r>
          </a:p>
          <a:p>
            <a:r>
              <a:rPr lang="en-US" dirty="0"/>
              <a:t>Debugging is the process of </a:t>
            </a:r>
            <a:r>
              <a:rPr lang="en-US" b="1" dirty="0"/>
              <a:t>finding errors </a:t>
            </a:r>
            <a:r>
              <a:rPr lang="en-US" dirty="0"/>
              <a:t>and </a:t>
            </a:r>
            <a:r>
              <a:rPr lang="en-US" b="1" dirty="0"/>
              <a:t>bugs</a:t>
            </a:r>
            <a:r>
              <a:rPr lang="en-US" dirty="0"/>
              <a:t> in the given code and </a:t>
            </a:r>
            <a:r>
              <a:rPr lang="en-US" b="1" dirty="0"/>
              <a:t>fixing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Sublime editor includes various </a:t>
            </a:r>
            <a:r>
              <a:rPr lang="en-US" b="1" dirty="0"/>
              <a:t>plugins</a:t>
            </a:r>
            <a:r>
              <a:rPr lang="en-US" dirty="0"/>
              <a:t> that have debugging features, which helps in </a:t>
            </a:r>
            <a:r>
              <a:rPr lang="en-US" dirty="0" smtClean="0"/>
              <a:t>finding </a:t>
            </a:r>
            <a:r>
              <a:rPr lang="en-US" dirty="0"/>
              <a:t>errors easily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</a:p>
          <a:p>
            <a:pPr lvl="1"/>
            <a:r>
              <a:rPr lang="en-US" dirty="0"/>
              <a:t>Sublime uses </a:t>
            </a:r>
            <a:r>
              <a:rPr lang="en-US" b="1" dirty="0"/>
              <a:t>Sublime </a:t>
            </a:r>
            <a:r>
              <a:rPr lang="en-US" b="1" dirty="0" err="1" smtClean="0"/>
              <a:t>Xdebug</a:t>
            </a:r>
            <a:r>
              <a:rPr lang="en-US" b="1" dirty="0" smtClean="0"/>
              <a:t> </a:t>
            </a:r>
            <a:r>
              <a:rPr lang="en-US" b="1" dirty="0"/>
              <a:t>debug</a:t>
            </a:r>
            <a:r>
              <a:rPr lang="en-US" dirty="0"/>
              <a:t> plugin </a:t>
            </a:r>
            <a:r>
              <a:rPr lang="en-US" dirty="0" smtClean="0"/>
              <a:t>for </a:t>
            </a:r>
            <a:r>
              <a:rPr lang="en-US" dirty="0"/>
              <a:t>debugging the PHP files and scripts.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726126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functions and </a:t>
            </a:r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Debugging system should also provide functions such as </a:t>
            </a:r>
            <a:r>
              <a:rPr lang="en-US" b="1" dirty="0"/>
              <a:t>tracing</a:t>
            </a:r>
            <a:r>
              <a:rPr lang="en-US" dirty="0"/>
              <a:t> and </a:t>
            </a:r>
            <a:r>
              <a:rPr lang="en-US" b="1" dirty="0" smtClean="0"/>
              <a:t>trace back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Tracing</a:t>
            </a:r>
            <a:r>
              <a:rPr lang="en-US" dirty="0" smtClean="0"/>
              <a:t> </a:t>
            </a:r>
            <a:r>
              <a:rPr lang="en-US" dirty="0"/>
              <a:t>can be used to </a:t>
            </a:r>
            <a:r>
              <a:rPr lang="en-US" b="1" dirty="0"/>
              <a:t>track the flow of execution</a:t>
            </a:r>
            <a:r>
              <a:rPr lang="en-US" dirty="0"/>
              <a:t> logic and data modifications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control flow can be traced at different levels of detail – procedure, branch, individual instruction, and so on… </a:t>
            </a:r>
            <a:endParaRPr lang="en-US" dirty="0" smtClean="0"/>
          </a:p>
          <a:p>
            <a:r>
              <a:rPr lang="en-US" dirty="0" smtClean="0"/>
              <a:t>Trace back </a:t>
            </a:r>
            <a:r>
              <a:rPr lang="en-US" dirty="0"/>
              <a:t>can </a:t>
            </a:r>
            <a:r>
              <a:rPr lang="en-US" b="1" dirty="0"/>
              <a:t>show the path </a:t>
            </a:r>
            <a:r>
              <a:rPr lang="en-US" dirty="0"/>
              <a:t>by which the current statement in the program was reached.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also show </a:t>
            </a:r>
            <a:r>
              <a:rPr lang="en-US" b="1" dirty="0"/>
              <a:t>which statements have modified </a:t>
            </a:r>
            <a:r>
              <a:rPr lang="en-US" dirty="0"/>
              <a:t>a given variable or parameter.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statements are displayed rather than as hexadecimal displacements</a:t>
            </a:r>
          </a:p>
        </p:txBody>
      </p:sp>
    </p:spTree>
    <p:extLst>
      <p:ext uri="{BB962C8B-B14F-4D97-AF65-F5344CB8AC3E}">
        <p14:creationId xmlns:p14="http://schemas.microsoft.com/office/powerpoint/2010/main" val="296534007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3B9BAF6-6B07-40F7-AF5D-38F1857CD72E}" vid="{A6A21019-BB1D-434F-B4BA-42B866AA89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235</TotalTime>
  <Words>724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Schoolbook</vt:lpstr>
      <vt:lpstr>Times New Roman</vt:lpstr>
      <vt:lpstr>Wingdings</vt:lpstr>
      <vt:lpstr>Wingdings 2</vt:lpstr>
      <vt:lpstr>Theme1</vt:lpstr>
      <vt:lpstr>DEBRE MARKOS UNIVERSITY DEBRE MARKOS</vt:lpstr>
      <vt:lpstr>Contents</vt:lpstr>
      <vt:lpstr>Sublime Text Editor  :- Introduction</vt:lpstr>
      <vt:lpstr>Sublime Text Editor :- Overview of the Editing Process</vt:lpstr>
      <vt:lpstr>..Cont</vt:lpstr>
      <vt:lpstr>Sublime Text Editor :- Editor Structure</vt:lpstr>
      <vt:lpstr>Sublime Text Features :-</vt:lpstr>
      <vt:lpstr>Interactive Debugging Systems</vt:lpstr>
      <vt:lpstr>Debugging functions and capabilities</vt:lpstr>
      <vt:lpstr>What type of debugging system used ?</vt:lpstr>
      <vt:lpstr>Overview of User interface</vt:lpstr>
      <vt:lpstr>List User Interface Criteria(UIC)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 You Found Me</dc:creator>
  <cp:lastModifiedBy>U are Smart &amp; Faster</cp:lastModifiedBy>
  <cp:revision>29</cp:revision>
  <dcterms:created xsi:type="dcterms:W3CDTF">2021-05-31T05:56:02Z</dcterms:created>
  <dcterms:modified xsi:type="dcterms:W3CDTF">2021-06-01T12:26:44Z</dcterms:modified>
</cp:coreProperties>
</file>