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9247" autoAdjust="0"/>
  </p:normalViewPr>
  <p:slideViewPr>
    <p:cSldViewPr>
      <p:cViewPr varScale="1">
        <p:scale>
          <a:sx n="104" d="100"/>
          <a:sy n="104" d="100"/>
        </p:scale>
        <p:origin x="-1974" y="-9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4081-B124-4720-8BE8-10204EDA8DFF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FC4F-83B7-477D-B5E6-BE3BE77D37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9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C12B-AB44-4101-BD51-FE03AFE43055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6F50-2FDD-4B49-8A2C-1B8FA53793EC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A19A-3422-4599-A7EC-C33126429653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895B-DE2B-4494-B6E8-47DAD79B1E38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2128-0EFD-442E-8481-BC239F34D38E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0235-BCA1-435D-AE03-1BDCCFDC3D1E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0D1E-7FC4-4D5B-BFF8-319541114034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EDF5-7C7B-438B-97E9-36B85389DD1E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175C-ABA6-45F4-B51E-E6D7EEC5BC7F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A30F-92E2-482A-A51F-1907F1D64F1E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AEF9-5A62-4C87-ACBE-9AE53B937FD3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EFDA-AE88-4DED-9226-4057FA3D5FC5}" type="datetime1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Chapter 4 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add()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two numbers \n";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a&gt;&gt;b;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 = a + 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&lt;&lt;" the sum is \t "&lt;&lt; c;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sub (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two numbers \n";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&gt;&gt;a&gt;&gt;b;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&lt;&lt;"the difference is \t "&lt;&lt;a-b;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Arguments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688631"/>
          </a:xfrm>
        </p:spPr>
        <p:txBody>
          <a:bodyPr>
            <a:noAutofit/>
          </a:bodyPr>
          <a:lstStyle/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supports two styles of parameters: </a:t>
            </a:r>
            <a:r>
              <a:rPr lang="en-US" sz="2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and reference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parameter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a </a:t>
            </a:r>
            <a:r>
              <a:rPr lang="en-US" sz="2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value of the argument passed to it. As a result, if the function makes any changes to the parameter, this will not affect the argument.  For example, in the following simple program,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Foo (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(void)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= 10;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Foo(x);</a:t>
            </a:r>
          </a:p>
          <a:p>
            <a:pPr marL="0" indent="0">
              <a:buNone/>
            </a:pP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"x = " &lt;&lt; x &lt;&lt; '\n';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0;}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Foo (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pt-B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{num = 0;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"num = " &lt;&lt; num &lt;&lt; '\n';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4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single parameter of Foo is a value parameter. As far as this function is concerned,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behaves just like a local variable inside the function.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is called and x passed to it,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receives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copy of the value of x. As a result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to 0 by the function, this does not affect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produces the following output: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 = 10;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paramete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81275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paramete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on the other hand,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argument passed to it and works on it directly.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made by the function to a reference parameter is in effect directly applied to the argument.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perfectly valid for a function to use pass-by-value for some of its parameters and pass-by-reference for others.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is used much more often in practice.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rewrite the above example so that the value x is passed by reference.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10;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Foo(x);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"x = " &lt;&lt; x &lt;&lt; '\n';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void Foo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{num = 0;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"num = " &lt;&lt; num &lt;&lt; '\n';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616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divide(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divdn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rem);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function with out a parameter can be either left free or void as a parameter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&lt;&lt;"Enter two integers”;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return;}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void divide(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divdn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rem)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dividn%divisr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return;}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void print(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&lt;&lt;"Quotient is =:"&lt;&lt;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&lt;&lt;"Remainder is = :"&lt;&lt;rem&lt;&lt;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Local Scope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at the program scope level (i.e., outside functions) is said to have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functions we have seen so far all have a global scope.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also be defined at the global scope: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616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include&lt;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=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2021;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global variable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global function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global function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first number"&lt;&lt;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&gt;&gt;x;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&lt;&lt;"enter the second number"&lt;&lt;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&lt;&lt;"year"&lt;&lt;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year&lt;&lt;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     if( x&gt;y)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&lt;&lt;"the minimum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is"y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else if (y&lt;x)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&lt;&lt;"the minimum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is"x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else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&lt;&lt;"they are equal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&lt;&lt;"year"&lt;&lt;year&lt;&lt;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0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initialized global variables are automatically initialized to zero.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entities are visible at the program level, they must also be unique at the program level.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the same global variable or function may not be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once at the global level.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are generally accessible everywhere in the program.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in a program defines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body of a function represents a local scope.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a function have the same scope as the function body.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within a local scope are visible to that scope only. Hence, a variable need only be unique within its own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scopes may be nested, in which case the inner scopes override the outer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712968" cy="5375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group of program statements </a:t>
            </a:r>
            <a:r>
              <a:rPr lang="en-US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can act 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data and return a </a:t>
            </a:r>
            <a:r>
              <a:rPr lang="en-US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 program has at least one function, </a:t>
            </a:r>
            <a:r>
              <a:rPr lang="en-US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program starts, main () is called </a:t>
            </a:r>
            <a:r>
              <a:rPr lang="en-US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automatically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) might call other functions, some of which might call still others</a:t>
            </a:r>
            <a:r>
              <a:rPr lang="en-US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21030"/>
            <a:ext cx="8229600" cy="3273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// xyz is global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Foo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z) 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xyz is local to the body of Foo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(x&gt; 0)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xyz is local to this block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//...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}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31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is a programming convenience which removes the burden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specify argument values for all of a function’s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consider a function for reporting errors: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(char message,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severity = 0);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severity has a default argument of 0; both the following calls are therefore valid: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‘x’, 3); // severity set to 3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Error( ‘R’); // severity set to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call illustrates, a default argument may be overridden by explicitly specifying an argument.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are suitable for situations where certain (or all) function parameters frequently take the same values. In Error, for example, severity 0 errors are more common than others and therefore a good candidate for default argument. A less appropriate use of default arguments would be: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base, unsigned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exponent = 1);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35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Because 1 (or any other value) is unlikely to be a frequently-used one in this situation.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default argument need not necessarily be a constant. Arbitrary expressions can be used, so long as the variables used in the expression are available to the scope of the function definition (e.g., global variables).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accepted convention for default arguments is to specify them in function declarations, not function definitions.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declarations appear in header files, this enables the user of a function to have control over the default arguments. Thus different default arguments can be specified for different situations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is, however, illegal to specify two different default arguments for the same function in a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24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b=2);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(12);// Here the default value 2 is passed as a second argument.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(20,4);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r;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r=a/b;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(r);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12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Arguments / Overloaded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functions can have the same name if the prototype e of their arguments are different. That means that you can give the same name to more than one function if they have either a different number of arguments or different types in their arguments.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b=2);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(float a, float b);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x=20, y=2;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n=5.0, m=2.0;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cout&lt;&lt;devide(n,m,m);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08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a/b;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w=a/b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w/c;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(float x, float y)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x/y;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14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we have defined two functions with the same name, but one of them accept two arguments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other accepts them of type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knows which one to call in each case by examining the type when the function is called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called with two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 argument it calls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that has two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 in the prototype if it is called with two floats it will call to the one which has two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its prototype.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simplicity I have included the same code with both functions, but this is not compulsory. You can make two functions with the same name but with completely different behavior.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46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which calls itself is said to be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general programming technique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applicable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problems which can be defined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of themselves. Take the factorial problem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which is defined 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Factorial of 0 is 1.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Factorial of a positive number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the factorial of n-1.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factorial is defined in terms of itself and hence can be expressed as a recursive function: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967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Factorial (unsigned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 marL="0" indent="0">
              <a:buNone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n == 0 ? 1 : n * Factorial(n-1);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set to 3, the table below provides a trace of the calls to Factorial. The stack frames for these calls appear sequentially on the runtime stack, one after the other.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1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reason why we use functions is to aid modularization of a program. </a:t>
            </a:r>
            <a:endParaRPr lang="en-US" altLang="en-US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reduces program size.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fragments of code that are needed    frequently in a program are best candidates to be written as a function. 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5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 / Prototype Declaration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can’t use variables before declarations (telling the compiler what the variable is), you can’t use function before telling the compiler what this function is.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approach to declare functions is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beginning of the program.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 (function prototype) tells the compiler that later on in the program a function introduced in the declaration is going to be used.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4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);//this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 declaration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that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doesn’t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 with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semicolon. If the function has arguments,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they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indicated in the declaration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definition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two parts: interface and body.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function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(called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  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may be used.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three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entities: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This is simply a unique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identifier.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(also called its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e).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set of zero or more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used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values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and from the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typ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This specifies the type of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returns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which returns nothing should have the return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type void.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function contains the computational steps (statements) that comprise the function.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“Enter Number \n”;	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&gt;&gt;number;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&lt;&lt;”The number you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is:”&lt;&lt;number;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body is placed in one place in memory. But it could be invoked in several places in the program.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6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is invoking it to execute.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 involves the function name,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followed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parentheses.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 is similar to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        except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type is not mentioned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is terminated by semi colon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call statement causes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execute, i.e. control is transferred to the function, the statements in the function definition are executed and then control returns to the statement following the function call.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8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program demonstrates what we have discussed so far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6886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add ( 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sub ( 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 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  char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&lt;&lt;" what do you want ?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Add, S: subtract \n";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switch(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case 'A': 	// A for addition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add ( ) 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break;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case 'S' : 	// S for subtraction		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sub ( 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break;  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}}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89E-C060-44D2-8DCC-3517F23A03D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26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12279</TotalTime>
  <Words>1579</Words>
  <Application>Microsoft Office PowerPoint</Application>
  <PresentationFormat>On-screen Show (4:3)</PresentationFormat>
  <Paragraphs>292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   </vt:lpstr>
      <vt:lpstr>PowerPoint Presentation</vt:lpstr>
      <vt:lpstr>Function Declaration / Prototype Declaration</vt:lpstr>
      <vt:lpstr>Example</vt:lpstr>
      <vt:lpstr> Function Definition </vt:lpstr>
      <vt:lpstr> Example  </vt:lpstr>
      <vt:lpstr> Calling functions </vt:lpstr>
      <vt:lpstr> // the following program demonstrates what we have discussed so far </vt:lpstr>
      <vt:lpstr>PowerPoint Presentation</vt:lpstr>
      <vt:lpstr> Parameters and Arguments </vt:lpstr>
      <vt:lpstr>PowerPoint Presentation</vt:lpstr>
      <vt:lpstr>Reference parameter</vt:lpstr>
      <vt:lpstr> Example2 </vt:lpstr>
      <vt:lpstr> Example3 </vt:lpstr>
      <vt:lpstr>PowerPoint Presentation</vt:lpstr>
      <vt:lpstr> Global and Local Scope </vt:lpstr>
      <vt:lpstr>PowerPoint Presentation</vt:lpstr>
      <vt:lpstr>PowerPoint Presentation</vt:lpstr>
      <vt:lpstr>PowerPoint Presentation</vt:lpstr>
      <vt:lpstr> Default Arguments </vt:lpstr>
      <vt:lpstr>PowerPoint Presentation</vt:lpstr>
      <vt:lpstr> Example  </vt:lpstr>
      <vt:lpstr>Variable Number of Arguments / Overloaded functions</vt:lpstr>
      <vt:lpstr>PowerPoint Presentation</vt:lpstr>
      <vt:lpstr>PowerPoint Presentation</vt:lpstr>
      <vt:lpstr> Recursion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Atnafu Jembere</dc:creator>
  <cp:lastModifiedBy>Windows User</cp:lastModifiedBy>
  <cp:revision>1120</cp:revision>
  <dcterms:created xsi:type="dcterms:W3CDTF">2014-01-21T23:03:24Z</dcterms:created>
  <dcterms:modified xsi:type="dcterms:W3CDTF">2021-11-18T12:35:50Z</dcterms:modified>
</cp:coreProperties>
</file>