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7" r:id="rId9"/>
    <p:sldId id="278" r:id="rId10"/>
    <p:sldId id="263" r:id="rId11"/>
    <p:sldId id="276" r:id="rId12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EA9C2A-5E7D-4EEA-A097-0EF6F38C65A0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77"/>
            <p14:sldId id="278"/>
            <p14:sldId id="26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2" autoAdjust="0"/>
    <p:restoredTop sz="94660" autoAdjust="0"/>
  </p:normalViewPr>
  <p:slideViewPr>
    <p:cSldViewPr snapToGrid="0">
      <p:cViewPr>
        <p:scale>
          <a:sx n="96" d="100"/>
          <a:sy n="96" d="100"/>
        </p:scale>
        <p:origin x="72" y="-1056"/>
      </p:cViewPr>
      <p:guideLst/>
    </p:cSldViewPr>
  </p:slideViewPr>
  <p:outlineViewPr>
    <p:cViewPr>
      <p:scale>
        <a:sx n="33" d="100"/>
        <a:sy n="33" d="100"/>
      </p:scale>
      <p:origin x="0" y="-46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6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9E204-7A7F-4A2B-A785-2C74D5F6F74D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28A8-E89C-48AE-BC39-110EC6F85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6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128A8-E89C-48AE-BC39-110EC6F852F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4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128A8-E89C-48AE-BC39-110EC6F852F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5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128A8-E89C-48AE-BC39-110EC6F852F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5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128A8-E89C-48AE-BC39-110EC6F852F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6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128A8-E89C-48AE-BC39-110EC6F852F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26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128A8-E89C-48AE-BC39-110EC6F852F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587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128A8-E89C-48AE-BC39-110EC6F852F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81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128A8-E89C-48AE-BC39-110EC6F852F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9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A59D-4BAC-443F-89C5-A6673A6CF43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524-EED7-4EDD-A0BD-0BDF462BA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0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A59D-4BAC-443F-89C5-A6673A6CF43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524-EED7-4EDD-A0BD-0BDF462BA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4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A59D-4BAC-443F-89C5-A6673A6CF43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524-EED7-4EDD-A0BD-0BDF462BA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4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A59D-4BAC-443F-89C5-A6673A6CF43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524-EED7-4EDD-A0BD-0BDF462BA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63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A59D-4BAC-443F-89C5-A6673A6CF43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524-EED7-4EDD-A0BD-0BDF462BA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83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A59D-4BAC-443F-89C5-A6673A6CF43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524-EED7-4EDD-A0BD-0BDF462BA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A59D-4BAC-443F-89C5-A6673A6CF43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524-EED7-4EDD-A0BD-0BDF462BA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A59D-4BAC-443F-89C5-A6673A6CF43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524-EED7-4EDD-A0BD-0BDF462BA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7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A59D-4BAC-443F-89C5-A6673A6CF43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524-EED7-4EDD-A0BD-0BDF462BA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7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A59D-4BAC-443F-89C5-A6673A6CF43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524-EED7-4EDD-A0BD-0BDF462BA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06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A59D-4BAC-443F-89C5-A6673A6CF43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524-EED7-4EDD-A0BD-0BDF462BA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0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A59D-4BAC-443F-89C5-A6673A6CF43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D524-EED7-4EDD-A0BD-0BDF462BA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34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264" y="407893"/>
            <a:ext cx="9144000" cy="85435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9" y="2003611"/>
            <a:ext cx="7866529" cy="279698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One: Overview of Operating Systems (OS)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Operating System?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9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OS start its work?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053" y="1388890"/>
            <a:ext cx="10515600" cy="32427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start its work, 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 the computer is turned on, at that time the Os will be loaded from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drive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computer's memory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loading the operating system into memory is called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system.</a:t>
            </a:r>
          </a:p>
        </p:txBody>
      </p:sp>
    </p:spTree>
    <p:extLst>
      <p:ext uri="{BB962C8B-B14F-4D97-AF65-F5344CB8AC3E}">
        <p14:creationId xmlns:p14="http://schemas.microsoft.com/office/powerpoint/2010/main" val="26798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AEBA85-9198-4C70-89C5-40BCD1F720D0}"/>
              </a:ext>
            </a:extLst>
          </p:cNvPr>
          <p:cNvSpPr/>
          <p:nvPr/>
        </p:nvSpPr>
        <p:spPr>
          <a:xfrm>
            <a:off x="2067339" y="502431"/>
            <a:ext cx="5870713" cy="10926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5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IN" sz="65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Picture 2" descr="Image result for question mark image">
            <a:extLst>
              <a:ext uri="{FF2B5EF4-FFF2-40B4-BE49-F238E27FC236}">
                <a16:creationId xmlns:a16="http://schemas.microsoft.com/office/drawing/2014/main" id="{57CCF808-1815-4588-917C-53C465EF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47" y="1595038"/>
            <a:ext cx="4800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6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1148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0026"/>
            <a:ext cx="12192000" cy="631797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 is  the core component of computer systems.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is a program that designed to control the operation of a computer system.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 act as 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between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and the users/outside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 is the layer between users and computer /hard ware parts.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job of OS?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 is used to manage devices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helps a user easily interact with computer systems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controls the allocation and use of a computer's hardware.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act as a communicator between the user, the computer’s system.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provides various services such as: resource allocation, scheduling, I/O control and data/file management etc.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414" y="66261"/>
            <a:ext cx="8296835" cy="60228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operating system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668544"/>
            <a:ext cx="11714922" cy="61894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are the faction of OS?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perform a few basic tasks, such 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input from the keyboard,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output to the display screen,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track of files and directories on the disk,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peripheral devices such as disk drives and printers, and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 also responsible for security, i.e. ensuring that unauthorized users do not access the system.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basic functions of OS are:-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828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2595563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</a:p>
          <a:p>
            <a:pPr marL="27828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2595563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</a:p>
          <a:p>
            <a:pPr marL="27828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2595563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</a:p>
          <a:p>
            <a:pPr marL="27828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2595563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Management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5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2588" y="365126"/>
            <a:ext cx="8296835" cy="81821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Cont.….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2765" y="1301189"/>
            <a:ext cx="12099235" cy="55568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38275">
              <a:buFont typeface="Wingdings" panose="05000000000000000000" pitchFamily="2" charset="2"/>
              <a:buChar char="ü"/>
              <a:tabLst>
                <a:tab pos="14382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of assignment/allocation of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different tasks/processes being performed by the computer system.</a:t>
            </a:r>
          </a:p>
          <a:p>
            <a:pPr marL="1438275">
              <a:buFont typeface="Wingdings" panose="05000000000000000000" pitchFamily="2" charset="2"/>
              <a:buChar char="ü"/>
              <a:tabLst>
                <a:tab pos="14382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two or more processes to be executed at a time, using multitasking concept.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</a:p>
          <a:p>
            <a:pPr marL="1438275">
              <a:buFont typeface="Wingdings" panose="05000000000000000000" pitchFamily="2" charset="2"/>
              <a:buChar char="ü"/>
              <a:tabLst>
                <a:tab pos="143827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main memory and other storage areas to the system programs as well as user programs.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8275">
              <a:buFont typeface="Wingdings" panose="05000000000000000000" pitchFamily="2" charset="2"/>
              <a:buChar char="ü"/>
              <a:tabLst>
                <a:tab pos="143827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the content of memory to the disk storage.</a:t>
            </a:r>
          </a:p>
          <a:p>
            <a:pPr marL="1438275">
              <a:buFont typeface="Wingdings" panose="05000000000000000000" pitchFamily="2" charset="2"/>
              <a:buChar char="ü"/>
              <a:tabLst>
                <a:tab pos="143827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 virtual address space is divided into units.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program data is loaded into pages of memory.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8275">
              <a:buFont typeface="Wingdings" panose="05000000000000000000" pitchFamily="2" charset="2"/>
              <a:buChar char="ü"/>
              <a:tabLst>
                <a:tab pos="1438275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8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7" y="0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04" y="-270670"/>
            <a:ext cx="11632095" cy="7128669"/>
          </a:xfrm>
        </p:spPr>
        <p:txBody>
          <a:bodyPr>
            <a:noAutofit/>
          </a:bodyPr>
          <a:lstStyle/>
          <a:p>
            <a:pPr marL="914400" indent="0">
              <a:lnSpc>
                <a:spcPct val="160000"/>
              </a:lnSpc>
              <a:buNone/>
              <a:tabLst>
                <a:tab pos="1438275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Management (Input/output management)</a:t>
            </a:r>
          </a:p>
          <a:p>
            <a:pPr marL="981075" lvl="3" indent="-66675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coordination and assignment of different input and output device to a given process, while one or more programs are being executed.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Management</a:t>
            </a:r>
          </a:p>
          <a:p>
            <a:pPr marL="981075" lvl="2" indent="-66675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maintain a file System, where users can create, delete and move files from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file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981075" lvl="2" indent="-66675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all files to be easily changed and modified using text editors or any other files manipulation.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67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Operating Systems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825625"/>
            <a:ext cx="11873948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several types of operating systems. The most widely used</a:t>
            </a:r>
          </a:p>
          <a:p>
            <a:pPr marL="363538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popular Microsoft brand preferred by most personal users.</a:t>
            </a:r>
          </a:p>
          <a:p>
            <a:pPr marL="363538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Unix/Linux</a:t>
            </a:r>
          </a:p>
          <a:p>
            <a:pPr marL="1250950" indent="-457200">
              <a:buFont typeface="Wingdings" panose="05000000000000000000" pitchFamily="2" charset="2"/>
              <a:buChar char="v"/>
              <a:tabLst>
                <a:tab pos="981075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UNIX: It is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known for its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used more as a server than a workstation.</a:t>
            </a:r>
          </a:p>
          <a:p>
            <a:pPr marL="1250950" indent="-457200">
              <a:buFont typeface="Wingdings" panose="05000000000000000000" pitchFamily="2" charset="2"/>
              <a:buChar char="v"/>
              <a:tabLst>
                <a:tab pos="981075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Linux: was designed based on the UNIX system, with the source code being a part of GNU open-source project.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Macintosh: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Recent versions OS, including the Mac OS X, follow the secure architecture of UNIX. </a:t>
            </a:r>
          </a:p>
          <a:p>
            <a:pPr marL="363538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efficient and easy to use, but can only function on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branded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>
              <a:buFont typeface="Wingdings" panose="05000000000000000000" pitchFamily="2" charset="2"/>
              <a:buChar char="ü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6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29" y="0"/>
            <a:ext cx="11658210" cy="6858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of Os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users they can serve at one or different stations and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programs the operating system handle/ support on a time,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required to response the given request/input.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operating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(RTOS): </a:t>
            </a:r>
          </a:p>
          <a:p>
            <a:pPr marL="981075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Os is used when there are time requirement are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strict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missile system, robots, scientific instruments and other industrial systems.</a:t>
            </a:r>
          </a:p>
          <a:p>
            <a:pPr marL="981075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Os very small response time. i.e.  The time interval required to process and response to input is very small.</a:t>
            </a:r>
          </a:p>
          <a:p>
            <a:pPr marL="752475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marL="1095375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free</a:t>
            </a:r>
          </a:p>
          <a:p>
            <a:pPr marL="1095375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results </a:t>
            </a:r>
          </a:p>
          <a:p>
            <a:pPr marL="752475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</a:t>
            </a:r>
          </a:p>
          <a:p>
            <a:pPr marL="981075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tasks run at the same time </a:t>
            </a:r>
          </a:p>
          <a:p>
            <a:pPr marL="981075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algorithm for designer to write on.</a:t>
            </a:r>
          </a:p>
          <a:p>
            <a:pPr marL="981075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RTOS has very little user-interface capability, and no end-user utilities.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8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881C3-6A18-4192-997A-45EC44AEF8F6}"/>
              </a:ext>
            </a:extLst>
          </p:cNvPr>
          <p:cNvSpPr/>
          <p:nvPr/>
        </p:nvSpPr>
        <p:spPr>
          <a:xfrm>
            <a:off x="205409" y="707886"/>
            <a:ext cx="11781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Single-user, single task: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OS allows only one user to access the system at a time. i.e. It runs only one program at a time.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MS-DOS (Micro Soft Disk Operating System) produced by Microsoft.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speed is good b/c only one process run a time.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 degree of resource utilization b/c a number of resources are present in a computer system and only one of these resources being utilized by the process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2604C-04CF-4045-9465-3C76226DD339}"/>
              </a:ext>
            </a:extLst>
          </p:cNvPr>
          <p:cNvSpPr/>
          <p:nvPr/>
        </p:nvSpPr>
        <p:spPr>
          <a:xfrm>
            <a:off x="437321" y="0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Cont….</a:t>
            </a:r>
          </a:p>
        </p:txBody>
      </p:sp>
    </p:spTree>
    <p:extLst>
      <p:ext uri="{BB962C8B-B14F-4D97-AF65-F5344CB8AC3E}">
        <p14:creationId xmlns:p14="http://schemas.microsoft.com/office/powerpoint/2010/main" val="261672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233ED8-7E85-4367-8A99-DC399CF2D878}"/>
              </a:ext>
            </a:extLst>
          </p:cNvPr>
          <p:cNvSpPr/>
          <p:nvPr/>
        </p:nvSpPr>
        <p:spPr>
          <a:xfrm>
            <a:off x="159025" y="129349"/>
            <a:ext cx="11781184" cy="667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Single-user, multi-tasking: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operating system, all resources are dedicated to only one user. But the user can use more than one program (resource).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overcomes a single user-single tasking operating system limitation.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user have a permission to run multiple programs at the same time.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Microsoft's Windows (98, 2000, XP, Vista etc) and Apple's MacOS X.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Multi-user multi tasking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mostly used on the networked environment.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than one user can utilized the resources available on the computer simultaneously like hard wares and soft wares.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Linux, UNIX, etc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5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932</Words>
  <Application>Microsoft Office PowerPoint</Application>
  <PresentationFormat>Widescreen</PresentationFormat>
  <Paragraphs>94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Operating Systems</vt:lpstr>
      <vt:lpstr>Introduction</vt:lpstr>
      <vt:lpstr>Functions of operating system</vt:lpstr>
      <vt:lpstr>Cont.….</vt:lpstr>
      <vt:lpstr>Cont..….</vt:lpstr>
      <vt:lpstr>Types of Operating Systems</vt:lpstr>
      <vt:lpstr>PowerPoint Presentation</vt:lpstr>
      <vt:lpstr>PowerPoint Presentation</vt:lpstr>
      <vt:lpstr>PowerPoint Presentation</vt:lpstr>
      <vt:lpstr>When OS start its work?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Debalkew</dc:creator>
  <cp:lastModifiedBy>KING</cp:lastModifiedBy>
  <cp:revision>118</cp:revision>
  <cp:lastPrinted>2019-02-28T11:12:17Z</cp:lastPrinted>
  <dcterms:created xsi:type="dcterms:W3CDTF">2019-02-18T18:00:45Z</dcterms:created>
  <dcterms:modified xsi:type="dcterms:W3CDTF">2019-03-03T14:01:45Z</dcterms:modified>
</cp:coreProperties>
</file>