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7" r:id="rId2"/>
    <p:sldId id="263" r:id="rId3"/>
    <p:sldId id="259" r:id="rId4"/>
    <p:sldId id="260" r:id="rId5"/>
    <p:sldId id="264" r:id="rId6"/>
    <p:sldId id="261" r:id="rId7"/>
    <p:sldId id="266" r:id="rId8"/>
    <p:sldId id="262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43EC95-E45F-4F10-9E27-41568E0A2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15821C-FEC7-4A12-B64A-0C47B0B0A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95F34C-E65E-464B-9E69-20B90194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982A7A-2156-42A3-B01B-8251EFA5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F37B29-DAEA-4519-8480-EF0F2F9C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5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3E1E8-703C-414E-A9C2-E123BE4E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85FB5B-1545-4F58-9C88-880248B42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77DD4E-4E30-4F4A-8EB1-0D61A983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770946-6AB1-45CA-A835-3096C271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098B7F-7201-4620-8332-FF99A21A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6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40A0E6D-398C-4196-9A7D-4F39C722B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D47A773-1D33-4CFC-9205-B4C4D11E5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463C90-4542-4CE3-B059-632035DB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238866-9541-4A35-AE06-1C735E05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45B270-D934-4208-9A3B-1C77AF76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9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497DA-13E0-4627-A04A-3D3342E9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A09D92-1E99-4241-BB76-42E9EB8C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2B4E63-9430-485D-B7A1-1879A59F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A305BD-3E21-46B5-9753-A5F45E29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6D1B0A-FBB1-4AD0-92C4-1F5B78B9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8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059E0B-BDF9-4B37-891B-823A2896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D9A47E-9728-417B-9A8B-66416CD6A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3A45FB-2940-496F-96A5-4DE54FF2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FB5590-8334-4BC0-A3D7-AD8FC4CD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07C875-FB1F-41E0-A3F0-C0A4232E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7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48BD5-6B54-42B4-B41B-CBB814D4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E0CFF2-5EBD-402A-8158-8E1EC6823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D52AF4-AE0B-439A-AE6E-BE611BADB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E0160F-B7F3-4B16-BBE5-3A970171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A959DC-284A-4EE9-99DC-A4C9317C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8C509B-8199-4C49-A5FE-77C5068E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01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D4B57-B462-4686-A9CC-E5E047A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5FF2C1-9F05-4586-8111-0C94404E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6B110C-6E04-4E41-BC9A-C9080921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31646D-C063-4010-8014-AD6D20D9B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FD8ABD4-468A-470D-A24A-09EC939EA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05A4AC4-8648-4A8A-B8D9-9A0449EB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9889B44-1F7E-4290-AC1B-D02968B8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7BADF19-F2DB-46C2-A9D1-FB919F4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E16B0-FFDA-41B5-B706-28E13E83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E4CE76A-B227-4D36-803C-3CDB150F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301177-A99B-482C-814B-FF5B9572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341135-97DC-4AEE-BE89-AD0794CC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1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D4EF953-CBFE-4FBC-B7C4-17F9BED2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EA41A1F-D95C-47BE-82D7-1DA87CC0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B266174-48F8-4903-B966-B9E7E0AB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49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F8B175-69EB-4ED1-89A7-99FA03C5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E03099-A946-4FC5-BAF3-0822A571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CDFBE8-E4A8-4FFF-BA64-F8696C7A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C3712D-52D1-4A31-959E-2E893B0F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DAE21E-F01D-4E75-9CC2-E213A795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0679B0D-BEA1-4951-A6CC-5B2A0D92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7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E407E0-93AF-49B1-B3C5-440DE65B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528092E-C053-42BB-89AC-EB3CB378B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A32034-38B3-415D-A5C5-6EA37B899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2A5CAF-5A0F-4CAF-A26E-08DC986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B555D0A-9B97-452C-BAA7-157ABA9E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9FE946-DDF8-4C66-8270-0A5EE62B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7C6CF6F-0E32-4430-A400-2633184A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0566CD-28B2-44DB-9300-02EBB986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5C159C-8AAD-4ED4-9799-CDE520FE0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BC4C-BABD-439E-B91E-F9960C2E34A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C76E2E-55A4-4D45-8757-E9BE69BA0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A5834D-C2A6-4E1F-B6BE-51E0D971E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BDEE-E8D4-4A88-8A39-31ED2CDC7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4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5821C7-7558-49CE-B70A-3D37B380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18"/>
            <a:ext cx="12192000" cy="6023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four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Management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0B75A1F-1021-4CCF-8DD6-C7858C909D40}"/>
              </a:ext>
            </a:extLst>
          </p:cNvPr>
          <p:cNvSpPr/>
          <p:nvPr/>
        </p:nvSpPr>
        <p:spPr>
          <a:xfrm>
            <a:off x="128789" y="892483"/>
            <a:ext cx="12192000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I/O management is 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important for communication between the user and computer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I/O devices concerns with the way data are handled by the I/O device.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devices have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major components –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Adapter/device controller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Basic functions 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the operating system 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 I/O manager are:</a:t>
            </a:r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Control all the computer I/O devices</a:t>
            </a:r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detect 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interrupts and handle errors</a:t>
            </a:r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Provide an interface between the device and the rest of the 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AEBA85-9198-4C70-89C5-40BCD1F720D0}"/>
              </a:ext>
            </a:extLst>
          </p:cNvPr>
          <p:cNvSpPr/>
          <p:nvPr/>
        </p:nvSpPr>
        <p:spPr>
          <a:xfrm>
            <a:off x="2067339" y="502431"/>
            <a:ext cx="5870713" cy="10926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IN" sz="6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Picture 2" descr="Image result for question mark image">
            <a:extLst>
              <a:ext uri="{FF2B5EF4-FFF2-40B4-BE49-F238E27FC236}">
                <a16:creationId xmlns:a16="http://schemas.microsoft.com/office/drawing/2014/main" xmlns="" id="{57CCF808-1815-4588-917C-53C465EF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47" y="1595038"/>
            <a:ext cx="4800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82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214" y="1012954"/>
            <a:ext cx="11526592" cy="4693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alt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There are two types of I/O </a:t>
            </a:r>
            <a:r>
              <a:rPr lang="en-US" alt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devices:– </a:t>
            </a:r>
            <a:endParaRPr lang="en-US" alt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Blocked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devices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IN" alt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means a device that able to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store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information in Fixed-size blocks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(such as disks).</a:t>
            </a:r>
            <a:r>
              <a:rPr lang="en-AU" sz="2800" dirty="0"/>
              <a:t> </a:t>
            </a:r>
            <a:endParaRPr lang="en-AU" sz="2800" dirty="0" smtClean="0"/>
          </a:p>
          <a:p>
            <a:pPr marL="1371600" lvl="2" indent="-457200">
              <a:lnSpc>
                <a:spcPct val="150000"/>
              </a:lnSpc>
              <a:spcAft>
                <a:spcPts val="12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size range from 512 bytes to 32,768 bytes.</a:t>
            </a:r>
            <a:endParaRPr lang="en-US" alt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Character devices:-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device able to process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accepts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stream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character, without regard to any block structure. </a:t>
            </a:r>
            <a: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(such as printers, mouse and NIC).</a:t>
            </a:r>
          </a:p>
        </p:txBody>
      </p:sp>
    </p:spTree>
    <p:extLst>
      <p:ext uri="{BB962C8B-B14F-4D97-AF65-F5344CB8AC3E}">
        <p14:creationId xmlns:p14="http://schemas.microsoft.com/office/powerpoint/2010/main" val="26748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34211D4-EB75-440C-9734-3065A5E24716}"/>
              </a:ext>
            </a:extLst>
          </p:cNvPr>
          <p:cNvSpPr/>
          <p:nvPr/>
        </p:nvSpPr>
        <p:spPr>
          <a:xfrm>
            <a:off x="0" y="135537"/>
            <a:ext cx="1219200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ssues that an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I/O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should fulfilled are:</a:t>
            </a: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Device Independence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should be possible to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write/modified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can read files on a floppy disk, on hard disk, or on a CD-ROM, 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without having to modify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program for each different device types.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Uniform Naming: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name of a file or a device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shouldn't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dependent on the device in any way.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Error handling: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of  recovering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conditions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it is occurred.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handling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hardware and software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en-A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A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  <a:r>
              <a:rPr lang="en-A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Sharable and dedicated/ single user device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5A6C2-6BAB-4D6B-B79E-E90C28A9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278"/>
            <a:ext cx="11353800" cy="5830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Layers of I/O software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2D6C7C5-C51C-441C-9CD0-D124BAFC1124}"/>
              </a:ext>
            </a:extLst>
          </p:cNvPr>
          <p:cNvSpPr/>
          <p:nvPr/>
        </p:nvSpPr>
        <p:spPr>
          <a:xfrm>
            <a:off x="0" y="614817"/>
            <a:ext cx="1219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following are the I/O software layers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Interrupt handler (bottom)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 driver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 independent OS software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User-level software (top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87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8" y="30275"/>
            <a:ext cx="10515600" cy="44624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46" y="476519"/>
            <a:ext cx="1182280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Functions </a:t>
            </a:r>
            <a:r>
              <a:rPr lang="en-A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device-independent I/O </a:t>
            </a:r>
            <a:r>
              <a:rPr lang="en-A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software:-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Uniform </a:t>
            </a:r>
            <a:r>
              <a:rPr lang="en-A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interfacing for device drivers</a:t>
            </a:r>
            <a:r>
              <a:rPr lang="en-A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Perform I/O function common to all drives.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 Naming</a:t>
            </a:r>
            <a:r>
              <a:rPr lang="en-A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Responsible for mapping symbolic devices names onto the proper driver.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 protection</a:t>
            </a:r>
            <a:r>
              <a:rPr lang="en-A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Prevent users from accessing devices that they are not entitled to access.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device -independent block size</a:t>
            </a:r>
            <a:r>
              <a:rPr lang="en-A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Provide uniform block size to higher layers hiding differences in block sizes.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Buffering:</a:t>
            </a:r>
            <a:r>
              <a:rPr lang="en-A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buffering</a:t>
            </a:r>
            <a:r>
              <a:rPr lang="en-A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A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data/inputs </a:t>
            </a:r>
            <a:r>
              <a:rPr lang="en-A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arrive before it is needed </a:t>
            </a:r>
            <a:r>
              <a:rPr lang="en-A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until </a:t>
            </a:r>
            <a:r>
              <a:rPr lang="en-A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rest of the data are written. 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allocation on block devices:</a:t>
            </a:r>
            <a:r>
              <a:rPr lang="en-A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When a file is created and filled with data, new disk blocks have to be allocated to the file. </a:t>
            </a:r>
            <a:endParaRPr lang="en-AU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Allocating </a:t>
            </a:r>
            <a:r>
              <a:rPr lang="en-A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releasing dedicated devices:</a:t>
            </a:r>
            <a:r>
              <a:rPr lang="en-A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is up to the OS to examine requests for devices usage and accept or reject </a:t>
            </a:r>
            <a:r>
              <a:rPr lang="en-A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 </a:t>
            </a:r>
            <a:r>
              <a:rPr lang="en-A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reporting:</a:t>
            </a:r>
            <a:r>
              <a:rPr lang="en-A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Errors handling, by and large, is done by drivers.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E8ADA-8ACF-434B-90E3-4D99BE26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707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</a:rPr>
              <a:t>Disk Access Time</a:t>
            </a:r>
            <a:r>
              <a:rPr lang="en-IN" b="1" dirty="0">
                <a:latin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C2B2C31-297F-4378-92DF-3E328BB94C4A}"/>
              </a:ext>
            </a:extLst>
          </p:cNvPr>
          <p:cNvSpPr/>
          <p:nvPr/>
        </p:nvSpPr>
        <p:spPr>
          <a:xfrm>
            <a:off x="219476" y="361168"/>
            <a:ext cx="11972524" cy="700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Batang"/>
              </a:rPr>
              <a:t>The time required to read or write a disk block is determined mainly by the following three parameters: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Seek </a:t>
            </a: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time:-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time to move the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arm/request 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to the proper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cylinder.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Rotational </a:t>
            </a: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delay:-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time to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rotate/ swap 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the disk and position the required sector under the read/write head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).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ea typeface="Batang"/>
              </a:rPr>
              <a:t>Transfer time:-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The actual 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data transfer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time.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ea typeface="Batang"/>
            </a:endParaRPr>
          </a:p>
          <a:p>
            <a:pPr marL="285750" indent="-2857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Disk scheduling:-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to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I/O requests arriving for disk. </a:t>
            </a:r>
            <a:endParaRPr lang="en-US" sz="2400" dirty="0" smtClean="0">
              <a:latin typeface="Times New Roman" panose="02020603050405020304" pitchFamily="18" charset="0"/>
              <a:ea typeface="Batang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It used to 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reduce the average seek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time.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indent="-347345" algn="just">
              <a:spcBef>
                <a:spcPts val="72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First-Come, First-Served (FCFS)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a request one at a time and carries them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the order they arrive. </a:t>
            </a:r>
            <a:endParaRPr lang="en-US" sz="2400" dirty="0" smtClean="0">
              <a:latin typeface="Times New Roman" panose="02020603050405020304" pitchFamily="18" charset="0"/>
              <a:ea typeface="Batang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72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Advantage:-</a:t>
            </a:r>
          </a:p>
          <a:p>
            <a:pPr marL="804545" lvl="1" indent="-347345" algn="just">
              <a:spcBef>
                <a:spcPts val="72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Fair scheduling</a:t>
            </a:r>
          </a:p>
          <a:p>
            <a:pPr marL="342900" indent="-342900" algn="just">
              <a:spcBef>
                <a:spcPts val="72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Disadvantage:-</a:t>
            </a:r>
          </a:p>
          <a:p>
            <a:pPr marL="800100" lvl="1" indent="-342900" algn="just">
              <a:spcBef>
                <a:spcPts val="72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Does not try to optimize seek time.</a:t>
            </a:r>
          </a:p>
          <a:p>
            <a:pPr algn="just">
              <a:spcBef>
                <a:spcPts val="720"/>
              </a:spcBef>
              <a:spcAft>
                <a:spcPts val="0"/>
              </a:spcAft>
            </a:pPr>
            <a:endParaRPr lang="en-US" sz="2400" b="1" dirty="0" smtClean="0">
              <a:latin typeface="Times New Roman" panose="02020603050405020304" pitchFamily="18" charset="0"/>
              <a:ea typeface="Batang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199" y="2257887"/>
            <a:ext cx="10954555" cy="39751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Disk Access Time = Seek Time + Rotational Latency + Transfer Time </a:t>
            </a:r>
          </a:p>
        </p:txBody>
      </p:sp>
    </p:spTree>
    <p:extLst>
      <p:ext uri="{BB962C8B-B14F-4D97-AF65-F5344CB8AC3E}">
        <p14:creationId xmlns:p14="http://schemas.microsoft.com/office/powerpoint/2010/main" val="30895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5" y="0"/>
            <a:ext cx="10515600" cy="79397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Cont…</a:t>
            </a: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2378" y="793974"/>
            <a:ext cx="11208912" cy="377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345" indent="-347345" algn="just">
              <a:spcBef>
                <a:spcPts val="72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Batang"/>
              </a:rPr>
              <a:t>Shortest Seek First (SSF)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: </a:t>
            </a:r>
          </a:p>
          <a:p>
            <a:pPr marL="804545" lvl="1" indent="-347345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n-IN" sz="2400" dirty="0"/>
              <a:t>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equests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shortest seek time are executed first.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545" lvl="1" indent="-347345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seek time of every request is calculated in advance in queue and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545" lvl="1" indent="-347345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scheduled according to their calculated seek time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4545" lvl="1" indent="-347345" algn="just"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request near the disk arm will get executed first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increase and minimized response time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 time calculation is difficult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93A73B-02AC-4DFB-A2E2-20EB44D0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707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02801AF-B3C6-4BD8-B4A4-93F24981DAB1}"/>
              </a:ext>
            </a:extLst>
          </p:cNvPr>
          <p:cNvSpPr/>
          <p:nvPr/>
        </p:nvSpPr>
        <p:spPr>
          <a:xfrm>
            <a:off x="0" y="340020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Batang"/>
              </a:rPr>
              <a:t>Elevator </a:t>
            </a:r>
            <a:r>
              <a:rPr lang="en-US" sz="2800" b="1" dirty="0" smtClean="0">
                <a:latin typeface="Times New Roman" panose="02020603050405020304" pitchFamily="18" charset="0"/>
                <a:ea typeface="Batang"/>
              </a:rPr>
              <a:t>Algorithm</a:t>
            </a:r>
            <a:r>
              <a:rPr lang="en-US" sz="2800" dirty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):-used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determine the </a:t>
            </a:r>
            <a:r>
              <a:rPr lang="en-I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of the disk's arm and head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servicing read and write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SCAN algorithm the disk arm moves into a particular direction and services the requests coming in its path and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 the end of disk, it reverses its direction and again services the request arriving in its path.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algorithm works like an elevator and hence also known as 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elevator algorithm. 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</a:rPr>
              <a:t>Advantage:-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Batang"/>
              </a:rPr>
              <a:t>better fairness</a:t>
            </a:r>
            <a:r>
              <a:rPr lang="en-US" sz="2800" dirty="0">
                <a:latin typeface="Times New Roman" panose="02020603050405020304" pitchFamily="18" charset="0"/>
                <a:ea typeface="Batang"/>
              </a:rPr>
              <a:t>. </a:t>
            </a:r>
            <a:endParaRPr lang="en-US" sz="28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</a:rPr>
              <a:t>Disadvantage:-</a:t>
            </a:r>
            <a:r>
              <a:rPr lang="en-US" sz="2800" dirty="0" smtClean="0">
                <a:latin typeface="Times New Roman" panose="02020603050405020304" pitchFamily="18" charset="0"/>
              </a:rPr>
              <a:t>long waiting/seek time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792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1066" y="756225"/>
            <a:ext cx="112517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24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xamples of Disk Scheduling Algorithms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Queue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23, 89, 132, 42, 187 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200 cylinders numbered from 0 - 199 </a:t>
            </a: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disk head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stars at number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is estimated by total arm motion 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1973" y="343367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9" name="Picture 11" descr="http://www2.cs.uregina.ca/~hamilton/courses/330/notes/io/img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6" y="3099447"/>
            <a:ext cx="11251708" cy="4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://www2.cs.uregina.ca/~hamilton/courses/330/notes/io/img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93" y="4148330"/>
            <a:ext cx="10385596" cy="4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://www2.cs.uregina.ca/~hamilton/courses/330/notes/io/img1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6" y="5401997"/>
            <a:ext cx="10562968" cy="36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5793" y="4816415"/>
            <a:ext cx="2704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Elevator algorithm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937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537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Batang</vt:lpstr>
      <vt:lpstr>Calibri</vt:lpstr>
      <vt:lpstr>Calibri Light</vt:lpstr>
      <vt:lpstr>Tahoma</vt:lpstr>
      <vt:lpstr>Times New Roman</vt:lpstr>
      <vt:lpstr>Wingdings</vt:lpstr>
      <vt:lpstr>Office Theme</vt:lpstr>
      <vt:lpstr> Chapter four  Input/output Management </vt:lpstr>
      <vt:lpstr>Cont…</vt:lpstr>
      <vt:lpstr>PowerPoint Presentation</vt:lpstr>
      <vt:lpstr> Layers of I/O software </vt:lpstr>
      <vt:lpstr>Cont…</vt:lpstr>
      <vt:lpstr> Disk Access Time </vt:lpstr>
      <vt:lpstr>Cont…</vt:lpstr>
      <vt:lpstr>Cont…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four  Input/output Management </dc:title>
  <dc:creator>KING</dc:creator>
  <cp:lastModifiedBy>KING</cp:lastModifiedBy>
  <cp:revision>85</cp:revision>
  <dcterms:created xsi:type="dcterms:W3CDTF">2019-02-19T17:35:19Z</dcterms:created>
  <dcterms:modified xsi:type="dcterms:W3CDTF">2019-04-10T05:49:58Z</dcterms:modified>
</cp:coreProperties>
</file>