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2" r:id="rId4"/>
    <p:sldId id="280" r:id="rId5"/>
    <p:sldId id="281" r:id="rId6"/>
    <p:sldId id="283" r:id="rId7"/>
    <p:sldId id="284" r:id="rId8"/>
    <p:sldId id="28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6B7F6-EA19-44D0-A6B5-7CFC8F6E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471129-821A-4CBE-960E-7DCFCBAF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7A688-8AF4-48AB-AC80-05DFBF8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AFD3E8-9845-4062-B32F-FEAEA731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4B7194-941B-49E8-871E-73ABF613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DB551-AFAD-4494-95F0-5CF77BA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B11970-6455-46E5-BE5D-C3415CF5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DD67D9-F91F-4877-8B7C-665AEDEB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31B0FB-CB88-47DC-B6B1-0B2C0F26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71E41C-87C3-4CA0-8792-33EACD4F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DC0153-DA7D-4F4B-9737-12C060D7B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1276BE-3239-44A0-AD40-209BCF5D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42A9D-31DD-44A9-BA69-776938F3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71F93-878F-4873-A222-E79B7EBC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1B1DD-E713-45CF-BA7C-F1410F86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F1D4E-88ED-4570-B6DD-57B0A87D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761A3E-6DD5-4052-A47D-6CD02336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8D48AB-3F42-4FC5-9D6D-F46088F4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13047F-0F27-4072-AA14-560B6D0B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DB9AD5-6E8A-47BA-A55D-84E0452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25E50-0BA0-4A33-976E-B8A9965E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B93492-B986-409D-A70C-FEB32C1E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E0762-B601-41FA-8BD4-F7776BDE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759EE-DB08-4149-B53B-ADF9F427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729C08-91A4-49DF-8392-8F7FA363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DCAE8-2BA2-4877-875E-DDB9BBBD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36CB7A-4D15-40B7-867C-29C527166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54557E-6559-4920-B765-CF052F21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ECF08A-7CC7-4931-9B5F-4A291437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44FDA5-81D8-49A1-984B-94627613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36D422-1747-4B3A-8062-69CD05A0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E1AAF-EBE5-4B59-A84F-521AE9FF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B13246-7F5D-4206-87C8-32BE5571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922214-56CC-44E0-AA3A-8892E20C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8914BE-0EA9-460F-AD21-30ED376D5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126E57-62FB-4ACD-BA37-C3393431E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3019A3F-EF7D-4D18-A7B5-CFC332AD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7A78D9-14E1-4024-A90C-A053F2F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5CD17C-70B9-43C9-BA3D-69173CC6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D901B-3D78-4031-987B-0D537313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2DD534-F5D0-4BD3-9C68-BF46D0DD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BA9747-8530-4006-A0B3-191E178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288A30-345D-4507-B2D6-D9308334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63904-400A-472C-A2D5-8B526937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ED2713-4AD9-4708-8DE5-20CB9A1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2343A4-CD0A-441B-A920-1F89F2F1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9184F-AB82-47FC-8090-9DA22F46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2C7762-3829-4F1C-8080-2D12B9EF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63F0D6-7A02-4539-B4C6-0B373313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DCB8C8-6139-45E3-9440-7277D335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851120-7510-44C7-BCEA-142E82CD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551857-3D06-4AC2-AD2D-2EB6DD5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C3185-CCCE-443E-870E-14D3C2A0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6690C-085C-4566-8DC6-AB402DF80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70D6F2-BDC3-4BA8-8040-9497C368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0079F7-3F21-41F1-A505-07C27C06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71D604-0C54-4D7D-A765-8BF67633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BA1B16-EF37-4D8F-BC35-1EEB69DB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3B99D9-9E7C-40B3-A6F8-42725FD5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6015EE-B76F-41A2-A949-06379F6F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91D69F-702E-4469-B0A8-2C2C91548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D144-2F8F-4A70-84BE-73AE327E86DD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21A889-F440-4B26-9F6F-7693ABF07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FFBB7C-6DB9-48E0-988A-A92672CB9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78E1-26D8-4D0B-B40F-847F61BF3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5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0DA19-B903-4B8F-BAD1-B3B5796A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132523"/>
            <a:ext cx="10515600" cy="10469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Six</a:t>
            </a:r>
            <a:b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b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D7F278-40AC-4F89-9A73-D002159595D2}"/>
              </a:ext>
            </a:extLst>
          </p:cNvPr>
          <p:cNvSpPr/>
          <p:nvPr/>
        </p:nvSpPr>
        <p:spPr>
          <a:xfrm>
            <a:off x="-1042554" y="1428981"/>
            <a:ext cx="7527235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7845" marR="669925" indent="-45720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3200" spc="5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</a:t>
            </a:r>
            <a:r>
              <a:rPr lang="en-IN" sz="3200" spc="5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en-IN" sz="3200" spc="-1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ks?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94076E-C8AF-4D09-91CC-DF0B9FFE452A}"/>
              </a:ext>
            </a:extLst>
          </p:cNvPr>
          <p:cNvSpPr/>
          <p:nvPr/>
        </p:nvSpPr>
        <p:spPr>
          <a:xfrm>
            <a:off x="321364" y="2013423"/>
            <a:ext cx="114499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situation where a group of processes are all blocked and none of them can become unblocked until one of the other becomes unblocked.</a:t>
            </a:r>
          </a:p>
          <a:p>
            <a:pPr>
              <a:lnSpc>
                <a:spcPct val="150000"/>
              </a:lnSpc>
            </a:pPr>
            <a:r>
              <a:rPr lang="en-IN" sz="2400" spc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44">
            <a:extLst>
              <a:ext uri="{FF2B5EF4-FFF2-40B4-BE49-F238E27FC236}">
                <a16:creationId xmlns:a16="http://schemas.microsoft.com/office/drawing/2014/main" xmlns="" id="{63F33EDB-80DA-41F4-89A8-6253360E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19" y="3155325"/>
            <a:ext cx="4393189" cy="33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24921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Cont.…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550" y="793768"/>
            <a:ext cx="1061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process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may utilize a resource in only the following sequence: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process requests the resource. If the request cannot be granted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immediately,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then the requesting process must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wait until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can acquire the resource.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process can operate on the resource (for example, if the resource is a printer, the process can print on the printer).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Release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process releases the resource.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28" y="107549"/>
            <a:ext cx="10515600" cy="948520"/>
          </a:xfrm>
        </p:spPr>
        <p:txBody>
          <a:bodyPr>
            <a:normAutofit/>
          </a:bodyPr>
          <a:lstStyle/>
          <a:p>
            <a:pPr lvl="0"/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Deadlock Characterization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9701" y="818701"/>
            <a:ext cx="108182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/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deadlock situation can arise if the following four conditions hold simultaneously in a system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Mutual exclusion: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At least one resource must be held in a non-sharable mode; that is, only one process at a time can use the resource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another process requests that resource, the requesting process must be delayed until the resource has been released.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Hold and wait: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process must be holding </a:t>
            </a:r>
            <a:r>
              <a:rPr lang="en-IN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least one resource and waiting to acquire resource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that is currently being held by other processes.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4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Cont.….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610" y="1167049"/>
            <a:ext cx="110629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pre-emption: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Resources cannot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pre-empted;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is, a resource can be released only voluntarily by the process holding it, after that process has completed its task.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wait: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set {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1, ... ,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 of waiting processes must exist such that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waiting for a resource held by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 is waiting for a resource held by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2,...,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Pn-1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waiting for a resource held by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waiting for a resource held by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5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88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Methods for Handling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Deadlocks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0257" y="1164087"/>
            <a:ext cx="9998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Ensure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I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will never enter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deadlock state.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system to enter a deadlock state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then recover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Ignore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problem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imagine that </a:t>
            </a:r>
            <a:r>
              <a:rPr lang="en-I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deadlocks never occur in the </a:t>
            </a:r>
            <a:r>
              <a:rPr lang="en-I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249216"/>
            <a:ext cx="10515600" cy="8068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Handling Deadlocks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9" y="883994"/>
            <a:ext cx="116553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Mutual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Exclusion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effort should be made to prevent the mutual exclusion. This is possible by making all the sharable resources sharable.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Hold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Wait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prevent hold-and-wait condition from happening, we can have a rule that says, "</a:t>
            </a:r>
            <a:r>
              <a:rPr lang="en-IN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process may not request a resource if it is holding another resource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".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No pre-emption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process that is holding some resources request another resource that cannot be immediately allocated to it, then resources currently being hold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pre-empted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 process will restart only when it can regain its old resources as well as the new ones it is requesting.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Circular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Wait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avoid circular wait total ordering of all resource type is imposed and each process is required to request resources in increasing order of enumeration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Reading assignment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14" y="1122488"/>
            <a:ext cx="11505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Denying of a mutual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exclusion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more problems than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solves. How? Discuss it briefly using a suitable real world example ?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Discuss briefly the deference between deadlock handling and  deadlock prevention with example?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89" y="234214"/>
            <a:ext cx="10515600" cy="5151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 Based Presentation(10%)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608" y="749369"/>
            <a:ext cx="117154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Group 1</a:t>
            </a:r>
          </a:p>
          <a:p>
            <a:pPr lvl="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Formal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models of secure systems (Bell-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LaPadula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Model,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Biba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Model, Lampson’s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mdoel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Defences(Firewalls, Anti-virus, Digital signatures, Jailing, IP/IDS,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Encryption) </a:t>
            </a:r>
          </a:p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Goals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access matrix)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Group 4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Program threats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threats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type of threats,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hreat monitoring)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AEBA85-9198-4C70-89C5-40BCD1F720D0}"/>
              </a:ext>
            </a:extLst>
          </p:cNvPr>
          <p:cNvSpPr/>
          <p:nvPr/>
        </p:nvSpPr>
        <p:spPr>
          <a:xfrm>
            <a:off x="2067339" y="502431"/>
            <a:ext cx="587071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2" descr="Image result for question mark image">
            <a:extLst>
              <a:ext uri="{FF2B5EF4-FFF2-40B4-BE49-F238E27FC236}">
                <a16:creationId xmlns:a16="http://schemas.microsoft.com/office/drawing/2014/main" xmlns="" id="{57CCF808-1815-4588-917C-53C465E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47" y="1595038"/>
            <a:ext cx="480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6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504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Chapter Six Deadlocks </vt:lpstr>
      <vt:lpstr>Cont.…</vt:lpstr>
      <vt:lpstr>Deadlock Characterization</vt:lpstr>
      <vt:lpstr>Cont.….</vt:lpstr>
      <vt:lpstr>Methods for Handling Deadlocks</vt:lpstr>
      <vt:lpstr>Methods for Handling Deadlocks</vt:lpstr>
      <vt:lpstr>Reading assignment</vt:lpstr>
      <vt:lpstr>  Title Based Presentation(10%)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</dc:creator>
  <cp:lastModifiedBy>HP</cp:lastModifiedBy>
  <cp:revision>37</cp:revision>
  <dcterms:created xsi:type="dcterms:W3CDTF">2019-03-02T17:43:02Z</dcterms:created>
  <dcterms:modified xsi:type="dcterms:W3CDTF">2019-05-17T11:04:42Z</dcterms:modified>
</cp:coreProperties>
</file>