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2" r:id="rId9"/>
    <p:sldId id="261" r:id="rId10"/>
    <p:sldId id="260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378D3-0D13-40F2-874B-52DDDB1582BE}" v="63" dt="2022-05-10T11:10:47.585"/>
    <p1510:client id="{4BCAA9FB-AF3C-4478-BEB0-ABC7F8897510}" v="643" dt="2022-05-10T11:10:29.151"/>
    <p1510:client id="{4F81B956-5A08-45DC-9268-AD1B4D1FC64B}" v="47" dt="2022-05-10T10:07:52.790"/>
    <p1510:client id="{6146F816-83F0-46C1-B09F-1A47312654C2}" v="3" dt="2022-05-12T06:50:45.154"/>
    <p1510:client id="{9619BAAC-54AD-41A2-86D1-C15EE63DD42D}" v="3" dt="2022-05-11T09:16:04.328"/>
    <p1510:client id="{96BC3B9A-156B-47B7-B33E-4BCFE23A04D7}" v="496" dt="2022-05-10T10:42:13.060"/>
    <p1510:client id="{96E808F5-CFEB-4F6F-9183-2CE3BE97F7F6}" v="166" dt="2022-05-10T09:13:51.023"/>
    <p1510:client id="{CE76A20B-2C89-4288-A48B-4B35ACACF471}" v="336" dt="2022-05-10T10:02:49.834"/>
    <p1510:client id="{E02F91FF-84CB-4E3A-9C1D-169F7A6DE442}" v="89" dt="2022-05-10T09:02:53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Kristine Vilter" userId="S::s212403@dtu.dk::29dd7e24-3f09-4c78-8d36-15d647772aca" providerId="AD" clId="Web-{1D533113-C33F-4A68-B2A0-997EEA6F91F5}"/>
    <pc:docChg chg="modSld">
      <pc:chgData name="Sophie Kristine Vilter" userId="S::s212403@dtu.dk::29dd7e24-3f09-4c78-8d36-15d647772aca" providerId="AD" clId="Web-{1D533113-C33F-4A68-B2A0-997EEA6F91F5}" dt="2022-05-10T09:02:52.540" v="86"/>
      <pc:docMkLst>
        <pc:docMk/>
      </pc:docMkLst>
      <pc:sldChg chg="modSp">
        <pc:chgData name="Sophie Kristine Vilter" userId="S::s212403@dtu.dk::29dd7e24-3f09-4c78-8d36-15d647772aca" providerId="AD" clId="Web-{1D533113-C33F-4A68-B2A0-997EEA6F91F5}" dt="2022-05-10T08:43:25.867" v="78" actId="1076"/>
        <pc:sldMkLst>
          <pc:docMk/>
          <pc:sldMk cId="2325122232" sldId="256"/>
        </pc:sldMkLst>
        <pc:spChg chg="mod">
          <ac:chgData name="Sophie Kristine Vilter" userId="S::s212403@dtu.dk::29dd7e24-3f09-4c78-8d36-15d647772aca" providerId="AD" clId="Web-{1D533113-C33F-4A68-B2A0-997EEA6F91F5}" dt="2022-05-10T08:43:25.867" v="78" actId="1076"/>
          <ac:spMkLst>
            <pc:docMk/>
            <pc:sldMk cId="2325122232" sldId="256"/>
            <ac:spMk id="3" creationId="{00000000-0000-0000-0000-000000000000}"/>
          </ac:spMkLst>
        </pc:spChg>
      </pc:sldChg>
      <pc:sldChg chg="addSp modSp">
        <pc:chgData name="Sophie Kristine Vilter" userId="S::s212403@dtu.dk::29dd7e24-3f09-4c78-8d36-15d647772aca" providerId="AD" clId="Web-{1D533113-C33F-4A68-B2A0-997EEA6F91F5}" dt="2022-05-10T09:02:52.540" v="86"/>
        <pc:sldMkLst>
          <pc:docMk/>
          <pc:sldMk cId="4121156016" sldId="258"/>
        </pc:sldMkLst>
        <pc:picChg chg="add mod">
          <ac:chgData name="Sophie Kristine Vilter" userId="S::s212403@dtu.dk::29dd7e24-3f09-4c78-8d36-15d647772aca" providerId="AD" clId="Web-{1D533113-C33F-4A68-B2A0-997EEA6F91F5}" dt="2022-05-10T09:02:52.540" v="86"/>
          <ac:picMkLst>
            <pc:docMk/>
            <pc:sldMk cId="4121156016" sldId="258"/>
            <ac:picMk id="4" creationId="{9D965517-0DB9-172A-D1BE-C758A1B699BA}"/>
          </ac:picMkLst>
        </pc:picChg>
      </pc:sldChg>
      <pc:sldChg chg="addSp modSp">
        <pc:chgData name="Sophie Kristine Vilter" userId="S::s212403@dtu.dk::29dd7e24-3f09-4c78-8d36-15d647772aca" providerId="AD" clId="Web-{1D533113-C33F-4A68-B2A0-997EEA6F91F5}" dt="2022-05-10T09:01:38.053" v="85" actId="20577"/>
        <pc:sldMkLst>
          <pc:docMk/>
          <pc:sldMk cId="2274529826" sldId="262"/>
        </pc:sldMkLst>
        <pc:spChg chg="mod">
          <ac:chgData name="Sophie Kristine Vilter" userId="S::s212403@dtu.dk::29dd7e24-3f09-4c78-8d36-15d647772aca" providerId="AD" clId="Web-{1D533113-C33F-4A68-B2A0-997EEA6F91F5}" dt="2022-05-10T09:01:38.053" v="85" actId="20577"/>
          <ac:spMkLst>
            <pc:docMk/>
            <pc:sldMk cId="2274529826" sldId="262"/>
            <ac:spMk id="3" creationId="{03A7B30C-B11F-F1EA-26C4-A72E6C75681B}"/>
          </ac:spMkLst>
        </pc:spChg>
        <pc:picChg chg="add mod">
          <ac:chgData name="Sophie Kristine Vilter" userId="S::s212403@dtu.dk::29dd7e24-3f09-4c78-8d36-15d647772aca" providerId="AD" clId="Web-{1D533113-C33F-4A68-B2A0-997EEA6F91F5}" dt="2022-05-10T08:31:04.003" v="13" actId="1076"/>
          <ac:picMkLst>
            <pc:docMk/>
            <pc:sldMk cId="2274529826" sldId="262"/>
            <ac:picMk id="4" creationId="{FD4101B2-1E28-E7CC-87A3-0A68E7459545}"/>
          </ac:picMkLst>
        </pc:picChg>
      </pc:sldChg>
    </pc:docChg>
  </pc:docChgLst>
  <pc:docChgLst>
    <pc:chgData name="Sophie Kristine Vilter" userId="S::s212403@dtu.dk::29dd7e24-3f09-4c78-8d36-15d647772aca" providerId="AD" clId="Web-{6146F816-83F0-46C1-B09F-1A47312654C2}"/>
    <pc:docChg chg="modSld">
      <pc:chgData name="Sophie Kristine Vilter" userId="S::s212403@dtu.dk::29dd7e24-3f09-4c78-8d36-15d647772aca" providerId="AD" clId="Web-{6146F816-83F0-46C1-B09F-1A47312654C2}" dt="2022-05-12T06:50:45.154" v="2" actId="1076"/>
      <pc:docMkLst>
        <pc:docMk/>
      </pc:docMkLst>
      <pc:sldChg chg="modSp">
        <pc:chgData name="Sophie Kristine Vilter" userId="S::s212403@dtu.dk::29dd7e24-3f09-4c78-8d36-15d647772aca" providerId="AD" clId="Web-{6146F816-83F0-46C1-B09F-1A47312654C2}" dt="2022-05-12T06:50:45.154" v="2" actId="1076"/>
        <pc:sldMkLst>
          <pc:docMk/>
          <pc:sldMk cId="335315577" sldId="260"/>
        </pc:sldMkLst>
        <pc:spChg chg="mod">
          <ac:chgData name="Sophie Kristine Vilter" userId="S::s212403@dtu.dk::29dd7e24-3f09-4c78-8d36-15d647772aca" providerId="AD" clId="Web-{6146F816-83F0-46C1-B09F-1A47312654C2}" dt="2022-05-12T06:50:45.154" v="2" actId="1076"/>
          <ac:spMkLst>
            <pc:docMk/>
            <pc:sldMk cId="335315577" sldId="260"/>
            <ac:spMk id="6" creationId="{598E16A2-576E-9601-A5C0-16935A60E8F3}"/>
          </ac:spMkLst>
        </pc:spChg>
        <pc:picChg chg="mod">
          <ac:chgData name="Sophie Kristine Vilter" userId="S::s212403@dtu.dk::29dd7e24-3f09-4c78-8d36-15d647772aca" providerId="AD" clId="Web-{6146F816-83F0-46C1-B09F-1A47312654C2}" dt="2022-05-12T06:50:30.075" v="0" actId="1076"/>
          <ac:picMkLst>
            <pc:docMk/>
            <pc:sldMk cId="335315577" sldId="260"/>
            <ac:picMk id="4" creationId="{B67CDE9F-FFDD-BF8E-3D8B-F33CD16D26F2}"/>
          </ac:picMkLst>
        </pc:picChg>
      </pc:sldChg>
    </pc:docChg>
  </pc:docChgLst>
  <pc:docChgLst>
    <pc:chgData name="Sophie Kristine Vilter" userId="S::s212403@dtu.dk::29dd7e24-3f09-4c78-8d36-15d647772aca" providerId="AD" clId="Web-{2F9378D3-0D13-40F2-874B-52DDDB1582BE}"/>
    <pc:docChg chg="modSld">
      <pc:chgData name="Sophie Kristine Vilter" userId="S::s212403@dtu.dk::29dd7e24-3f09-4c78-8d36-15d647772aca" providerId="AD" clId="Web-{2F9378D3-0D13-40F2-874B-52DDDB1582BE}" dt="2022-05-10T11:10:47.585" v="38" actId="14100"/>
      <pc:docMkLst>
        <pc:docMk/>
      </pc:docMkLst>
      <pc:sldChg chg="addSp modSp">
        <pc:chgData name="Sophie Kristine Vilter" userId="S::s212403@dtu.dk::29dd7e24-3f09-4c78-8d36-15d647772aca" providerId="AD" clId="Web-{2F9378D3-0D13-40F2-874B-52DDDB1582BE}" dt="2022-05-10T11:10:47.585" v="38" actId="14100"/>
        <pc:sldMkLst>
          <pc:docMk/>
          <pc:sldMk cId="335315577" sldId="260"/>
        </pc:sldMkLst>
        <pc:spChg chg="add mod">
          <ac:chgData name="Sophie Kristine Vilter" userId="S::s212403@dtu.dk::29dd7e24-3f09-4c78-8d36-15d647772aca" providerId="AD" clId="Web-{2F9378D3-0D13-40F2-874B-52DDDB1582BE}" dt="2022-05-10T11:10:47.585" v="38" actId="14100"/>
          <ac:spMkLst>
            <pc:docMk/>
            <pc:sldMk cId="335315577" sldId="260"/>
            <ac:spMk id="6" creationId="{598E16A2-576E-9601-A5C0-16935A60E8F3}"/>
          </ac:spMkLst>
        </pc:spChg>
        <pc:picChg chg="add mod">
          <ac:chgData name="Sophie Kristine Vilter" userId="S::s212403@dtu.dk::29dd7e24-3f09-4c78-8d36-15d647772aca" providerId="AD" clId="Web-{2F9378D3-0D13-40F2-874B-52DDDB1582BE}" dt="2022-05-10T11:10:35.882" v="36" actId="1076"/>
          <ac:picMkLst>
            <pc:docMk/>
            <pc:sldMk cId="335315577" sldId="260"/>
            <ac:picMk id="4" creationId="{B67CDE9F-FFDD-BF8E-3D8B-F33CD16D26F2}"/>
          </ac:picMkLst>
        </pc:picChg>
      </pc:sldChg>
    </pc:docChg>
  </pc:docChgLst>
  <pc:docChgLst>
    <pc:chgData name="Angelos Daglaroglou" userId="S::s202915@dtu.dk::a4bb4c02-eea3-4635-a9d5-cc2577b1673a" providerId="AD" clId="Web-{4BCAA9FB-AF3C-4478-BEB0-ABC7F8897510}"/>
    <pc:docChg chg="addSld delSld modSld">
      <pc:chgData name="Angelos Daglaroglou" userId="S::s202915@dtu.dk::a4bb4c02-eea3-4635-a9d5-cc2577b1673a" providerId="AD" clId="Web-{4BCAA9FB-AF3C-4478-BEB0-ABC7F8897510}" dt="2022-05-10T11:02:53.294" v="540" actId="20577"/>
      <pc:docMkLst>
        <pc:docMk/>
      </pc:docMkLst>
      <pc:sldChg chg="modSp">
        <pc:chgData name="Angelos Daglaroglou" userId="S::s202915@dtu.dk::a4bb4c02-eea3-4635-a9d5-cc2577b1673a" providerId="AD" clId="Web-{4BCAA9FB-AF3C-4478-BEB0-ABC7F8897510}" dt="2022-05-10T10:36:51.658" v="346" actId="20577"/>
        <pc:sldMkLst>
          <pc:docMk/>
          <pc:sldMk cId="4121156016" sldId="258"/>
        </pc:sldMkLst>
        <pc:spChg chg="mod">
          <ac:chgData name="Angelos Daglaroglou" userId="S::s202915@dtu.dk::a4bb4c02-eea3-4635-a9d5-cc2577b1673a" providerId="AD" clId="Web-{4BCAA9FB-AF3C-4478-BEB0-ABC7F8897510}" dt="2022-05-10T10:36:51.658" v="346" actId="20577"/>
          <ac:spMkLst>
            <pc:docMk/>
            <pc:sldMk cId="4121156016" sldId="258"/>
            <ac:spMk id="3" creationId="{2A2A17B1-2FC3-9235-AB38-FDECF265AEA8}"/>
          </ac:spMkLst>
        </pc:spChg>
      </pc:sldChg>
      <pc:sldChg chg="addSp delSp modSp">
        <pc:chgData name="Angelos Daglaroglou" userId="S::s202915@dtu.dk::a4bb4c02-eea3-4635-a9d5-cc2577b1673a" providerId="AD" clId="Web-{4BCAA9FB-AF3C-4478-BEB0-ABC7F8897510}" dt="2022-05-10T09:54:39.095" v="37" actId="1076"/>
        <pc:sldMkLst>
          <pc:docMk/>
          <pc:sldMk cId="2226125824" sldId="259"/>
        </pc:sldMkLst>
        <pc:spChg chg="mod">
          <ac:chgData name="Angelos Daglaroglou" userId="S::s202915@dtu.dk::a4bb4c02-eea3-4635-a9d5-cc2577b1673a" providerId="AD" clId="Web-{4BCAA9FB-AF3C-4478-BEB0-ABC7F8897510}" dt="2022-05-10T09:51:58.874" v="34" actId="20577"/>
          <ac:spMkLst>
            <pc:docMk/>
            <pc:sldMk cId="2226125824" sldId="259"/>
            <ac:spMk id="3" creationId="{9462AA77-43DD-B495-5E6C-2323DE13A89E}"/>
          </ac:spMkLst>
        </pc:spChg>
        <pc:picChg chg="add del mod">
          <ac:chgData name="Angelos Daglaroglou" userId="S::s202915@dtu.dk::a4bb4c02-eea3-4635-a9d5-cc2577b1673a" providerId="AD" clId="Web-{4BCAA9FB-AF3C-4478-BEB0-ABC7F8897510}" dt="2022-05-10T09:49:32.294" v="4"/>
          <ac:picMkLst>
            <pc:docMk/>
            <pc:sldMk cId="2226125824" sldId="259"/>
            <ac:picMk id="4" creationId="{4E856FDD-2FD2-03CB-AB8B-6AF85B9D2FB3}"/>
          </ac:picMkLst>
        </pc:picChg>
        <pc:picChg chg="add mod">
          <ac:chgData name="Angelos Daglaroglou" userId="S::s202915@dtu.dk::a4bb4c02-eea3-4635-a9d5-cc2577b1673a" providerId="AD" clId="Web-{4BCAA9FB-AF3C-4478-BEB0-ABC7F8897510}" dt="2022-05-10T09:54:39.095" v="37" actId="1076"/>
          <ac:picMkLst>
            <pc:docMk/>
            <pc:sldMk cId="2226125824" sldId="259"/>
            <ac:picMk id="6" creationId="{BE1DBACD-DECA-F851-3A92-ED1736E99593}"/>
          </ac:picMkLst>
        </pc:picChg>
      </pc:sldChg>
      <pc:sldChg chg="modSp">
        <pc:chgData name="Angelos Daglaroglou" userId="S::s202915@dtu.dk::a4bb4c02-eea3-4635-a9d5-cc2577b1673a" providerId="AD" clId="Web-{4BCAA9FB-AF3C-4478-BEB0-ABC7F8897510}" dt="2022-05-10T11:01:37.495" v="531" actId="20577"/>
        <pc:sldMkLst>
          <pc:docMk/>
          <pc:sldMk cId="335315577" sldId="260"/>
        </pc:sldMkLst>
        <pc:spChg chg="mod">
          <ac:chgData name="Angelos Daglaroglou" userId="S::s202915@dtu.dk::a4bb4c02-eea3-4635-a9d5-cc2577b1673a" providerId="AD" clId="Web-{4BCAA9FB-AF3C-4478-BEB0-ABC7F8897510}" dt="2022-05-10T11:01:37.495" v="531" actId="20577"/>
          <ac:spMkLst>
            <pc:docMk/>
            <pc:sldMk cId="335315577" sldId="260"/>
            <ac:spMk id="3" creationId="{C3D5D41C-42B2-AD64-44A2-F5DB6071439A}"/>
          </ac:spMkLst>
        </pc:spChg>
      </pc:sldChg>
      <pc:sldChg chg="addSp delSp modSp mod setBg addAnim delAnim setClrOvrMap">
        <pc:chgData name="Angelos Daglaroglou" userId="S::s202915@dtu.dk::a4bb4c02-eea3-4635-a9d5-cc2577b1673a" providerId="AD" clId="Web-{4BCAA9FB-AF3C-4478-BEB0-ABC7F8897510}" dt="2022-05-10T11:02:53.294" v="540" actId="20577"/>
        <pc:sldMkLst>
          <pc:docMk/>
          <pc:sldMk cId="1002645561" sldId="261"/>
        </pc:sldMkLst>
        <pc:spChg chg="mod ord">
          <ac:chgData name="Angelos Daglaroglou" userId="S::s202915@dtu.dk::a4bb4c02-eea3-4635-a9d5-cc2577b1673a" providerId="AD" clId="Web-{4BCAA9FB-AF3C-4478-BEB0-ABC7F8897510}" dt="2022-05-10T10:28:42.418" v="185" actId="14100"/>
          <ac:spMkLst>
            <pc:docMk/>
            <pc:sldMk cId="1002645561" sldId="261"/>
            <ac:spMk id="2" creationId="{3961E47B-3DF9-A0D6-1A60-711A66106920}"/>
          </ac:spMkLst>
        </pc:spChg>
        <pc:spChg chg="add mod">
          <ac:chgData name="Angelos Daglaroglou" userId="S::s202915@dtu.dk::a4bb4c02-eea3-4635-a9d5-cc2577b1673a" providerId="AD" clId="Web-{4BCAA9FB-AF3C-4478-BEB0-ABC7F8897510}" dt="2022-05-10T11:02:53.294" v="540" actId="20577"/>
          <ac:spMkLst>
            <pc:docMk/>
            <pc:sldMk cId="1002645561" sldId="261"/>
            <ac:spMk id="3" creationId="{E6ECA8B4-1D37-E5BC-D0B2-0B860E440F24}"/>
          </ac:spMkLst>
        </pc:spChg>
        <pc:spChg chg="add del mod">
          <ac:chgData name="Angelos Daglaroglou" userId="S::s202915@dtu.dk::a4bb4c02-eea3-4635-a9d5-cc2577b1673a" providerId="AD" clId="Web-{4BCAA9FB-AF3C-4478-BEB0-ABC7F8897510}" dt="2022-05-10T11:02:20.418" v="537"/>
          <ac:spMkLst>
            <pc:docMk/>
            <pc:sldMk cId="1002645561" sldId="261"/>
            <ac:spMk id="13" creationId="{78A5CFF1-5E6E-D212-D1DF-21F96D0B3250}"/>
          </ac:spMkLst>
        </pc:spChg>
        <pc:spChg chg="add del mod">
          <ac:chgData name="Angelos Daglaroglou" userId="S::s202915@dtu.dk::a4bb4c02-eea3-4635-a9d5-cc2577b1673a" providerId="AD" clId="Web-{4BCAA9FB-AF3C-4478-BEB0-ABC7F8897510}" dt="2022-05-10T10:25:31.712" v="154"/>
          <ac:spMkLst>
            <pc:docMk/>
            <pc:sldMk cId="1002645561" sldId="261"/>
            <ac:spMk id="15" creationId="{41312A62-6BC3-344A-D5A3-345F855E8BE1}"/>
          </ac:spMkLst>
        </pc:spChg>
        <pc:spChg chg="add del">
          <ac:chgData name="Angelos Daglaroglou" userId="S::s202915@dtu.dk::a4bb4c02-eea3-4635-a9d5-cc2577b1673a" providerId="AD" clId="Web-{4BCAA9FB-AF3C-4478-BEB0-ABC7F8897510}" dt="2022-05-10T10:28:23.418" v="183"/>
          <ac:spMkLst>
            <pc:docMk/>
            <pc:sldMk cId="1002645561" sldId="261"/>
            <ac:spMk id="17" creationId="{5CB593EA-2F98-479F-B4C4-F366571FA64D}"/>
          </ac:spMkLst>
        </pc:spChg>
        <pc:spChg chg="add del">
          <ac:chgData name="Angelos Daglaroglou" userId="S::s202915@dtu.dk::a4bb4c02-eea3-4635-a9d5-cc2577b1673a" providerId="AD" clId="Web-{4BCAA9FB-AF3C-4478-BEB0-ABC7F8897510}" dt="2022-05-10T10:27:58.761" v="181"/>
          <ac:spMkLst>
            <pc:docMk/>
            <pc:sldMk cId="1002645561" sldId="261"/>
            <ac:spMk id="18" creationId="{AEECF78C-1048-456C-88A0-441412321169}"/>
          </ac:spMkLst>
        </pc:spChg>
        <pc:spChg chg="add del">
          <ac:chgData name="Angelos Daglaroglou" userId="S::s202915@dtu.dk::a4bb4c02-eea3-4635-a9d5-cc2577b1673a" providerId="AD" clId="Web-{4BCAA9FB-AF3C-4478-BEB0-ABC7F8897510}" dt="2022-05-10T10:28:23.418" v="183"/>
          <ac:spMkLst>
            <pc:docMk/>
            <pc:sldMk cId="1002645561" sldId="261"/>
            <ac:spMk id="19" creationId="{39BEB6D0-9E4E-4221-93D1-74ABECEE9EFC}"/>
          </ac:spMkLst>
        </pc:spChg>
        <pc:spChg chg="add del">
          <ac:chgData name="Angelos Daglaroglou" userId="S::s202915@dtu.dk::a4bb4c02-eea3-4635-a9d5-cc2577b1673a" providerId="AD" clId="Web-{4BCAA9FB-AF3C-4478-BEB0-ABC7F8897510}" dt="2022-05-10T10:27:58.761" v="181"/>
          <ac:spMkLst>
            <pc:docMk/>
            <pc:sldMk cId="1002645561" sldId="261"/>
            <ac:spMk id="20" creationId="{F4C8155D-EBB3-4B50-B945-2D47A2C5CE37}"/>
          </ac:spMkLst>
        </pc:spChg>
        <pc:spChg chg="add del mod">
          <ac:chgData name="Angelos Daglaroglou" userId="S::s202915@dtu.dk::a4bb4c02-eea3-4635-a9d5-cc2577b1673a" providerId="AD" clId="Web-{4BCAA9FB-AF3C-4478-BEB0-ABC7F8897510}" dt="2022-05-10T10:31:50.467" v="215"/>
          <ac:spMkLst>
            <pc:docMk/>
            <pc:sldMk cId="1002645561" sldId="261"/>
            <ac:spMk id="21" creationId="{82DA196E-5272-3CA4-5274-93157B6749B5}"/>
          </ac:spMkLst>
        </pc:spChg>
        <pc:spChg chg="add del">
          <ac:chgData name="Angelos Daglaroglou" userId="S::s202915@dtu.dk::a4bb4c02-eea3-4635-a9d5-cc2577b1673a" providerId="AD" clId="Web-{4BCAA9FB-AF3C-4478-BEB0-ABC7F8897510}" dt="2022-05-10T10:27:58.761" v="181"/>
          <ac:spMkLst>
            <pc:docMk/>
            <pc:sldMk cId="1002645561" sldId="261"/>
            <ac:spMk id="22" creationId="{EE99A833-6C48-4919-98F7-4D15C73698E6}"/>
          </ac:spMkLst>
        </pc:spChg>
        <pc:spChg chg="add del mod">
          <ac:chgData name="Angelos Daglaroglou" userId="S::s202915@dtu.dk::a4bb4c02-eea3-4635-a9d5-cc2577b1673a" providerId="AD" clId="Web-{4BCAA9FB-AF3C-4478-BEB0-ABC7F8897510}" dt="2022-05-10T10:33:20.062" v="235"/>
          <ac:spMkLst>
            <pc:docMk/>
            <pc:sldMk cId="1002645561" sldId="261"/>
            <ac:spMk id="23" creationId="{EFA9D5CC-72A8-965E-9F20-48CFA2E2EF9F}"/>
          </ac:spMkLst>
        </pc:spChg>
        <pc:spChg chg="add del">
          <ac:chgData name="Angelos Daglaroglou" userId="S::s202915@dtu.dk::a4bb4c02-eea3-4635-a9d5-cc2577b1673a" providerId="AD" clId="Web-{4BCAA9FB-AF3C-4478-BEB0-ABC7F8897510}" dt="2022-05-10T10:27:58.761" v="181"/>
          <ac:spMkLst>
            <pc:docMk/>
            <pc:sldMk cId="1002645561" sldId="261"/>
            <ac:spMk id="24" creationId="{CF523106-7311-45AB-A97A-9BE6E22AC5EB}"/>
          </ac:spMkLst>
        </pc:spChg>
        <pc:spChg chg="add del">
          <ac:chgData name="Angelos Daglaroglou" userId="S::s202915@dtu.dk::a4bb4c02-eea3-4635-a9d5-cc2577b1673a" providerId="AD" clId="Web-{4BCAA9FB-AF3C-4478-BEB0-ABC7F8897510}" dt="2022-05-10T10:33:50.609" v="241"/>
          <ac:spMkLst>
            <pc:docMk/>
            <pc:sldMk cId="1002645561" sldId="261"/>
            <ac:spMk id="25" creationId="{7FEC1999-E2F7-D6F6-D5D6-BA6A95F184B5}"/>
          </ac:spMkLst>
        </pc:spChg>
        <pc:spChg chg="add del">
          <ac:chgData name="Angelos Daglaroglou" userId="S::s202915@dtu.dk::a4bb4c02-eea3-4635-a9d5-cc2577b1673a" providerId="AD" clId="Web-{4BCAA9FB-AF3C-4478-BEB0-ABC7F8897510}" dt="2022-05-10T10:27:58.761" v="181"/>
          <ac:spMkLst>
            <pc:docMk/>
            <pc:sldMk cId="1002645561" sldId="261"/>
            <ac:spMk id="26" creationId="{7C1CFE70-2BD5-4661-8AF9-D097E65E70CE}"/>
          </ac:spMkLst>
        </pc:spChg>
        <pc:spChg chg="add mod">
          <ac:chgData name="Angelos Daglaroglou" userId="S::s202915@dtu.dk::a4bb4c02-eea3-4635-a9d5-cc2577b1673a" providerId="AD" clId="Web-{4BCAA9FB-AF3C-4478-BEB0-ABC7F8897510}" dt="2022-05-10T10:37:45.550" v="374" actId="20577"/>
          <ac:spMkLst>
            <pc:docMk/>
            <pc:sldMk cId="1002645561" sldId="261"/>
            <ac:spMk id="27" creationId="{9C14A345-2FB0-C054-931D-13AB9A9B47CB}"/>
          </ac:spMkLst>
        </pc:spChg>
        <pc:spChg chg="add del">
          <ac:chgData name="Angelos Daglaroglou" userId="S::s202915@dtu.dk::a4bb4c02-eea3-4635-a9d5-cc2577b1673a" providerId="AD" clId="Web-{4BCAA9FB-AF3C-4478-BEB0-ABC7F8897510}" dt="2022-05-10T10:27:58.761" v="181"/>
          <ac:spMkLst>
            <pc:docMk/>
            <pc:sldMk cId="1002645561" sldId="261"/>
            <ac:spMk id="28" creationId="{5A6B4445-DDB3-4971-8FBA-4DCAF08C09F4}"/>
          </ac:spMkLst>
        </pc:spChg>
        <pc:picChg chg="add del mod">
          <ac:chgData name="Angelos Daglaroglou" userId="S::s202915@dtu.dk::a4bb4c02-eea3-4635-a9d5-cc2577b1673a" providerId="AD" clId="Web-{4BCAA9FB-AF3C-4478-BEB0-ABC7F8897510}" dt="2022-05-10T10:21:25.647" v="47"/>
          <ac:picMkLst>
            <pc:docMk/>
            <pc:sldMk cId="1002645561" sldId="261"/>
            <ac:picMk id="3" creationId="{444102CA-7595-2703-A8FA-5C5CEE2ED92B}"/>
          </ac:picMkLst>
        </pc:picChg>
        <pc:picChg chg="add del mod">
          <ac:chgData name="Angelos Daglaroglou" userId="S::s202915@dtu.dk::a4bb4c02-eea3-4635-a9d5-cc2577b1673a" providerId="AD" clId="Web-{4BCAA9FB-AF3C-4478-BEB0-ABC7F8897510}" dt="2022-05-10T10:21:25.647" v="46"/>
          <ac:picMkLst>
            <pc:docMk/>
            <pc:sldMk cId="1002645561" sldId="261"/>
            <ac:picMk id="4" creationId="{AF4287A0-EE97-F9F8-C38F-164F904EFF6E}"/>
          </ac:picMkLst>
        </pc:picChg>
        <pc:picChg chg="mod ord">
          <ac:chgData name="Angelos Daglaroglou" userId="S::s202915@dtu.dk::a4bb4c02-eea3-4635-a9d5-cc2577b1673a" providerId="AD" clId="Web-{4BCAA9FB-AF3C-4478-BEB0-ABC7F8897510}" dt="2022-05-10T10:28:23.418" v="183"/>
          <ac:picMkLst>
            <pc:docMk/>
            <pc:sldMk cId="1002645561" sldId="261"/>
            <ac:picMk id="5" creationId="{268E0613-2E8A-8303-84E2-FFFDDECCD696}"/>
          </ac:picMkLst>
        </pc:picChg>
        <pc:picChg chg="del mod">
          <ac:chgData name="Angelos Daglaroglou" userId="S::s202915@dtu.dk::a4bb4c02-eea3-4635-a9d5-cc2577b1673a" providerId="AD" clId="Web-{4BCAA9FB-AF3C-4478-BEB0-ABC7F8897510}" dt="2022-05-10T10:25:23.931" v="153"/>
          <ac:picMkLst>
            <pc:docMk/>
            <pc:sldMk cId="1002645561" sldId="261"/>
            <ac:picMk id="6" creationId="{5DD88EB7-18B2-9D25-CEFD-8D03BCC075D9}"/>
          </ac:picMkLst>
        </pc:picChg>
        <pc:picChg chg="mod ord">
          <ac:chgData name="Angelos Daglaroglou" userId="S::s202915@dtu.dk::a4bb4c02-eea3-4635-a9d5-cc2577b1673a" providerId="AD" clId="Web-{4BCAA9FB-AF3C-4478-BEB0-ABC7F8897510}" dt="2022-05-10T10:28:23.418" v="183"/>
          <ac:picMkLst>
            <pc:docMk/>
            <pc:sldMk cId="1002645561" sldId="261"/>
            <ac:picMk id="7" creationId="{C0000E6C-1A3D-07AE-6DB1-3BB840C27F3A}"/>
          </ac:picMkLst>
        </pc:picChg>
        <pc:picChg chg="add del mod">
          <ac:chgData name="Angelos Daglaroglou" userId="S::s202915@dtu.dk::a4bb4c02-eea3-4635-a9d5-cc2577b1673a" providerId="AD" clId="Web-{4BCAA9FB-AF3C-4478-BEB0-ABC7F8897510}" dt="2022-05-10T10:21:25.647" v="45"/>
          <ac:picMkLst>
            <pc:docMk/>
            <pc:sldMk cId="1002645561" sldId="261"/>
            <ac:picMk id="8" creationId="{EAD20EE6-A248-8F4E-9760-DA6BE451B22C}"/>
          </ac:picMkLst>
        </pc:picChg>
        <pc:picChg chg="add mod ord">
          <ac:chgData name="Angelos Daglaroglou" userId="S::s202915@dtu.dk::a4bb4c02-eea3-4635-a9d5-cc2577b1673a" providerId="AD" clId="Web-{4BCAA9FB-AF3C-4478-BEB0-ABC7F8897510}" dt="2022-05-10T10:29:01.762" v="190" actId="1076"/>
          <ac:picMkLst>
            <pc:docMk/>
            <pc:sldMk cId="1002645561" sldId="261"/>
            <ac:picMk id="9" creationId="{78CDCC4A-C32A-17F9-4B9F-F34E3667CCF2}"/>
          </ac:picMkLst>
        </pc:picChg>
        <pc:picChg chg="add mod ord">
          <ac:chgData name="Angelos Daglaroglou" userId="S::s202915@dtu.dk::a4bb4c02-eea3-4635-a9d5-cc2577b1673a" providerId="AD" clId="Web-{4BCAA9FB-AF3C-4478-BEB0-ABC7F8897510}" dt="2022-05-10T10:29:01.777" v="191" actId="1076"/>
          <ac:picMkLst>
            <pc:docMk/>
            <pc:sldMk cId="1002645561" sldId="261"/>
            <ac:picMk id="10" creationId="{2C17F76A-818D-ECF7-7548-156A67580E55}"/>
          </ac:picMkLst>
        </pc:picChg>
        <pc:picChg chg="add mod ord">
          <ac:chgData name="Angelos Daglaroglou" userId="S::s202915@dtu.dk::a4bb4c02-eea3-4635-a9d5-cc2577b1673a" providerId="AD" clId="Web-{4BCAA9FB-AF3C-4478-BEB0-ABC7F8897510}" dt="2022-05-10T10:29:01.777" v="192" actId="1076"/>
          <ac:picMkLst>
            <pc:docMk/>
            <pc:sldMk cId="1002645561" sldId="261"/>
            <ac:picMk id="11" creationId="{5ACBF398-C612-232C-83F5-C398E576358B}"/>
          </ac:picMkLst>
        </pc:picChg>
        <pc:picChg chg="add mod">
          <ac:chgData name="Angelos Daglaroglou" userId="S::s202915@dtu.dk::a4bb4c02-eea3-4635-a9d5-cc2577b1673a" providerId="AD" clId="Web-{4BCAA9FB-AF3C-4478-BEB0-ABC7F8897510}" dt="2022-05-10T10:29:01.793" v="193" actId="1076"/>
          <ac:picMkLst>
            <pc:docMk/>
            <pc:sldMk cId="1002645561" sldId="261"/>
            <ac:picMk id="12" creationId="{DFF8A2D7-736C-EA33-8F37-1D02CB9E983E}"/>
          </ac:picMkLst>
        </pc:picChg>
        <pc:picChg chg="add del mod">
          <ac:chgData name="Angelos Daglaroglou" userId="S::s202915@dtu.dk::a4bb4c02-eea3-4635-a9d5-cc2577b1673a" providerId="AD" clId="Web-{4BCAA9FB-AF3C-4478-BEB0-ABC7F8897510}" dt="2022-05-10T10:27:34.854" v="177"/>
          <ac:picMkLst>
            <pc:docMk/>
            <pc:sldMk cId="1002645561" sldId="261"/>
            <ac:picMk id="16" creationId="{C73A9048-DA84-82D2-7D5B-E29E692C008C}"/>
          </ac:picMkLst>
        </pc:picChg>
      </pc:sldChg>
      <pc:sldChg chg="add del replId">
        <pc:chgData name="Angelos Daglaroglou" userId="S::s202915@dtu.dk::a4bb4c02-eea3-4635-a9d5-cc2577b1673a" providerId="AD" clId="Web-{4BCAA9FB-AF3C-4478-BEB0-ABC7F8897510}" dt="2022-05-10T10:33:35.765" v="239"/>
        <pc:sldMkLst>
          <pc:docMk/>
          <pc:sldMk cId="1537805936" sldId="263"/>
        </pc:sldMkLst>
      </pc:sldChg>
      <pc:sldChg chg="add del replId">
        <pc:chgData name="Angelos Daglaroglou" userId="S::s202915@dtu.dk::a4bb4c02-eea3-4635-a9d5-cc2577b1673a" providerId="AD" clId="Web-{4BCAA9FB-AF3C-4478-BEB0-ABC7F8897510}" dt="2022-05-10T10:33:25.343" v="237"/>
        <pc:sldMkLst>
          <pc:docMk/>
          <pc:sldMk cId="2544005884" sldId="263"/>
        </pc:sldMkLst>
      </pc:sldChg>
    </pc:docChg>
  </pc:docChgLst>
  <pc:docChgLst>
    <pc:chgData name="Angelos Daglaroglou" userId="S::s202915@dtu.dk::a4bb4c02-eea3-4635-a9d5-cc2577b1673a" providerId="AD" clId="Web-{96E808F5-CFEB-4F6F-9183-2CE3BE97F7F6}"/>
    <pc:docChg chg="addSld delSld modSld">
      <pc:chgData name="Angelos Daglaroglou" userId="S::s202915@dtu.dk::a4bb4c02-eea3-4635-a9d5-cc2577b1673a" providerId="AD" clId="Web-{96E808F5-CFEB-4F6F-9183-2CE3BE97F7F6}" dt="2022-05-10T09:13:51.023" v="150" actId="14100"/>
      <pc:docMkLst>
        <pc:docMk/>
      </pc:docMkLst>
      <pc:sldChg chg="addSp modSp">
        <pc:chgData name="Angelos Daglaroglou" userId="S::s202915@dtu.dk::a4bb4c02-eea3-4635-a9d5-cc2577b1673a" providerId="AD" clId="Web-{96E808F5-CFEB-4F6F-9183-2CE3BE97F7F6}" dt="2022-05-10T08:20:33.136" v="71" actId="14100"/>
        <pc:sldMkLst>
          <pc:docMk/>
          <pc:sldMk cId="2325122232" sldId="256"/>
        </pc:sldMkLst>
        <pc:spChg chg="mod">
          <ac:chgData name="Angelos Daglaroglou" userId="S::s202915@dtu.dk::a4bb4c02-eea3-4635-a9d5-cc2577b1673a" providerId="AD" clId="Web-{96E808F5-CFEB-4F6F-9183-2CE3BE97F7F6}" dt="2022-05-10T08:13:45.801" v="8" actId="20577"/>
          <ac:spMkLst>
            <pc:docMk/>
            <pc:sldMk cId="2325122232" sldId="256"/>
            <ac:spMk id="2" creationId="{00000000-0000-0000-0000-000000000000}"/>
          </ac:spMkLst>
        </pc:spChg>
        <pc:picChg chg="add mod">
          <ac:chgData name="Angelos Daglaroglou" userId="S::s202915@dtu.dk::a4bb4c02-eea3-4635-a9d5-cc2577b1673a" providerId="AD" clId="Web-{96E808F5-CFEB-4F6F-9183-2CE3BE97F7F6}" dt="2022-05-10T08:20:33.136" v="71" actId="14100"/>
          <ac:picMkLst>
            <pc:docMk/>
            <pc:sldMk cId="2325122232" sldId="256"/>
            <ac:picMk id="4" creationId="{19695AFE-F95E-6111-114E-AEF05BD00F19}"/>
          </ac:picMkLst>
        </pc:picChg>
      </pc:sldChg>
      <pc:sldChg chg="addSp modSp new">
        <pc:chgData name="Angelos Daglaroglou" userId="S::s202915@dtu.dk::a4bb4c02-eea3-4635-a9d5-cc2577b1673a" providerId="AD" clId="Web-{96E808F5-CFEB-4F6F-9183-2CE3BE97F7F6}" dt="2022-05-10T08:21:43.781" v="89" actId="14100"/>
        <pc:sldMkLst>
          <pc:docMk/>
          <pc:sldMk cId="1143262641" sldId="257"/>
        </pc:sldMkLst>
        <pc:spChg chg="mod">
          <ac:chgData name="Angelos Daglaroglou" userId="S::s202915@dtu.dk::a4bb4c02-eea3-4635-a9d5-cc2577b1673a" providerId="AD" clId="Web-{96E808F5-CFEB-4F6F-9183-2CE3BE97F7F6}" dt="2022-05-10T08:21:43.781" v="89" actId="14100"/>
          <ac:spMkLst>
            <pc:docMk/>
            <pc:sldMk cId="1143262641" sldId="257"/>
            <ac:spMk id="2" creationId="{19C3B703-D1FD-84B2-07ED-69AB0F1654D8}"/>
          </ac:spMkLst>
        </pc:spChg>
        <pc:picChg chg="add">
          <ac:chgData name="Angelos Daglaroglou" userId="S::s202915@dtu.dk::a4bb4c02-eea3-4635-a9d5-cc2577b1673a" providerId="AD" clId="Web-{96E808F5-CFEB-4F6F-9183-2CE3BE97F7F6}" dt="2022-05-10T08:20:37.886" v="72"/>
          <ac:picMkLst>
            <pc:docMk/>
            <pc:sldMk cId="1143262641" sldId="257"/>
            <ac:picMk id="5" creationId="{41F81382-DB1D-68A2-7E37-67A3263D9081}"/>
          </ac:picMkLst>
        </pc:picChg>
      </pc:sldChg>
      <pc:sldChg chg="addSp delSp modSp new">
        <pc:chgData name="Angelos Daglaroglou" userId="S::s202915@dtu.dk::a4bb4c02-eea3-4635-a9d5-cc2577b1673a" providerId="AD" clId="Web-{96E808F5-CFEB-4F6F-9183-2CE3BE97F7F6}" dt="2022-05-10T09:13:51.023" v="150" actId="14100"/>
        <pc:sldMkLst>
          <pc:docMk/>
          <pc:sldMk cId="4121156016" sldId="258"/>
        </pc:sldMkLst>
        <pc:spChg chg="mod">
          <ac:chgData name="Angelos Daglaroglou" userId="S::s202915@dtu.dk::a4bb4c02-eea3-4635-a9d5-cc2577b1673a" providerId="AD" clId="Web-{96E808F5-CFEB-4F6F-9183-2CE3BE97F7F6}" dt="2022-05-10T08:21:22.983" v="85" actId="14100"/>
          <ac:spMkLst>
            <pc:docMk/>
            <pc:sldMk cId="4121156016" sldId="258"/>
            <ac:spMk id="2" creationId="{E26EBE9D-150B-6CE2-9C82-71CF2B75CC89}"/>
          </ac:spMkLst>
        </pc:spChg>
        <pc:spChg chg="mod">
          <ac:chgData name="Angelos Daglaroglou" userId="S::s202915@dtu.dk::a4bb4c02-eea3-4635-a9d5-cc2577b1673a" providerId="AD" clId="Web-{96E808F5-CFEB-4F6F-9183-2CE3BE97F7F6}" dt="2022-05-10T08:34:14.057" v="142" actId="20577"/>
          <ac:spMkLst>
            <pc:docMk/>
            <pc:sldMk cId="4121156016" sldId="258"/>
            <ac:spMk id="3" creationId="{2A2A17B1-2FC3-9235-AB38-FDECF265AEA8}"/>
          </ac:spMkLst>
        </pc:spChg>
        <pc:picChg chg="add">
          <ac:chgData name="Angelos Daglaroglou" userId="S::s202915@dtu.dk::a4bb4c02-eea3-4635-a9d5-cc2577b1673a" providerId="AD" clId="Web-{96E808F5-CFEB-4F6F-9183-2CE3BE97F7F6}" dt="2022-05-10T08:20:41.308" v="74"/>
          <ac:picMkLst>
            <pc:docMk/>
            <pc:sldMk cId="4121156016" sldId="258"/>
            <ac:picMk id="5" creationId="{2936BA71-EB21-EE51-ED80-CEBD5D927453}"/>
          </ac:picMkLst>
        </pc:picChg>
        <pc:picChg chg="add del mod">
          <ac:chgData name="Angelos Daglaroglou" userId="S::s202915@dtu.dk::a4bb4c02-eea3-4635-a9d5-cc2577b1673a" providerId="AD" clId="Web-{96E808F5-CFEB-4F6F-9183-2CE3BE97F7F6}" dt="2022-05-10T09:13:36.928" v="147"/>
          <ac:picMkLst>
            <pc:docMk/>
            <pc:sldMk cId="4121156016" sldId="258"/>
            <ac:picMk id="6" creationId="{B59FB47C-7922-CD1B-D040-A4F6F01DA9DC}"/>
          </ac:picMkLst>
        </pc:picChg>
        <pc:picChg chg="add mod">
          <ac:chgData name="Angelos Daglaroglou" userId="S::s202915@dtu.dk::a4bb4c02-eea3-4635-a9d5-cc2577b1673a" providerId="AD" clId="Web-{96E808F5-CFEB-4F6F-9183-2CE3BE97F7F6}" dt="2022-05-10T09:13:51.023" v="150" actId="14100"/>
          <ac:picMkLst>
            <pc:docMk/>
            <pc:sldMk cId="4121156016" sldId="258"/>
            <ac:picMk id="7" creationId="{19BAED45-4A33-EBAA-E144-6E845B2714CF}"/>
          </ac:picMkLst>
        </pc:picChg>
      </pc:sldChg>
      <pc:sldChg chg="addSp modSp new">
        <pc:chgData name="Angelos Daglaroglou" userId="S::s202915@dtu.dk::a4bb4c02-eea3-4635-a9d5-cc2577b1673a" providerId="AD" clId="Web-{96E808F5-CFEB-4F6F-9183-2CE3BE97F7F6}" dt="2022-05-10T08:30:32.591" v="122" actId="20577"/>
        <pc:sldMkLst>
          <pc:docMk/>
          <pc:sldMk cId="2226125824" sldId="259"/>
        </pc:sldMkLst>
        <pc:spChg chg="mod">
          <ac:chgData name="Angelos Daglaroglou" userId="S::s202915@dtu.dk::a4bb4c02-eea3-4635-a9d5-cc2577b1673a" providerId="AD" clId="Web-{96E808F5-CFEB-4F6F-9183-2CE3BE97F7F6}" dt="2022-05-10T08:21:33.577" v="87" actId="14100"/>
          <ac:spMkLst>
            <pc:docMk/>
            <pc:sldMk cId="2226125824" sldId="259"/>
            <ac:spMk id="2" creationId="{CB05D433-1F47-EF26-3BC7-4196CA2DC2E5}"/>
          </ac:spMkLst>
        </pc:spChg>
        <pc:spChg chg="mod">
          <ac:chgData name="Angelos Daglaroglou" userId="S::s202915@dtu.dk::a4bb4c02-eea3-4635-a9d5-cc2577b1673a" providerId="AD" clId="Web-{96E808F5-CFEB-4F6F-9183-2CE3BE97F7F6}" dt="2022-05-10T08:30:32.591" v="122" actId="20577"/>
          <ac:spMkLst>
            <pc:docMk/>
            <pc:sldMk cId="2226125824" sldId="259"/>
            <ac:spMk id="3" creationId="{9462AA77-43DD-B495-5E6C-2323DE13A89E}"/>
          </ac:spMkLst>
        </pc:spChg>
        <pc:picChg chg="add">
          <ac:chgData name="Angelos Daglaroglou" userId="S::s202915@dtu.dk::a4bb4c02-eea3-4635-a9d5-cc2577b1673a" providerId="AD" clId="Web-{96E808F5-CFEB-4F6F-9183-2CE3BE97F7F6}" dt="2022-05-10T08:20:39.386" v="73"/>
          <ac:picMkLst>
            <pc:docMk/>
            <pc:sldMk cId="2226125824" sldId="259"/>
            <ac:picMk id="5" creationId="{5D81713D-6C93-2B49-BF00-A2514E331D5A}"/>
          </ac:picMkLst>
        </pc:picChg>
      </pc:sldChg>
      <pc:sldChg chg="addSp modSp new">
        <pc:chgData name="Angelos Daglaroglou" userId="S::s202915@dtu.dk::a4bb4c02-eea3-4635-a9d5-cc2577b1673a" providerId="AD" clId="Web-{96E808F5-CFEB-4F6F-9183-2CE3BE97F7F6}" dt="2022-05-10T08:22:04.032" v="92" actId="1076"/>
        <pc:sldMkLst>
          <pc:docMk/>
          <pc:sldMk cId="335315577" sldId="260"/>
        </pc:sldMkLst>
        <pc:spChg chg="mod">
          <ac:chgData name="Angelos Daglaroglou" userId="S::s202915@dtu.dk::a4bb4c02-eea3-4635-a9d5-cc2577b1673a" providerId="AD" clId="Web-{96E808F5-CFEB-4F6F-9183-2CE3BE97F7F6}" dt="2022-05-10T08:22:04.032" v="92" actId="1076"/>
          <ac:spMkLst>
            <pc:docMk/>
            <pc:sldMk cId="335315577" sldId="260"/>
            <ac:spMk id="2" creationId="{C5245947-C8BE-C1E2-BD96-EE07CE6790A8}"/>
          </ac:spMkLst>
        </pc:spChg>
        <pc:picChg chg="add">
          <ac:chgData name="Angelos Daglaroglou" userId="S::s202915@dtu.dk::a4bb4c02-eea3-4635-a9d5-cc2577b1673a" providerId="AD" clId="Web-{96E808F5-CFEB-4F6F-9183-2CE3BE97F7F6}" dt="2022-05-10T08:20:46.215" v="77"/>
          <ac:picMkLst>
            <pc:docMk/>
            <pc:sldMk cId="335315577" sldId="260"/>
            <ac:picMk id="5" creationId="{957C5482-D2E6-E8BA-6D0E-0751E1F40DF9}"/>
          </ac:picMkLst>
        </pc:picChg>
      </pc:sldChg>
      <pc:sldChg chg="addSp delSp modSp new">
        <pc:chgData name="Angelos Daglaroglou" userId="S::s202915@dtu.dk::a4bb4c02-eea3-4635-a9d5-cc2577b1673a" providerId="AD" clId="Web-{96E808F5-CFEB-4F6F-9183-2CE3BE97F7F6}" dt="2022-05-10T08:32:57.334" v="137" actId="1076"/>
        <pc:sldMkLst>
          <pc:docMk/>
          <pc:sldMk cId="1002645561" sldId="261"/>
        </pc:sldMkLst>
        <pc:spChg chg="mod">
          <ac:chgData name="Angelos Daglaroglou" userId="S::s202915@dtu.dk::a4bb4c02-eea3-4635-a9d5-cc2577b1673a" providerId="AD" clId="Web-{96E808F5-CFEB-4F6F-9183-2CE3BE97F7F6}" dt="2022-05-10T08:21:08.138" v="81" actId="14100"/>
          <ac:spMkLst>
            <pc:docMk/>
            <pc:sldMk cId="1002645561" sldId="261"/>
            <ac:spMk id="2" creationId="{3961E47B-3DF9-A0D6-1A60-711A66106920}"/>
          </ac:spMkLst>
        </pc:spChg>
        <pc:spChg chg="del">
          <ac:chgData name="Angelos Daglaroglou" userId="S::s202915@dtu.dk::a4bb4c02-eea3-4635-a9d5-cc2577b1673a" providerId="AD" clId="Web-{96E808F5-CFEB-4F6F-9183-2CE3BE97F7F6}" dt="2022-05-10T08:32:15.222" v="133"/>
          <ac:spMkLst>
            <pc:docMk/>
            <pc:sldMk cId="1002645561" sldId="261"/>
            <ac:spMk id="3" creationId="{624257FA-F3AD-C5B1-D929-14178E6C3313}"/>
          </ac:spMkLst>
        </pc:spChg>
        <pc:picChg chg="add">
          <ac:chgData name="Angelos Daglaroglou" userId="S::s202915@dtu.dk::a4bb4c02-eea3-4635-a9d5-cc2577b1673a" providerId="AD" clId="Web-{96E808F5-CFEB-4F6F-9183-2CE3BE97F7F6}" dt="2022-05-10T08:20:44.762" v="76"/>
          <ac:picMkLst>
            <pc:docMk/>
            <pc:sldMk cId="1002645561" sldId="261"/>
            <ac:picMk id="5" creationId="{268E0613-2E8A-8303-84E2-FFFDDECCD696}"/>
          </ac:picMkLst>
        </pc:picChg>
        <pc:picChg chg="add mod ord">
          <ac:chgData name="Angelos Daglaroglou" userId="S::s202915@dtu.dk::a4bb4c02-eea3-4635-a9d5-cc2577b1673a" providerId="AD" clId="Web-{96E808F5-CFEB-4F6F-9183-2CE3BE97F7F6}" dt="2022-05-10T08:32:18.363" v="134" actId="1076"/>
          <ac:picMkLst>
            <pc:docMk/>
            <pc:sldMk cId="1002645561" sldId="261"/>
            <ac:picMk id="6" creationId="{5DD88EB7-18B2-9D25-CEFD-8D03BCC075D9}"/>
          </ac:picMkLst>
        </pc:picChg>
        <pc:picChg chg="add mod">
          <ac:chgData name="Angelos Daglaroglou" userId="S::s202915@dtu.dk::a4bb4c02-eea3-4635-a9d5-cc2577b1673a" providerId="AD" clId="Web-{96E808F5-CFEB-4F6F-9183-2CE3BE97F7F6}" dt="2022-05-10T08:32:57.334" v="137" actId="1076"/>
          <ac:picMkLst>
            <pc:docMk/>
            <pc:sldMk cId="1002645561" sldId="261"/>
            <ac:picMk id="7" creationId="{C0000E6C-1A3D-07AE-6DB1-3BB840C27F3A}"/>
          </ac:picMkLst>
        </pc:picChg>
      </pc:sldChg>
      <pc:sldChg chg="addSp modSp new">
        <pc:chgData name="Angelos Daglaroglou" userId="S::s202915@dtu.dk::a4bb4c02-eea3-4635-a9d5-cc2577b1673a" providerId="AD" clId="Web-{96E808F5-CFEB-4F6F-9183-2CE3BE97F7F6}" dt="2022-05-10T08:21:14.966" v="83" actId="14100"/>
        <pc:sldMkLst>
          <pc:docMk/>
          <pc:sldMk cId="2274529826" sldId="262"/>
        </pc:sldMkLst>
        <pc:spChg chg="mod">
          <ac:chgData name="Angelos Daglaroglou" userId="S::s202915@dtu.dk::a4bb4c02-eea3-4635-a9d5-cc2577b1673a" providerId="AD" clId="Web-{96E808F5-CFEB-4F6F-9183-2CE3BE97F7F6}" dt="2022-05-10T08:21:14.966" v="83" actId="14100"/>
          <ac:spMkLst>
            <pc:docMk/>
            <pc:sldMk cId="2274529826" sldId="262"/>
            <ac:spMk id="2" creationId="{5ED8B049-B51E-7ADF-FFA4-3A63F694F926}"/>
          </ac:spMkLst>
        </pc:spChg>
        <pc:picChg chg="add">
          <ac:chgData name="Angelos Daglaroglou" userId="S::s202915@dtu.dk::a4bb4c02-eea3-4635-a9d5-cc2577b1673a" providerId="AD" clId="Web-{96E808F5-CFEB-4F6F-9183-2CE3BE97F7F6}" dt="2022-05-10T08:20:42.996" v="75"/>
          <ac:picMkLst>
            <pc:docMk/>
            <pc:sldMk cId="2274529826" sldId="262"/>
            <ac:picMk id="5" creationId="{15B18AEF-627A-B7EC-EA4C-BC7495B04B53}"/>
          </ac:picMkLst>
        </pc:picChg>
      </pc:sldChg>
      <pc:sldChg chg="new del">
        <pc:chgData name="Angelos Daglaroglou" userId="S::s202915@dtu.dk::a4bb4c02-eea3-4635-a9d5-cc2577b1673a" providerId="AD" clId="Web-{96E808F5-CFEB-4F6F-9183-2CE3BE97F7F6}" dt="2022-05-10T08:15:44.057" v="64"/>
        <pc:sldMkLst>
          <pc:docMk/>
          <pc:sldMk cId="2426727984" sldId="263"/>
        </pc:sldMkLst>
      </pc:sldChg>
      <pc:sldChg chg="add del replId">
        <pc:chgData name="Angelos Daglaroglou" userId="S::s202915@dtu.dk::a4bb4c02-eea3-4635-a9d5-cc2577b1673a" providerId="AD" clId="Web-{96E808F5-CFEB-4F6F-9183-2CE3BE97F7F6}" dt="2022-05-10T08:15:41.417" v="63"/>
        <pc:sldMkLst>
          <pc:docMk/>
          <pc:sldMk cId="1841436131" sldId="264"/>
        </pc:sldMkLst>
      </pc:sldChg>
    </pc:docChg>
  </pc:docChgLst>
  <pc:docChgLst>
    <pc:chgData name="Sophie Kristine Vilter" userId="S::s212403@dtu.dk::29dd7e24-3f09-4c78-8d36-15d647772aca" providerId="AD" clId="Web-{CE76A20B-2C89-4288-A48B-4B35ACACF471}"/>
    <pc:docChg chg="modSld">
      <pc:chgData name="Sophie Kristine Vilter" userId="S::s212403@dtu.dk::29dd7e24-3f09-4c78-8d36-15d647772aca" providerId="AD" clId="Web-{CE76A20B-2C89-4288-A48B-4B35ACACF471}" dt="2022-05-10T10:02:49.834" v="300" actId="1076"/>
      <pc:docMkLst>
        <pc:docMk/>
      </pc:docMkLst>
      <pc:sldChg chg="addSp modSp">
        <pc:chgData name="Sophie Kristine Vilter" userId="S::s212403@dtu.dk::29dd7e24-3f09-4c78-8d36-15d647772aca" providerId="AD" clId="Web-{CE76A20B-2C89-4288-A48B-4B35ACACF471}" dt="2022-05-10T09:43:11.769" v="48" actId="1076"/>
        <pc:sldMkLst>
          <pc:docMk/>
          <pc:sldMk cId="1143262641" sldId="257"/>
        </pc:sldMkLst>
        <pc:spChg chg="mod">
          <ac:chgData name="Sophie Kristine Vilter" userId="S::s212403@dtu.dk::29dd7e24-3f09-4c78-8d36-15d647772aca" providerId="AD" clId="Web-{CE76A20B-2C89-4288-A48B-4B35ACACF471}" dt="2022-05-10T09:40:40.852" v="43" actId="1076"/>
          <ac:spMkLst>
            <pc:docMk/>
            <pc:sldMk cId="1143262641" sldId="257"/>
            <ac:spMk id="3" creationId="{FA46EC9E-9457-EE03-F5F8-C0398647E6F6}"/>
          </ac:spMkLst>
        </pc:spChg>
        <pc:picChg chg="add mod">
          <ac:chgData name="Sophie Kristine Vilter" userId="S::s212403@dtu.dk::29dd7e24-3f09-4c78-8d36-15d647772aca" providerId="AD" clId="Web-{CE76A20B-2C89-4288-A48B-4B35ACACF471}" dt="2022-05-10T09:43:11.769" v="48" actId="1076"/>
          <ac:picMkLst>
            <pc:docMk/>
            <pc:sldMk cId="1143262641" sldId="257"/>
            <ac:picMk id="4" creationId="{B2C4B92D-B7EF-7951-7A90-9D65CC2D62BF}"/>
          </ac:picMkLst>
        </pc:picChg>
      </pc:sldChg>
      <pc:sldChg chg="addSp modSp">
        <pc:chgData name="Sophie Kristine Vilter" userId="S::s212403@dtu.dk::29dd7e24-3f09-4c78-8d36-15d647772aca" providerId="AD" clId="Web-{CE76A20B-2C89-4288-A48B-4B35ACACF471}" dt="2022-05-10T10:02:49.834" v="300" actId="1076"/>
        <pc:sldMkLst>
          <pc:docMk/>
          <pc:sldMk cId="4121156016" sldId="258"/>
        </pc:sldMkLst>
        <pc:spChg chg="mod">
          <ac:chgData name="Sophie Kristine Vilter" userId="S::s212403@dtu.dk::29dd7e24-3f09-4c78-8d36-15d647772aca" providerId="AD" clId="Web-{CE76A20B-2C89-4288-A48B-4B35ACACF471}" dt="2022-05-10T10:02:27.582" v="297" actId="14100"/>
          <ac:spMkLst>
            <pc:docMk/>
            <pc:sldMk cId="4121156016" sldId="258"/>
            <ac:spMk id="3" creationId="{2A2A17B1-2FC3-9235-AB38-FDECF265AEA8}"/>
          </ac:spMkLst>
        </pc:spChg>
        <pc:spChg chg="add mod">
          <ac:chgData name="Sophie Kristine Vilter" userId="S::s212403@dtu.dk::29dd7e24-3f09-4c78-8d36-15d647772aca" providerId="AD" clId="Web-{CE76A20B-2C89-4288-A48B-4B35ACACF471}" dt="2022-05-10T09:47:20.786" v="130" actId="1076"/>
          <ac:spMkLst>
            <pc:docMk/>
            <pc:sldMk cId="4121156016" sldId="258"/>
            <ac:spMk id="6" creationId="{487C4FE8-8292-4C2A-564C-138C15B57D92}"/>
          </ac:spMkLst>
        </pc:spChg>
        <pc:spChg chg="add mod">
          <ac:chgData name="Sophie Kristine Vilter" userId="S::s212403@dtu.dk::29dd7e24-3f09-4c78-8d36-15d647772aca" providerId="AD" clId="Web-{CE76A20B-2C89-4288-A48B-4B35ACACF471}" dt="2022-05-10T09:46:43.065" v="126" actId="14100"/>
          <ac:spMkLst>
            <pc:docMk/>
            <pc:sldMk cId="4121156016" sldId="258"/>
            <ac:spMk id="8" creationId="{07E11407-8E5F-1B61-47E7-7EA050DC4CA9}"/>
          </ac:spMkLst>
        </pc:spChg>
        <pc:picChg chg="mod">
          <ac:chgData name="Sophie Kristine Vilter" userId="S::s212403@dtu.dk::29dd7e24-3f09-4c78-8d36-15d647772aca" providerId="AD" clId="Web-{CE76A20B-2C89-4288-A48B-4B35ACACF471}" dt="2022-05-10T10:02:38.927" v="298" actId="1076"/>
          <ac:picMkLst>
            <pc:docMk/>
            <pc:sldMk cId="4121156016" sldId="258"/>
            <ac:picMk id="4" creationId="{9D965517-0DB9-172A-D1BE-C758A1B699BA}"/>
          </ac:picMkLst>
        </pc:picChg>
        <pc:picChg chg="mod">
          <ac:chgData name="Sophie Kristine Vilter" userId="S::s212403@dtu.dk::29dd7e24-3f09-4c78-8d36-15d647772aca" providerId="AD" clId="Web-{CE76A20B-2C89-4288-A48B-4B35ACACF471}" dt="2022-05-10T10:02:49.834" v="300" actId="1076"/>
          <ac:picMkLst>
            <pc:docMk/>
            <pc:sldMk cId="4121156016" sldId="258"/>
            <ac:picMk id="7" creationId="{19BAED45-4A33-EBAA-E144-6E845B2714CF}"/>
          </ac:picMkLst>
        </pc:picChg>
      </pc:sldChg>
    </pc:docChg>
  </pc:docChgLst>
  <pc:docChgLst>
    <pc:chgData name="Angelos Daglaroglou" userId="S::s202915@dtu.dk::a4bb4c02-eea3-4635-a9d5-cc2577b1673a" providerId="AD" clId="Web-{9619BAAC-54AD-41A2-86D1-C15EE63DD42D}"/>
    <pc:docChg chg="modSld">
      <pc:chgData name="Angelos Daglaroglou" userId="S::s202915@dtu.dk::a4bb4c02-eea3-4635-a9d5-cc2577b1673a" providerId="AD" clId="Web-{9619BAAC-54AD-41A2-86D1-C15EE63DD42D}" dt="2022-05-11T09:16:03.484" v="1" actId="20577"/>
      <pc:docMkLst>
        <pc:docMk/>
      </pc:docMkLst>
      <pc:sldChg chg="modSp">
        <pc:chgData name="Angelos Daglaroglou" userId="S::s202915@dtu.dk::a4bb4c02-eea3-4635-a9d5-cc2577b1673a" providerId="AD" clId="Web-{9619BAAC-54AD-41A2-86D1-C15EE63DD42D}" dt="2022-05-11T09:16:03.484" v="1" actId="20577"/>
        <pc:sldMkLst>
          <pc:docMk/>
          <pc:sldMk cId="2325122232" sldId="256"/>
        </pc:sldMkLst>
        <pc:spChg chg="mod">
          <ac:chgData name="Angelos Daglaroglou" userId="S::s202915@dtu.dk::a4bb4c02-eea3-4635-a9d5-cc2577b1673a" providerId="AD" clId="Web-{9619BAAC-54AD-41A2-86D1-C15EE63DD42D}" dt="2022-05-11T09:16:03.484" v="1" actId="20577"/>
          <ac:spMkLst>
            <pc:docMk/>
            <pc:sldMk cId="2325122232" sldId="256"/>
            <ac:spMk id="2" creationId="{00000000-0000-0000-0000-000000000000}"/>
          </ac:spMkLst>
        </pc:spChg>
      </pc:sldChg>
    </pc:docChg>
  </pc:docChgLst>
  <pc:docChgLst>
    <pc:chgData name="Sophie Kristine Vilter" userId="S::s212403@dtu.dk::29dd7e24-3f09-4c78-8d36-15d647772aca" providerId="AD" clId="Web-{4F81B956-5A08-45DC-9268-AD1B4D1FC64B}"/>
    <pc:docChg chg="modSld">
      <pc:chgData name="Sophie Kristine Vilter" userId="S::s212403@dtu.dk::29dd7e24-3f09-4c78-8d36-15d647772aca" providerId="AD" clId="Web-{4F81B956-5A08-45DC-9268-AD1B4D1FC64B}" dt="2022-05-10T10:07:51.133" v="45" actId="20577"/>
      <pc:docMkLst>
        <pc:docMk/>
      </pc:docMkLst>
      <pc:sldChg chg="modSp">
        <pc:chgData name="Sophie Kristine Vilter" userId="S::s212403@dtu.dk::29dd7e24-3f09-4c78-8d36-15d647772aca" providerId="AD" clId="Web-{4F81B956-5A08-45DC-9268-AD1B4D1FC64B}" dt="2022-05-10T10:07:51.133" v="45" actId="20577"/>
        <pc:sldMkLst>
          <pc:docMk/>
          <pc:sldMk cId="4121156016" sldId="258"/>
        </pc:sldMkLst>
        <pc:spChg chg="mod">
          <ac:chgData name="Sophie Kristine Vilter" userId="S::s212403@dtu.dk::29dd7e24-3f09-4c78-8d36-15d647772aca" providerId="AD" clId="Web-{4F81B956-5A08-45DC-9268-AD1B4D1FC64B}" dt="2022-05-10T10:06:12.440" v="34" actId="20577"/>
          <ac:spMkLst>
            <pc:docMk/>
            <pc:sldMk cId="4121156016" sldId="258"/>
            <ac:spMk id="3" creationId="{2A2A17B1-2FC3-9235-AB38-FDECF265AEA8}"/>
          </ac:spMkLst>
        </pc:spChg>
        <pc:spChg chg="mod">
          <ac:chgData name="Sophie Kristine Vilter" userId="S::s212403@dtu.dk::29dd7e24-3f09-4c78-8d36-15d647772aca" providerId="AD" clId="Web-{4F81B956-5A08-45DC-9268-AD1B4D1FC64B}" dt="2022-05-10T10:07:51.133" v="45" actId="20577"/>
          <ac:spMkLst>
            <pc:docMk/>
            <pc:sldMk cId="4121156016" sldId="258"/>
            <ac:spMk id="6" creationId="{487C4FE8-8292-4C2A-564C-138C15B57D92}"/>
          </ac:spMkLst>
        </pc:spChg>
        <pc:spChg chg="mod">
          <ac:chgData name="Sophie Kristine Vilter" userId="S::s212403@dtu.dk::29dd7e24-3f09-4c78-8d36-15d647772aca" providerId="AD" clId="Web-{4F81B956-5A08-45DC-9268-AD1B4D1FC64B}" dt="2022-05-10T10:07:17.538" v="37" actId="1076"/>
          <ac:spMkLst>
            <pc:docMk/>
            <pc:sldMk cId="4121156016" sldId="258"/>
            <ac:spMk id="8" creationId="{07E11407-8E5F-1B61-47E7-7EA050DC4CA9}"/>
          </ac:spMkLst>
        </pc:spChg>
        <pc:picChg chg="mod">
          <ac:chgData name="Sophie Kristine Vilter" userId="S::s212403@dtu.dk::29dd7e24-3f09-4c78-8d36-15d647772aca" providerId="AD" clId="Web-{4F81B956-5A08-45DC-9268-AD1B4D1FC64B}" dt="2022-05-10T10:07:41.242" v="43" actId="14100"/>
          <ac:picMkLst>
            <pc:docMk/>
            <pc:sldMk cId="4121156016" sldId="258"/>
            <ac:picMk id="4" creationId="{9D965517-0DB9-172A-D1BE-C758A1B699BA}"/>
          </ac:picMkLst>
        </pc:picChg>
        <pc:picChg chg="mod">
          <ac:chgData name="Sophie Kristine Vilter" userId="S::s212403@dtu.dk::29dd7e24-3f09-4c78-8d36-15d647772aca" providerId="AD" clId="Web-{4F81B956-5A08-45DC-9268-AD1B4D1FC64B}" dt="2022-05-10T10:07:29.523" v="41" actId="1076"/>
          <ac:picMkLst>
            <pc:docMk/>
            <pc:sldMk cId="4121156016" sldId="258"/>
            <ac:picMk id="7" creationId="{19BAED45-4A33-EBAA-E144-6E845B2714CF}"/>
          </ac:picMkLst>
        </pc:picChg>
      </pc:sldChg>
    </pc:docChg>
  </pc:docChgLst>
  <pc:docChgLst>
    <pc:chgData name="Sophie Kristine Vilter" userId="S::s212403@dtu.dk::29dd7e24-3f09-4c78-8d36-15d647772aca" providerId="AD" clId="Web-{96BC3B9A-156B-47B7-B33E-4BCFE23A04D7}"/>
    <pc:docChg chg="modSld">
      <pc:chgData name="Sophie Kristine Vilter" userId="S::s212403@dtu.dk::29dd7e24-3f09-4c78-8d36-15d647772aca" providerId="AD" clId="Web-{96BC3B9A-156B-47B7-B33E-4BCFE23A04D7}" dt="2022-05-10T10:42:13.060" v="385" actId="1076"/>
      <pc:docMkLst>
        <pc:docMk/>
      </pc:docMkLst>
      <pc:sldChg chg="modSp">
        <pc:chgData name="Sophie Kristine Vilter" userId="S::s212403@dtu.dk::29dd7e24-3f09-4c78-8d36-15d647772aca" providerId="AD" clId="Web-{96BC3B9A-156B-47B7-B33E-4BCFE23A04D7}" dt="2022-05-10T10:18:14.202" v="23" actId="20577"/>
        <pc:sldMkLst>
          <pc:docMk/>
          <pc:sldMk cId="4121156016" sldId="258"/>
        </pc:sldMkLst>
        <pc:spChg chg="mod">
          <ac:chgData name="Sophie Kristine Vilter" userId="S::s212403@dtu.dk::29dd7e24-3f09-4c78-8d36-15d647772aca" providerId="AD" clId="Web-{96BC3B9A-156B-47B7-B33E-4BCFE23A04D7}" dt="2022-05-10T10:18:14.202" v="23" actId="20577"/>
          <ac:spMkLst>
            <pc:docMk/>
            <pc:sldMk cId="4121156016" sldId="258"/>
            <ac:spMk id="6" creationId="{487C4FE8-8292-4C2A-564C-138C15B57D92}"/>
          </ac:spMkLst>
        </pc:spChg>
        <pc:spChg chg="mod">
          <ac:chgData name="Sophie Kristine Vilter" userId="S::s212403@dtu.dk::29dd7e24-3f09-4c78-8d36-15d647772aca" providerId="AD" clId="Web-{96BC3B9A-156B-47B7-B33E-4BCFE23A04D7}" dt="2022-05-10T10:18:06.702" v="22" actId="20577"/>
          <ac:spMkLst>
            <pc:docMk/>
            <pc:sldMk cId="4121156016" sldId="258"/>
            <ac:spMk id="8" creationId="{07E11407-8E5F-1B61-47E7-7EA050DC4CA9}"/>
          </ac:spMkLst>
        </pc:spChg>
      </pc:sldChg>
      <pc:sldChg chg="addSp modSp">
        <pc:chgData name="Sophie Kristine Vilter" userId="S::s212403@dtu.dk::29dd7e24-3f09-4c78-8d36-15d647772aca" providerId="AD" clId="Web-{96BC3B9A-156B-47B7-B33E-4BCFE23A04D7}" dt="2022-05-10T10:37:45.710" v="319" actId="1076"/>
        <pc:sldMkLst>
          <pc:docMk/>
          <pc:sldMk cId="2226125824" sldId="259"/>
        </pc:sldMkLst>
        <pc:spChg chg="mod">
          <ac:chgData name="Sophie Kristine Vilter" userId="S::s212403@dtu.dk::29dd7e24-3f09-4c78-8d36-15d647772aca" providerId="AD" clId="Web-{96BC3B9A-156B-47B7-B33E-4BCFE23A04D7}" dt="2022-05-10T10:15:54.840" v="2" actId="1076"/>
          <ac:spMkLst>
            <pc:docMk/>
            <pc:sldMk cId="2226125824" sldId="259"/>
            <ac:spMk id="3" creationId="{9462AA77-43DD-B495-5E6C-2323DE13A89E}"/>
          </ac:spMkLst>
        </pc:spChg>
        <pc:spChg chg="add mod">
          <ac:chgData name="Sophie Kristine Vilter" userId="S::s212403@dtu.dk::29dd7e24-3f09-4c78-8d36-15d647772aca" providerId="AD" clId="Web-{96BC3B9A-156B-47B7-B33E-4BCFE23A04D7}" dt="2022-05-10T10:37:22.554" v="314" actId="1076"/>
          <ac:spMkLst>
            <pc:docMk/>
            <pc:sldMk cId="2226125824" sldId="259"/>
            <ac:spMk id="8" creationId="{1955245D-D110-0989-304D-800CFFC06C34}"/>
          </ac:spMkLst>
        </pc:spChg>
        <pc:spChg chg="add mod">
          <ac:chgData name="Sophie Kristine Vilter" userId="S::s212403@dtu.dk::29dd7e24-3f09-4c78-8d36-15d647772aca" providerId="AD" clId="Web-{96BC3B9A-156B-47B7-B33E-4BCFE23A04D7}" dt="2022-05-10T10:37:26.351" v="315" actId="1076"/>
          <ac:spMkLst>
            <pc:docMk/>
            <pc:sldMk cId="2226125824" sldId="259"/>
            <ac:spMk id="9" creationId="{6EC0B154-7E0C-9619-3B39-FF2731B40BE3}"/>
          </ac:spMkLst>
        </pc:spChg>
        <pc:spChg chg="add mod">
          <ac:chgData name="Sophie Kristine Vilter" userId="S::s212403@dtu.dk::29dd7e24-3f09-4c78-8d36-15d647772aca" providerId="AD" clId="Web-{96BC3B9A-156B-47B7-B33E-4BCFE23A04D7}" dt="2022-05-10T10:22:06.301" v="100" actId="1076"/>
          <ac:spMkLst>
            <pc:docMk/>
            <pc:sldMk cId="2226125824" sldId="259"/>
            <ac:spMk id="10" creationId="{7ACC8961-C093-1C2E-8F5A-79AD2B0223B3}"/>
          </ac:spMkLst>
        </pc:spChg>
        <pc:picChg chg="add mod">
          <ac:chgData name="Sophie Kristine Vilter" userId="S::s212403@dtu.dk::29dd7e24-3f09-4c78-8d36-15d647772aca" providerId="AD" clId="Web-{96BC3B9A-156B-47B7-B33E-4BCFE23A04D7}" dt="2022-05-10T10:37:45.710" v="319" actId="1076"/>
          <ac:picMkLst>
            <pc:docMk/>
            <pc:sldMk cId="2226125824" sldId="259"/>
            <ac:picMk id="4" creationId="{9A56A792-F545-FC5A-C70E-F9906981B804}"/>
          </ac:picMkLst>
        </pc:picChg>
        <pc:picChg chg="mod">
          <ac:chgData name="Sophie Kristine Vilter" userId="S::s212403@dtu.dk::29dd7e24-3f09-4c78-8d36-15d647772aca" providerId="AD" clId="Web-{96BC3B9A-156B-47B7-B33E-4BCFE23A04D7}" dt="2022-05-10T10:21:56.019" v="99" actId="1076"/>
          <ac:picMkLst>
            <pc:docMk/>
            <pc:sldMk cId="2226125824" sldId="259"/>
            <ac:picMk id="6" creationId="{BE1DBACD-DECA-F851-3A92-ED1736E99593}"/>
          </ac:picMkLst>
        </pc:picChg>
        <pc:picChg chg="add mod">
          <ac:chgData name="Sophie Kristine Vilter" userId="S::s212403@dtu.dk::29dd7e24-3f09-4c78-8d36-15d647772aca" providerId="AD" clId="Web-{96BC3B9A-156B-47B7-B33E-4BCFE23A04D7}" dt="2022-05-10T10:37:36.226" v="317" actId="1076"/>
          <ac:picMkLst>
            <pc:docMk/>
            <pc:sldMk cId="2226125824" sldId="259"/>
            <ac:picMk id="7" creationId="{DB91DFC4-E2B9-5186-E468-5F5E40BD8808}"/>
          </ac:picMkLst>
        </pc:picChg>
      </pc:sldChg>
      <pc:sldChg chg="addSp delSp modSp">
        <pc:chgData name="Sophie Kristine Vilter" userId="S::s212403@dtu.dk::29dd7e24-3f09-4c78-8d36-15d647772aca" providerId="AD" clId="Web-{96BC3B9A-156B-47B7-B33E-4BCFE23A04D7}" dt="2022-05-10T10:42:13.060" v="385" actId="1076"/>
        <pc:sldMkLst>
          <pc:docMk/>
          <pc:sldMk cId="2274529826" sldId="262"/>
        </pc:sldMkLst>
        <pc:spChg chg="mod">
          <ac:chgData name="Sophie Kristine Vilter" userId="S::s212403@dtu.dk::29dd7e24-3f09-4c78-8d36-15d647772aca" providerId="AD" clId="Web-{96BC3B9A-156B-47B7-B33E-4BCFE23A04D7}" dt="2022-05-10T10:38:03.211" v="320" actId="1076"/>
          <ac:spMkLst>
            <pc:docMk/>
            <pc:sldMk cId="2274529826" sldId="262"/>
            <ac:spMk id="3" creationId="{03A7B30C-B11F-F1EA-26C4-A72E6C75681B}"/>
          </ac:spMkLst>
        </pc:spChg>
        <pc:spChg chg="add mod">
          <ac:chgData name="Sophie Kristine Vilter" userId="S::s212403@dtu.dk::29dd7e24-3f09-4c78-8d36-15d647772aca" providerId="AD" clId="Web-{96BC3B9A-156B-47B7-B33E-4BCFE23A04D7}" dt="2022-05-10T10:40:47.027" v="353" actId="1076"/>
          <ac:spMkLst>
            <pc:docMk/>
            <pc:sldMk cId="2274529826" sldId="262"/>
            <ac:spMk id="10" creationId="{86F1F048-E3DA-1FC3-539D-2FEA1A9842D6}"/>
          </ac:spMkLst>
        </pc:spChg>
        <pc:spChg chg="add mod">
          <ac:chgData name="Sophie Kristine Vilter" userId="S::s212403@dtu.dk::29dd7e24-3f09-4c78-8d36-15d647772aca" providerId="AD" clId="Web-{96BC3B9A-156B-47B7-B33E-4BCFE23A04D7}" dt="2022-05-10T10:42:13.060" v="385" actId="1076"/>
          <ac:spMkLst>
            <pc:docMk/>
            <pc:sldMk cId="2274529826" sldId="262"/>
            <ac:spMk id="11" creationId="{D0C47DF7-AED6-0811-7EC7-C3EA44BEBD31}"/>
          </ac:spMkLst>
        </pc:spChg>
        <pc:picChg chg="mod">
          <ac:chgData name="Sophie Kristine Vilter" userId="S::s212403@dtu.dk::29dd7e24-3f09-4c78-8d36-15d647772aca" providerId="AD" clId="Web-{96BC3B9A-156B-47B7-B33E-4BCFE23A04D7}" dt="2022-05-10T10:41:01.839" v="356" actId="1076"/>
          <ac:picMkLst>
            <pc:docMk/>
            <pc:sldMk cId="2274529826" sldId="262"/>
            <ac:picMk id="4" creationId="{FD4101B2-1E28-E7CC-87A3-0A68E7459545}"/>
          </ac:picMkLst>
        </pc:picChg>
        <pc:picChg chg="add del mod">
          <ac:chgData name="Sophie Kristine Vilter" userId="S::s212403@dtu.dk::29dd7e24-3f09-4c78-8d36-15d647772aca" providerId="AD" clId="Web-{96BC3B9A-156B-47B7-B33E-4BCFE23A04D7}" dt="2022-05-10T10:34:31.238" v="298"/>
          <ac:picMkLst>
            <pc:docMk/>
            <pc:sldMk cId="2274529826" sldId="262"/>
            <ac:picMk id="6" creationId="{9FF5D545-5A54-4FD9-1754-4441BAEF9799}"/>
          </ac:picMkLst>
        </pc:picChg>
        <pc:picChg chg="add del mod">
          <ac:chgData name="Sophie Kristine Vilter" userId="S::s212403@dtu.dk::29dd7e24-3f09-4c78-8d36-15d647772aca" providerId="AD" clId="Web-{96BC3B9A-156B-47B7-B33E-4BCFE23A04D7}" dt="2022-05-10T10:36:11.052" v="302"/>
          <ac:picMkLst>
            <pc:docMk/>
            <pc:sldMk cId="2274529826" sldId="262"/>
            <ac:picMk id="7" creationId="{D5BB8A6C-D7A3-B1ED-C645-FF70C34CDD1C}"/>
          </ac:picMkLst>
        </pc:picChg>
        <pc:picChg chg="add del mod">
          <ac:chgData name="Sophie Kristine Vilter" userId="S::s212403@dtu.dk::29dd7e24-3f09-4c78-8d36-15d647772aca" providerId="AD" clId="Web-{96BC3B9A-156B-47B7-B33E-4BCFE23A04D7}" dt="2022-05-10T10:36:23.396" v="307"/>
          <ac:picMkLst>
            <pc:docMk/>
            <pc:sldMk cId="2274529826" sldId="262"/>
            <ac:picMk id="8" creationId="{F155BF59-5BAF-87F1-7E55-00FF6512F5BA}"/>
          </ac:picMkLst>
        </pc:picChg>
        <pc:picChg chg="add mod">
          <ac:chgData name="Sophie Kristine Vilter" userId="S::s212403@dtu.dk::29dd7e24-3f09-4c78-8d36-15d647772aca" providerId="AD" clId="Web-{96BC3B9A-156B-47B7-B33E-4BCFE23A04D7}" dt="2022-05-10T10:38:17.492" v="322" actId="1076"/>
          <ac:picMkLst>
            <pc:docMk/>
            <pc:sldMk cId="2274529826" sldId="262"/>
            <ac:picMk id="9" creationId="{0054FBBA-05E6-DD30-06F2-893D0B8561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5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8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0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3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9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8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4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11/5/2022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1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>
                <a:latin typeface="Calibri"/>
                <a:ea typeface="+mj-lt"/>
                <a:cs typeface="+mj-lt"/>
              </a:rPr>
              <a:t>EXPLAINABLE CLASSIFICATION OF </a:t>
            </a:r>
            <a:br>
              <a:rPr lang="el-GR" sz="4400">
                <a:latin typeface="Calibri"/>
                <a:ea typeface="+mj-lt"/>
                <a:cs typeface="+mj-lt"/>
              </a:rPr>
            </a:br>
            <a:r>
              <a:rPr lang="el-GR" sz="4400">
                <a:latin typeface="Calibri"/>
                <a:ea typeface="+mj-lt"/>
                <a:cs typeface="+mj-lt"/>
              </a:rPr>
              <a:t>X-RAY IMAGES USING BAYESIAN DEEP</a:t>
            </a:r>
            <a:endParaRPr lang="el-GR" sz="4400">
              <a:latin typeface="Calibri"/>
              <a:ea typeface="Calibri Light"/>
              <a:cs typeface="Calibri Light"/>
            </a:endParaRPr>
          </a:p>
          <a:p>
            <a:r>
              <a:rPr lang="el-GR" sz="4400">
                <a:latin typeface="Calibri"/>
                <a:ea typeface="+mj-lt"/>
                <a:cs typeface="+mj-lt"/>
              </a:rPr>
              <a:t>LEARNING</a:t>
            </a:r>
            <a:endParaRPr lang="el-GR" sz="4400">
              <a:latin typeface="Calibri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879129"/>
            <a:ext cx="9144000" cy="769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err="1">
                <a:cs typeface="Calibri"/>
              </a:rPr>
              <a:t>Angelos</a:t>
            </a:r>
            <a:r>
              <a:rPr lang="el-GR" sz="2000">
                <a:cs typeface="Calibri"/>
              </a:rPr>
              <a:t> </a:t>
            </a:r>
            <a:r>
              <a:rPr lang="el-GR" sz="2000" err="1">
                <a:cs typeface="Calibri"/>
              </a:rPr>
              <a:t>Daglaroglou</a:t>
            </a:r>
            <a:r>
              <a:rPr lang="el-GR" sz="2000">
                <a:cs typeface="Calibri"/>
              </a:rPr>
              <a:t> (s202915), </a:t>
            </a:r>
            <a:r>
              <a:rPr lang="el-GR" sz="2000" err="1">
                <a:cs typeface="Calibri"/>
              </a:rPr>
              <a:t>Sophie</a:t>
            </a:r>
            <a:r>
              <a:rPr lang="el-GR" sz="2000">
                <a:cs typeface="Calibri"/>
              </a:rPr>
              <a:t> </a:t>
            </a:r>
            <a:r>
              <a:rPr lang="el-GR" sz="2000" err="1">
                <a:cs typeface="Calibri"/>
              </a:rPr>
              <a:t>Vilter</a:t>
            </a:r>
            <a:r>
              <a:rPr lang="el-GR" sz="2000">
                <a:cs typeface="Calibri"/>
              </a:rPr>
              <a:t> (s212403)</a:t>
            </a:r>
          </a:p>
        </p:txBody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19695AFE-F95E-6111-114E-AEF05BD0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2" y="363071"/>
            <a:ext cx="68242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C3B703-D1FD-84B2-07ED-69AB0F1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4" y="365125"/>
            <a:ext cx="9955306" cy="1079033"/>
          </a:xfrm>
        </p:spPr>
        <p:txBody>
          <a:bodyPr/>
          <a:lstStyle/>
          <a:p>
            <a:r>
              <a:rPr lang="el-GR">
                <a:ea typeface="Calibri Light"/>
                <a:cs typeface="Calibri Light"/>
              </a:rPr>
              <a:t>1. </a:t>
            </a:r>
            <a:r>
              <a:rPr lang="el-GR" err="1">
                <a:ea typeface="Calibri Light"/>
                <a:cs typeface="Calibri Light"/>
              </a:rPr>
              <a:t>Introduction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A46EC9E-9457-EE03-F5F8-C0398647E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6" y="1673225"/>
            <a:ext cx="75922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l-GR" err="1">
                <a:ea typeface="+mn-lt"/>
                <a:cs typeface="+mn-lt"/>
              </a:rPr>
              <a:t>Explore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methods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that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improve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explainability</a:t>
            </a:r>
            <a:r>
              <a:rPr lang="el-GR">
                <a:ea typeface="+mn-lt"/>
                <a:cs typeface="+mn-lt"/>
              </a:rPr>
              <a:t> of a </a:t>
            </a:r>
            <a:r>
              <a:rPr lang="el-GR" err="1">
                <a:ea typeface="+mn-lt"/>
                <a:cs typeface="+mn-lt"/>
              </a:rPr>
              <a:t>neural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network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regarding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its</a:t>
            </a:r>
            <a:r>
              <a:rPr lang="el-GR">
                <a:ea typeface="+mn-lt"/>
                <a:cs typeface="+mn-lt"/>
              </a:rPr>
              <a:t> decision </a:t>
            </a:r>
            <a:r>
              <a:rPr lang="el-GR" err="1">
                <a:ea typeface="+mn-lt"/>
                <a:cs typeface="+mn-lt"/>
              </a:rPr>
              <a:t>making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process</a:t>
            </a:r>
            <a:r>
              <a:rPr lang="el-GR">
                <a:ea typeface="+mn-lt"/>
                <a:cs typeface="+mn-lt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l-GR" err="1">
                <a:ea typeface="+mn-lt"/>
                <a:cs typeface="+mn-lt"/>
              </a:rPr>
              <a:t>Investigate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how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incorporating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uncertainty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analysis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impacts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model</a:t>
            </a:r>
            <a:r>
              <a:rPr lang="el-GR">
                <a:ea typeface="+mn-lt"/>
                <a:cs typeface="+mn-lt"/>
              </a:rPr>
              <a:t> prediction </a:t>
            </a:r>
            <a:r>
              <a:rPr lang="el-GR" err="1">
                <a:ea typeface="+mn-lt"/>
                <a:cs typeface="+mn-lt"/>
              </a:rPr>
              <a:t>interpretations</a:t>
            </a:r>
            <a:r>
              <a:rPr lang="el-GR">
                <a:ea typeface="+mn-lt"/>
                <a:cs typeface="+mn-lt"/>
              </a:rPr>
              <a:t>. </a:t>
            </a:r>
            <a:endParaRPr lang="el-GR">
              <a:cs typeface="Calibri" panose="020F0502020204030204"/>
            </a:endParaRPr>
          </a:p>
          <a:p>
            <a:endParaRPr lang="el-GR">
              <a:cs typeface="Calibri" panose="020F0502020204030204"/>
            </a:endParaRPr>
          </a:p>
          <a:p>
            <a:endParaRPr lang="el-GR">
              <a:cs typeface="Calibri" panose="020F0502020204030204"/>
            </a:endParaRP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1F81382-DB1D-68A2-7E37-67A3263D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2" y="363071"/>
            <a:ext cx="682423" cy="1066800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B2C4B92D-B7EF-7951-7A90-9D65CC2D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291" y="2602750"/>
            <a:ext cx="3699163" cy="29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05D433-1F47-EF26-3BC7-4196CA2D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82" y="365125"/>
            <a:ext cx="9977718" cy="1079033"/>
          </a:xfrm>
        </p:spPr>
        <p:txBody>
          <a:bodyPr/>
          <a:lstStyle/>
          <a:p>
            <a:r>
              <a:rPr lang="el-GR">
                <a:ea typeface="Calibri Light"/>
                <a:cs typeface="Calibri Light"/>
              </a:rPr>
              <a:t>2. </a:t>
            </a:r>
            <a:r>
              <a:rPr lang="el-GR" err="1">
                <a:ea typeface="Calibri Light"/>
                <a:cs typeface="Calibri Light"/>
              </a:rPr>
              <a:t>Data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462AA77-43DD-B495-5E6C-2323DE13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7" y="1673225"/>
            <a:ext cx="7322127" cy="1926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>
                <a:ea typeface="+mn-lt"/>
                <a:cs typeface="+mn-lt"/>
              </a:rPr>
              <a:t>X-</a:t>
            </a:r>
            <a:r>
              <a:rPr lang="el-GR" err="1">
                <a:ea typeface="+mn-lt"/>
                <a:cs typeface="+mn-lt"/>
              </a:rPr>
              <a:t>ray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images</a:t>
            </a:r>
            <a:r>
              <a:rPr lang="el-GR">
                <a:ea typeface="+mn-lt"/>
                <a:cs typeface="+mn-lt"/>
              </a:rPr>
              <a:t> of </a:t>
            </a:r>
            <a:r>
              <a:rPr lang="el-GR" err="1">
                <a:ea typeface="+mn-lt"/>
                <a:cs typeface="+mn-lt"/>
              </a:rPr>
              <a:t>upper</a:t>
            </a:r>
            <a:r>
              <a:rPr lang="el-GR">
                <a:ea typeface="+mn-lt"/>
                <a:cs typeface="+mn-lt"/>
              </a:rPr>
              <a:t> </a:t>
            </a:r>
            <a:r>
              <a:rPr lang="el-GR" err="1">
                <a:ea typeface="+mn-lt"/>
                <a:cs typeface="+mn-lt"/>
              </a:rPr>
              <a:t>body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limbs</a:t>
            </a:r>
          </a:p>
          <a:p>
            <a:r>
              <a:rPr lang="el-GR">
                <a:ea typeface="+mn-lt"/>
                <a:cs typeface="+mn-lt"/>
              </a:rPr>
              <a:t>14.863 </a:t>
            </a:r>
            <a:r>
              <a:rPr lang="el-GR" err="1">
                <a:ea typeface="+mn-lt"/>
                <a:cs typeface="+mn-lt"/>
              </a:rPr>
              <a:t>studies</a:t>
            </a:r>
            <a:r>
              <a:rPr lang="el-GR">
                <a:ea typeface="+mn-lt"/>
                <a:cs typeface="+mn-lt"/>
              </a:rPr>
              <a:t> of 12.173 </a:t>
            </a:r>
            <a:r>
              <a:rPr lang="el-GR" err="1">
                <a:ea typeface="+mn-lt"/>
                <a:cs typeface="+mn-lt"/>
              </a:rPr>
              <a:t>patients</a:t>
            </a:r>
            <a:endParaRPr lang="el-GR">
              <a:ea typeface="+mn-lt"/>
              <a:cs typeface="+mn-lt"/>
            </a:endParaRPr>
          </a:p>
          <a:p>
            <a:r>
              <a:rPr lang="el-GR">
                <a:ea typeface="+mn-lt"/>
                <a:cs typeface="+mn-lt"/>
              </a:rPr>
              <a:t>36.808 </a:t>
            </a:r>
            <a:r>
              <a:rPr lang="el-GR" err="1">
                <a:ea typeface="+mn-lt"/>
                <a:cs typeface="+mn-lt"/>
              </a:rPr>
              <a:t>training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images</a:t>
            </a:r>
            <a:r>
              <a:rPr lang="el-GR">
                <a:ea typeface="+mn-lt"/>
                <a:cs typeface="+mn-lt"/>
              </a:rPr>
              <a:t> and 3.197 </a:t>
            </a:r>
            <a:r>
              <a:rPr lang="el-GR" err="1">
                <a:ea typeface="+mn-lt"/>
                <a:cs typeface="+mn-lt"/>
              </a:rPr>
              <a:t>test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images</a:t>
            </a:r>
            <a:endParaRPr lang="el-GR">
              <a:ea typeface="+mn-lt"/>
              <a:cs typeface="+mn-lt"/>
            </a:endParaRPr>
          </a:p>
          <a:p>
            <a:endParaRPr lang="el-GR">
              <a:ea typeface="+mn-lt"/>
              <a:cs typeface="+mn-lt"/>
            </a:endParaRP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D81713D-6C93-2B49-BF00-A2514E33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2" y="363071"/>
            <a:ext cx="682423" cy="1066800"/>
          </a:xfrm>
          <a:prstGeom prst="rect">
            <a:avLst/>
          </a:prstGeom>
        </p:spPr>
      </p:pic>
      <p:pic>
        <p:nvPicPr>
          <p:cNvPr id="6" name="Εικόνα 6" descr="Εικόνα που περιέχει κείμενο, υπογραφή&#10;&#10;Περιγραφή που δημιουργήθηκε αυτόματα">
            <a:extLst>
              <a:ext uri="{FF2B5EF4-FFF2-40B4-BE49-F238E27FC236}">
                <a16:creationId xmlns:a16="http://schemas.microsoft.com/office/drawing/2014/main" id="{BE1DBACD-DECA-F851-3A92-ED1736E9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61" y="2286399"/>
            <a:ext cx="5628203" cy="3683082"/>
          </a:xfrm>
          <a:prstGeom prst="rect">
            <a:avLst/>
          </a:prstGeom>
        </p:spPr>
      </p:pic>
      <p:pic>
        <p:nvPicPr>
          <p:cNvPr id="4" name="Picture 6" descr="A picture containing text, indoor, dark&#10;&#10;Description automatically generated">
            <a:extLst>
              <a:ext uri="{FF2B5EF4-FFF2-40B4-BE49-F238E27FC236}">
                <a16:creationId xmlns:a16="http://schemas.microsoft.com/office/drawing/2014/main" id="{9A56A792-F545-FC5A-C70E-F9906981B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745" y="3823855"/>
            <a:ext cx="2147454" cy="2147454"/>
          </a:xfrm>
          <a:prstGeom prst="rect">
            <a:avLst/>
          </a:prstGeom>
        </p:spPr>
      </p:pic>
      <p:pic>
        <p:nvPicPr>
          <p:cNvPr id="7" name="Picture 7" descr="A picture containing indoor, blur&#10;&#10;Description automatically generated">
            <a:extLst>
              <a:ext uri="{FF2B5EF4-FFF2-40B4-BE49-F238E27FC236}">
                <a16:creationId xmlns:a16="http://schemas.microsoft.com/office/drawing/2014/main" id="{DB91DFC4-E2B9-5186-E468-5F5E40BD8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08" y="3823855"/>
            <a:ext cx="2147455" cy="2147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55245D-D110-0989-304D-800CFFC06C34}"/>
              </a:ext>
            </a:extLst>
          </p:cNvPr>
          <p:cNvSpPr txBox="1"/>
          <p:nvPr/>
        </p:nvSpPr>
        <p:spPr>
          <a:xfrm>
            <a:off x="768927" y="6089072"/>
            <a:ext cx="14270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Fig 1.</a:t>
            </a:r>
            <a:r>
              <a:rPr lang="en-US">
                <a:cs typeface="Calibri"/>
              </a:rPr>
              <a:t> </a:t>
            </a:r>
            <a:r>
              <a:rPr lang="en-US" sz="1400">
                <a:cs typeface="Calibri"/>
              </a:rPr>
              <a:t>Shoulder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0B154-7E0C-9619-3B39-FF2731B40BE3}"/>
              </a:ext>
            </a:extLst>
          </p:cNvPr>
          <p:cNvSpPr txBox="1"/>
          <p:nvPr/>
        </p:nvSpPr>
        <p:spPr>
          <a:xfrm>
            <a:off x="3308638" y="6093403"/>
            <a:ext cx="12884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Fig 2.</a:t>
            </a:r>
            <a:r>
              <a:rPr lang="en-US" sz="1400">
                <a:cs typeface="Calibri"/>
              </a:rPr>
              <a:t> Hand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C8961-C093-1C2E-8F5A-79AD2B0223B3}"/>
              </a:ext>
            </a:extLst>
          </p:cNvPr>
          <p:cNvSpPr txBox="1"/>
          <p:nvPr/>
        </p:nvSpPr>
        <p:spPr>
          <a:xfrm>
            <a:off x="9180368" y="6090805"/>
            <a:ext cx="1801091" cy="383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Fig 3.</a:t>
            </a:r>
            <a:r>
              <a:rPr lang="en-US">
                <a:cs typeface="Calibri"/>
              </a:rPr>
              <a:t> </a:t>
            </a:r>
            <a:r>
              <a:rPr lang="en-US" sz="1400">
                <a:cs typeface="Calibri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22612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6EBE9D-150B-6CE2-9C82-71CF2B75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82" y="365125"/>
            <a:ext cx="9977718" cy="1079033"/>
          </a:xfrm>
        </p:spPr>
        <p:txBody>
          <a:bodyPr/>
          <a:lstStyle/>
          <a:p>
            <a:r>
              <a:rPr lang="el-GR">
                <a:ea typeface="Calibri Light"/>
                <a:cs typeface="Calibri Light"/>
              </a:rPr>
              <a:t>3. </a:t>
            </a:r>
            <a:r>
              <a:rPr lang="el-GR" err="1">
                <a:ea typeface="Calibri Light"/>
                <a:cs typeface="Calibri Light"/>
              </a:rPr>
              <a:t>Models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2A17B1-2FC3-9235-AB38-FDECF265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6" y="1784061"/>
            <a:ext cx="6539345" cy="3561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l-GR" err="1">
                <a:ea typeface="Calibri"/>
                <a:cs typeface="Calibri"/>
              </a:rPr>
              <a:t>Convolutional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Neural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Network</a:t>
            </a:r>
            <a:r>
              <a:rPr lang="el-GR">
                <a:ea typeface="Calibri"/>
                <a:cs typeface="Calibri"/>
              </a:rPr>
              <a:t>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>
                <a:ea typeface="Calibri"/>
                <a:cs typeface="Calibri"/>
              </a:rPr>
              <a:t>Four layers</a:t>
            </a:r>
          </a:p>
          <a:p>
            <a:pPr lvl="1">
              <a:lnSpc>
                <a:spcPct val="100000"/>
              </a:lnSpc>
            </a:pPr>
            <a:r>
              <a:rPr lang="en-US" sz="1800" err="1">
                <a:ea typeface="Calibri"/>
                <a:cs typeface="Calibri"/>
              </a:rPr>
              <a:t>REctified</a:t>
            </a:r>
            <a:r>
              <a:rPr lang="en-US" sz="1800">
                <a:ea typeface="Calibri"/>
                <a:cs typeface="Calibri"/>
              </a:rPr>
              <a:t> Linear Unit Activation (</a:t>
            </a:r>
            <a:r>
              <a:rPr lang="en-US" sz="1800" err="1">
                <a:ea typeface="Calibri"/>
                <a:cs typeface="Calibri"/>
              </a:rPr>
              <a:t>ReLU</a:t>
            </a:r>
            <a:r>
              <a:rPr lang="en-US" sz="1800">
                <a:ea typeface="Calibri"/>
                <a:cs typeface="Calibri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ea typeface="Calibri"/>
                <a:cs typeface="Calibri"/>
              </a:rPr>
              <a:t>Cross Entropy Loss Criterion, Adam optimizer</a:t>
            </a:r>
          </a:p>
          <a:p>
            <a:pPr>
              <a:lnSpc>
                <a:spcPct val="100000"/>
              </a:lnSpc>
            </a:pPr>
            <a:r>
              <a:rPr lang="el-GR" err="1">
                <a:ea typeface="Calibri"/>
                <a:cs typeface="Calibri"/>
              </a:rPr>
              <a:t>Class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Activation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Maps</a:t>
            </a:r>
            <a:endParaRPr lang="el-GR">
              <a:ea typeface="Calibri"/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l-GR" sz="1800" err="1">
                <a:ea typeface="Calibri"/>
                <a:cs typeface="Calibri"/>
              </a:rPr>
              <a:t>Visualize</a:t>
            </a:r>
            <a:r>
              <a:rPr lang="el-GR" sz="1800">
                <a:ea typeface="Calibri"/>
                <a:cs typeface="Calibri"/>
              </a:rPr>
              <a:t> </a:t>
            </a:r>
            <a:r>
              <a:rPr lang="el-GR" sz="1800" err="1">
                <a:ea typeface="Calibri"/>
                <a:cs typeface="Calibri"/>
              </a:rPr>
              <a:t>relavant</a:t>
            </a:r>
            <a:r>
              <a:rPr lang="el-GR" sz="1800">
                <a:ea typeface="Calibri"/>
                <a:cs typeface="Calibri"/>
              </a:rPr>
              <a:t> </a:t>
            </a:r>
            <a:r>
              <a:rPr lang="el-GR" sz="1800" err="1">
                <a:ea typeface="Calibri"/>
                <a:cs typeface="Calibri"/>
              </a:rPr>
              <a:t>features</a:t>
            </a:r>
            <a:endParaRPr lang="el-GR" sz="1800"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l-GR" err="1">
                <a:ea typeface="Calibri"/>
                <a:cs typeface="Calibri"/>
              </a:rPr>
              <a:t>Bayesian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Neural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Network</a:t>
            </a:r>
            <a:endParaRPr lang="el-GR">
              <a:ea typeface="Calibri"/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l-GR" sz="1800" err="1">
                <a:ea typeface="Calibri"/>
                <a:cs typeface="Calibri"/>
              </a:rPr>
              <a:t>Estimate</a:t>
            </a:r>
            <a:r>
              <a:rPr lang="el-GR" sz="1800">
                <a:ea typeface="Calibri"/>
                <a:cs typeface="Calibri"/>
              </a:rPr>
              <a:t> </a:t>
            </a:r>
            <a:r>
              <a:rPr lang="el-GR" sz="1800" err="1">
                <a:ea typeface="Calibri"/>
                <a:cs typeface="Calibri"/>
              </a:rPr>
              <a:t>weight</a:t>
            </a:r>
            <a:r>
              <a:rPr lang="el-GR" sz="1800">
                <a:ea typeface="Calibri"/>
                <a:cs typeface="Calibri"/>
              </a:rPr>
              <a:t> </a:t>
            </a:r>
            <a:r>
              <a:rPr lang="el-GR" sz="1800" err="1">
                <a:ea typeface="Calibri"/>
                <a:cs typeface="Calibri"/>
              </a:rPr>
              <a:t>posterior</a:t>
            </a:r>
            <a:r>
              <a:rPr lang="el-GR" sz="1800">
                <a:ea typeface="Calibri"/>
                <a:cs typeface="Calibri"/>
              </a:rPr>
              <a:t> </a:t>
            </a:r>
            <a:r>
              <a:rPr lang="el-GR" sz="1800" err="1">
                <a:ea typeface="Calibri"/>
                <a:cs typeface="Calibri"/>
              </a:rPr>
              <a:t>distribution</a:t>
            </a:r>
            <a:r>
              <a:rPr lang="el-GR" sz="1800">
                <a:ea typeface="Calibri"/>
                <a:cs typeface="Calibri"/>
              </a:rPr>
              <a:t> 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936BA71-EB21-EE51-ED80-CEBD5D92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2" y="363071"/>
            <a:ext cx="682423" cy="106680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9D965517-0DB9-172A-D1BE-C758A1B69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945" y="3823827"/>
            <a:ext cx="4585854" cy="2147509"/>
          </a:xfrm>
          <a:prstGeom prst="rect">
            <a:avLst/>
          </a:prstGeom>
        </p:spPr>
      </p:pic>
      <p:pic>
        <p:nvPicPr>
          <p:cNvPr id="7" name="Εικόνα 7">
            <a:extLst>
              <a:ext uri="{FF2B5EF4-FFF2-40B4-BE49-F238E27FC236}">
                <a16:creationId xmlns:a16="http://schemas.microsoft.com/office/drawing/2014/main" id="{19BAED45-4A33-EBAA-E144-6E845B271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454" y="690608"/>
            <a:ext cx="4706673" cy="1929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C4FE8-8292-4C2A-564C-138C15B57D92}"/>
              </a:ext>
            </a:extLst>
          </p:cNvPr>
          <p:cNvSpPr txBox="1"/>
          <p:nvPr/>
        </p:nvSpPr>
        <p:spPr>
          <a:xfrm>
            <a:off x="8437419" y="608214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ea typeface="Calibri"/>
                <a:cs typeface="Calibri"/>
              </a:rPr>
              <a:t>Fig 2.</a:t>
            </a:r>
            <a:r>
              <a:rPr lang="en-US" sz="1400">
                <a:ea typeface="Calibri"/>
                <a:cs typeface="Calibri"/>
              </a:rPr>
              <a:t> Bayesian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11407-8E5F-1B61-47E7-7EA050DC4CA9}"/>
              </a:ext>
            </a:extLst>
          </p:cNvPr>
          <p:cNvSpPr txBox="1"/>
          <p:nvPr/>
        </p:nvSpPr>
        <p:spPr>
          <a:xfrm>
            <a:off x="8434821" y="2692111"/>
            <a:ext cx="18149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ea typeface="Calibri"/>
                <a:cs typeface="Calibri"/>
              </a:rPr>
              <a:t>Fig 1.</a:t>
            </a:r>
            <a:r>
              <a:rPr lang="en-US" sz="1400">
                <a:ea typeface="Calibri"/>
                <a:cs typeface="Calibri"/>
              </a:rPr>
              <a:t> CNN Structure</a:t>
            </a:r>
          </a:p>
        </p:txBody>
      </p:sp>
    </p:spTree>
    <p:extLst>
      <p:ext uri="{BB962C8B-B14F-4D97-AF65-F5344CB8AC3E}">
        <p14:creationId xmlns:p14="http://schemas.microsoft.com/office/powerpoint/2010/main" val="412115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D8B049-B51E-7ADF-FFA4-3A63F694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82" y="365125"/>
            <a:ext cx="9977718" cy="1079033"/>
          </a:xfrm>
        </p:spPr>
        <p:txBody>
          <a:bodyPr/>
          <a:lstStyle/>
          <a:p>
            <a:r>
              <a:rPr lang="el-GR">
                <a:ea typeface="Calibri Light"/>
                <a:cs typeface="Calibri Light"/>
              </a:rPr>
              <a:t>4. </a:t>
            </a:r>
            <a:r>
              <a:rPr lang="el-GR" err="1">
                <a:ea typeface="Calibri Light"/>
                <a:cs typeface="Calibri Light"/>
              </a:rPr>
              <a:t>Computation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A7B30C-B11F-F1EA-26C4-A72E6C756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936462"/>
            <a:ext cx="5327072" cy="31737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l-GR" err="1">
                <a:cs typeface="Calibri"/>
              </a:rPr>
              <a:t>Convolutional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Neural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Network</a:t>
            </a:r>
            <a:r>
              <a:rPr lang="el-GR">
                <a:cs typeface="Calibri"/>
              </a:rPr>
              <a:t> </a:t>
            </a:r>
          </a:p>
          <a:p>
            <a:pPr lvl="1">
              <a:lnSpc>
                <a:spcPct val="100000"/>
              </a:lnSpc>
            </a:pPr>
            <a:r>
              <a:rPr lang="el-GR" sz="1800" err="1">
                <a:cs typeface="Calibri"/>
              </a:rPr>
              <a:t>Maximum</a:t>
            </a:r>
            <a:r>
              <a:rPr lang="el-GR" sz="1800">
                <a:cs typeface="Calibri"/>
              </a:rPr>
              <a:t> a-posteriori</a:t>
            </a:r>
            <a:r>
              <a:rPr lang="el-GR">
                <a:cs typeface="Calibri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l-GR" err="1">
                <a:cs typeface="Calibri"/>
              </a:rPr>
              <a:t>Class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Activation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Map</a:t>
            </a:r>
            <a:endParaRPr lang="el-GR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l-GR" sz="1800" err="1">
                <a:cs typeface="Calibri"/>
              </a:rPr>
              <a:t>Global</a:t>
            </a:r>
            <a:r>
              <a:rPr lang="el-GR" sz="1800">
                <a:cs typeface="Calibri"/>
              </a:rPr>
              <a:t> </a:t>
            </a:r>
            <a:r>
              <a:rPr lang="el-GR" sz="1800" err="1">
                <a:cs typeface="Calibri"/>
              </a:rPr>
              <a:t>Average</a:t>
            </a:r>
            <a:r>
              <a:rPr lang="el-GR" sz="1800">
                <a:cs typeface="Calibri"/>
              </a:rPr>
              <a:t> </a:t>
            </a:r>
            <a:r>
              <a:rPr lang="el-GR" sz="1800" err="1">
                <a:cs typeface="Calibri"/>
              </a:rPr>
              <a:t>Pooling</a:t>
            </a:r>
            <a:endParaRPr lang="el-GR" sz="180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l-GR" err="1">
                <a:cs typeface="Calibri"/>
              </a:rPr>
              <a:t>Bayesian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Neural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Network</a:t>
            </a:r>
            <a:r>
              <a:rPr lang="el-GR">
                <a:cs typeface="Calibri"/>
              </a:rPr>
              <a:t> </a:t>
            </a:r>
          </a:p>
          <a:p>
            <a:pPr lvl="1">
              <a:lnSpc>
                <a:spcPct val="100000"/>
              </a:lnSpc>
            </a:pPr>
            <a:r>
              <a:rPr lang="el-GR" sz="1800" err="1">
                <a:cs typeface="Calibri"/>
              </a:rPr>
              <a:t>Laplace</a:t>
            </a:r>
            <a:r>
              <a:rPr lang="el-GR" sz="1800">
                <a:cs typeface="Calibri"/>
              </a:rPr>
              <a:t> </a:t>
            </a:r>
            <a:r>
              <a:rPr lang="el-GR" sz="1800" err="1">
                <a:cs typeface="Calibri"/>
              </a:rPr>
              <a:t>Approximation</a:t>
            </a:r>
            <a:endParaRPr lang="el-GR" sz="18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l-GR" sz="1800" err="1">
                <a:cs typeface="Calibri"/>
              </a:rPr>
              <a:t>Hessian</a:t>
            </a:r>
            <a:r>
              <a:rPr lang="el-GR" sz="1800">
                <a:cs typeface="Calibri"/>
              </a:rPr>
              <a:t> </a:t>
            </a:r>
            <a:r>
              <a:rPr lang="el-GR" sz="1800" err="1">
                <a:cs typeface="Calibri"/>
              </a:rPr>
              <a:t>Matrix</a:t>
            </a:r>
            <a:r>
              <a:rPr lang="el-GR" sz="1800">
                <a:cs typeface="Calibri"/>
              </a:rPr>
              <a:t> </a:t>
            </a:r>
          </a:p>
          <a:p>
            <a:pPr lvl="1">
              <a:lnSpc>
                <a:spcPct val="100000"/>
              </a:lnSpc>
            </a:pPr>
            <a:endParaRPr lang="el-GR">
              <a:cs typeface="Calibri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l-GR">
              <a:cs typeface="Calibri"/>
            </a:endParaRP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15B18AEF-627A-B7EC-EA4C-BC7495B0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2" y="363071"/>
            <a:ext cx="682423" cy="1066800"/>
          </a:xfrm>
          <a:prstGeom prst="rect">
            <a:avLst/>
          </a:prstGeom>
        </p:spPr>
      </p:pic>
      <p:pic>
        <p:nvPicPr>
          <p:cNvPr id="4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D4101B2-1E28-E7CC-87A3-0A68E745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27" y="4744543"/>
            <a:ext cx="6385955" cy="1362982"/>
          </a:xfrm>
          <a:prstGeom prst="rect">
            <a:avLst/>
          </a:prstGeom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054FBBA-05E6-DD30-06F2-893D0B85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018" y="894677"/>
            <a:ext cx="5160818" cy="2387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F1F048-E3DA-1FC3-539D-2FEA1A9842D6}"/>
              </a:ext>
            </a:extLst>
          </p:cNvPr>
          <p:cNvSpPr txBox="1"/>
          <p:nvPr/>
        </p:nvSpPr>
        <p:spPr>
          <a:xfrm>
            <a:off x="6788728" y="626225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Fig 2.</a:t>
            </a:r>
            <a:r>
              <a:rPr lang="en-US" sz="1400"/>
              <a:t> </a:t>
            </a:r>
            <a:r>
              <a:rPr lang="en-US" sz="1400" err="1"/>
              <a:t>Visualising</a:t>
            </a:r>
            <a:r>
              <a:rPr lang="en-US" sz="1400"/>
              <a:t> Laplace</a:t>
            </a:r>
            <a:endParaRPr lang="en-US" sz="14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47DF7-AED6-0811-7EC7-C3EA44BEBD31}"/>
              </a:ext>
            </a:extLst>
          </p:cNvPr>
          <p:cNvSpPr txBox="1"/>
          <p:nvPr/>
        </p:nvSpPr>
        <p:spPr>
          <a:xfrm>
            <a:off x="7700529" y="3370984"/>
            <a:ext cx="17595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Fig 1.</a:t>
            </a:r>
            <a:r>
              <a:rPr lang="en-US" sz="1400">
                <a:cs typeface="Calibri"/>
              </a:rPr>
              <a:t> CAM structure</a:t>
            </a:r>
          </a:p>
        </p:txBody>
      </p:sp>
    </p:spTree>
    <p:extLst>
      <p:ext uri="{BB962C8B-B14F-4D97-AF65-F5344CB8AC3E}">
        <p14:creationId xmlns:p14="http://schemas.microsoft.com/office/powerpoint/2010/main" val="227452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61E47B-3DF9-A0D6-1A60-711A6610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288" y="365125"/>
            <a:ext cx="6324601" cy="1079033"/>
          </a:xfrm>
        </p:spPr>
        <p:txBody>
          <a:bodyPr/>
          <a:lstStyle/>
          <a:p>
            <a:r>
              <a:rPr lang="el-GR">
                <a:ea typeface="Calibri Light"/>
                <a:cs typeface="Calibri Light"/>
              </a:rPr>
              <a:t>5. </a:t>
            </a:r>
            <a:r>
              <a:rPr lang="el-GR" err="1">
                <a:ea typeface="Calibri Light"/>
                <a:cs typeface="Calibri Light"/>
              </a:rPr>
              <a:t>Results</a:t>
            </a:r>
            <a:endParaRPr lang="el-GR" err="1"/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68E0613-2E8A-8303-84E2-FFFDDECC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2" y="363071"/>
            <a:ext cx="682423" cy="1066800"/>
          </a:xfrm>
          <a:prstGeom prst="rect">
            <a:avLst/>
          </a:prstGeom>
        </p:spPr>
      </p:pic>
      <p:pic>
        <p:nvPicPr>
          <p:cNvPr id="7" name="Εικόνα 7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C0000E6C-1A3D-07AE-6DB1-3BB840C2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5" y="4982814"/>
            <a:ext cx="9287433" cy="1531606"/>
          </a:xfrm>
          <a:prstGeom prst="rect">
            <a:avLst/>
          </a:prstGeom>
        </p:spPr>
      </p:pic>
      <p:pic>
        <p:nvPicPr>
          <p:cNvPr id="9" name="Εικόνα 9">
            <a:extLst>
              <a:ext uri="{FF2B5EF4-FFF2-40B4-BE49-F238E27FC236}">
                <a16:creationId xmlns:a16="http://schemas.microsoft.com/office/drawing/2014/main" id="{78CDCC4A-C32A-17F9-4B9F-F34E3667C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58" y="378758"/>
            <a:ext cx="1730189" cy="1718983"/>
          </a:xfrm>
          <a:prstGeom prst="rect">
            <a:avLst/>
          </a:prstGeom>
        </p:spPr>
      </p:pic>
      <p:pic>
        <p:nvPicPr>
          <p:cNvPr id="10" name="Εικόνα 10">
            <a:extLst>
              <a:ext uri="{FF2B5EF4-FFF2-40B4-BE49-F238E27FC236}">
                <a16:creationId xmlns:a16="http://schemas.microsoft.com/office/drawing/2014/main" id="{2C17F76A-818D-ECF7-7548-156A67580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494" y="378758"/>
            <a:ext cx="1730189" cy="1718983"/>
          </a:xfrm>
          <a:prstGeom prst="rect">
            <a:avLst/>
          </a:prstGeom>
        </p:spPr>
      </p:pic>
      <p:pic>
        <p:nvPicPr>
          <p:cNvPr id="11" name="Εικόνα 11" descr="Εικόνα που περιέχει φαγητό, θάμπωμα, φως&#10;&#10;Περιγραφή που δημιουργήθηκε αυτόματα">
            <a:extLst>
              <a:ext uri="{FF2B5EF4-FFF2-40B4-BE49-F238E27FC236}">
                <a16:creationId xmlns:a16="http://schemas.microsoft.com/office/drawing/2014/main" id="{5ACBF398-C612-232C-83F5-C398E5763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9258" y="2317376"/>
            <a:ext cx="1730189" cy="1718983"/>
          </a:xfrm>
          <a:prstGeom prst="rect">
            <a:avLst/>
          </a:prstGeom>
        </p:spPr>
      </p:pic>
      <p:pic>
        <p:nvPicPr>
          <p:cNvPr id="12" name="Εικόνα 12">
            <a:extLst>
              <a:ext uri="{FF2B5EF4-FFF2-40B4-BE49-F238E27FC236}">
                <a16:creationId xmlns:a16="http://schemas.microsoft.com/office/drawing/2014/main" id="{DFF8A2D7-736C-EA33-8F37-1D02CB9E9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0" y="2317376"/>
            <a:ext cx="1730189" cy="1718983"/>
          </a:xfrm>
          <a:prstGeom prst="rect">
            <a:avLst/>
          </a:prstGeom>
        </p:spPr>
      </p:pic>
      <p:sp>
        <p:nvSpPr>
          <p:cNvPr id="27" name="Θέση περιεχομένου 2">
            <a:extLst>
              <a:ext uri="{FF2B5EF4-FFF2-40B4-BE49-F238E27FC236}">
                <a16:creationId xmlns:a16="http://schemas.microsoft.com/office/drawing/2014/main" id="{9C14A345-2FB0-C054-931D-13AB9A9B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1" y="1645516"/>
            <a:ext cx="7769117" cy="2722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l-GR" err="1">
                <a:cs typeface="Calibri"/>
              </a:rPr>
              <a:t>Not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really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fast</a:t>
            </a:r>
            <a:r>
              <a:rPr lang="el-GR">
                <a:cs typeface="Calibri"/>
              </a:rPr>
              <a:t> (</a:t>
            </a:r>
            <a:r>
              <a:rPr lang="el-GR" err="1">
                <a:cs typeface="Calibri"/>
              </a:rPr>
              <a:t>especially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diagonal</a:t>
            </a:r>
            <a:r>
              <a:rPr lang="el-GR">
                <a:cs typeface="Calibri"/>
              </a:rPr>
              <a:t> </a:t>
            </a:r>
            <a:r>
              <a:rPr lang="el-GR" err="1">
                <a:cs typeface="Calibri"/>
              </a:rPr>
              <a:t>approximation</a:t>
            </a:r>
            <a:r>
              <a:rPr lang="el-GR">
                <a:cs typeface="Calibri"/>
              </a:rPr>
              <a:t>)</a:t>
            </a:r>
            <a:endParaRPr lang="el-GR"/>
          </a:p>
          <a:p>
            <a:pPr>
              <a:lnSpc>
                <a:spcPct val="100000"/>
              </a:lnSpc>
            </a:pPr>
            <a:r>
              <a:rPr lang="el-GR" err="1">
                <a:cs typeface="Calibri"/>
              </a:rPr>
              <a:t>No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improvement</a:t>
            </a:r>
            <a:r>
              <a:rPr lang="el-GR">
                <a:cs typeface="Calibri"/>
              </a:rPr>
              <a:t> in Accuracy</a:t>
            </a:r>
          </a:p>
          <a:p>
            <a:pPr>
              <a:lnSpc>
                <a:spcPct val="100000"/>
              </a:lnSpc>
            </a:pPr>
            <a:r>
              <a:rPr lang="el-GR" err="1">
                <a:cs typeface="Calibri"/>
              </a:rPr>
              <a:t>Estimated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Calibration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Error</a:t>
            </a:r>
            <a:r>
              <a:rPr lang="el-GR">
                <a:cs typeface="Calibri"/>
              </a:rPr>
              <a:t> improved </a:t>
            </a:r>
            <a:r>
              <a:rPr lang="el-GR" err="1">
                <a:cs typeface="Calibri"/>
              </a:rPr>
              <a:t>signifficantly</a:t>
            </a:r>
            <a:endParaRPr lang="el-GR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l-GR" err="1">
                <a:cs typeface="Calibri"/>
              </a:rPr>
              <a:t>Negtive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Log</a:t>
            </a:r>
            <a:r>
              <a:rPr lang="el-GR">
                <a:cs typeface="Calibri"/>
              </a:rPr>
              <a:t> </a:t>
            </a:r>
            <a:r>
              <a:rPr lang="el-GR" err="1">
                <a:cs typeface="Calibri"/>
              </a:rPr>
              <a:t>Likelihood</a:t>
            </a:r>
            <a:r>
              <a:rPr lang="el-GR">
                <a:cs typeface="Calibri"/>
              </a:rPr>
              <a:t> error improved</a:t>
            </a:r>
          </a:p>
          <a:p>
            <a:pPr>
              <a:lnSpc>
                <a:spcPct val="100000"/>
              </a:lnSpc>
            </a:pPr>
            <a:endParaRPr lang="el-GR">
              <a:cs typeface="Calibri"/>
            </a:endParaRPr>
          </a:p>
          <a:p>
            <a:pPr lvl="1">
              <a:lnSpc>
                <a:spcPct val="100000"/>
              </a:lnSpc>
            </a:pPr>
            <a:endParaRPr lang="el-GR">
              <a:cs typeface="Calibri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l-GR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CA8B4-1D37-E5BC-D0B2-0B860E440F24}"/>
              </a:ext>
            </a:extLst>
          </p:cNvPr>
          <p:cNvSpPr txBox="1"/>
          <p:nvPr/>
        </p:nvSpPr>
        <p:spPr>
          <a:xfrm>
            <a:off x="8191819" y="4143011"/>
            <a:ext cx="37046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cs typeface="Calibri"/>
              </a:rPr>
              <a:t>Fig 1.</a:t>
            </a:r>
            <a:r>
              <a:rPr lang="en-US" sz="1400">
                <a:cs typeface="Calibri"/>
              </a:rPr>
              <a:t> </a:t>
            </a:r>
            <a:r>
              <a:rPr lang="el-GR" sz="1400" err="1">
                <a:ea typeface="+mn-lt"/>
                <a:cs typeface="+mn-lt"/>
              </a:rPr>
              <a:t>Heatmap</a:t>
            </a:r>
            <a:r>
              <a:rPr lang="el-GR" sz="1400">
                <a:ea typeface="+mn-lt"/>
                <a:cs typeface="+mn-lt"/>
              </a:rPr>
              <a:t> and CAM </a:t>
            </a:r>
            <a:r>
              <a:rPr lang="el-GR" sz="1400" err="1">
                <a:ea typeface="+mn-lt"/>
                <a:cs typeface="+mn-lt"/>
              </a:rPr>
              <a:t>images</a:t>
            </a:r>
            <a:r>
              <a:rPr lang="el-GR" sz="1400">
                <a:ea typeface="+mn-lt"/>
                <a:cs typeface="+mn-lt"/>
              </a:rPr>
              <a:t> for </a:t>
            </a:r>
            <a:r>
              <a:rPr lang="el-GR" sz="1400" err="1">
                <a:ea typeface="+mn-lt"/>
                <a:cs typeface="+mn-lt"/>
              </a:rPr>
              <a:t>Hand</a:t>
            </a:r>
            <a:r>
              <a:rPr lang="el-GR" sz="1400">
                <a:ea typeface="+mn-lt"/>
                <a:cs typeface="+mn-lt"/>
              </a:rPr>
              <a:t> (Top) and </a:t>
            </a:r>
            <a:r>
              <a:rPr lang="el-GR" sz="1400" err="1">
                <a:ea typeface="+mn-lt"/>
                <a:cs typeface="+mn-lt"/>
              </a:rPr>
              <a:t>wrist</a:t>
            </a:r>
            <a:r>
              <a:rPr lang="el-GR" sz="1400">
                <a:ea typeface="+mn-lt"/>
                <a:cs typeface="+mn-lt"/>
              </a:rPr>
              <a:t> (</a:t>
            </a:r>
            <a:r>
              <a:rPr lang="el-GR" sz="1400" err="1">
                <a:ea typeface="+mn-lt"/>
                <a:cs typeface="+mn-lt"/>
              </a:rPr>
              <a:t>bottom</a:t>
            </a:r>
            <a:r>
              <a:rPr lang="el-GR" sz="1400">
                <a:ea typeface="+mn-lt"/>
                <a:cs typeface="+mn-lt"/>
              </a:rPr>
              <a:t>) x-</a:t>
            </a:r>
            <a:r>
              <a:rPr lang="el-GR" sz="1400" err="1">
                <a:ea typeface="+mn-lt"/>
                <a:cs typeface="+mn-lt"/>
              </a:rPr>
              <a:t>rays</a:t>
            </a:r>
            <a:endParaRPr lang="en-US" sz="1400" err="1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64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245947-C8BE-C1E2-BD96-EE07CE67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906" y="365125"/>
            <a:ext cx="9932894" cy="1079033"/>
          </a:xfrm>
        </p:spPr>
        <p:txBody>
          <a:bodyPr/>
          <a:lstStyle/>
          <a:p>
            <a:r>
              <a:rPr lang="el-GR">
                <a:ea typeface="Calibri Light"/>
                <a:cs typeface="Calibri Light"/>
              </a:rPr>
              <a:t>6. </a:t>
            </a:r>
            <a:r>
              <a:rPr lang="el-GR" err="1">
                <a:ea typeface="Calibri Light"/>
                <a:cs typeface="Calibri Light"/>
              </a:rPr>
              <a:t>Next</a:t>
            </a:r>
            <a:r>
              <a:rPr lang="el-GR">
                <a:ea typeface="Calibri Light"/>
                <a:cs typeface="Calibri Light"/>
              </a:rPr>
              <a:t> </a:t>
            </a:r>
            <a:r>
              <a:rPr lang="el-GR" err="1">
                <a:ea typeface="Calibri Light"/>
                <a:cs typeface="Calibri Light"/>
              </a:rPr>
              <a:t>steps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D5D41C-42B2-AD64-44A2-F5DB6071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err="1">
                <a:ea typeface="Calibri"/>
                <a:cs typeface="Calibri"/>
              </a:rPr>
              <a:t>Apply</a:t>
            </a:r>
            <a:r>
              <a:rPr lang="el-GR">
                <a:ea typeface="Calibri"/>
                <a:cs typeface="Calibri"/>
              </a:rPr>
              <a:t> </a:t>
            </a:r>
            <a:r>
              <a:rPr lang="el-GR" err="1">
                <a:ea typeface="Calibri"/>
                <a:cs typeface="Calibri"/>
              </a:rPr>
              <a:t>transformation</a:t>
            </a:r>
            <a:r>
              <a:rPr lang="el-GR">
                <a:ea typeface="Calibri"/>
                <a:cs typeface="Calibri"/>
              </a:rPr>
              <a:t> in </a:t>
            </a:r>
            <a:r>
              <a:rPr lang="el-GR" err="1">
                <a:ea typeface="Calibri"/>
                <a:cs typeface="Calibri"/>
              </a:rPr>
              <a:t>different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Neural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Networks</a:t>
            </a:r>
          </a:p>
          <a:p>
            <a:r>
              <a:rPr lang="el-GR" err="1">
                <a:ea typeface="Calibri"/>
                <a:cs typeface="Calibri"/>
              </a:rPr>
              <a:t>Try</a:t>
            </a:r>
            <a:r>
              <a:rPr lang="el-GR">
                <a:ea typeface="Calibri"/>
                <a:cs typeface="Calibri"/>
              </a:rPr>
              <a:t> on </a:t>
            </a:r>
            <a:r>
              <a:rPr lang="el-GR" err="1">
                <a:ea typeface="Calibri"/>
                <a:cs typeface="Calibri"/>
              </a:rPr>
              <a:t>more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complicated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problems</a:t>
            </a:r>
            <a:r>
              <a:rPr lang="el-GR">
                <a:ea typeface="Calibri"/>
                <a:cs typeface="Calibri"/>
              </a:rPr>
              <a:t> (and </a:t>
            </a:r>
            <a:r>
              <a:rPr lang="el-GR" err="1">
                <a:ea typeface="Calibri"/>
                <a:cs typeface="Calibri"/>
              </a:rPr>
              <a:t>compare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results</a:t>
            </a:r>
            <a:r>
              <a:rPr lang="el-GR">
                <a:ea typeface="Calibri"/>
                <a:cs typeface="Calibri"/>
              </a:rPr>
              <a:t>)</a:t>
            </a:r>
          </a:p>
          <a:p>
            <a:r>
              <a:rPr lang="el-GR" err="1">
                <a:ea typeface="Calibri"/>
                <a:cs typeface="Calibri"/>
              </a:rPr>
              <a:t>Evaluate</a:t>
            </a:r>
            <a:r>
              <a:rPr lang="el-GR">
                <a:ea typeface="Calibri"/>
                <a:cs typeface="Calibri"/>
              </a:rPr>
              <a:t> </a:t>
            </a:r>
            <a:r>
              <a:rPr lang="el-GR" err="1">
                <a:ea typeface="Calibri"/>
                <a:cs typeface="Calibri"/>
              </a:rPr>
              <a:t>certainty</a:t>
            </a:r>
            <a:r>
              <a:rPr lang="el-GR">
                <a:ea typeface="Calibri"/>
                <a:cs typeface="Calibri"/>
              </a:rPr>
              <a:t> of </a:t>
            </a:r>
            <a:r>
              <a:rPr lang="el-GR" err="1">
                <a:ea typeface="Calibri"/>
                <a:cs typeface="Calibri"/>
              </a:rPr>
              <a:t>regions</a:t>
            </a:r>
            <a:r>
              <a:rPr lang="el-GR">
                <a:ea typeface="Calibri"/>
                <a:cs typeface="Calibri"/>
              </a:rPr>
              <a:t>' </a:t>
            </a:r>
            <a:r>
              <a:rPr lang="el-GR" err="1">
                <a:ea typeface="+mn-lt"/>
                <a:cs typeface="+mn-lt"/>
              </a:rPr>
              <a:t>significance</a:t>
            </a:r>
            <a:endParaRPr lang="el-GR" err="1">
              <a:ea typeface="Calibri"/>
              <a:cs typeface="Calibri"/>
            </a:endParaRP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57C5482-D2E6-E8BA-6D0E-0751E1F4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2" y="363071"/>
            <a:ext cx="682423" cy="1066800"/>
          </a:xfrm>
          <a:prstGeom prst="rect">
            <a:avLst/>
          </a:prstGeom>
        </p:spPr>
      </p:pic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B67CDE9F-FFDD-BF8E-3D8B-F33CD16D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237" y="3890357"/>
            <a:ext cx="4807527" cy="1972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E16A2-576E-9601-A5C0-16935A60E8F3}"/>
              </a:ext>
            </a:extLst>
          </p:cNvPr>
          <p:cNvSpPr txBox="1"/>
          <p:nvPr/>
        </p:nvSpPr>
        <p:spPr>
          <a:xfrm>
            <a:off x="4398819" y="5860472"/>
            <a:ext cx="26323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Fig 1.</a:t>
            </a:r>
            <a:r>
              <a:rPr lang="en-US" sz="1400">
                <a:cs typeface="Calibri"/>
              </a:rPr>
              <a:t> Uncertainty applied to CAM</a:t>
            </a:r>
          </a:p>
        </p:txBody>
      </p:sp>
    </p:spTree>
    <p:extLst>
      <p:ext uri="{BB962C8B-B14F-4D97-AF65-F5344CB8AC3E}">
        <p14:creationId xmlns:p14="http://schemas.microsoft.com/office/powerpoint/2010/main" val="33531557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84A233F36ECD4ABD2DFE7586F1D4F4" ma:contentTypeVersion="5" ma:contentTypeDescription="Opret et nyt dokument." ma:contentTypeScope="" ma:versionID="2f2394d8a6eae11f01675541091f4275">
  <xsd:schema xmlns:xsd="http://www.w3.org/2001/XMLSchema" xmlns:xs="http://www.w3.org/2001/XMLSchema" xmlns:p="http://schemas.microsoft.com/office/2006/metadata/properties" xmlns:ns2="ba2e246e-793c-4609-a909-d5e21a6b85f3" targetNamespace="http://schemas.microsoft.com/office/2006/metadata/properties" ma:root="true" ma:fieldsID="90a9fa42d6c3f365de52b170290cfdae" ns2:_="">
    <xsd:import namespace="ba2e246e-793c-4609-a909-d5e21a6b85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e246e-793c-4609-a909-d5e21a6b8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410093-D0BA-4392-97B2-E76401F095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051DFC-EBF3-43C8-A2A8-E264DA5D6AD9}">
  <ds:schemaRefs>
    <ds:schemaRef ds:uri="ba2e246e-793c-4609-a909-d5e21a6b85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5D6F86-470B-48C5-874E-E1593F0109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Θέμα του Office</vt:lpstr>
      <vt:lpstr>EXPLAINABLE CLASSIFICATION OF  X-RAY IMAGES USING BAYESIAN DEEP LEARNING</vt:lpstr>
      <vt:lpstr>1. Introduction</vt:lpstr>
      <vt:lpstr>2. Data</vt:lpstr>
      <vt:lpstr>3. Models</vt:lpstr>
      <vt:lpstr>4. Computation</vt:lpstr>
      <vt:lpstr>5. Results</vt:lpstr>
      <vt:lpstr>6.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revision>4</cp:revision>
  <dcterms:created xsi:type="dcterms:W3CDTF">2022-05-10T08:06:27Z</dcterms:created>
  <dcterms:modified xsi:type="dcterms:W3CDTF">2022-05-12T06:50:45Z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0x0101005584A233F36ECD4ABD2DFE7586F1D4F4</vt:lpwstr>
  </property>
</Properties>
</file>