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01a102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01a102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 life </a:t>
            </a:r>
            <a:r>
              <a:rPr lang="en"/>
              <a:t>cycle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Importance of doing your research on the dataset and understanding what is contained in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EDA techniques and plots which we used in creating the </a:t>
            </a:r>
            <a:r>
              <a:rPr lang="en"/>
              <a:t>histograms</a:t>
            </a:r>
            <a:r>
              <a:rPr lang="en"/>
              <a:t> and correlation plot. Also, for other plots we had in our curve like confusion matrix, recall curve, and ROC curve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e01a102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e01a102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 engineering to create more features for our dataset through more data </a:t>
            </a:r>
            <a:r>
              <a:rPr lang="en"/>
              <a:t>analysis - creating features from existing datasets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dataset only has a total of 768 samples, a larger dataset would allow us to have a more reliable and accurate model. We can potentially accomplish this through oversampling and possibly generating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dataset was </a:t>
            </a:r>
            <a:r>
              <a:rPr lang="en"/>
              <a:t>imbalanced, there were twice as many negative cases as there were positive cases. Next step would be to balance the dataset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01a102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e01a102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d51b386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d51b386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d51b38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dd51b38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Looked for a classification task rather than a regression task since we find them to be more interesting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 has many application and personally I am interested in its application to finance &amp; healthcare however, this dataset seemed to be more interesting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have some domain knowledge in what diabetes is and believed it would be good to have an even better understanding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dc7a74a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ddc7a74a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dc7a74a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dc7a74a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ef1fb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ef1fb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dc7a74a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dc7a74a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dc7a74a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ddc7a74a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01a102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01a102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Diabetes Binary Classification using Various Machine Learning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7525" y="3504075"/>
            <a:ext cx="76881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5400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Ahmed Abdelgalil &amp; Dagmawe Legesse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11">
                <a:latin typeface="Times New Roman"/>
                <a:ea typeface="Times New Roman"/>
                <a:cs typeface="Times New Roman"/>
                <a:sym typeface="Times New Roman"/>
              </a:rPr>
              <a:t>What We Learned</a:t>
            </a:r>
            <a:endParaRPr sz="27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462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life-cycle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domain knowledge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techniques &amp; 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727" y="2078875"/>
            <a:ext cx="278719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1914450"/>
            <a:ext cx="44163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dataset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Oversampling?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 dataset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768 total samples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■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negative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■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268 positive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Imblearn 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150" y="2078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727950" y="2243525"/>
            <a:ext cx="76881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76550" y="194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&amp; 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 Implementation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Evaluations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Results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Learned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Improvements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750" y="1958988"/>
            <a:ext cx="18859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7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Dataset &amp; 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639300"/>
            <a:ext cx="76887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task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application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knowledge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64" y="2943300"/>
            <a:ext cx="8148285" cy="22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48075" y="1585350"/>
            <a:ext cx="20169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Histograms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00" y="477300"/>
            <a:ext cx="7092800" cy="45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37750" y="1750900"/>
            <a:ext cx="23274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04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Correlations</a:t>
            </a:r>
            <a:endParaRPr b="0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150" y="483550"/>
            <a:ext cx="65259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Classifiers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 Perceptron</a:t>
            </a: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38" y="1968463"/>
            <a:ext cx="22764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124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latin typeface="Times New Roman"/>
                <a:ea typeface="Times New Roman"/>
                <a:cs typeface="Times New Roman"/>
                <a:sym typeface="Times New Roman"/>
              </a:rPr>
              <a:t>MLP Architecture</a:t>
            </a:r>
            <a:endParaRPr sz="27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781400"/>
            <a:ext cx="403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layer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features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layers (Dense layers)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neurons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neurons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layer (Dense layer)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(binary)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076" y="903725"/>
            <a:ext cx="2773275" cy="385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/>
          <p:nvPr/>
        </p:nvCxnSpPr>
        <p:spPr>
          <a:xfrm flipH="1" rot="10800000">
            <a:off x="2309925" y="2746950"/>
            <a:ext cx="3756900" cy="16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2320275" y="1660050"/>
            <a:ext cx="3880800" cy="26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 flipH="1" rot="10800000">
            <a:off x="2610050" y="3843725"/>
            <a:ext cx="37257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888" y="1853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1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7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950" y="1853850"/>
            <a:ext cx="444715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