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8658F4D-3E5F-934C-B5F7-BB6F1A03785D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CB309E4-6BD7-A34C-938D-FD9BC7446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78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8F4D-3E5F-934C-B5F7-BB6F1A03785D}" type="datetimeFigureOut">
              <a:rPr lang="en-US" smtClean="0"/>
              <a:t>8/22/23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09E4-6BD7-A34C-938D-FD9BC7446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8F4D-3E5F-934C-B5F7-BB6F1A03785D}" type="datetimeFigureOut">
              <a:rPr lang="en-US" smtClean="0"/>
              <a:t>8/22/23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09E4-6BD7-A34C-938D-FD9BC7446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34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8F4D-3E5F-934C-B5F7-BB6F1A03785D}" type="datetimeFigureOut">
              <a:rPr lang="en-US" smtClean="0"/>
              <a:t>8/22/23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09E4-6BD7-A34C-938D-FD9BC7446868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8083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8F4D-3E5F-934C-B5F7-BB6F1A03785D}" type="datetimeFigureOut">
              <a:rPr lang="en-US" smtClean="0"/>
              <a:t>8/22/23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09E4-6BD7-A34C-938D-FD9BC7446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5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8F4D-3E5F-934C-B5F7-BB6F1A03785D}" type="datetimeFigureOut">
              <a:rPr lang="en-US" smtClean="0"/>
              <a:t>8/22/23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09E4-6BD7-A34C-938D-FD9BC7446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23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8F4D-3E5F-934C-B5F7-BB6F1A03785D}" type="datetimeFigureOut">
              <a:rPr lang="en-US" smtClean="0"/>
              <a:t>8/22/23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09E4-6BD7-A34C-938D-FD9BC7446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43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8F4D-3E5F-934C-B5F7-BB6F1A03785D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09E4-6BD7-A34C-938D-FD9BC7446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22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8F4D-3E5F-934C-B5F7-BB6F1A03785D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09E4-6BD7-A34C-938D-FD9BC7446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44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8F4D-3E5F-934C-B5F7-BB6F1A03785D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09E4-6BD7-A34C-938D-FD9BC7446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62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8F4D-3E5F-934C-B5F7-BB6F1A03785D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09E4-6BD7-A34C-938D-FD9BC7446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6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8F4D-3E5F-934C-B5F7-BB6F1A03785D}" type="datetimeFigureOut">
              <a:rPr lang="en-US" smtClean="0"/>
              <a:t>8/22/23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09E4-6BD7-A34C-938D-FD9BC7446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33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8F4D-3E5F-934C-B5F7-BB6F1A03785D}" type="datetimeFigureOut">
              <a:rPr lang="en-US" smtClean="0"/>
              <a:t>8/22/23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09E4-6BD7-A34C-938D-FD9BC7446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94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8F4D-3E5F-934C-B5F7-BB6F1A03785D}" type="datetimeFigureOut">
              <a:rPr lang="en-US" smtClean="0"/>
              <a:t>8/22/23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09E4-6BD7-A34C-938D-FD9BC7446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31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8F4D-3E5F-934C-B5F7-BB6F1A03785D}" type="datetimeFigureOut">
              <a:rPr lang="en-US" smtClean="0"/>
              <a:t>8/22/23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09E4-6BD7-A34C-938D-FD9BC7446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68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8F4D-3E5F-934C-B5F7-BB6F1A03785D}" type="datetimeFigureOut">
              <a:rPr lang="en-US" smtClean="0"/>
              <a:t>8/22/23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09E4-6BD7-A34C-938D-FD9BC7446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0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8F4D-3E5F-934C-B5F7-BB6F1A03785D}" type="datetimeFigureOut">
              <a:rPr lang="en-US" smtClean="0"/>
              <a:t>8/22/23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09E4-6BD7-A34C-938D-FD9BC7446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29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58F4D-3E5F-934C-B5F7-BB6F1A03785D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309E4-6BD7-A34C-938D-FD9BC7446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298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4E575-F9C6-1D81-48DB-DE17A8E8D8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Cyclistic</a:t>
            </a:r>
            <a:r>
              <a:rPr lang="en-US" dirty="0"/>
              <a:t> Data Analysis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BB8E9-BE12-3756-1DF8-732C1FDDC1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From: Google Data Analytics Certificate </a:t>
            </a:r>
          </a:p>
        </p:txBody>
      </p:sp>
    </p:spTree>
    <p:extLst>
      <p:ext uri="{BB962C8B-B14F-4D97-AF65-F5344CB8AC3E}">
        <p14:creationId xmlns:p14="http://schemas.microsoft.com/office/powerpoint/2010/main" val="3211120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378B6-0FFC-391E-3351-485F8BB88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r>
              <a:rPr lang="en-US" dirty="0"/>
              <a:t>Thank you for </a:t>
            </a:r>
            <a:r>
              <a:rPr lang="en-US"/>
              <a:t>your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119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A91AA-4AB1-A305-0BE9-7D0640D3A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5A576-E0CF-1F4C-BF52-D3C4BD94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annual members and casual riders use </a:t>
            </a:r>
            <a:r>
              <a:rPr lang="en-US" dirty="0" err="1"/>
              <a:t>Cyclistic</a:t>
            </a:r>
            <a:r>
              <a:rPr lang="en-US" dirty="0"/>
              <a:t> bikes differently?</a:t>
            </a:r>
          </a:p>
          <a:p>
            <a:r>
              <a:rPr lang="en-US" dirty="0"/>
              <a:t>Provide recommendations based on your findings.</a:t>
            </a:r>
          </a:p>
        </p:txBody>
      </p:sp>
    </p:spTree>
    <p:extLst>
      <p:ext uri="{BB962C8B-B14F-4D97-AF65-F5344CB8AC3E}">
        <p14:creationId xmlns:p14="http://schemas.microsoft.com/office/powerpoint/2010/main" val="364127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798E77-4526-3B4F-AB68-4F2337B85C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875" y="244549"/>
            <a:ext cx="8297426" cy="630510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3B8721-7538-64AD-046E-9CB1FF0DE84F}"/>
              </a:ext>
            </a:extLst>
          </p:cNvPr>
          <p:cNvSpPr txBox="1"/>
          <p:nvPr/>
        </p:nvSpPr>
        <p:spPr>
          <a:xfrm>
            <a:off x="8814391" y="287079"/>
            <a:ext cx="313660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Bike usage is at a high during the summer months, with 823,488 users at its peak.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Casual and Member users are at an equal during the month of July, in which Casual riders were 406,055 and Member riders 417,433.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During the Winter months, Member users out number Casual users 3:1.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month of December having the lowest users with a combined users of 181,806.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111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3EEDD3-A900-A264-1EBD-BDFB6CF7E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004" y="197404"/>
            <a:ext cx="8492061" cy="642668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62A05F-1BFF-6286-8413-3EA7F034888A}"/>
              </a:ext>
            </a:extLst>
          </p:cNvPr>
          <p:cNvSpPr txBox="1"/>
          <p:nvPr/>
        </p:nvSpPr>
        <p:spPr>
          <a:xfrm>
            <a:off x="8878186" y="197404"/>
            <a:ext cx="31259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see longer usage during the summer months with 12,233 mins of combined usage at its peak in July.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see that casual riders out use member riders 2:1 during summer months.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also see that winter months have the lowest usage time with December being the lowest with a combined usage of 1,705.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also found out that Member riders out use Casual riders 1.5:1 during the winter months.</a:t>
            </a:r>
          </a:p>
        </p:txBody>
      </p:sp>
    </p:spTree>
    <p:extLst>
      <p:ext uri="{BB962C8B-B14F-4D97-AF65-F5344CB8AC3E}">
        <p14:creationId xmlns:p14="http://schemas.microsoft.com/office/powerpoint/2010/main" val="3479503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895EFA-C665-BDA0-08D3-D4FD343ED7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475" y="144241"/>
            <a:ext cx="8528325" cy="654593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A9E451-05C6-B764-471B-8E951C9571B8}"/>
              </a:ext>
            </a:extLst>
          </p:cNvPr>
          <p:cNvSpPr txBox="1"/>
          <p:nvPr/>
        </p:nvSpPr>
        <p:spPr>
          <a:xfrm>
            <a:off x="8835656" y="144241"/>
            <a:ext cx="3200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see that Electric Bikes have peak usage during summer months with 218,905 Casual users and 200,000 Member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see a sharp increase of usage during spring on both Casual and Member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also see a sharp decline after the summer in Casual users but, Member users tend to plateau during the fall months and then during the winter months decline in usage.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also see that compared to other bikes in the roster Electric bikes have the most usage.</a:t>
            </a:r>
          </a:p>
        </p:txBody>
      </p:sp>
    </p:spTree>
    <p:extLst>
      <p:ext uri="{BB962C8B-B14F-4D97-AF65-F5344CB8AC3E}">
        <p14:creationId xmlns:p14="http://schemas.microsoft.com/office/powerpoint/2010/main" val="1856046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082E07-FB4D-FB12-E454-98E0F11298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882" y="218669"/>
            <a:ext cx="8459918" cy="643009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F040DF-639D-FC16-63A0-47FA09719316}"/>
              </a:ext>
            </a:extLst>
          </p:cNvPr>
          <p:cNvSpPr txBox="1"/>
          <p:nvPr/>
        </p:nvSpPr>
        <p:spPr>
          <a:xfrm>
            <a:off x="8867553" y="218669"/>
            <a:ext cx="31047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Classic bikes are the second most used bikes in the roster.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bike has the most use during peak months with 156,095 of Casual users and 217,078 Member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see a sharp increase before the summer months and sharp decrease during the fall months of casual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with Member users we see a gradual increase and a plateauing and then decrease of usage during the winter months.</a:t>
            </a:r>
          </a:p>
        </p:txBody>
      </p:sp>
    </p:spTree>
    <p:extLst>
      <p:ext uri="{BB962C8B-B14F-4D97-AF65-F5344CB8AC3E}">
        <p14:creationId xmlns:p14="http://schemas.microsoft.com/office/powerpoint/2010/main" val="400682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3B280C-663F-78CC-C709-390661E6E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308" y="144240"/>
            <a:ext cx="8621818" cy="653182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8A4ED2-0E57-25FA-C1BD-3A6636627037}"/>
              </a:ext>
            </a:extLst>
          </p:cNvPr>
          <p:cNvSpPr txBox="1"/>
          <p:nvPr/>
        </p:nvSpPr>
        <p:spPr>
          <a:xfrm>
            <a:off x="8899451" y="144240"/>
            <a:ext cx="31366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Docked bikes are the least utilized in the roster with a max use of a little over 30,000 in a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see only Casual users and that too during the summer months.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also found 0 Member users of the docked bikes. </a:t>
            </a:r>
          </a:p>
        </p:txBody>
      </p:sp>
    </p:spTree>
    <p:extLst>
      <p:ext uri="{BB962C8B-B14F-4D97-AF65-F5344CB8AC3E}">
        <p14:creationId xmlns:p14="http://schemas.microsoft.com/office/powerpoint/2010/main" val="3649723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80BE9-0B4E-DE7B-A8B5-EBE155F71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E6834-96F1-CDC3-CC3C-ADA4F7731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Summer months are the most primal time for bike usage and winter months are a slow season for bike usage.</a:t>
            </a:r>
          </a:p>
          <a:p>
            <a:r>
              <a:rPr lang="en-US" dirty="0"/>
              <a:t>We see Member users out number Casual users except during the summer months where their seams to be an equilibrium.</a:t>
            </a:r>
          </a:p>
          <a:p>
            <a:r>
              <a:rPr lang="en-US" dirty="0"/>
              <a:t>Casual riders use the bikes longer than Member users except during the winter months where Member riders use the bikes for longer.</a:t>
            </a:r>
          </a:p>
          <a:p>
            <a:r>
              <a:rPr lang="en-US" dirty="0"/>
              <a:t>Electric bikes are the most utilized and docked bikes are the least utilized in the inventory.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356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90B7F-F92D-062E-337E-B116E7EA3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12C8E-A70B-43F0-F8AF-9ACDE04D9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Docked bikes are the least used bike in the inventory so we recommend dropping it and doubling the Electric bikes which have more use in the inventory.</a:t>
            </a:r>
          </a:p>
          <a:p>
            <a:r>
              <a:rPr lang="en-US" dirty="0"/>
              <a:t>Summer months are the most busiest time of the years so all bikes must finish all repairs by then.</a:t>
            </a:r>
          </a:p>
          <a:p>
            <a:r>
              <a:rPr lang="en-US" dirty="0"/>
              <a:t>We see casual riders riding for longer during the summer months, so we recommend higher fees for casual users due to repair cost to maintain them.</a:t>
            </a:r>
          </a:p>
          <a:p>
            <a:r>
              <a:rPr lang="en-US" dirty="0"/>
              <a:t>We also recommend to keep spare parts of the Electric bikes in stock due to high usage before the summer months for quick and efficient repairs.</a:t>
            </a:r>
          </a:p>
        </p:txBody>
      </p:sp>
    </p:spTree>
    <p:extLst>
      <p:ext uri="{BB962C8B-B14F-4D97-AF65-F5344CB8AC3E}">
        <p14:creationId xmlns:p14="http://schemas.microsoft.com/office/powerpoint/2010/main" val="17042713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{CAD78C16-76CD-0247-8D36-3601076A0524}tf10001122</Template>
  <TotalTime>139</TotalTime>
  <Words>574</Words>
  <Application>Microsoft Macintosh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Cyclistic Data Analysis Project</vt:lpstr>
      <vt:lpstr>Task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 </vt:lpstr>
      <vt:lpstr>Recommendations </vt:lpstr>
      <vt:lpstr>Thank you for your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Cyclistic Data Analysis Project</dc:title>
  <dc:creator>brook_tad@yahoo.com</dc:creator>
  <cp:lastModifiedBy>brook_tad@yahoo.com</cp:lastModifiedBy>
  <cp:revision>6</cp:revision>
  <dcterms:created xsi:type="dcterms:W3CDTF">2023-08-22T06:40:50Z</dcterms:created>
  <dcterms:modified xsi:type="dcterms:W3CDTF">2023-08-22T09:00:34Z</dcterms:modified>
</cp:coreProperties>
</file>