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42" d="100"/>
          <a:sy n="142" d="100"/>
        </p:scale>
        <p:origin x="4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1" y="253296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5790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1" y="25329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42E15-DAE3-7A17-1B60-B9F0EA5413F1}"/>
              </a:ext>
            </a:extLst>
          </p:cNvPr>
          <p:cNvSpPr/>
          <p:nvPr/>
        </p:nvSpPr>
        <p:spPr bwMode="auto">
          <a:xfrm>
            <a:off x="6431280" y="2699375"/>
            <a:ext cx="388620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506A8-FE68-DAB8-0D55-FE1199BC2AB2}"/>
              </a:ext>
            </a:extLst>
          </p:cNvPr>
          <p:cNvSpPr/>
          <p:nvPr/>
        </p:nvSpPr>
        <p:spPr bwMode="auto">
          <a:xfrm>
            <a:off x="6431280" y="2948263"/>
            <a:ext cx="388620" cy="209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E8410A-A766-A7F9-528B-81BEF1CBD584}"/>
              </a:ext>
            </a:extLst>
          </p:cNvPr>
          <p:cNvCxnSpPr>
            <a:stCxn id="41" idx="3"/>
            <a:endCxn id="14" idx="1"/>
          </p:cNvCxnSpPr>
          <p:nvPr/>
        </p:nvCxnSpPr>
        <p:spPr bwMode="auto">
          <a:xfrm>
            <a:off x="6079452" y="3042264"/>
            <a:ext cx="351828" cy="10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C53979-1749-4B71-223C-67FE18D6B014}"/>
              </a:ext>
            </a:extLst>
          </p:cNvPr>
          <p:cNvSpPr/>
          <p:nvPr/>
        </p:nvSpPr>
        <p:spPr bwMode="auto">
          <a:xfrm>
            <a:off x="6431280" y="4073680"/>
            <a:ext cx="388620" cy="209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72721-DE77-AB1E-D749-F11F0F8DE746}"/>
              </a:ext>
            </a:extLst>
          </p:cNvPr>
          <p:cNvCxnSpPr>
            <a:stCxn id="46" idx="3"/>
          </p:cNvCxnSpPr>
          <p:nvPr/>
        </p:nvCxnSpPr>
        <p:spPr bwMode="auto">
          <a:xfrm>
            <a:off x="6079452" y="4189816"/>
            <a:ext cx="351828" cy="13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1B8977-5997-3612-5AFC-B43B6959D95C}"/>
              </a:ext>
            </a:extLst>
          </p:cNvPr>
          <p:cNvCxnSpPr>
            <a:stCxn id="40" idx="3"/>
            <a:endCxn id="11" idx="1"/>
          </p:cNvCxnSpPr>
          <p:nvPr/>
        </p:nvCxnSpPr>
        <p:spPr bwMode="auto">
          <a:xfrm>
            <a:off x="6079450" y="2812752"/>
            <a:ext cx="351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36429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5515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4046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109                              4                     1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5356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49                                4                     2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174                              2                     1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3653" y="5285374"/>
            <a:ext cx="3519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253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Delelegne, Dagmawi Yetagesu</cp:lastModifiedBy>
  <cp:revision>58</cp:revision>
  <cp:lastPrinted>2015-10-07T21:36:22Z</cp:lastPrinted>
  <dcterms:created xsi:type="dcterms:W3CDTF">2003-12-08T11:02:30Z</dcterms:created>
  <dcterms:modified xsi:type="dcterms:W3CDTF">2023-10-27T03:06:20Z</dcterms:modified>
</cp:coreProperties>
</file>