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ny AURICH" userId="88d8796d-25e1-481f-911d-de433e21c447" providerId="ADAL" clId="{FBEB2B88-0BDB-4C68-A142-6920BD4C9163}"/>
    <pc:docChg chg="addSld delSld modSld">
      <pc:chgData name="Dagny AURICH" userId="88d8796d-25e1-481f-911d-de433e21c447" providerId="ADAL" clId="{FBEB2B88-0BDB-4C68-A142-6920BD4C9163}" dt="2022-10-25T11:12:03.315" v="2" actId="47"/>
      <pc:docMkLst>
        <pc:docMk/>
      </pc:docMkLst>
      <pc:sldChg chg="new del">
        <pc:chgData name="Dagny AURICH" userId="88d8796d-25e1-481f-911d-de433e21c447" providerId="ADAL" clId="{FBEB2B88-0BDB-4C68-A142-6920BD4C9163}" dt="2022-10-25T11:12:03.315" v="2" actId="47"/>
        <pc:sldMkLst>
          <pc:docMk/>
          <pc:sldMk cId="3428660378" sldId="256"/>
        </pc:sldMkLst>
      </pc:sldChg>
      <pc:sldChg chg="add">
        <pc:chgData name="Dagny AURICH" userId="88d8796d-25e1-481f-911d-de433e21c447" providerId="ADAL" clId="{FBEB2B88-0BDB-4C68-A142-6920BD4C9163}" dt="2022-10-25T11:12:01.446" v="1"/>
        <pc:sldMkLst>
          <pc:docMk/>
          <pc:sldMk cId="4104185983" sldId="259"/>
        </pc:sldMkLst>
      </pc:sldChg>
    </pc:docChg>
  </pc:docChgLst>
  <pc:docChgLst>
    <pc:chgData name="Dagny AURICH" userId="88d8796d-25e1-481f-911d-de433e21c447" providerId="ADAL" clId="{91C1CF3E-E0BE-4F08-BB80-6793348D667B}"/>
    <pc:docChg chg="modSld sldOrd">
      <pc:chgData name="Dagny AURICH" userId="88d8796d-25e1-481f-911d-de433e21c447" providerId="ADAL" clId="{91C1CF3E-E0BE-4F08-BB80-6793348D667B}" dt="2022-11-10T12:33:14.126" v="7" actId="20577"/>
      <pc:docMkLst>
        <pc:docMk/>
      </pc:docMkLst>
      <pc:sldChg chg="modSp mod">
        <pc:chgData name="Dagny AURICH" userId="88d8796d-25e1-481f-911d-de433e21c447" providerId="ADAL" clId="{91C1CF3E-E0BE-4F08-BB80-6793348D667B}" dt="2022-11-10T12:33:14.126" v="7" actId="20577"/>
        <pc:sldMkLst>
          <pc:docMk/>
          <pc:sldMk cId="4104185983" sldId="259"/>
        </pc:sldMkLst>
        <pc:spChg chg="mod">
          <ac:chgData name="Dagny AURICH" userId="88d8796d-25e1-481f-911d-de433e21c447" providerId="ADAL" clId="{91C1CF3E-E0BE-4F08-BB80-6793348D667B}" dt="2022-11-10T12:33:14.126" v="7" actId="20577"/>
          <ac:spMkLst>
            <pc:docMk/>
            <pc:sldMk cId="4104185983" sldId="259"/>
            <ac:spMk id="3" creationId="{0FD59AE5-B2C4-4C76-92AA-CF8CB8FDADE3}"/>
          </ac:spMkLst>
        </pc:spChg>
      </pc:sldChg>
      <pc:sldChg chg="modSp mod ord">
        <pc:chgData name="Dagny AURICH" userId="88d8796d-25e1-481f-911d-de433e21c447" providerId="ADAL" clId="{91C1CF3E-E0BE-4F08-BB80-6793348D667B}" dt="2022-11-10T12:33:08.452" v="4" actId="20577"/>
        <pc:sldMkLst>
          <pc:docMk/>
          <pc:sldMk cId="880913312" sldId="262"/>
        </pc:sldMkLst>
        <pc:spChg chg="mod">
          <ac:chgData name="Dagny AURICH" userId="88d8796d-25e1-481f-911d-de433e21c447" providerId="ADAL" clId="{91C1CF3E-E0BE-4F08-BB80-6793348D667B}" dt="2022-11-10T12:33:08.452" v="4" actId="20577"/>
          <ac:spMkLst>
            <pc:docMk/>
            <pc:sldMk cId="880913312" sldId="262"/>
            <ac:spMk id="3" creationId="{0FD59AE5-B2C4-4C76-92AA-CF8CB8FDADE3}"/>
          </ac:spMkLst>
        </pc:spChg>
      </pc:sldChg>
    </pc:docChg>
  </pc:docChgLst>
  <pc:docChgLst>
    <pc:chgData name="Dagny AURICH" userId="88d8796d-25e1-481f-911d-de433e21c447" providerId="ADAL" clId="{0347DC12-D721-4842-B7D4-A065D0B0A72F}"/>
    <pc:docChg chg="custSel modSld">
      <pc:chgData name="Dagny AURICH" userId="88d8796d-25e1-481f-911d-de433e21c447" providerId="ADAL" clId="{0347DC12-D721-4842-B7D4-A065D0B0A72F}" dt="2022-11-30T09:34:12.302" v="172" actId="2085"/>
      <pc:docMkLst>
        <pc:docMk/>
      </pc:docMkLst>
      <pc:sldChg chg="addSp delSp modSp mod">
        <pc:chgData name="Dagny AURICH" userId="88d8796d-25e1-481f-911d-de433e21c447" providerId="ADAL" clId="{0347DC12-D721-4842-B7D4-A065D0B0A72F}" dt="2022-11-30T09:34:12.302" v="172" actId="2085"/>
        <pc:sldMkLst>
          <pc:docMk/>
          <pc:sldMk cId="880913312" sldId="262"/>
        </pc:sldMkLst>
        <pc:spChg chg="add mod">
          <ac:chgData name="Dagny AURICH" userId="88d8796d-25e1-481f-911d-de433e21c447" providerId="ADAL" clId="{0347DC12-D721-4842-B7D4-A065D0B0A72F}" dt="2022-11-30T09:30:13.922" v="111" actId="1038"/>
          <ac:spMkLst>
            <pc:docMk/>
            <pc:sldMk cId="880913312" sldId="262"/>
            <ac:spMk id="28" creationId="{897432B3-A1BA-434C-8C84-E13BD9012388}"/>
          </ac:spMkLst>
        </pc:spChg>
        <pc:graphicFrameChg chg="mod">
          <ac:chgData name="Dagny AURICH" userId="88d8796d-25e1-481f-911d-de433e21c447" providerId="ADAL" clId="{0347DC12-D721-4842-B7D4-A065D0B0A72F}" dt="2022-11-30T09:34:12.302" v="172" actId="2085"/>
          <ac:graphicFrameMkLst>
            <pc:docMk/>
            <pc:sldMk cId="880913312" sldId="262"/>
            <ac:graphicFrameMk id="40" creationId="{5CF76719-AB9E-4CD1-88C1-DF0A03753A10}"/>
          </ac:graphicFrameMkLst>
        </pc:graphicFrameChg>
        <pc:cxnChg chg="add del mod">
          <ac:chgData name="Dagny AURICH" userId="88d8796d-25e1-481f-911d-de433e21c447" providerId="ADAL" clId="{0347DC12-D721-4842-B7D4-A065D0B0A72F}" dt="2022-11-30T09:32:48.240" v="128" actId="478"/>
          <ac:cxnSpMkLst>
            <pc:docMk/>
            <pc:sldMk cId="880913312" sldId="262"/>
            <ac:cxnSpMk id="30" creationId="{2AD43C51-FC1C-46E1-A4DC-ABB5DAF1D7C6}"/>
          </ac:cxnSpMkLst>
        </pc:cxnChg>
        <pc:cxnChg chg="add mod">
          <ac:chgData name="Dagny AURICH" userId="88d8796d-25e1-481f-911d-de433e21c447" providerId="ADAL" clId="{0347DC12-D721-4842-B7D4-A065D0B0A72F}" dt="2022-11-30T09:30:30.547" v="120" actId="1038"/>
          <ac:cxnSpMkLst>
            <pc:docMk/>
            <pc:sldMk cId="880913312" sldId="262"/>
            <ac:cxnSpMk id="31" creationId="{7B260814-319B-4B73-B1EF-171F729B6137}"/>
          </ac:cxnSpMkLst>
        </pc:cxnChg>
        <pc:cxnChg chg="add mod ord">
          <ac:chgData name="Dagny AURICH" userId="88d8796d-25e1-481f-911d-de433e21c447" providerId="ADAL" clId="{0347DC12-D721-4842-B7D4-A065D0B0A72F}" dt="2022-11-30T09:33:04.275" v="170" actId="167"/>
          <ac:cxnSpMkLst>
            <pc:docMk/>
            <pc:sldMk cId="880913312" sldId="262"/>
            <ac:cxnSpMk id="34" creationId="{5F7F5FB5-5FE0-4E96-BEB5-25035113A596}"/>
          </ac:cxnSpMkLst>
        </pc:cxnChg>
      </pc:sldChg>
    </pc:docChg>
  </pc:docChgLst>
  <pc:docChgLst>
    <pc:chgData name="Dagny AURICH" userId="88d8796d-25e1-481f-911d-de433e21c447" providerId="ADAL" clId="{AC5AD93D-B340-4182-9581-5B3DD3CE8C44}"/>
    <pc:docChg chg="modSld">
      <pc:chgData name="Dagny AURICH" userId="88d8796d-25e1-481f-911d-de433e21c447" providerId="ADAL" clId="{AC5AD93D-B340-4182-9581-5B3DD3CE8C44}" dt="2023-01-13T07:20:31.280" v="18" actId="20577"/>
      <pc:docMkLst>
        <pc:docMk/>
      </pc:docMkLst>
      <pc:sldChg chg="modSp mod">
        <pc:chgData name="Dagny AURICH" userId="88d8796d-25e1-481f-911d-de433e21c447" providerId="ADAL" clId="{AC5AD93D-B340-4182-9581-5B3DD3CE8C44}" dt="2023-01-13T07:20:31.280" v="18" actId="20577"/>
        <pc:sldMkLst>
          <pc:docMk/>
          <pc:sldMk cId="880913312" sldId="262"/>
        </pc:sldMkLst>
        <pc:spChg chg="mod">
          <ac:chgData name="Dagny AURICH" userId="88d8796d-25e1-481f-911d-de433e21c447" providerId="ADAL" clId="{AC5AD93D-B340-4182-9581-5B3DD3CE8C44}" dt="2023-01-13T07:20:31.280" v="18" actId="20577"/>
          <ac:spMkLst>
            <pc:docMk/>
            <pc:sldMk cId="880913312" sldId="262"/>
            <ac:spMk id="18" creationId="{FD51B339-FF7F-48BF-9C27-4AF952E71B9E}"/>
          </ac:spMkLst>
        </pc:spChg>
        <pc:spChg chg="mod">
          <ac:chgData name="Dagny AURICH" userId="88d8796d-25e1-481f-911d-de433e21c447" providerId="ADAL" clId="{AC5AD93D-B340-4182-9581-5B3DD3CE8C44}" dt="2023-01-13T07:20:11.352" v="15" actId="14100"/>
          <ac:spMkLst>
            <pc:docMk/>
            <pc:sldMk cId="880913312" sldId="262"/>
            <ac:spMk id="21" creationId="{AC5E7C1A-7731-4310-97C3-30161C5545C9}"/>
          </ac:spMkLst>
        </pc:spChg>
        <pc:spChg chg="mod">
          <ac:chgData name="Dagny AURICH" userId="88d8796d-25e1-481f-911d-de433e21c447" providerId="ADAL" clId="{AC5AD93D-B340-4182-9581-5B3DD3CE8C44}" dt="2023-01-13T07:18:38.875" v="1" actId="20577"/>
          <ac:spMkLst>
            <pc:docMk/>
            <pc:sldMk cId="880913312" sldId="262"/>
            <ac:spMk id="22" creationId="{B7F9D5A4-A971-44AA-BA18-A0EEDB41F0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luxembourg-my.sharepoint.com/personal/aida_horanietibanez_uni_lu/Documents/LuxTime/Dust%20Pollution%20-%20Jens/inspyro_results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luxembourg-my.sharepoint.com/personal/aida_horanietibanez_uni_lu/Documents/LuxTime/Dust%20Pollution%20-%20Jens/inspyro_results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mass of dust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results_inspyro!$A$2:$A$1044</c:f>
              <c:numCache>
                <c:formatCode>m/d/yyyy</c:formatCode>
                <c:ptCount val="1043"/>
                <c:pt idx="0">
                  <c:v>4019</c:v>
                </c:pt>
                <c:pt idx="1">
                  <c:v>4050</c:v>
                </c:pt>
                <c:pt idx="2">
                  <c:v>4078</c:v>
                </c:pt>
                <c:pt idx="3">
                  <c:v>4109</c:v>
                </c:pt>
                <c:pt idx="4">
                  <c:v>4139</c:v>
                </c:pt>
                <c:pt idx="5">
                  <c:v>4170</c:v>
                </c:pt>
                <c:pt idx="6">
                  <c:v>4200</c:v>
                </c:pt>
                <c:pt idx="7">
                  <c:v>4231</c:v>
                </c:pt>
                <c:pt idx="8">
                  <c:v>4262</c:v>
                </c:pt>
                <c:pt idx="9">
                  <c:v>4292</c:v>
                </c:pt>
                <c:pt idx="10">
                  <c:v>4323</c:v>
                </c:pt>
                <c:pt idx="11">
                  <c:v>4353</c:v>
                </c:pt>
                <c:pt idx="12">
                  <c:v>4384</c:v>
                </c:pt>
                <c:pt idx="13">
                  <c:v>4415</c:v>
                </c:pt>
                <c:pt idx="14">
                  <c:v>4444</c:v>
                </c:pt>
                <c:pt idx="15">
                  <c:v>4475</c:v>
                </c:pt>
                <c:pt idx="16">
                  <c:v>4505</c:v>
                </c:pt>
                <c:pt idx="17">
                  <c:v>4536</c:v>
                </c:pt>
                <c:pt idx="18">
                  <c:v>4566</c:v>
                </c:pt>
                <c:pt idx="19">
                  <c:v>4597</c:v>
                </c:pt>
                <c:pt idx="20">
                  <c:v>4628</c:v>
                </c:pt>
                <c:pt idx="21">
                  <c:v>4658</c:v>
                </c:pt>
                <c:pt idx="22">
                  <c:v>4689</c:v>
                </c:pt>
                <c:pt idx="23">
                  <c:v>4719</c:v>
                </c:pt>
                <c:pt idx="24">
                  <c:v>4750</c:v>
                </c:pt>
                <c:pt idx="25">
                  <c:v>4781</c:v>
                </c:pt>
                <c:pt idx="26">
                  <c:v>4809</c:v>
                </c:pt>
                <c:pt idx="27">
                  <c:v>4840</c:v>
                </c:pt>
                <c:pt idx="28">
                  <c:v>4870</c:v>
                </c:pt>
                <c:pt idx="29">
                  <c:v>4901</c:v>
                </c:pt>
                <c:pt idx="30">
                  <c:v>4931</c:v>
                </c:pt>
                <c:pt idx="31">
                  <c:v>4962</c:v>
                </c:pt>
                <c:pt idx="32">
                  <c:v>4993</c:v>
                </c:pt>
                <c:pt idx="33">
                  <c:v>5023</c:v>
                </c:pt>
                <c:pt idx="34">
                  <c:v>5054</c:v>
                </c:pt>
                <c:pt idx="35">
                  <c:v>5084</c:v>
                </c:pt>
                <c:pt idx="36">
                  <c:v>5115</c:v>
                </c:pt>
                <c:pt idx="37">
                  <c:v>5146</c:v>
                </c:pt>
                <c:pt idx="38">
                  <c:v>5174</c:v>
                </c:pt>
                <c:pt idx="39">
                  <c:v>5205</c:v>
                </c:pt>
                <c:pt idx="40">
                  <c:v>5235</c:v>
                </c:pt>
                <c:pt idx="41">
                  <c:v>5266</c:v>
                </c:pt>
                <c:pt idx="42">
                  <c:v>5296</c:v>
                </c:pt>
                <c:pt idx="43">
                  <c:v>5327</c:v>
                </c:pt>
                <c:pt idx="44">
                  <c:v>5358</c:v>
                </c:pt>
                <c:pt idx="45">
                  <c:v>5388</c:v>
                </c:pt>
                <c:pt idx="46">
                  <c:v>5419</c:v>
                </c:pt>
                <c:pt idx="47">
                  <c:v>5449</c:v>
                </c:pt>
                <c:pt idx="48">
                  <c:v>5480</c:v>
                </c:pt>
                <c:pt idx="49">
                  <c:v>5511</c:v>
                </c:pt>
                <c:pt idx="50">
                  <c:v>5539</c:v>
                </c:pt>
                <c:pt idx="51">
                  <c:v>5570</c:v>
                </c:pt>
                <c:pt idx="52">
                  <c:v>5600</c:v>
                </c:pt>
                <c:pt idx="53">
                  <c:v>5631</c:v>
                </c:pt>
                <c:pt idx="54">
                  <c:v>5661</c:v>
                </c:pt>
                <c:pt idx="55">
                  <c:v>5692</c:v>
                </c:pt>
                <c:pt idx="56">
                  <c:v>5723</c:v>
                </c:pt>
                <c:pt idx="57">
                  <c:v>5753</c:v>
                </c:pt>
                <c:pt idx="58">
                  <c:v>5784</c:v>
                </c:pt>
                <c:pt idx="59">
                  <c:v>5814</c:v>
                </c:pt>
                <c:pt idx="60">
                  <c:v>5845</c:v>
                </c:pt>
                <c:pt idx="61">
                  <c:v>5876</c:v>
                </c:pt>
                <c:pt idx="62">
                  <c:v>5905</c:v>
                </c:pt>
                <c:pt idx="63">
                  <c:v>5936</c:v>
                </c:pt>
                <c:pt idx="64">
                  <c:v>5966</c:v>
                </c:pt>
                <c:pt idx="65">
                  <c:v>5997</c:v>
                </c:pt>
                <c:pt idx="66">
                  <c:v>6027</c:v>
                </c:pt>
                <c:pt idx="67">
                  <c:v>6058</c:v>
                </c:pt>
                <c:pt idx="68">
                  <c:v>6089</c:v>
                </c:pt>
                <c:pt idx="69">
                  <c:v>6119</c:v>
                </c:pt>
                <c:pt idx="70">
                  <c:v>6150</c:v>
                </c:pt>
                <c:pt idx="71">
                  <c:v>6180</c:v>
                </c:pt>
                <c:pt idx="72">
                  <c:v>6211</c:v>
                </c:pt>
                <c:pt idx="73">
                  <c:v>6242</c:v>
                </c:pt>
                <c:pt idx="74">
                  <c:v>6270</c:v>
                </c:pt>
                <c:pt idx="75">
                  <c:v>6301</c:v>
                </c:pt>
                <c:pt idx="76">
                  <c:v>6331</c:v>
                </c:pt>
                <c:pt idx="77">
                  <c:v>6362</c:v>
                </c:pt>
                <c:pt idx="78">
                  <c:v>6392</c:v>
                </c:pt>
                <c:pt idx="79">
                  <c:v>6423</c:v>
                </c:pt>
                <c:pt idx="80">
                  <c:v>6454</c:v>
                </c:pt>
                <c:pt idx="81">
                  <c:v>6484</c:v>
                </c:pt>
                <c:pt idx="82">
                  <c:v>6515</c:v>
                </c:pt>
                <c:pt idx="83">
                  <c:v>6545</c:v>
                </c:pt>
                <c:pt idx="84">
                  <c:v>6576</c:v>
                </c:pt>
                <c:pt idx="85">
                  <c:v>6607</c:v>
                </c:pt>
                <c:pt idx="86">
                  <c:v>6635</c:v>
                </c:pt>
                <c:pt idx="87">
                  <c:v>6666</c:v>
                </c:pt>
                <c:pt idx="88">
                  <c:v>6696</c:v>
                </c:pt>
                <c:pt idx="89">
                  <c:v>6727</c:v>
                </c:pt>
                <c:pt idx="90">
                  <c:v>6757</c:v>
                </c:pt>
                <c:pt idx="91">
                  <c:v>6788</c:v>
                </c:pt>
                <c:pt idx="92">
                  <c:v>6819</c:v>
                </c:pt>
                <c:pt idx="93">
                  <c:v>6849</c:v>
                </c:pt>
                <c:pt idx="94">
                  <c:v>6880</c:v>
                </c:pt>
                <c:pt idx="95">
                  <c:v>6910</c:v>
                </c:pt>
                <c:pt idx="96">
                  <c:v>6941</c:v>
                </c:pt>
                <c:pt idx="97">
                  <c:v>6972</c:v>
                </c:pt>
                <c:pt idx="98">
                  <c:v>7000</c:v>
                </c:pt>
                <c:pt idx="99">
                  <c:v>7031</c:v>
                </c:pt>
                <c:pt idx="100">
                  <c:v>7061</c:v>
                </c:pt>
                <c:pt idx="101">
                  <c:v>7092</c:v>
                </c:pt>
                <c:pt idx="102">
                  <c:v>7122</c:v>
                </c:pt>
                <c:pt idx="103">
                  <c:v>7153</c:v>
                </c:pt>
                <c:pt idx="104">
                  <c:v>7184</c:v>
                </c:pt>
                <c:pt idx="105">
                  <c:v>7214</c:v>
                </c:pt>
                <c:pt idx="106">
                  <c:v>7245</c:v>
                </c:pt>
                <c:pt idx="107">
                  <c:v>7275</c:v>
                </c:pt>
                <c:pt idx="108">
                  <c:v>7306</c:v>
                </c:pt>
                <c:pt idx="109">
                  <c:v>7337</c:v>
                </c:pt>
                <c:pt idx="110">
                  <c:v>7366</c:v>
                </c:pt>
                <c:pt idx="111">
                  <c:v>7397</c:v>
                </c:pt>
                <c:pt idx="112">
                  <c:v>7427</c:v>
                </c:pt>
                <c:pt idx="113">
                  <c:v>7458</c:v>
                </c:pt>
                <c:pt idx="114">
                  <c:v>7488</c:v>
                </c:pt>
                <c:pt idx="115">
                  <c:v>7519</c:v>
                </c:pt>
                <c:pt idx="116">
                  <c:v>7550</c:v>
                </c:pt>
                <c:pt idx="117">
                  <c:v>7580</c:v>
                </c:pt>
                <c:pt idx="118">
                  <c:v>7611</c:v>
                </c:pt>
                <c:pt idx="119">
                  <c:v>7641</c:v>
                </c:pt>
                <c:pt idx="120">
                  <c:v>7672</c:v>
                </c:pt>
                <c:pt idx="121">
                  <c:v>7703</c:v>
                </c:pt>
                <c:pt idx="122">
                  <c:v>7731</c:v>
                </c:pt>
                <c:pt idx="123">
                  <c:v>7762</c:v>
                </c:pt>
                <c:pt idx="124">
                  <c:v>7792</c:v>
                </c:pt>
                <c:pt idx="125">
                  <c:v>7823</c:v>
                </c:pt>
                <c:pt idx="126">
                  <c:v>7853</c:v>
                </c:pt>
                <c:pt idx="127">
                  <c:v>7884</c:v>
                </c:pt>
                <c:pt idx="128">
                  <c:v>7915</c:v>
                </c:pt>
                <c:pt idx="129">
                  <c:v>7945</c:v>
                </c:pt>
                <c:pt idx="130">
                  <c:v>7976</c:v>
                </c:pt>
                <c:pt idx="131">
                  <c:v>8006</c:v>
                </c:pt>
                <c:pt idx="132">
                  <c:v>8037</c:v>
                </c:pt>
                <c:pt idx="133">
                  <c:v>8068</c:v>
                </c:pt>
                <c:pt idx="134">
                  <c:v>8096</c:v>
                </c:pt>
                <c:pt idx="135">
                  <c:v>8127</c:v>
                </c:pt>
                <c:pt idx="136">
                  <c:v>8157</c:v>
                </c:pt>
                <c:pt idx="137">
                  <c:v>8188</c:v>
                </c:pt>
                <c:pt idx="138">
                  <c:v>8218</c:v>
                </c:pt>
                <c:pt idx="139">
                  <c:v>8249</c:v>
                </c:pt>
                <c:pt idx="140">
                  <c:v>8280</c:v>
                </c:pt>
                <c:pt idx="141">
                  <c:v>8310</c:v>
                </c:pt>
                <c:pt idx="142">
                  <c:v>8341</c:v>
                </c:pt>
                <c:pt idx="143">
                  <c:v>8371</c:v>
                </c:pt>
                <c:pt idx="144">
                  <c:v>8402</c:v>
                </c:pt>
                <c:pt idx="145">
                  <c:v>8433</c:v>
                </c:pt>
                <c:pt idx="146">
                  <c:v>8461</c:v>
                </c:pt>
                <c:pt idx="147">
                  <c:v>8492</c:v>
                </c:pt>
                <c:pt idx="148">
                  <c:v>8522</c:v>
                </c:pt>
                <c:pt idx="149">
                  <c:v>8553</c:v>
                </c:pt>
                <c:pt idx="150">
                  <c:v>8583</c:v>
                </c:pt>
                <c:pt idx="151">
                  <c:v>8614</c:v>
                </c:pt>
                <c:pt idx="152">
                  <c:v>8645</c:v>
                </c:pt>
                <c:pt idx="153">
                  <c:v>8675</c:v>
                </c:pt>
                <c:pt idx="154">
                  <c:v>8706</c:v>
                </c:pt>
                <c:pt idx="155">
                  <c:v>8736</c:v>
                </c:pt>
                <c:pt idx="156">
                  <c:v>8767</c:v>
                </c:pt>
                <c:pt idx="157">
                  <c:v>8798</c:v>
                </c:pt>
                <c:pt idx="158">
                  <c:v>8827</c:v>
                </c:pt>
                <c:pt idx="159">
                  <c:v>8858</c:v>
                </c:pt>
                <c:pt idx="160">
                  <c:v>8888</c:v>
                </c:pt>
                <c:pt idx="161">
                  <c:v>8919</c:v>
                </c:pt>
                <c:pt idx="162">
                  <c:v>8949</c:v>
                </c:pt>
                <c:pt idx="163">
                  <c:v>8980</c:v>
                </c:pt>
                <c:pt idx="164">
                  <c:v>9011</c:v>
                </c:pt>
                <c:pt idx="165">
                  <c:v>9041</c:v>
                </c:pt>
                <c:pt idx="166">
                  <c:v>9072</c:v>
                </c:pt>
                <c:pt idx="167">
                  <c:v>9102</c:v>
                </c:pt>
                <c:pt idx="168">
                  <c:v>9133</c:v>
                </c:pt>
                <c:pt idx="169">
                  <c:v>9164</c:v>
                </c:pt>
                <c:pt idx="170">
                  <c:v>9192</c:v>
                </c:pt>
                <c:pt idx="171">
                  <c:v>9223</c:v>
                </c:pt>
                <c:pt idx="172">
                  <c:v>9253</c:v>
                </c:pt>
                <c:pt idx="173">
                  <c:v>9284</c:v>
                </c:pt>
                <c:pt idx="174">
                  <c:v>9314</c:v>
                </c:pt>
                <c:pt idx="175">
                  <c:v>9345</c:v>
                </c:pt>
                <c:pt idx="176">
                  <c:v>9376</c:v>
                </c:pt>
                <c:pt idx="177">
                  <c:v>9406</c:v>
                </c:pt>
                <c:pt idx="178">
                  <c:v>9437</c:v>
                </c:pt>
                <c:pt idx="179">
                  <c:v>9467</c:v>
                </c:pt>
                <c:pt idx="180">
                  <c:v>9498</c:v>
                </c:pt>
                <c:pt idx="181">
                  <c:v>9529</c:v>
                </c:pt>
                <c:pt idx="182">
                  <c:v>9557</c:v>
                </c:pt>
                <c:pt idx="183">
                  <c:v>9588</c:v>
                </c:pt>
                <c:pt idx="184">
                  <c:v>9618</c:v>
                </c:pt>
                <c:pt idx="185">
                  <c:v>9649</c:v>
                </c:pt>
                <c:pt idx="186">
                  <c:v>9679</c:v>
                </c:pt>
                <c:pt idx="187">
                  <c:v>9710</c:v>
                </c:pt>
                <c:pt idx="188">
                  <c:v>9741</c:v>
                </c:pt>
                <c:pt idx="189">
                  <c:v>9771</c:v>
                </c:pt>
                <c:pt idx="190">
                  <c:v>9802</c:v>
                </c:pt>
                <c:pt idx="191">
                  <c:v>9832</c:v>
                </c:pt>
                <c:pt idx="192">
                  <c:v>9863</c:v>
                </c:pt>
                <c:pt idx="193">
                  <c:v>9894</c:v>
                </c:pt>
                <c:pt idx="194">
                  <c:v>9922</c:v>
                </c:pt>
                <c:pt idx="195">
                  <c:v>9953</c:v>
                </c:pt>
                <c:pt idx="196">
                  <c:v>9983</c:v>
                </c:pt>
                <c:pt idx="197">
                  <c:v>10014</c:v>
                </c:pt>
                <c:pt idx="198">
                  <c:v>10044</c:v>
                </c:pt>
                <c:pt idx="199">
                  <c:v>10075</c:v>
                </c:pt>
                <c:pt idx="200">
                  <c:v>10106</c:v>
                </c:pt>
                <c:pt idx="201">
                  <c:v>10136</c:v>
                </c:pt>
                <c:pt idx="202">
                  <c:v>10167</c:v>
                </c:pt>
                <c:pt idx="203">
                  <c:v>10197</c:v>
                </c:pt>
                <c:pt idx="204">
                  <c:v>10228</c:v>
                </c:pt>
                <c:pt idx="205">
                  <c:v>10259</c:v>
                </c:pt>
                <c:pt idx="206">
                  <c:v>10288</c:v>
                </c:pt>
                <c:pt idx="207">
                  <c:v>10319</c:v>
                </c:pt>
                <c:pt idx="208">
                  <c:v>10349</c:v>
                </c:pt>
                <c:pt idx="209">
                  <c:v>10380</c:v>
                </c:pt>
                <c:pt idx="210">
                  <c:v>10410</c:v>
                </c:pt>
                <c:pt idx="211">
                  <c:v>10441</c:v>
                </c:pt>
                <c:pt idx="212">
                  <c:v>10472</c:v>
                </c:pt>
                <c:pt idx="213">
                  <c:v>10502</c:v>
                </c:pt>
                <c:pt idx="214">
                  <c:v>10533</c:v>
                </c:pt>
                <c:pt idx="215">
                  <c:v>10563</c:v>
                </c:pt>
                <c:pt idx="216">
                  <c:v>10594</c:v>
                </c:pt>
                <c:pt idx="217">
                  <c:v>10625</c:v>
                </c:pt>
                <c:pt idx="218">
                  <c:v>10653</c:v>
                </c:pt>
                <c:pt idx="219">
                  <c:v>10684</c:v>
                </c:pt>
                <c:pt idx="220">
                  <c:v>10714</c:v>
                </c:pt>
                <c:pt idx="221">
                  <c:v>10745</c:v>
                </c:pt>
                <c:pt idx="222">
                  <c:v>10775</c:v>
                </c:pt>
                <c:pt idx="223">
                  <c:v>10806</c:v>
                </c:pt>
                <c:pt idx="224">
                  <c:v>10837</c:v>
                </c:pt>
                <c:pt idx="225">
                  <c:v>10867</c:v>
                </c:pt>
                <c:pt idx="226">
                  <c:v>10898</c:v>
                </c:pt>
                <c:pt idx="227">
                  <c:v>10928</c:v>
                </c:pt>
                <c:pt idx="228">
                  <c:v>10959</c:v>
                </c:pt>
                <c:pt idx="229">
                  <c:v>10990</c:v>
                </c:pt>
                <c:pt idx="230">
                  <c:v>11018</c:v>
                </c:pt>
                <c:pt idx="231">
                  <c:v>11049</c:v>
                </c:pt>
                <c:pt idx="232">
                  <c:v>11079</c:v>
                </c:pt>
                <c:pt idx="233">
                  <c:v>11110</c:v>
                </c:pt>
                <c:pt idx="234">
                  <c:v>11140</c:v>
                </c:pt>
                <c:pt idx="235">
                  <c:v>11171</c:v>
                </c:pt>
                <c:pt idx="236">
                  <c:v>11202</c:v>
                </c:pt>
                <c:pt idx="237">
                  <c:v>11232</c:v>
                </c:pt>
                <c:pt idx="238">
                  <c:v>11263</c:v>
                </c:pt>
                <c:pt idx="239">
                  <c:v>11293</c:v>
                </c:pt>
                <c:pt idx="240">
                  <c:v>11324</c:v>
                </c:pt>
                <c:pt idx="241">
                  <c:v>11355</c:v>
                </c:pt>
                <c:pt idx="242">
                  <c:v>11383</c:v>
                </c:pt>
                <c:pt idx="243">
                  <c:v>11414</c:v>
                </c:pt>
                <c:pt idx="244">
                  <c:v>11444</c:v>
                </c:pt>
                <c:pt idx="245">
                  <c:v>11475</c:v>
                </c:pt>
                <c:pt idx="246">
                  <c:v>11505</c:v>
                </c:pt>
                <c:pt idx="247">
                  <c:v>11536</c:v>
                </c:pt>
                <c:pt idx="248">
                  <c:v>11567</c:v>
                </c:pt>
                <c:pt idx="249">
                  <c:v>11597</c:v>
                </c:pt>
                <c:pt idx="250">
                  <c:v>11628</c:v>
                </c:pt>
                <c:pt idx="251">
                  <c:v>11658</c:v>
                </c:pt>
                <c:pt idx="252">
                  <c:v>11689</c:v>
                </c:pt>
                <c:pt idx="253">
                  <c:v>11720</c:v>
                </c:pt>
                <c:pt idx="254">
                  <c:v>11749</c:v>
                </c:pt>
                <c:pt idx="255">
                  <c:v>11780</c:v>
                </c:pt>
                <c:pt idx="256">
                  <c:v>11810</c:v>
                </c:pt>
                <c:pt idx="257">
                  <c:v>11841</c:v>
                </c:pt>
                <c:pt idx="258">
                  <c:v>11871</c:v>
                </c:pt>
                <c:pt idx="259">
                  <c:v>11902</c:v>
                </c:pt>
                <c:pt idx="260">
                  <c:v>11933</c:v>
                </c:pt>
                <c:pt idx="261">
                  <c:v>11963</c:v>
                </c:pt>
                <c:pt idx="262">
                  <c:v>11994</c:v>
                </c:pt>
                <c:pt idx="263">
                  <c:v>12024</c:v>
                </c:pt>
                <c:pt idx="264">
                  <c:v>12055</c:v>
                </c:pt>
                <c:pt idx="265">
                  <c:v>12086</c:v>
                </c:pt>
                <c:pt idx="266">
                  <c:v>12114</c:v>
                </c:pt>
                <c:pt idx="267">
                  <c:v>12145</c:v>
                </c:pt>
                <c:pt idx="268">
                  <c:v>12175</c:v>
                </c:pt>
                <c:pt idx="269">
                  <c:v>12206</c:v>
                </c:pt>
                <c:pt idx="270">
                  <c:v>12236</c:v>
                </c:pt>
                <c:pt idx="271">
                  <c:v>12267</c:v>
                </c:pt>
                <c:pt idx="272">
                  <c:v>12298</c:v>
                </c:pt>
                <c:pt idx="273">
                  <c:v>12328</c:v>
                </c:pt>
                <c:pt idx="274">
                  <c:v>12359</c:v>
                </c:pt>
                <c:pt idx="275">
                  <c:v>12389</c:v>
                </c:pt>
                <c:pt idx="276">
                  <c:v>12420</c:v>
                </c:pt>
                <c:pt idx="277">
                  <c:v>12451</c:v>
                </c:pt>
                <c:pt idx="278">
                  <c:v>12479</c:v>
                </c:pt>
                <c:pt idx="279">
                  <c:v>12510</c:v>
                </c:pt>
                <c:pt idx="280">
                  <c:v>12540</c:v>
                </c:pt>
                <c:pt idx="281">
                  <c:v>12571</c:v>
                </c:pt>
                <c:pt idx="282">
                  <c:v>12601</c:v>
                </c:pt>
                <c:pt idx="283">
                  <c:v>12632</c:v>
                </c:pt>
                <c:pt idx="284">
                  <c:v>12663</c:v>
                </c:pt>
                <c:pt idx="285">
                  <c:v>12693</c:v>
                </c:pt>
                <c:pt idx="286">
                  <c:v>12724</c:v>
                </c:pt>
                <c:pt idx="287">
                  <c:v>12754</c:v>
                </c:pt>
                <c:pt idx="288">
                  <c:v>12785</c:v>
                </c:pt>
                <c:pt idx="289">
                  <c:v>12816</c:v>
                </c:pt>
                <c:pt idx="290">
                  <c:v>12844</c:v>
                </c:pt>
                <c:pt idx="291">
                  <c:v>12875</c:v>
                </c:pt>
                <c:pt idx="292">
                  <c:v>12905</c:v>
                </c:pt>
                <c:pt idx="293">
                  <c:v>12936</c:v>
                </c:pt>
                <c:pt idx="294">
                  <c:v>12966</c:v>
                </c:pt>
                <c:pt idx="295">
                  <c:v>12997</c:v>
                </c:pt>
                <c:pt idx="296">
                  <c:v>13028</c:v>
                </c:pt>
                <c:pt idx="297">
                  <c:v>13058</c:v>
                </c:pt>
                <c:pt idx="298">
                  <c:v>13089</c:v>
                </c:pt>
                <c:pt idx="299">
                  <c:v>13119</c:v>
                </c:pt>
                <c:pt idx="300">
                  <c:v>13150</c:v>
                </c:pt>
                <c:pt idx="301">
                  <c:v>13181</c:v>
                </c:pt>
                <c:pt idx="302">
                  <c:v>13210</c:v>
                </c:pt>
                <c:pt idx="303">
                  <c:v>13241</c:v>
                </c:pt>
                <c:pt idx="304">
                  <c:v>13271</c:v>
                </c:pt>
                <c:pt idx="305">
                  <c:v>13302</c:v>
                </c:pt>
                <c:pt idx="306">
                  <c:v>13332</c:v>
                </c:pt>
                <c:pt idx="307">
                  <c:v>13363</c:v>
                </c:pt>
                <c:pt idx="308">
                  <c:v>13394</c:v>
                </c:pt>
                <c:pt idx="309">
                  <c:v>13424</c:v>
                </c:pt>
                <c:pt idx="310">
                  <c:v>13455</c:v>
                </c:pt>
                <c:pt idx="311">
                  <c:v>13485</c:v>
                </c:pt>
                <c:pt idx="312">
                  <c:v>13516</c:v>
                </c:pt>
                <c:pt idx="313">
                  <c:v>13547</c:v>
                </c:pt>
                <c:pt idx="314">
                  <c:v>13575</c:v>
                </c:pt>
                <c:pt idx="315">
                  <c:v>13606</c:v>
                </c:pt>
                <c:pt idx="316">
                  <c:v>13636</c:v>
                </c:pt>
                <c:pt idx="317">
                  <c:v>13667</c:v>
                </c:pt>
                <c:pt idx="318">
                  <c:v>13697</c:v>
                </c:pt>
                <c:pt idx="319">
                  <c:v>13728</c:v>
                </c:pt>
                <c:pt idx="320">
                  <c:v>13759</c:v>
                </c:pt>
                <c:pt idx="321">
                  <c:v>13789</c:v>
                </c:pt>
                <c:pt idx="322">
                  <c:v>13820</c:v>
                </c:pt>
                <c:pt idx="323">
                  <c:v>13850</c:v>
                </c:pt>
                <c:pt idx="324">
                  <c:v>13881</c:v>
                </c:pt>
                <c:pt idx="325">
                  <c:v>13912</c:v>
                </c:pt>
                <c:pt idx="326">
                  <c:v>13940</c:v>
                </c:pt>
                <c:pt idx="327">
                  <c:v>13971</c:v>
                </c:pt>
                <c:pt idx="328">
                  <c:v>14001</c:v>
                </c:pt>
                <c:pt idx="329">
                  <c:v>14032</c:v>
                </c:pt>
                <c:pt idx="330">
                  <c:v>14062</c:v>
                </c:pt>
                <c:pt idx="331">
                  <c:v>14093</c:v>
                </c:pt>
                <c:pt idx="332">
                  <c:v>14124</c:v>
                </c:pt>
                <c:pt idx="333">
                  <c:v>14154</c:v>
                </c:pt>
                <c:pt idx="334">
                  <c:v>14185</c:v>
                </c:pt>
                <c:pt idx="335">
                  <c:v>14215</c:v>
                </c:pt>
                <c:pt idx="336">
                  <c:v>14246</c:v>
                </c:pt>
                <c:pt idx="337">
                  <c:v>14277</c:v>
                </c:pt>
                <c:pt idx="338">
                  <c:v>14305</c:v>
                </c:pt>
                <c:pt idx="339">
                  <c:v>14336</c:v>
                </c:pt>
                <c:pt idx="340">
                  <c:v>14366</c:v>
                </c:pt>
                <c:pt idx="341">
                  <c:v>14397</c:v>
                </c:pt>
                <c:pt idx="342">
                  <c:v>14427</c:v>
                </c:pt>
                <c:pt idx="343">
                  <c:v>14458</c:v>
                </c:pt>
                <c:pt idx="344">
                  <c:v>14489</c:v>
                </c:pt>
                <c:pt idx="345">
                  <c:v>14519</c:v>
                </c:pt>
                <c:pt idx="346">
                  <c:v>14550</c:v>
                </c:pt>
                <c:pt idx="347">
                  <c:v>14580</c:v>
                </c:pt>
                <c:pt idx="348">
                  <c:v>14611</c:v>
                </c:pt>
                <c:pt idx="349">
                  <c:v>14642</c:v>
                </c:pt>
                <c:pt idx="350">
                  <c:v>14671</c:v>
                </c:pt>
                <c:pt idx="351">
                  <c:v>14702</c:v>
                </c:pt>
                <c:pt idx="352">
                  <c:v>14732</c:v>
                </c:pt>
                <c:pt idx="353">
                  <c:v>14763</c:v>
                </c:pt>
                <c:pt idx="354">
                  <c:v>14793</c:v>
                </c:pt>
                <c:pt idx="355">
                  <c:v>14824</c:v>
                </c:pt>
                <c:pt idx="356">
                  <c:v>14855</c:v>
                </c:pt>
                <c:pt idx="357">
                  <c:v>14885</c:v>
                </c:pt>
                <c:pt idx="358">
                  <c:v>14916</c:v>
                </c:pt>
                <c:pt idx="359">
                  <c:v>14946</c:v>
                </c:pt>
                <c:pt idx="360">
                  <c:v>14977</c:v>
                </c:pt>
                <c:pt idx="361">
                  <c:v>15008</c:v>
                </c:pt>
                <c:pt idx="362">
                  <c:v>15036</c:v>
                </c:pt>
                <c:pt idx="363">
                  <c:v>15067</c:v>
                </c:pt>
                <c:pt idx="364">
                  <c:v>15097</c:v>
                </c:pt>
                <c:pt idx="365">
                  <c:v>15128</c:v>
                </c:pt>
                <c:pt idx="366">
                  <c:v>15158</c:v>
                </c:pt>
                <c:pt idx="367">
                  <c:v>15189</c:v>
                </c:pt>
                <c:pt idx="368">
                  <c:v>15220</c:v>
                </c:pt>
                <c:pt idx="369">
                  <c:v>15250</c:v>
                </c:pt>
                <c:pt idx="370">
                  <c:v>15281</c:v>
                </c:pt>
                <c:pt idx="371">
                  <c:v>15311</c:v>
                </c:pt>
                <c:pt idx="372">
                  <c:v>15342</c:v>
                </c:pt>
                <c:pt idx="373">
                  <c:v>15373</c:v>
                </c:pt>
                <c:pt idx="374">
                  <c:v>15401</c:v>
                </c:pt>
                <c:pt idx="375">
                  <c:v>15432</c:v>
                </c:pt>
                <c:pt idx="376">
                  <c:v>15462</c:v>
                </c:pt>
                <c:pt idx="377">
                  <c:v>15493</c:v>
                </c:pt>
                <c:pt idx="378">
                  <c:v>15523</c:v>
                </c:pt>
                <c:pt idx="379">
                  <c:v>15554</c:v>
                </c:pt>
                <c:pt idx="380">
                  <c:v>15585</c:v>
                </c:pt>
                <c:pt idx="381">
                  <c:v>15615</c:v>
                </c:pt>
                <c:pt idx="382">
                  <c:v>15646</c:v>
                </c:pt>
                <c:pt idx="383">
                  <c:v>15676</c:v>
                </c:pt>
                <c:pt idx="384">
                  <c:v>15707</c:v>
                </c:pt>
                <c:pt idx="385">
                  <c:v>15738</c:v>
                </c:pt>
                <c:pt idx="386">
                  <c:v>15766</c:v>
                </c:pt>
                <c:pt idx="387">
                  <c:v>15797</c:v>
                </c:pt>
                <c:pt idx="388">
                  <c:v>15827</c:v>
                </c:pt>
                <c:pt idx="389">
                  <c:v>15858</c:v>
                </c:pt>
                <c:pt idx="390">
                  <c:v>15888</c:v>
                </c:pt>
                <c:pt idx="391">
                  <c:v>15919</c:v>
                </c:pt>
                <c:pt idx="392">
                  <c:v>15950</c:v>
                </c:pt>
                <c:pt idx="393">
                  <c:v>15980</c:v>
                </c:pt>
                <c:pt idx="394">
                  <c:v>16011</c:v>
                </c:pt>
                <c:pt idx="395">
                  <c:v>16041</c:v>
                </c:pt>
                <c:pt idx="396">
                  <c:v>16072</c:v>
                </c:pt>
                <c:pt idx="397">
                  <c:v>16103</c:v>
                </c:pt>
                <c:pt idx="398">
                  <c:v>16132</c:v>
                </c:pt>
                <c:pt idx="399">
                  <c:v>16163</c:v>
                </c:pt>
                <c:pt idx="400">
                  <c:v>16193</c:v>
                </c:pt>
                <c:pt idx="401">
                  <c:v>16224</c:v>
                </c:pt>
                <c:pt idx="402">
                  <c:v>16254</c:v>
                </c:pt>
                <c:pt idx="403">
                  <c:v>16285</c:v>
                </c:pt>
                <c:pt idx="404">
                  <c:v>16316</c:v>
                </c:pt>
                <c:pt idx="405">
                  <c:v>16346</c:v>
                </c:pt>
                <c:pt idx="406">
                  <c:v>16377</c:v>
                </c:pt>
                <c:pt idx="407">
                  <c:v>16407</c:v>
                </c:pt>
                <c:pt idx="408">
                  <c:v>16438</c:v>
                </c:pt>
                <c:pt idx="409">
                  <c:v>16469</c:v>
                </c:pt>
                <c:pt idx="410">
                  <c:v>16497</c:v>
                </c:pt>
                <c:pt idx="411">
                  <c:v>16528</c:v>
                </c:pt>
                <c:pt idx="412">
                  <c:v>16558</c:v>
                </c:pt>
                <c:pt idx="413">
                  <c:v>16589</c:v>
                </c:pt>
                <c:pt idx="414">
                  <c:v>16619</c:v>
                </c:pt>
                <c:pt idx="415">
                  <c:v>16650</c:v>
                </c:pt>
                <c:pt idx="416">
                  <c:v>16681</c:v>
                </c:pt>
                <c:pt idx="417">
                  <c:v>16711</c:v>
                </c:pt>
                <c:pt idx="418">
                  <c:v>16742</c:v>
                </c:pt>
                <c:pt idx="419">
                  <c:v>16772</c:v>
                </c:pt>
                <c:pt idx="420">
                  <c:v>16803</c:v>
                </c:pt>
                <c:pt idx="421">
                  <c:v>16834</c:v>
                </c:pt>
                <c:pt idx="422">
                  <c:v>16862</c:v>
                </c:pt>
                <c:pt idx="423">
                  <c:v>16893</c:v>
                </c:pt>
                <c:pt idx="424">
                  <c:v>16923</c:v>
                </c:pt>
                <c:pt idx="425">
                  <c:v>16954</c:v>
                </c:pt>
                <c:pt idx="426">
                  <c:v>16984</c:v>
                </c:pt>
                <c:pt idx="427">
                  <c:v>17015</c:v>
                </c:pt>
                <c:pt idx="428">
                  <c:v>17046</c:v>
                </c:pt>
                <c:pt idx="429">
                  <c:v>17076</c:v>
                </c:pt>
                <c:pt idx="430">
                  <c:v>17107</c:v>
                </c:pt>
                <c:pt idx="431">
                  <c:v>17137</c:v>
                </c:pt>
                <c:pt idx="432">
                  <c:v>17168</c:v>
                </c:pt>
                <c:pt idx="433">
                  <c:v>17199</c:v>
                </c:pt>
                <c:pt idx="434">
                  <c:v>17227</c:v>
                </c:pt>
                <c:pt idx="435">
                  <c:v>17258</c:v>
                </c:pt>
                <c:pt idx="436">
                  <c:v>17288</c:v>
                </c:pt>
                <c:pt idx="437">
                  <c:v>17319</c:v>
                </c:pt>
                <c:pt idx="438">
                  <c:v>17349</c:v>
                </c:pt>
                <c:pt idx="439">
                  <c:v>17380</c:v>
                </c:pt>
                <c:pt idx="440">
                  <c:v>17411</c:v>
                </c:pt>
                <c:pt idx="441">
                  <c:v>17441</c:v>
                </c:pt>
                <c:pt idx="442">
                  <c:v>17472</c:v>
                </c:pt>
                <c:pt idx="443">
                  <c:v>17502</c:v>
                </c:pt>
                <c:pt idx="444">
                  <c:v>17533</c:v>
                </c:pt>
                <c:pt idx="445">
                  <c:v>17564</c:v>
                </c:pt>
                <c:pt idx="446">
                  <c:v>17593</c:v>
                </c:pt>
                <c:pt idx="447">
                  <c:v>17624</c:v>
                </c:pt>
                <c:pt idx="448">
                  <c:v>17654</c:v>
                </c:pt>
                <c:pt idx="449">
                  <c:v>17685</c:v>
                </c:pt>
                <c:pt idx="450">
                  <c:v>17715</c:v>
                </c:pt>
                <c:pt idx="451">
                  <c:v>17746</c:v>
                </c:pt>
                <c:pt idx="452">
                  <c:v>17777</c:v>
                </c:pt>
                <c:pt idx="453">
                  <c:v>17807</c:v>
                </c:pt>
                <c:pt idx="454">
                  <c:v>17838</c:v>
                </c:pt>
                <c:pt idx="455">
                  <c:v>17868</c:v>
                </c:pt>
                <c:pt idx="456">
                  <c:v>17899</c:v>
                </c:pt>
                <c:pt idx="457">
                  <c:v>17930</c:v>
                </c:pt>
                <c:pt idx="458">
                  <c:v>17958</c:v>
                </c:pt>
                <c:pt idx="459">
                  <c:v>17989</c:v>
                </c:pt>
                <c:pt idx="460">
                  <c:v>18019</c:v>
                </c:pt>
                <c:pt idx="461">
                  <c:v>18050</c:v>
                </c:pt>
                <c:pt idx="462">
                  <c:v>18080</c:v>
                </c:pt>
                <c:pt idx="463">
                  <c:v>18111</c:v>
                </c:pt>
                <c:pt idx="464">
                  <c:v>18142</c:v>
                </c:pt>
                <c:pt idx="465">
                  <c:v>18172</c:v>
                </c:pt>
                <c:pt idx="466">
                  <c:v>18203</c:v>
                </c:pt>
                <c:pt idx="467">
                  <c:v>18233</c:v>
                </c:pt>
                <c:pt idx="468">
                  <c:v>18264</c:v>
                </c:pt>
                <c:pt idx="469">
                  <c:v>18295</c:v>
                </c:pt>
                <c:pt idx="470">
                  <c:v>18323</c:v>
                </c:pt>
                <c:pt idx="471">
                  <c:v>18354</c:v>
                </c:pt>
                <c:pt idx="472">
                  <c:v>18384</c:v>
                </c:pt>
                <c:pt idx="473">
                  <c:v>18415</c:v>
                </c:pt>
                <c:pt idx="474">
                  <c:v>18445</c:v>
                </c:pt>
                <c:pt idx="475">
                  <c:v>18476</c:v>
                </c:pt>
                <c:pt idx="476">
                  <c:v>18507</c:v>
                </c:pt>
                <c:pt idx="477">
                  <c:v>18537</c:v>
                </c:pt>
                <c:pt idx="478">
                  <c:v>18568</c:v>
                </c:pt>
                <c:pt idx="479">
                  <c:v>18598</c:v>
                </c:pt>
                <c:pt idx="480">
                  <c:v>18629</c:v>
                </c:pt>
                <c:pt idx="481">
                  <c:v>18660</c:v>
                </c:pt>
                <c:pt idx="482">
                  <c:v>18688</c:v>
                </c:pt>
                <c:pt idx="483">
                  <c:v>18719</c:v>
                </c:pt>
                <c:pt idx="484">
                  <c:v>18749</c:v>
                </c:pt>
                <c:pt idx="485">
                  <c:v>18780</c:v>
                </c:pt>
                <c:pt idx="486">
                  <c:v>18810</c:v>
                </c:pt>
                <c:pt idx="487">
                  <c:v>18841</c:v>
                </c:pt>
                <c:pt idx="488">
                  <c:v>18872</c:v>
                </c:pt>
                <c:pt idx="489">
                  <c:v>18902</c:v>
                </c:pt>
                <c:pt idx="490">
                  <c:v>18933</c:v>
                </c:pt>
                <c:pt idx="491">
                  <c:v>18963</c:v>
                </c:pt>
                <c:pt idx="492">
                  <c:v>18994</c:v>
                </c:pt>
                <c:pt idx="493">
                  <c:v>19025</c:v>
                </c:pt>
                <c:pt idx="494">
                  <c:v>19054</c:v>
                </c:pt>
                <c:pt idx="495">
                  <c:v>19085</c:v>
                </c:pt>
                <c:pt idx="496">
                  <c:v>19115</c:v>
                </c:pt>
                <c:pt idx="497">
                  <c:v>19146</c:v>
                </c:pt>
                <c:pt idx="498">
                  <c:v>19176</c:v>
                </c:pt>
                <c:pt idx="499">
                  <c:v>19207</c:v>
                </c:pt>
                <c:pt idx="500">
                  <c:v>19238</c:v>
                </c:pt>
                <c:pt idx="501">
                  <c:v>19268</c:v>
                </c:pt>
                <c:pt idx="502">
                  <c:v>19299</c:v>
                </c:pt>
                <c:pt idx="503">
                  <c:v>19329</c:v>
                </c:pt>
                <c:pt idx="504">
                  <c:v>19360</c:v>
                </c:pt>
                <c:pt idx="505">
                  <c:v>19391</c:v>
                </c:pt>
                <c:pt idx="506">
                  <c:v>19419</c:v>
                </c:pt>
                <c:pt idx="507">
                  <c:v>19450</c:v>
                </c:pt>
                <c:pt idx="508">
                  <c:v>19480</c:v>
                </c:pt>
                <c:pt idx="509">
                  <c:v>19511</c:v>
                </c:pt>
                <c:pt idx="510">
                  <c:v>19541</c:v>
                </c:pt>
                <c:pt idx="511">
                  <c:v>19572</c:v>
                </c:pt>
                <c:pt idx="512">
                  <c:v>19603</c:v>
                </c:pt>
                <c:pt idx="513">
                  <c:v>19633</c:v>
                </c:pt>
                <c:pt idx="514">
                  <c:v>19664</c:v>
                </c:pt>
                <c:pt idx="515">
                  <c:v>19694</c:v>
                </c:pt>
                <c:pt idx="516">
                  <c:v>19725</c:v>
                </c:pt>
                <c:pt idx="517">
                  <c:v>19756</c:v>
                </c:pt>
                <c:pt idx="518">
                  <c:v>19784</c:v>
                </c:pt>
                <c:pt idx="519">
                  <c:v>19815</c:v>
                </c:pt>
                <c:pt idx="520">
                  <c:v>19845</c:v>
                </c:pt>
                <c:pt idx="521">
                  <c:v>19876</c:v>
                </c:pt>
                <c:pt idx="522">
                  <c:v>19906</c:v>
                </c:pt>
                <c:pt idx="523">
                  <c:v>19937</c:v>
                </c:pt>
                <c:pt idx="524">
                  <c:v>19968</c:v>
                </c:pt>
                <c:pt idx="525">
                  <c:v>19998</c:v>
                </c:pt>
                <c:pt idx="526">
                  <c:v>20029</c:v>
                </c:pt>
                <c:pt idx="527">
                  <c:v>20059</c:v>
                </c:pt>
                <c:pt idx="528">
                  <c:v>20090</c:v>
                </c:pt>
                <c:pt idx="529">
                  <c:v>20121</c:v>
                </c:pt>
                <c:pt idx="530">
                  <c:v>20149</c:v>
                </c:pt>
                <c:pt idx="531">
                  <c:v>20180</c:v>
                </c:pt>
                <c:pt idx="532">
                  <c:v>20210</c:v>
                </c:pt>
                <c:pt idx="533">
                  <c:v>20241</c:v>
                </c:pt>
                <c:pt idx="534">
                  <c:v>20271</c:v>
                </c:pt>
                <c:pt idx="535">
                  <c:v>20302</c:v>
                </c:pt>
                <c:pt idx="536">
                  <c:v>20333</c:v>
                </c:pt>
                <c:pt idx="537">
                  <c:v>20363</c:v>
                </c:pt>
                <c:pt idx="538">
                  <c:v>20394</c:v>
                </c:pt>
                <c:pt idx="539">
                  <c:v>20424</c:v>
                </c:pt>
                <c:pt idx="540">
                  <c:v>20455</c:v>
                </c:pt>
                <c:pt idx="541">
                  <c:v>20486</c:v>
                </c:pt>
                <c:pt idx="542">
                  <c:v>20515</c:v>
                </c:pt>
                <c:pt idx="543">
                  <c:v>20546</c:v>
                </c:pt>
                <c:pt idx="544">
                  <c:v>20576</c:v>
                </c:pt>
                <c:pt idx="545">
                  <c:v>20607</c:v>
                </c:pt>
                <c:pt idx="546">
                  <c:v>20637</c:v>
                </c:pt>
                <c:pt idx="547">
                  <c:v>20668</c:v>
                </c:pt>
                <c:pt idx="548">
                  <c:v>20699</c:v>
                </c:pt>
                <c:pt idx="549">
                  <c:v>20729</c:v>
                </c:pt>
                <c:pt idx="550">
                  <c:v>20760</c:v>
                </c:pt>
                <c:pt idx="551">
                  <c:v>20790</c:v>
                </c:pt>
                <c:pt idx="552">
                  <c:v>20821</c:v>
                </c:pt>
                <c:pt idx="553">
                  <c:v>20852</c:v>
                </c:pt>
                <c:pt idx="554">
                  <c:v>20880</c:v>
                </c:pt>
                <c:pt idx="555">
                  <c:v>20911</c:v>
                </c:pt>
                <c:pt idx="556">
                  <c:v>20941</c:v>
                </c:pt>
                <c:pt idx="557">
                  <c:v>20972</c:v>
                </c:pt>
                <c:pt idx="558">
                  <c:v>21002</c:v>
                </c:pt>
                <c:pt idx="559">
                  <c:v>21033</c:v>
                </c:pt>
                <c:pt idx="560">
                  <c:v>21064</c:v>
                </c:pt>
                <c:pt idx="561">
                  <c:v>21094</c:v>
                </c:pt>
                <c:pt idx="562">
                  <c:v>21125</c:v>
                </c:pt>
                <c:pt idx="563">
                  <c:v>21155</c:v>
                </c:pt>
                <c:pt idx="564">
                  <c:v>21186</c:v>
                </c:pt>
                <c:pt idx="565">
                  <c:v>21217</c:v>
                </c:pt>
                <c:pt idx="566">
                  <c:v>21245</c:v>
                </c:pt>
                <c:pt idx="567">
                  <c:v>21276</c:v>
                </c:pt>
                <c:pt idx="568">
                  <c:v>21306</c:v>
                </c:pt>
                <c:pt idx="569">
                  <c:v>21337</c:v>
                </c:pt>
                <c:pt idx="570">
                  <c:v>21367</c:v>
                </c:pt>
                <c:pt idx="571">
                  <c:v>21398</c:v>
                </c:pt>
                <c:pt idx="572">
                  <c:v>21429</c:v>
                </c:pt>
                <c:pt idx="573">
                  <c:v>21459</c:v>
                </c:pt>
                <c:pt idx="574">
                  <c:v>21490</c:v>
                </c:pt>
                <c:pt idx="575">
                  <c:v>21520</c:v>
                </c:pt>
                <c:pt idx="576">
                  <c:v>21551</c:v>
                </c:pt>
                <c:pt idx="577">
                  <c:v>21582</c:v>
                </c:pt>
                <c:pt idx="578">
                  <c:v>21610</c:v>
                </c:pt>
                <c:pt idx="579">
                  <c:v>21641</c:v>
                </c:pt>
                <c:pt idx="580">
                  <c:v>21671</c:v>
                </c:pt>
                <c:pt idx="581">
                  <c:v>21702</c:v>
                </c:pt>
                <c:pt idx="582">
                  <c:v>21732</c:v>
                </c:pt>
                <c:pt idx="583">
                  <c:v>21763</c:v>
                </c:pt>
                <c:pt idx="584">
                  <c:v>21794</c:v>
                </c:pt>
                <c:pt idx="585">
                  <c:v>21824</c:v>
                </c:pt>
                <c:pt idx="586">
                  <c:v>21855</c:v>
                </c:pt>
                <c:pt idx="587">
                  <c:v>21885</c:v>
                </c:pt>
                <c:pt idx="588">
                  <c:v>21916</c:v>
                </c:pt>
                <c:pt idx="589">
                  <c:v>21947</c:v>
                </c:pt>
                <c:pt idx="590">
                  <c:v>21976</c:v>
                </c:pt>
                <c:pt idx="591">
                  <c:v>22007</c:v>
                </c:pt>
                <c:pt idx="592">
                  <c:v>22037</c:v>
                </c:pt>
                <c:pt idx="593">
                  <c:v>22068</c:v>
                </c:pt>
                <c:pt idx="594">
                  <c:v>22098</c:v>
                </c:pt>
                <c:pt idx="595">
                  <c:v>22129</c:v>
                </c:pt>
                <c:pt idx="596">
                  <c:v>22160</c:v>
                </c:pt>
                <c:pt idx="597">
                  <c:v>22190</c:v>
                </c:pt>
                <c:pt idx="598">
                  <c:v>22221</c:v>
                </c:pt>
                <c:pt idx="599">
                  <c:v>22251</c:v>
                </c:pt>
                <c:pt idx="600">
                  <c:v>22282</c:v>
                </c:pt>
                <c:pt idx="601">
                  <c:v>22313</c:v>
                </c:pt>
                <c:pt idx="602">
                  <c:v>22341</c:v>
                </c:pt>
                <c:pt idx="603">
                  <c:v>22372</c:v>
                </c:pt>
                <c:pt idx="604">
                  <c:v>22402</c:v>
                </c:pt>
                <c:pt idx="605">
                  <c:v>22433</c:v>
                </c:pt>
                <c:pt idx="606">
                  <c:v>22463</c:v>
                </c:pt>
                <c:pt idx="607">
                  <c:v>22494</c:v>
                </c:pt>
                <c:pt idx="608">
                  <c:v>22525</c:v>
                </c:pt>
                <c:pt idx="609">
                  <c:v>22555</c:v>
                </c:pt>
                <c:pt idx="610">
                  <c:v>22586</c:v>
                </c:pt>
                <c:pt idx="611">
                  <c:v>22616</c:v>
                </c:pt>
                <c:pt idx="612">
                  <c:v>22647</c:v>
                </c:pt>
                <c:pt idx="613">
                  <c:v>22678</c:v>
                </c:pt>
                <c:pt idx="614">
                  <c:v>22706</c:v>
                </c:pt>
                <c:pt idx="615">
                  <c:v>22737</c:v>
                </c:pt>
                <c:pt idx="616">
                  <c:v>22767</c:v>
                </c:pt>
                <c:pt idx="617">
                  <c:v>22798</c:v>
                </c:pt>
                <c:pt idx="618">
                  <c:v>22828</c:v>
                </c:pt>
                <c:pt idx="619">
                  <c:v>22859</c:v>
                </c:pt>
                <c:pt idx="620">
                  <c:v>22890</c:v>
                </c:pt>
                <c:pt idx="621">
                  <c:v>22920</c:v>
                </c:pt>
                <c:pt idx="622">
                  <c:v>22951</c:v>
                </c:pt>
                <c:pt idx="623">
                  <c:v>22981</c:v>
                </c:pt>
                <c:pt idx="624">
                  <c:v>23012</c:v>
                </c:pt>
                <c:pt idx="625">
                  <c:v>23043</c:v>
                </c:pt>
                <c:pt idx="626">
                  <c:v>23071</c:v>
                </c:pt>
                <c:pt idx="627">
                  <c:v>23102</c:v>
                </c:pt>
                <c:pt idx="628">
                  <c:v>23132</c:v>
                </c:pt>
                <c:pt idx="629">
                  <c:v>23163</c:v>
                </c:pt>
                <c:pt idx="630">
                  <c:v>23193</c:v>
                </c:pt>
                <c:pt idx="631">
                  <c:v>23224</c:v>
                </c:pt>
                <c:pt idx="632">
                  <c:v>23255</c:v>
                </c:pt>
                <c:pt idx="633">
                  <c:v>23285</c:v>
                </c:pt>
                <c:pt idx="634">
                  <c:v>23316</c:v>
                </c:pt>
                <c:pt idx="635">
                  <c:v>23346</c:v>
                </c:pt>
                <c:pt idx="636">
                  <c:v>23377</c:v>
                </c:pt>
                <c:pt idx="637">
                  <c:v>23408</c:v>
                </c:pt>
                <c:pt idx="638">
                  <c:v>23437</c:v>
                </c:pt>
                <c:pt idx="639">
                  <c:v>23468</c:v>
                </c:pt>
                <c:pt idx="640">
                  <c:v>23498</c:v>
                </c:pt>
                <c:pt idx="641">
                  <c:v>23529</c:v>
                </c:pt>
                <c:pt idx="642">
                  <c:v>23559</c:v>
                </c:pt>
                <c:pt idx="643">
                  <c:v>23590</c:v>
                </c:pt>
                <c:pt idx="644">
                  <c:v>23621</c:v>
                </c:pt>
                <c:pt idx="645">
                  <c:v>23651</c:v>
                </c:pt>
                <c:pt idx="646">
                  <c:v>23682</c:v>
                </c:pt>
                <c:pt idx="647">
                  <c:v>23712</c:v>
                </c:pt>
                <c:pt idx="648">
                  <c:v>23743</c:v>
                </c:pt>
                <c:pt idx="649">
                  <c:v>23774</c:v>
                </c:pt>
                <c:pt idx="650">
                  <c:v>23802</c:v>
                </c:pt>
                <c:pt idx="651">
                  <c:v>23833</c:v>
                </c:pt>
                <c:pt idx="652">
                  <c:v>23863</c:v>
                </c:pt>
                <c:pt idx="653">
                  <c:v>23894</c:v>
                </c:pt>
                <c:pt idx="654">
                  <c:v>23924</c:v>
                </c:pt>
                <c:pt idx="655">
                  <c:v>23955</c:v>
                </c:pt>
                <c:pt idx="656">
                  <c:v>23986</c:v>
                </c:pt>
                <c:pt idx="657">
                  <c:v>24016</c:v>
                </c:pt>
                <c:pt idx="658">
                  <c:v>24047</c:v>
                </c:pt>
                <c:pt idx="659">
                  <c:v>24077</c:v>
                </c:pt>
                <c:pt idx="660">
                  <c:v>24108</c:v>
                </c:pt>
                <c:pt idx="661">
                  <c:v>24139</c:v>
                </c:pt>
                <c:pt idx="662">
                  <c:v>24167</c:v>
                </c:pt>
                <c:pt idx="663">
                  <c:v>24198</c:v>
                </c:pt>
                <c:pt idx="664">
                  <c:v>24228</c:v>
                </c:pt>
                <c:pt idx="665">
                  <c:v>24259</c:v>
                </c:pt>
                <c:pt idx="666">
                  <c:v>24289</c:v>
                </c:pt>
                <c:pt idx="667">
                  <c:v>24320</c:v>
                </c:pt>
                <c:pt idx="668">
                  <c:v>24351</c:v>
                </c:pt>
                <c:pt idx="669">
                  <c:v>24381</c:v>
                </c:pt>
                <c:pt idx="670">
                  <c:v>24412</c:v>
                </c:pt>
                <c:pt idx="671">
                  <c:v>24442</c:v>
                </c:pt>
                <c:pt idx="672">
                  <c:v>24473</c:v>
                </c:pt>
                <c:pt idx="673">
                  <c:v>24504</c:v>
                </c:pt>
                <c:pt idx="674">
                  <c:v>24532</c:v>
                </c:pt>
                <c:pt idx="675">
                  <c:v>24563</c:v>
                </c:pt>
                <c:pt idx="676">
                  <c:v>24593</c:v>
                </c:pt>
                <c:pt idx="677">
                  <c:v>24624</c:v>
                </c:pt>
                <c:pt idx="678">
                  <c:v>24654</c:v>
                </c:pt>
                <c:pt idx="679">
                  <c:v>24685</c:v>
                </c:pt>
                <c:pt idx="680">
                  <c:v>24716</c:v>
                </c:pt>
                <c:pt idx="681">
                  <c:v>24746</c:v>
                </c:pt>
                <c:pt idx="682">
                  <c:v>24777</c:v>
                </c:pt>
                <c:pt idx="683">
                  <c:v>24807</c:v>
                </c:pt>
                <c:pt idx="684">
                  <c:v>24838</c:v>
                </c:pt>
                <c:pt idx="685">
                  <c:v>24869</c:v>
                </c:pt>
                <c:pt idx="686">
                  <c:v>24898</c:v>
                </c:pt>
                <c:pt idx="687">
                  <c:v>24929</c:v>
                </c:pt>
                <c:pt idx="688">
                  <c:v>24959</c:v>
                </c:pt>
                <c:pt idx="689">
                  <c:v>24990</c:v>
                </c:pt>
                <c:pt idx="690">
                  <c:v>25020</c:v>
                </c:pt>
                <c:pt idx="691">
                  <c:v>25051</c:v>
                </c:pt>
                <c:pt idx="692">
                  <c:v>25082</c:v>
                </c:pt>
                <c:pt idx="693">
                  <c:v>25112</c:v>
                </c:pt>
                <c:pt idx="694">
                  <c:v>25143</c:v>
                </c:pt>
                <c:pt idx="695">
                  <c:v>25173</c:v>
                </c:pt>
                <c:pt idx="696">
                  <c:v>25204</c:v>
                </c:pt>
                <c:pt idx="697">
                  <c:v>25235</c:v>
                </c:pt>
                <c:pt idx="698">
                  <c:v>25263</c:v>
                </c:pt>
                <c:pt idx="699">
                  <c:v>25294</c:v>
                </c:pt>
                <c:pt idx="700">
                  <c:v>25324</c:v>
                </c:pt>
                <c:pt idx="701">
                  <c:v>25355</c:v>
                </c:pt>
                <c:pt idx="702">
                  <c:v>25385</c:v>
                </c:pt>
                <c:pt idx="703">
                  <c:v>25416</c:v>
                </c:pt>
                <c:pt idx="704">
                  <c:v>25447</c:v>
                </c:pt>
                <c:pt idx="705">
                  <c:v>25477</c:v>
                </c:pt>
                <c:pt idx="706">
                  <c:v>25508</c:v>
                </c:pt>
                <c:pt idx="707">
                  <c:v>25538</c:v>
                </c:pt>
                <c:pt idx="708">
                  <c:v>25569</c:v>
                </c:pt>
                <c:pt idx="709">
                  <c:v>25600</c:v>
                </c:pt>
                <c:pt idx="710">
                  <c:v>25628</c:v>
                </c:pt>
                <c:pt idx="711">
                  <c:v>25659</c:v>
                </c:pt>
                <c:pt idx="712">
                  <c:v>25689</c:v>
                </c:pt>
                <c:pt idx="713">
                  <c:v>25720</c:v>
                </c:pt>
                <c:pt idx="714">
                  <c:v>25750</c:v>
                </c:pt>
                <c:pt idx="715">
                  <c:v>25781</c:v>
                </c:pt>
                <c:pt idx="716">
                  <c:v>25812</c:v>
                </c:pt>
                <c:pt idx="717">
                  <c:v>25842</c:v>
                </c:pt>
                <c:pt idx="718">
                  <c:v>25873</c:v>
                </c:pt>
                <c:pt idx="719">
                  <c:v>25903</c:v>
                </c:pt>
                <c:pt idx="720">
                  <c:v>25934</c:v>
                </c:pt>
                <c:pt idx="721">
                  <c:v>25965</c:v>
                </c:pt>
                <c:pt idx="722">
                  <c:v>25993</c:v>
                </c:pt>
                <c:pt idx="723">
                  <c:v>26024</c:v>
                </c:pt>
                <c:pt idx="724">
                  <c:v>26054</c:v>
                </c:pt>
                <c:pt idx="725">
                  <c:v>26085</c:v>
                </c:pt>
                <c:pt idx="726">
                  <c:v>26115</c:v>
                </c:pt>
                <c:pt idx="727">
                  <c:v>26146</c:v>
                </c:pt>
                <c:pt idx="728">
                  <c:v>26177</c:v>
                </c:pt>
                <c:pt idx="729">
                  <c:v>26207</c:v>
                </c:pt>
                <c:pt idx="730">
                  <c:v>26238</c:v>
                </c:pt>
                <c:pt idx="731">
                  <c:v>26268</c:v>
                </c:pt>
                <c:pt idx="732">
                  <c:v>26299</c:v>
                </c:pt>
                <c:pt idx="733">
                  <c:v>26330</c:v>
                </c:pt>
                <c:pt idx="734">
                  <c:v>26359</c:v>
                </c:pt>
                <c:pt idx="735">
                  <c:v>26390</c:v>
                </c:pt>
                <c:pt idx="736">
                  <c:v>26420</c:v>
                </c:pt>
                <c:pt idx="737">
                  <c:v>26451</c:v>
                </c:pt>
                <c:pt idx="738">
                  <c:v>26481</c:v>
                </c:pt>
                <c:pt idx="739">
                  <c:v>26512</c:v>
                </c:pt>
                <c:pt idx="740">
                  <c:v>26543</c:v>
                </c:pt>
                <c:pt idx="741">
                  <c:v>26573</c:v>
                </c:pt>
                <c:pt idx="742">
                  <c:v>26604</c:v>
                </c:pt>
                <c:pt idx="743">
                  <c:v>26634</c:v>
                </c:pt>
                <c:pt idx="744">
                  <c:v>26665</c:v>
                </c:pt>
                <c:pt idx="745">
                  <c:v>26696</c:v>
                </c:pt>
                <c:pt idx="746">
                  <c:v>26724</c:v>
                </c:pt>
                <c:pt idx="747">
                  <c:v>26755</c:v>
                </c:pt>
                <c:pt idx="748">
                  <c:v>26785</c:v>
                </c:pt>
                <c:pt idx="749">
                  <c:v>26816</c:v>
                </c:pt>
                <c:pt idx="750">
                  <c:v>26846</c:v>
                </c:pt>
                <c:pt idx="751">
                  <c:v>26877</c:v>
                </c:pt>
                <c:pt idx="752">
                  <c:v>26908</c:v>
                </c:pt>
                <c:pt idx="753">
                  <c:v>26938</c:v>
                </c:pt>
                <c:pt idx="754">
                  <c:v>26969</c:v>
                </c:pt>
                <c:pt idx="755">
                  <c:v>26999</c:v>
                </c:pt>
                <c:pt idx="756">
                  <c:v>27030</c:v>
                </c:pt>
                <c:pt idx="757">
                  <c:v>27061</c:v>
                </c:pt>
                <c:pt idx="758">
                  <c:v>27089</c:v>
                </c:pt>
                <c:pt idx="759">
                  <c:v>27120</c:v>
                </c:pt>
                <c:pt idx="760">
                  <c:v>27150</c:v>
                </c:pt>
                <c:pt idx="761">
                  <c:v>27181</c:v>
                </c:pt>
                <c:pt idx="762">
                  <c:v>27211</c:v>
                </c:pt>
                <c:pt idx="763">
                  <c:v>27242</c:v>
                </c:pt>
                <c:pt idx="764">
                  <c:v>27273</c:v>
                </c:pt>
                <c:pt idx="765">
                  <c:v>27303</c:v>
                </c:pt>
                <c:pt idx="766">
                  <c:v>27334</c:v>
                </c:pt>
                <c:pt idx="767">
                  <c:v>27364</c:v>
                </c:pt>
                <c:pt idx="768">
                  <c:v>27395</c:v>
                </c:pt>
                <c:pt idx="769">
                  <c:v>27426</c:v>
                </c:pt>
                <c:pt idx="770">
                  <c:v>27454</c:v>
                </c:pt>
                <c:pt idx="771">
                  <c:v>27485</c:v>
                </c:pt>
                <c:pt idx="772">
                  <c:v>27515</c:v>
                </c:pt>
                <c:pt idx="773">
                  <c:v>27546</c:v>
                </c:pt>
                <c:pt idx="774">
                  <c:v>27576</c:v>
                </c:pt>
                <c:pt idx="775">
                  <c:v>27607</c:v>
                </c:pt>
                <c:pt idx="776">
                  <c:v>27638</c:v>
                </c:pt>
                <c:pt idx="777">
                  <c:v>27668</c:v>
                </c:pt>
                <c:pt idx="778">
                  <c:v>27699</c:v>
                </c:pt>
                <c:pt idx="779">
                  <c:v>27729</c:v>
                </c:pt>
                <c:pt idx="780">
                  <c:v>27760</c:v>
                </c:pt>
                <c:pt idx="781">
                  <c:v>27791</c:v>
                </c:pt>
                <c:pt idx="782">
                  <c:v>27820</c:v>
                </c:pt>
                <c:pt idx="783">
                  <c:v>27851</c:v>
                </c:pt>
                <c:pt idx="784">
                  <c:v>27881</c:v>
                </c:pt>
                <c:pt idx="785">
                  <c:v>27912</c:v>
                </c:pt>
                <c:pt idx="786">
                  <c:v>27942</c:v>
                </c:pt>
                <c:pt idx="787">
                  <c:v>27973</c:v>
                </c:pt>
                <c:pt idx="788">
                  <c:v>28004</c:v>
                </c:pt>
                <c:pt idx="789">
                  <c:v>28034</c:v>
                </c:pt>
                <c:pt idx="790">
                  <c:v>28065</c:v>
                </c:pt>
                <c:pt idx="791">
                  <c:v>28095</c:v>
                </c:pt>
                <c:pt idx="792">
                  <c:v>28126</c:v>
                </c:pt>
                <c:pt idx="793">
                  <c:v>28157</c:v>
                </c:pt>
                <c:pt idx="794">
                  <c:v>28185</c:v>
                </c:pt>
                <c:pt idx="795">
                  <c:v>28216</c:v>
                </c:pt>
                <c:pt idx="796">
                  <c:v>28246</c:v>
                </c:pt>
                <c:pt idx="797">
                  <c:v>28277</c:v>
                </c:pt>
                <c:pt idx="798">
                  <c:v>28307</c:v>
                </c:pt>
                <c:pt idx="799">
                  <c:v>28338</c:v>
                </c:pt>
                <c:pt idx="800">
                  <c:v>28369</c:v>
                </c:pt>
                <c:pt idx="801">
                  <c:v>28399</c:v>
                </c:pt>
                <c:pt idx="802">
                  <c:v>28430</c:v>
                </c:pt>
                <c:pt idx="803">
                  <c:v>28460</c:v>
                </c:pt>
                <c:pt idx="804">
                  <c:v>28491</c:v>
                </c:pt>
                <c:pt idx="805">
                  <c:v>28522</c:v>
                </c:pt>
                <c:pt idx="806">
                  <c:v>28550</c:v>
                </c:pt>
                <c:pt idx="807">
                  <c:v>28581</c:v>
                </c:pt>
                <c:pt idx="808">
                  <c:v>28611</c:v>
                </c:pt>
                <c:pt idx="809">
                  <c:v>28642</c:v>
                </c:pt>
                <c:pt idx="810">
                  <c:v>28672</c:v>
                </c:pt>
                <c:pt idx="811">
                  <c:v>28703</c:v>
                </c:pt>
                <c:pt idx="812">
                  <c:v>28734</c:v>
                </c:pt>
                <c:pt idx="813">
                  <c:v>28764</c:v>
                </c:pt>
                <c:pt idx="814">
                  <c:v>28795</c:v>
                </c:pt>
                <c:pt idx="815">
                  <c:v>28825</c:v>
                </c:pt>
                <c:pt idx="816">
                  <c:v>28856</c:v>
                </c:pt>
                <c:pt idx="817">
                  <c:v>28887</c:v>
                </c:pt>
                <c:pt idx="818">
                  <c:v>28915</c:v>
                </c:pt>
                <c:pt idx="819">
                  <c:v>28946</c:v>
                </c:pt>
                <c:pt idx="820">
                  <c:v>28976</c:v>
                </c:pt>
                <c:pt idx="821">
                  <c:v>29007</c:v>
                </c:pt>
                <c:pt idx="822">
                  <c:v>29037</c:v>
                </c:pt>
                <c:pt idx="823">
                  <c:v>29068</c:v>
                </c:pt>
                <c:pt idx="824">
                  <c:v>29099</c:v>
                </c:pt>
                <c:pt idx="825">
                  <c:v>29129</c:v>
                </c:pt>
                <c:pt idx="826">
                  <c:v>29160</c:v>
                </c:pt>
                <c:pt idx="827">
                  <c:v>29190</c:v>
                </c:pt>
                <c:pt idx="828">
                  <c:v>29221</c:v>
                </c:pt>
                <c:pt idx="829">
                  <c:v>29252</c:v>
                </c:pt>
                <c:pt idx="830">
                  <c:v>29281</c:v>
                </c:pt>
                <c:pt idx="831">
                  <c:v>29312</c:v>
                </c:pt>
                <c:pt idx="832">
                  <c:v>29342</c:v>
                </c:pt>
                <c:pt idx="833">
                  <c:v>29373</c:v>
                </c:pt>
                <c:pt idx="834">
                  <c:v>29403</c:v>
                </c:pt>
                <c:pt idx="835">
                  <c:v>29434</c:v>
                </c:pt>
                <c:pt idx="836">
                  <c:v>29465</c:v>
                </c:pt>
                <c:pt idx="837">
                  <c:v>29495</c:v>
                </c:pt>
                <c:pt idx="838">
                  <c:v>29526</c:v>
                </c:pt>
                <c:pt idx="839">
                  <c:v>29556</c:v>
                </c:pt>
                <c:pt idx="840">
                  <c:v>29587</c:v>
                </c:pt>
                <c:pt idx="841">
                  <c:v>29618</c:v>
                </c:pt>
                <c:pt idx="842">
                  <c:v>29646</c:v>
                </c:pt>
                <c:pt idx="843">
                  <c:v>29677</c:v>
                </c:pt>
                <c:pt idx="844">
                  <c:v>29707</c:v>
                </c:pt>
                <c:pt idx="845">
                  <c:v>29738</c:v>
                </c:pt>
                <c:pt idx="846">
                  <c:v>29768</c:v>
                </c:pt>
                <c:pt idx="847">
                  <c:v>29799</c:v>
                </c:pt>
                <c:pt idx="848">
                  <c:v>29830</c:v>
                </c:pt>
                <c:pt idx="849">
                  <c:v>29860</c:v>
                </c:pt>
                <c:pt idx="850">
                  <c:v>29891</c:v>
                </c:pt>
                <c:pt idx="851">
                  <c:v>29921</c:v>
                </c:pt>
                <c:pt idx="852">
                  <c:v>29952</c:v>
                </c:pt>
                <c:pt idx="853">
                  <c:v>29983</c:v>
                </c:pt>
                <c:pt idx="854">
                  <c:v>30011</c:v>
                </c:pt>
                <c:pt idx="855">
                  <c:v>30042</c:v>
                </c:pt>
                <c:pt idx="856">
                  <c:v>30072</c:v>
                </c:pt>
                <c:pt idx="857">
                  <c:v>30103</c:v>
                </c:pt>
                <c:pt idx="858">
                  <c:v>30133</c:v>
                </c:pt>
                <c:pt idx="859">
                  <c:v>30164</c:v>
                </c:pt>
                <c:pt idx="860">
                  <c:v>30195</c:v>
                </c:pt>
                <c:pt idx="861">
                  <c:v>30225</c:v>
                </c:pt>
                <c:pt idx="862">
                  <c:v>30256</c:v>
                </c:pt>
                <c:pt idx="863">
                  <c:v>30286</c:v>
                </c:pt>
                <c:pt idx="864">
                  <c:v>30317</c:v>
                </c:pt>
                <c:pt idx="865">
                  <c:v>30348</c:v>
                </c:pt>
                <c:pt idx="866">
                  <c:v>30376</c:v>
                </c:pt>
                <c:pt idx="867">
                  <c:v>30407</c:v>
                </c:pt>
                <c:pt idx="868">
                  <c:v>30437</c:v>
                </c:pt>
                <c:pt idx="869">
                  <c:v>30468</c:v>
                </c:pt>
                <c:pt idx="870">
                  <c:v>30498</c:v>
                </c:pt>
                <c:pt idx="871">
                  <c:v>30529</c:v>
                </c:pt>
                <c:pt idx="872">
                  <c:v>30560</c:v>
                </c:pt>
                <c:pt idx="873">
                  <c:v>30590</c:v>
                </c:pt>
                <c:pt idx="874">
                  <c:v>30621</c:v>
                </c:pt>
                <c:pt idx="875">
                  <c:v>30651</c:v>
                </c:pt>
                <c:pt idx="876">
                  <c:v>30682</c:v>
                </c:pt>
                <c:pt idx="877">
                  <c:v>30713</c:v>
                </c:pt>
                <c:pt idx="878">
                  <c:v>30742</c:v>
                </c:pt>
                <c:pt idx="879">
                  <c:v>30773</c:v>
                </c:pt>
                <c:pt idx="880">
                  <c:v>30803</c:v>
                </c:pt>
                <c:pt idx="881">
                  <c:v>30834</c:v>
                </c:pt>
                <c:pt idx="882">
                  <c:v>30864</c:v>
                </c:pt>
                <c:pt idx="883">
                  <c:v>30895</c:v>
                </c:pt>
                <c:pt idx="884">
                  <c:v>30926</c:v>
                </c:pt>
                <c:pt idx="885">
                  <c:v>30956</c:v>
                </c:pt>
                <c:pt idx="886">
                  <c:v>30987</c:v>
                </c:pt>
                <c:pt idx="887">
                  <c:v>31017</c:v>
                </c:pt>
                <c:pt idx="888">
                  <c:v>31048</c:v>
                </c:pt>
                <c:pt idx="889">
                  <c:v>31079</c:v>
                </c:pt>
                <c:pt idx="890">
                  <c:v>31107</c:v>
                </c:pt>
                <c:pt idx="891">
                  <c:v>31138</c:v>
                </c:pt>
                <c:pt idx="892">
                  <c:v>31168</c:v>
                </c:pt>
                <c:pt idx="893">
                  <c:v>31199</c:v>
                </c:pt>
                <c:pt idx="894">
                  <c:v>31229</c:v>
                </c:pt>
                <c:pt idx="895">
                  <c:v>31260</c:v>
                </c:pt>
                <c:pt idx="896">
                  <c:v>31291</c:v>
                </c:pt>
                <c:pt idx="897">
                  <c:v>31321</c:v>
                </c:pt>
                <c:pt idx="898">
                  <c:v>31352</c:v>
                </c:pt>
                <c:pt idx="899">
                  <c:v>31382</c:v>
                </c:pt>
                <c:pt idx="900">
                  <c:v>31413</c:v>
                </c:pt>
                <c:pt idx="901">
                  <c:v>31444</c:v>
                </c:pt>
                <c:pt idx="902">
                  <c:v>31472</c:v>
                </c:pt>
                <c:pt idx="903">
                  <c:v>31503</c:v>
                </c:pt>
                <c:pt idx="904">
                  <c:v>31533</c:v>
                </c:pt>
                <c:pt idx="905">
                  <c:v>31564</c:v>
                </c:pt>
                <c:pt idx="906">
                  <c:v>31594</c:v>
                </c:pt>
                <c:pt idx="907">
                  <c:v>31625</c:v>
                </c:pt>
                <c:pt idx="908">
                  <c:v>31656</c:v>
                </c:pt>
                <c:pt idx="909">
                  <c:v>31686</c:v>
                </c:pt>
                <c:pt idx="910">
                  <c:v>31717</c:v>
                </c:pt>
                <c:pt idx="911">
                  <c:v>31747</c:v>
                </c:pt>
                <c:pt idx="912">
                  <c:v>31778</c:v>
                </c:pt>
                <c:pt idx="913">
                  <c:v>31809</c:v>
                </c:pt>
                <c:pt idx="914">
                  <c:v>31837</c:v>
                </c:pt>
                <c:pt idx="915">
                  <c:v>31868</c:v>
                </c:pt>
                <c:pt idx="916">
                  <c:v>31898</c:v>
                </c:pt>
                <c:pt idx="917">
                  <c:v>31929</c:v>
                </c:pt>
                <c:pt idx="918">
                  <c:v>31959</c:v>
                </c:pt>
                <c:pt idx="919">
                  <c:v>31990</c:v>
                </c:pt>
                <c:pt idx="920">
                  <c:v>32021</c:v>
                </c:pt>
                <c:pt idx="921">
                  <c:v>32051</c:v>
                </c:pt>
                <c:pt idx="922">
                  <c:v>32082</c:v>
                </c:pt>
                <c:pt idx="923">
                  <c:v>32112</c:v>
                </c:pt>
                <c:pt idx="924">
                  <c:v>32143</c:v>
                </c:pt>
                <c:pt idx="925">
                  <c:v>32174</c:v>
                </c:pt>
                <c:pt idx="926">
                  <c:v>32203</c:v>
                </c:pt>
                <c:pt idx="927">
                  <c:v>32234</c:v>
                </c:pt>
                <c:pt idx="928">
                  <c:v>32264</c:v>
                </c:pt>
                <c:pt idx="929">
                  <c:v>32295</c:v>
                </c:pt>
                <c:pt idx="930">
                  <c:v>32325</c:v>
                </c:pt>
                <c:pt idx="931">
                  <c:v>32356</c:v>
                </c:pt>
                <c:pt idx="932">
                  <c:v>32387</c:v>
                </c:pt>
                <c:pt idx="933">
                  <c:v>32417</c:v>
                </c:pt>
                <c:pt idx="934">
                  <c:v>32448</c:v>
                </c:pt>
                <c:pt idx="935">
                  <c:v>32478</c:v>
                </c:pt>
                <c:pt idx="936">
                  <c:v>32509</c:v>
                </c:pt>
                <c:pt idx="937">
                  <c:v>32540</c:v>
                </c:pt>
                <c:pt idx="938">
                  <c:v>32568</c:v>
                </c:pt>
                <c:pt idx="939">
                  <c:v>32599</c:v>
                </c:pt>
                <c:pt idx="940">
                  <c:v>32629</c:v>
                </c:pt>
                <c:pt idx="941">
                  <c:v>32660</c:v>
                </c:pt>
                <c:pt idx="942">
                  <c:v>32690</c:v>
                </c:pt>
                <c:pt idx="943">
                  <c:v>32721</c:v>
                </c:pt>
                <c:pt idx="944">
                  <c:v>32752</c:v>
                </c:pt>
                <c:pt idx="945">
                  <c:v>32782</c:v>
                </c:pt>
                <c:pt idx="946">
                  <c:v>32813</c:v>
                </c:pt>
                <c:pt idx="947">
                  <c:v>32843</c:v>
                </c:pt>
                <c:pt idx="948">
                  <c:v>32874</c:v>
                </c:pt>
                <c:pt idx="949">
                  <c:v>32905</c:v>
                </c:pt>
                <c:pt idx="950">
                  <c:v>32933</c:v>
                </c:pt>
                <c:pt idx="951">
                  <c:v>32964</c:v>
                </c:pt>
                <c:pt idx="952">
                  <c:v>32994</c:v>
                </c:pt>
                <c:pt idx="953">
                  <c:v>33025</c:v>
                </c:pt>
                <c:pt idx="954">
                  <c:v>33055</c:v>
                </c:pt>
                <c:pt idx="955">
                  <c:v>33086</c:v>
                </c:pt>
                <c:pt idx="956">
                  <c:v>33117</c:v>
                </c:pt>
                <c:pt idx="957">
                  <c:v>33147</c:v>
                </c:pt>
                <c:pt idx="958">
                  <c:v>33178</c:v>
                </c:pt>
                <c:pt idx="959">
                  <c:v>33208</c:v>
                </c:pt>
                <c:pt idx="960">
                  <c:v>33239</c:v>
                </c:pt>
                <c:pt idx="961">
                  <c:v>33270</c:v>
                </c:pt>
                <c:pt idx="962">
                  <c:v>33298</c:v>
                </c:pt>
                <c:pt idx="963">
                  <c:v>33329</c:v>
                </c:pt>
                <c:pt idx="964">
                  <c:v>33359</c:v>
                </c:pt>
                <c:pt idx="965">
                  <c:v>33390</c:v>
                </c:pt>
                <c:pt idx="966">
                  <c:v>33420</c:v>
                </c:pt>
                <c:pt idx="967">
                  <c:v>33451</c:v>
                </c:pt>
                <c:pt idx="968">
                  <c:v>33482</c:v>
                </c:pt>
                <c:pt idx="969">
                  <c:v>33512</c:v>
                </c:pt>
                <c:pt idx="970">
                  <c:v>33543</c:v>
                </c:pt>
                <c:pt idx="971">
                  <c:v>33573</c:v>
                </c:pt>
                <c:pt idx="972">
                  <c:v>33604</c:v>
                </c:pt>
                <c:pt idx="973">
                  <c:v>33635</c:v>
                </c:pt>
                <c:pt idx="974">
                  <c:v>33664</c:v>
                </c:pt>
                <c:pt idx="975">
                  <c:v>33695</c:v>
                </c:pt>
                <c:pt idx="976">
                  <c:v>33725</c:v>
                </c:pt>
                <c:pt idx="977">
                  <c:v>33756</c:v>
                </c:pt>
                <c:pt idx="978">
                  <c:v>33786</c:v>
                </c:pt>
                <c:pt idx="979">
                  <c:v>33817</c:v>
                </c:pt>
                <c:pt idx="980">
                  <c:v>33848</c:v>
                </c:pt>
                <c:pt idx="981">
                  <c:v>33878</c:v>
                </c:pt>
                <c:pt idx="982">
                  <c:v>33909</c:v>
                </c:pt>
                <c:pt idx="983">
                  <c:v>33939</c:v>
                </c:pt>
                <c:pt idx="984">
                  <c:v>33970</c:v>
                </c:pt>
                <c:pt idx="985">
                  <c:v>34001</c:v>
                </c:pt>
                <c:pt idx="986">
                  <c:v>34029</c:v>
                </c:pt>
                <c:pt idx="987">
                  <c:v>34060</c:v>
                </c:pt>
                <c:pt idx="988">
                  <c:v>34090</c:v>
                </c:pt>
                <c:pt idx="989">
                  <c:v>34121</c:v>
                </c:pt>
                <c:pt idx="990">
                  <c:v>34151</c:v>
                </c:pt>
                <c:pt idx="991">
                  <c:v>34182</c:v>
                </c:pt>
                <c:pt idx="992">
                  <c:v>34213</c:v>
                </c:pt>
                <c:pt idx="993">
                  <c:v>34243</c:v>
                </c:pt>
                <c:pt idx="994">
                  <c:v>34274</c:v>
                </c:pt>
                <c:pt idx="995">
                  <c:v>34304</c:v>
                </c:pt>
                <c:pt idx="996">
                  <c:v>34335</c:v>
                </c:pt>
                <c:pt idx="997">
                  <c:v>34366</c:v>
                </c:pt>
                <c:pt idx="998">
                  <c:v>34394</c:v>
                </c:pt>
                <c:pt idx="999">
                  <c:v>34425</c:v>
                </c:pt>
                <c:pt idx="1000">
                  <c:v>34455</c:v>
                </c:pt>
                <c:pt idx="1001">
                  <c:v>34486</c:v>
                </c:pt>
                <c:pt idx="1002">
                  <c:v>34516</c:v>
                </c:pt>
                <c:pt idx="1003">
                  <c:v>34547</c:v>
                </c:pt>
                <c:pt idx="1004">
                  <c:v>34578</c:v>
                </c:pt>
                <c:pt idx="1005">
                  <c:v>34608</c:v>
                </c:pt>
                <c:pt idx="1006">
                  <c:v>34639</c:v>
                </c:pt>
                <c:pt idx="1007">
                  <c:v>34669</c:v>
                </c:pt>
                <c:pt idx="1008">
                  <c:v>34700</c:v>
                </c:pt>
                <c:pt idx="1009">
                  <c:v>34731</c:v>
                </c:pt>
                <c:pt idx="1010">
                  <c:v>34759</c:v>
                </c:pt>
                <c:pt idx="1011">
                  <c:v>34790</c:v>
                </c:pt>
                <c:pt idx="1012">
                  <c:v>34820</c:v>
                </c:pt>
                <c:pt idx="1013">
                  <c:v>34851</c:v>
                </c:pt>
                <c:pt idx="1014">
                  <c:v>34881</c:v>
                </c:pt>
                <c:pt idx="1015">
                  <c:v>34912</c:v>
                </c:pt>
                <c:pt idx="1016">
                  <c:v>34943</c:v>
                </c:pt>
                <c:pt idx="1017">
                  <c:v>34973</c:v>
                </c:pt>
                <c:pt idx="1018">
                  <c:v>35004</c:v>
                </c:pt>
                <c:pt idx="1019">
                  <c:v>35034</c:v>
                </c:pt>
                <c:pt idx="1020">
                  <c:v>35065</c:v>
                </c:pt>
                <c:pt idx="1021">
                  <c:v>35096</c:v>
                </c:pt>
                <c:pt idx="1022">
                  <c:v>35125</c:v>
                </c:pt>
                <c:pt idx="1023">
                  <c:v>35156</c:v>
                </c:pt>
                <c:pt idx="1024">
                  <c:v>35186</c:v>
                </c:pt>
                <c:pt idx="1025">
                  <c:v>35217</c:v>
                </c:pt>
                <c:pt idx="1026">
                  <c:v>35247</c:v>
                </c:pt>
                <c:pt idx="1027">
                  <c:v>35278</c:v>
                </c:pt>
                <c:pt idx="1028">
                  <c:v>35309</c:v>
                </c:pt>
                <c:pt idx="1029">
                  <c:v>35339</c:v>
                </c:pt>
                <c:pt idx="1030">
                  <c:v>35370</c:v>
                </c:pt>
                <c:pt idx="1031">
                  <c:v>35400</c:v>
                </c:pt>
                <c:pt idx="1032">
                  <c:v>35431</c:v>
                </c:pt>
                <c:pt idx="1033">
                  <c:v>35462</c:v>
                </c:pt>
                <c:pt idx="1034">
                  <c:v>35490</c:v>
                </c:pt>
                <c:pt idx="1035">
                  <c:v>35521</c:v>
                </c:pt>
                <c:pt idx="1036">
                  <c:v>35551</c:v>
                </c:pt>
                <c:pt idx="1037">
                  <c:v>35582</c:v>
                </c:pt>
                <c:pt idx="1038">
                  <c:v>35612</c:v>
                </c:pt>
                <c:pt idx="1039">
                  <c:v>35643</c:v>
                </c:pt>
                <c:pt idx="1040">
                  <c:v>35674</c:v>
                </c:pt>
                <c:pt idx="1041">
                  <c:v>35704</c:v>
                </c:pt>
                <c:pt idx="1042">
                  <c:v>35735</c:v>
                </c:pt>
              </c:numCache>
            </c:numRef>
          </c:xVal>
          <c:yVal>
            <c:numRef>
              <c:f>results_inspyro!$B$2:$B$1044</c:f>
              <c:numCache>
                <c:formatCode>General</c:formatCode>
                <c:ptCount val="1043"/>
                <c:pt idx="0">
                  <c:v>12.629755096146352</c:v>
                </c:pt>
                <c:pt idx="1">
                  <c:v>12.162306839225648</c:v>
                </c:pt>
                <c:pt idx="2">
                  <c:v>18.768387276834353</c:v>
                </c:pt>
                <c:pt idx="3">
                  <c:v>16.589160501556115</c:v>
                </c:pt>
                <c:pt idx="4">
                  <c:v>15.497469108678155</c:v>
                </c:pt>
                <c:pt idx="5">
                  <c:v>16.032173867478736</c:v>
                </c:pt>
                <c:pt idx="6">
                  <c:v>16.537692549904857</c:v>
                </c:pt>
                <c:pt idx="7">
                  <c:v>18.781289412906922</c:v>
                </c:pt>
                <c:pt idx="8">
                  <c:v>19.529039841646721</c:v>
                </c:pt>
                <c:pt idx="9">
                  <c:v>17.894093634427769</c:v>
                </c:pt>
                <c:pt idx="10">
                  <c:v>13.663202080711024</c:v>
                </c:pt>
                <c:pt idx="11">
                  <c:v>12.826106644016585</c:v>
                </c:pt>
                <c:pt idx="12">
                  <c:v>279.01791901906114</c:v>
                </c:pt>
                <c:pt idx="13">
                  <c:v>256.34122001233567</c:v>
                </c:pt>
                <c:pt idx="14">
                  <c:v>395.56356415783728</c:v>
                </c:pt>
                <c:pt idx="15">
                  <c:v>349.66882529928728</c:v>
                </c:pt>
                <c:pt idx="16">
                  <c:v>326.68728748752346</c:v>
                </c:pt>
                <c:pt idx="17">
                  <c:v>337.92218046747342</c:v>
                </c:pt>
                <c:pt idx="18">
                  <c:v>348.61349210571586</c:v>
                </c:pt>
                <c:pt idx="19">
                  <c:v>395.84842806933148</c:v>
                </c:pt>
                <c:pt idx="20">
                  <c:v>411.60227398391532</c:v>
                </c:pt>
                <c:pt idx="21">
                  <c:v>377.18405159050678</c:v>
                </c:pt>
                <c:pt idx="22">
                  <c:v>288.00011319534224</c:v>
                </c:pt>
                <c:pt idx="23">
                  <c:v>270.31293328669119</c:v>
                </c:pt>
                <c:pt idx="24">
                  <c:v>636.31325517506593</c:v>
                </c:pt>
                <c:pt idx="25">
                  <c:v>352.45466684642258</c:v>
                </c:pt>
                <c:pt idx="26">
                  <c:v>543.87850109967098</c:v>
                </c:pt>
                <c:pt idx="27">
                  <c:v>480.77318955244152</c:v>
                </c:pt>
                <c:pt idx="28">
                  <c:v>449.1771542727912</c:v>
                </c:pt>
                <c:pt idx="29">
                  <c:v>464.62826617474468</c:v>
                </c:pt>
                <c:pt idx="30">
                  <c:v>479.32575342816955</c:v>
                </c:pt>
                <c:pt idx="31">
                  <c:v>544.26764663668689</c:v>
                </c:pt>
                <c:pt idx="32">
                  <c:v>565.93200822641938</c:v>
                </c:pt>
                <c:pt idx="33">
                  <c:v>518.60730630697208</c:v>
                </c:pt>
                <c:pt idx="34">
                  <c:v>395.98549596984691</c:v>
                </c:pt>
                <c:pt idx="35">
                  <c:v>371.66656329538648</c:v>
                </c:pt>
                <c:pt idx="36">
                  <c:v>643.93566115565568</c:v>
                </c:pt>
                <c:pt idx="37">
                  <c:v>262.19447234859206</c:v>
                </c:pt>
                <c:pt idx="38">
                  <c:v>404.59459749277426</c:v>
                </c:pt>
                <c:pt idx="39">
                  <c:v>357.65091979853406</c:v>
                </c:pt>
                <c:pt idx="40">
                  <c:v>334.14467092813413</c:v>
                </c:pt>
                <c:pt idx="41">
                  <c:v>345.63885731690834</c:v>
                </c:pt>
                <c:pt idx="42">
                  <c:v>356.57317827520296</c:v>
                </c:pt>
                <c:pt idx="43">
                  <c:v>404.87961452296543</c:v>
                </c:pt>
                <c:pt idx="44">
                  <c:v>420.99799260222119</c:v>
                </c:pt>
                <c:pt idx="45">
                  <c:v>385.79557020559946</c:v>
                </c:pt>
                <c:pt idx="46">
                  <c:v>294.57595920519537</c:v>
                </c:pt>
                <c:pt idx="47">
                  <c:v>276.48457651992101</c:v>
                </c:pt>
                <c:pt idx="48">
                  <c:v>524.03419125916753</c:v>
                </c:pt>
                <c:pt idx="49">
                  <c:v>238.39190471477545</c:v>
                </c:pt>
                <c:pt idx="50">
                  <c:v>367.8626815756304</c:v>
                </c:pt>
                <c:pt idx="51">
                  <c:v>325.17989426021592</c:v>
                </c:pt>
                <c:pt idx="52">
                  <c:v>303.80754376156472</c:v>
                </c:pt>
                <c:pt idx="53">
                  <c:v>314.25962909292258</c:v>
                </c:pt>
                <c:pt idx="54">
                  <c:v>324.1996425948434</c:v>
                </c:pt>
                <c:pt idx="55">
                  <c:v>368.12341103016479</c:v>
                </c:pt>
                <c:pt idx="56">
                  <c:v>382.77787125318861</c:v>
                </c:pt>
                <c:pt idx="57">
                  <c:v>350.76879354997914</c:v>
                </c:pt>
                <c:pt idx="58">
                  <c:v>267.83268323832425</c:v>
                </c:pt>
                <c:pt idx="59">
                  <c:v>251.38562208089687</c:v>
                </c:pt>
                <c:pt idx="60">
                  <c:v>530.23893278284936</c:v>
                </c:pt>
                <c:pt idx="61">
                  <c:v>268.53655011521153</c:v>
                </c:pt>
                <c:pt idx="62">
                  <c:v>414.37985978339162</c:v>
                </c:pt>
                <c:pt idx="63">
                  <c:v>366.30258152421607</c:v>
                </c:pt>
                <c:pt idx="64">
                  <c:v>342.22881518129151</c:v>
                </c:pt>
                <c:pt idx="65">
                  <c:v>353.99969731792868</c:v>
                </c:pt>
                <c:pt idx="66">
                  <c:v>365.19881152141102</c:v>
                </c:pt>
                <c:pt idx="67">
                  <c:v>414.67647713073961</c:v>
                </c:pt>
                <c:pt idx="68">
                  <c:v>431.1839538839277</c:v>
                </c:pt>
                <c:pt idx="69">
                  <c:v>395.12736227332186</c:v>
                </c:pt>
                <c:pt idx="70">
                  <c:v>301.70242609061722</c:v>
                </c:pt>
                <c:pt idx="71">
                  <c:v>283.17473074648376</c:v>
                </c:pt>
                <c:pt idx="72">
                  <c:v>547.41589519970046</c:v>
                </c:pt>
                <c:pt idx="73">
                  <c:v>254.46261083952282</c:v>
                </c:pt>
                <c:pt idx="74">
                  <c:v>392.66140186774373</c:v>
                </c:pt>
                <c:pt idx="75">
                  <c:v>347.10481642704053</c:v>
                </c:pt>
                <c:pt idx="76">
                  <c:v>324.29347580749538</c:v>
                </c:pt>
                <c:pt idx="77">
                  <c:v>335.44849714776643</c:v>
                </c:pt>
                <c:pt idx="78">
                  <c:v>346.05868153850093</c:v>
                </c:pt>
                <c:pt idx="79">
                  <c:v>392.94581206542796</c:v>
                </c:pt>
                <c:pt idx="80">
                  <c:v>408.58749825253233</c:v>
                </c:pt>
                <c:pt idx="81">
                  <c:v>374.4189095899157</c:v>
                </c:pt>
                <c:pt idx="82">
                  <c:v>285.88943225230543</c:v>
                </c:pt>
                <c:pt idx="83">
                  <c:v>268.33218482802494</c:v>
                </c:pt>
                <c:pt idx="84">
                  <c:v>506.56140583341687</c:v>
                </c:pt>
                <c:pt idx="85">
                  <c:v>229.41476946481447</c:v>
                </c:pt>
                <c:pt idx="86">
                  <c:v>354.01344667838032</c:v>
                </c:pt>
                <c:pt idx="87">
                  <c:v>312.93699649816517</c:v>
                </c:pt>
                <c:pt idx="88">
                  <c:v>292.37142940861526</c:v>
                </c:pt>
                <c:pt idx="89">
                  <c:v>302.42780186980622</c:v>
                </c:pt>
                <c:pt idx="90">
                  <c:v>311.99324702730655</c:v>
                </c:pt>
                <c:pt idx="91">
                  <c:v>354.26506557431748</c:v>
                </c:pt>
                <c:pt idx="92">
                  <c:v>368.36575096759168</c:v>
                </c:pt>
                <c:pt idx="93">
                  <c:v>337.56548907464747</c:v>
                </c:pt>
                <c:pt idx="94">
                  <c:v>257.74826124007575</c:v>
                </c:pt>
                <c:pt idx="95">
                  <c:v>241.91907086487001</c:v>
                </c:pt>
                <c:pt idx="96">
                  <c:v>293.50556186887934</c:v>
                </c:pt>
                <c:pt idx="97">
                  <c:v>49.678170805777548</c:v>
                </c:pt>
                <c:pt idx="98">
                  <c:v>76.661988036045429</c:v>
                </c:pt>
                <c:pt idx="99">
                  <c:v>67.767502506124785</c:v>
                </c:pt>
                <c:pt idx="100">
                  <c:v>63.31186210674521</c:v>
                </c:pt>
                <c:pt idx="101">
                  <c:v>65.490178903552305</c:v>
                </c:pt>
                <c:pt idx="102">
                  <c:v>67.56252327598277</c:v>
                </c:pt>
                <c:pt idx="103">
                  <c:v>76.716889700989796</c:v>
                </c:pt>
                <c:pt idx="104">
                  <c:v>79.770790121900475</c:v>
                </c:pt>
                <c:pt idx="105">
                  <c:v>73.099063185583191</c:v>
                </c:pt>
                <c:pt idx="106">
                  <c:v>55.814987821748822</c:v>
                </c:pt>
                <c:pt idx="107">
                  <c:v>52.386080841616625</c:v>
                </c:pt>
                <c:pt idx="108">
                  <c:v>162.65252420384783</c:v>
                </c:pt>
                <c:pt idx="109">
                  <c:v>106.18769116503162</c:v>
                </c:pt>
                <c:pt idx="110">
                  <c:v>163.85846295657603</c:v>
                </c:pt>
                <c:pt idx="111">
                  <c:v>144.84749377086007</c:v>
                </c:pt>
                <c:pt idx="112">
                  <c:v>135.327401777651</c:v>
                </c:pt>
                <c:pt idx="113">
                  <c:v>139.98289342019814</c:v>
                </c:pt>
                <c:pt idx="114">
                  <c:v>144.41022195324689</c:v>
                </c:pt>
                <c:pt idx="115">
                  <c:v>163.97296991459572</c:v>
                </c:pt>
                <c:pt idx="116">
                  <c:v>170.504280243784</c:v>
                </c:pt>
                <c:pt idx="117">
                  <c:v>156.24609963877336</c:v>
                </c:pt>
                <c:pt idx="118">
                  <c:v>119.30168892988006</c:v>
                </c:pt>
                <c:pt idx="119">
                  <c:v>111.97560169629566</c:v>
                </c:pt>
                <c:pt idx="120">
                  <c:v>351.06122484421138</c:v>
                </c:pt>
                <c:pt idx="121">
                  <c:v>230.23752239319225</c:v>
                </c:pt>
                <c:pt idx="122">
                  <c:v>355.2810981223966</c:v>
                </c:pt>
                <c:pt idx="123">
                  <c:v>314.06066492635921</c:v>
                </c:pt>
                <c:pt idx="124">
                  <c:v>293.41990544896055</c:v>
                </c:pt>
                <c:pt idx="125">
                  <c:v>303.51219053276191</c:v>
                </c:pt>
                <c:pt idx="126">
                  <c:v>313.11414889799966</c:v>
                </c:pt>
                <c:pt idx="127">
                  <c:v>355.5355027245264</c:v>
                </c:pt>
                <c:pt idx="128">
                  <c:v>369.68871070484818</c:v>
                </c:pt>
                <c:pt idx="129">
                  <c:v>338.77603341514492</c:v>
                </c:pt>
                <c:pt idx="130">
                  <c:v>258.67321520328642</c:v>
                </c:pt>
                <c:pt idx="131">
                  <c:v>242.78708199659732</c:v>
                </c:pt>
                <c:pt idx="132">
                  <c:v>617.58065172155125</c:v>
                </c:pt>
                <c:pt idx="133">
                  <c:v>360.92351939714854</c:v>
                </c:pt>
                <c:pt idx="134">
                  <c:v>556.9436382166657</c:v>
                </c:pt>
                <c:pt idx="135">
                  <c:v>492.32870096306993</c:v>
                </c:pt>
                <c:pt idx="136">
                  <c:v>459.96809227142086</c:v>
                </c:pt>
                <c:pt idx="137">
                  <c:v>475.79188971935866</c:v>
                </c:pt>
                <c:pt idx="138">
                  <c:v>490.84341287913702</c:v>
                </c:pt>
                <c:pt idx="139">
                  <c:v>557.34117629085699</c:v>
                </c:pt>
                <c:pt idx="140">
                  <c:v>579.53088654549606</c:v>
                </c:pt>
                <c:pt idx="141">
                  <c:v>531.06825710216594</c:v>
                </c:pt>
                <c:pt idx="142">
                  <c:v>405.50309060772997</c:v>
                </c:pt>
                <c:pt idx="143">
                  <c:v>380.596446159469</c:v>
                </c:pt>
                <c:pt idx="144">
                  <c:v>631.4565003413112</c:v>
                </c:pt>
                <c:pt idx="145">
                  <c:v>241.57602286325044</c:v>
                </c:pt>
                <c:pt idx="146">
                  <c:v>372.77790477246685</c:v>
                </c:pt>
                <c:pt idx="147">
                  <c:v>329.52828268282218</c:v>
                </c:pt>
                <c:pt idx="148">
                  <c:v>307.86889851729336</c:v>
                </c:pt>
                <c:pt idx="149">
                  <c:v>318.45786773636172</c:v>
                </c:pt>
                <c:pt idx="150">
                  <c:v>328.53394026035767</c:v>
                </c:pt>
                <c:pt idx="151">
                  <c:v>373.04309778004995</c:v>
                </c:pt>
                <c:pt idx="152">
                  <c:v>387.89667005204001</c:v>
                </c:pt>
                <c:pt idx="153">
                  <c:v>355.45697124045608</c:v>
                </c:pt>
                <c:pt idx="154">
                  <c:v>271.41071352264925</c:v>
                </c:pt>
                <c:pt idx="155">
                  <c:v>254.74300216806998</c:v>
                </c:pt>
                <c:pt idx="156">
                  <c:v>691.29123628281286</c:v>
                </c:pt>
                <c:pt idx="157">
                  <c:v>420.39454158983676</c:v>
                </c:pt>
                <c:pt idx="158">
                  <c:v>648.71591012792624</c:v>
                </c:pt>
                <c:pt idx="159">
                  <c:v>573.44898368651116</c:v>
                </c:pt>
                <c:pt idx="160">
                  <c:v>535.75964554495818</c:v>
                </c:pt>
                <c:pt idx="161">
                  <c:v>554.18770015294172</c:v>
                </c:pt>
                <c:pt idx="162">
                  <c:v>571.72032075770119</c:v>
                </c:pt>
                <c:pt idx="163">
                  <c:v>649.17913699964163</c:v>
                </c:pt>
                <c:pt idx="164">
                  <c:v>675.02178180166709</c:v>
                </c:pt>
                <c:pt idx="165">
                  <c:v>618.57458710334208</c:v>
                </c:pt>
                <c:pt idx="166">
                  <c:v>472.3157172119391</c:v>
                </c:pt>
                <c:pt idx="167">
                  <c:v>443.30965875364694</c:v>
                </c:pt>
                <c:pt idx="168">
                  <c:v>869.98995511340445</c:v>
                </c:pt>
                <c:pt idx="169">
                  <c:v>410.89357212182313</c:v>
                </c:pt>
                <c:pt idx="170">
                  <c:v>634.04920203912241</c:v>
                </c:pt>
                <c:pt idx="171">
                  <c:v>560.4880677750682</c:v>
                </c:pt>
                <c:pt idx="172">
                  <c:v>523.64510414904714</c:v>
                </c:pt>
                <c:pt idx="173">
                  <c:v>541.66059494242711</c:v>
                </c:pt>
                <c:pt idx="174">
                  <c:v>558.7973028624408</c:v>
                </c:pt>
                <c:pt idx="175">
                  <c:v>634.50013987327998</c:v>
                </c:pt>
                <c:pt idx="176">
                  <c:v>659.76342606118669</c:v>
                </c:pt>
                <c:pt idx="177">
                  <c:v>604.58931810839181</c:v>
                </c:pt>
                <c:pt idx="178">
                  <c:v>461.63761368984956</c:v>
                </c:pt>
                <c:pt idx="179">
                  <c:v>433.28919028905506</c:v>
                </c:pt>
                <c:pt idx="180">
                  <c:v>887.05986948044574</c:v>
                </c:pt>
                <c:pt idx="181">
                  <c:v>436.98019856891983</c:v>
                </c:pt>
                <c:pt idx="182">
                  <c:v>674.30277832086517</c:v>
                </c:pt>
                <c:pt idx="183">
                  <c:v>596.07209681091217</c:v>
                </c:pt>
                <c:pt idx="184">
                  <c:v>556.89271989086035</c:v>
                </c:pt>
                <c:pt idx="185">
                  <c:v>576.05066767660742</c:v>
                </c:pt>
                <c:pt idx="186">
                  <c:v>594.27526493625146</c:v>
                </c:pt>
                <c:pt idx="187">
                  <c:v>674.78650253673811</c:v>
                </c:pt>
                <c:pt idx="188">
                  <c:v>701.65151069502417</c:v>
                </c:pt>
                <c:pt idx="189">
                  <c:v>642.97464704519803</c:v>
                </c:pt>
                <c:pt idx="190">
                  <c:v>490.94702824845035</c:v>
                </c:pt>
                <c:pt idx="191">
                  <c:v>460.79653949005547</c:v>
                </c:pt>
                <c:pt idx="192">
                  <c:v>943.92439592312871</c:v>
                </c:pt>
                <c:pt idx="193">
                  <c:v>465.25119338754621</c:v>
                </c:pt>
                <c:pt idx="194">
                  <c:v>717.933990923995</c:v>
                </c:pt>
                <c:pt idx="195">
                  <c:v>634.63606879581971</c:v>
                </c:pt>
                <c:pt idx="196">
                  <c:v>592.92332198617999</c:v>
                </c:pt>
                <c:pt idx="197">
                  <c:v>613.32061492913033</c:v>
                </c:pt>
                <c:pt idx="198">
                  <c:v>632.72301124411956</c:v>
                </c:pt>
                <c:pt idx="199">
                  <c:v>718.44645520027916</c:v>
                </c:pt>
                <c:pt idx="200">
                  <c:v>747.04468664354351</c:v>
                </c:pt>
                <c:pt idx="201">
                  <c:v>684.57527317935023</c:v>
                </c:pt>
                <c:pt idx="202">
                  <c:v>522.71294708145729</c:v>
                </c:pt>
                <c:pt idx="203">
                  <c:v>490.61241509334275</c:v>
                </c:pt>
                <c:pt idx="204">
                  <c:v>1006.9046861175794</c:v>
                </c:pt>
                <c:pt idx="205">
                  <c:v>497.1885804395921</c:v>
                </c:pt>
                <c:pt idx="206">
                  <c:v>767.21312208563597</c:v>
                </c:pt>
                <c:pt idx="207">
                  <c:v>678.19891585877792</c:v>
                </c:pt>
                <c:pt idx="208">
                  <c:v>633.62491184271062</c:v>
                </c:pt>
                <c:pt idx="209">
                  <c:v>655.42209099254455</c:v>
                </c:pt>
                <c:pt idx="210">
                  <c:v>676.15493753510259</c:v>
                </c:pt>
                <c:pt idx="211">
                  <c:v>767.75944625190004</c:v>
                </c:pt>
                <c:pt idx="212">
                  <c:v>798.3240830501046</c:v>
                </c:pt>
                <c:pt idx="213">
                  <c:v>731.56466349705363</c:v>
                </c:pt>
                <c:pt idx="214">
                  <c:v>558.59052951594981</c:v>
                </c:pt>
                <c:pt idx="215">
                  <c:v>524.28890725658891</c:v>
                </c:pt>
                <c:pt idx="216">
                  <c:v>1043.5217385275291</c:v>
                </c:pt>
                <c:pt idx="217">
                  <c:v>500.01816742325917</c:v>
                </c:pt>
                <c:pt idx="218">
                  <c:v>771.58079368919698</c:v>
                </c:pt>
                <c:pt idx="219">
                  <c:v>682.05838803382153</c:v>
                </c:pt>
                <c:pt idx="220">
                  <c:v>637.23219648232111</c:v>
                </c:pt>
                <c:pt idx="221">
                  <c:v>659.152071153826</c:v>
                </c:pt>
                <c:pt idx="222">
                  <c:v>680.00313150645457</c:v>
                </c:pt>
                <c:pt idx="223">
                  <c:v>772.13374917149781</c:v>
                </c:pt>
                <c:pt idx="224">
                  <c:v>802.86878973256512</c:v>
                </c:pt>
                <c:pt idx="225">
                  <c:v>735.73260713581408</c:v>
                </c:pt>
                <c:pt idx="226">
                  <c:v>561.77236078722444</c:v>
                </c:pt>
                <c:pt idx="227">
                  <c:v>527.27262957568939</c:v>
                </c:pt>
                <c:pt idx="228">
                  <c:v>963.60604741340353</c:v>
                </c:pt>
                <c:pt idx="229">
                  <c:v>420.19004712912118</c:v>
                </c:pt>
                <c:pt idx="230">
                  <c:v>648.39554645539874</c:v>
                </c:pt>
                <c:pt idx="231">
                  <c:v>573.16749542762318</c:v>
                </c:pt>
                <c:pt idx="232">
                  <c:v>535.49608315463024</c:v>
                </c:pt>
                <c:pt idx="233">
                  <c:v>553.91649747808071</c:v>
                </c:pt>
                <c:pt idx="234">
                  <c:v>571.4395339148532</c:v>
                </c:pt>
                <c:pt idx="235">
                  <c:v>648.85900415390597</c:v>
                </c:pt>
                <c:pt idx="236">
                  <c:v>674.68825923451391</c:v>
                </c:pt>
                <c:pt idx="237">
                  <c:v>618.26782406436439</c:v>
                </c:pt>
                <c:pt idx="238">
                  <c:v>472.08388531891501</c:v>
                </c:pt>
                <c:pt idx="239">
                  <c:v>443.09425011587859</c:v>
                </c:pt>
                <c:pt idx="240">
                  <c:v>661.72912476919169</c:v>
                </c:pt>
                <c:pt idx="241">
                  <c:v>210.54339350563873</c:v>
                </c:pt>
                <c:pt idx="242">
                  <c:v>324.89419989041903</c:v>
                </c:pt>
                <c:pt idx="243">
                  <c:v>287.19468861742735</c:v>
                </c:pt>
                <c:pt idx="244">
                  <c:v>268.32137550784171</c:v>
                </c:pt>
                <c:pt idx="245">
                  <c:v>277.55016504630117</c:v>
                </c:pt>
                <c:pt idx="246">
                  <c:v>286.32913680556715</c:v>
                </c:pt>
                <c:pt idx="247">
                  <c:v>325.12312266538737</c:v>
                </c:pt>
                <c:pt idx="248">
                  <c:v>338.06423888448523</c:v>
                </c:pt>
                <c:pt idx="249">
                  <c:v>309.79873937899094</c:v>
                </c:pt>
                <c:pt idx="250">
                  <c:v>236.54606361317931</c:v>
                </c:pt>
                <c:pt idx="251">
                  <c:v>222.01930152575127</c:v>
                </c:pt>
                <c:pt idx="252">
                  <c:v>429.45410568779494</c:v>
                </c:pt>
                <c:pt idx="253">
                  <c:v>199.75861018720042</c:v>
                </c:pt>
                <c:pt idx="254">
                  <c:v>308.252375130953</c:v>
                </c:pt>
                <c:pt idx="255">
                  <c:v>272.48498355332629</c:v>
                </c:pt>
                <c:pt idx="256">
                  <c:v>254.57696490633231</c:v>
                </c:pt>
                <c:pt idx="257">
                  <c:v>263.33455350870378</c:v>
                </c:pt>
                <c:pt idx="258">
                  <c:v>271.66395659838582</c:v>
                </c:pt>
                <c:pt idx="259">
                  <c:v>308.47084531935275</c:v>
                </c:pt>
                <c:pt idx="260">
                  <c:v>320.74656705653047</c:v>
                </c:pt>
                <c:pt idx="261">
                  <c:v>293.92860020873292</c:v>
                </c:pt>
                <c:pt idx="262">
                  <c:v>224.43059106821954</c:v>
                </c:pt>
                <c:pt idx="263">
                  <c:v>210.64708911357749</c:v>
                </c:pt>
                <c:pt idx="264">
                  <c:v>400.0751001359418</c:v>
                </c:pt>
                <c:pt idx="265">
                  <c:v>182.41831620184573</c:v>
                </c:pt>
                <c:pt idx="266">
                  <c:v>281.48897214421112</c:v>
                </c:pt>
                <c:pt idx="267">
                  <c:v>248.83195130533522</c:v>
                </c:pt>
                <c:pt idx="268">
                  <c:v>232.47723560388829</c:v>
                </c:pt>
                <c:pt idx="269">
                  <c:v>240.47282994670229</c:v>
                </c:pt>
                <c:pt idx="270">
                  <c:v>248.08128635015956</c:v>
                </c:pt>
                <c:pt idx="271">
                  <c:v>281.69134336863192</c:v>
                </c:pt>
                <c:pt idx="272">
                  <c:v>292.90706238896803</c:v>
                </c:pt>
                <c:pt idx="273">
                  <c:v>268.41314362373146</c:v>
                </c:pt>
                <c:pt idx="274">
                  <c:v>204.94704064719593</c:v>
                </c:pt>
                <c:pt idx="275">
                  <c:v>192.36081024696011</c:v>
                </c:pt>
                <c:pt idx="276">
                  <c:v>390.77074383379369</c:v>
                </c:pt>
                <c:pt idx="277">
                  <c:v>191.06918481832204</c:v>
                </c:pt>
                <c:pt idx="278">
                  <c:v>294.84046749259335</c:v>
                </c:pt>
                <c:pt idx="279">
                  <c:v>260.63202534757136</c:v>
                </c:pt>
                <c:pt idx="280">
                  <c:v>243.49928847926122</c:v>
                </c:pt>
                <c:pt idx="281">
                  <c:v>251.87832859178428</c:v>
                </c:pt>
                <c:pt idx="282">
                  <c:v>259.84615837239011</c:v>
                </c:pt>
                <c:pt idx="283">
                  <c:v>295.05135272767507</c:v>
                </c:pt>
                <c:pt idx="284">
                  <c:v>306.79489800146467</c:v>
                </c:pt>
                <c:pt idx="285">
                  <c:v>281.14155704365521</c:v>
                </c:pt>
                <c:pt idx="286">
                  <c:v>214.66613426428046</c:v>
                </c:pt>
                <c:pt idx="287">
                  <c:v>201.48346674701025</c:v>
                </c:pt>
                <c:pt idx="288">
                  <c:v>385.41573552075567</c:v>
                </c:pt>
                <c:pt idx="289">
                  <c:v>177.12759756836954</c:v>
                </c:pt>
                <c:pt idx="290">
                  <c:v>273.32555120960524</c:v>
                </c:pt>
                <c:pt idx="291">
                  <c:v>241.61195959419874</c:v>
                </c:pt>
                <c:pt idx="292">
                  <c:v>225.73226272533034</c:v>
                </c:pt>
                <c:pt idx="293">
                  <c:v>233.49752586470572</c:v>
                </c:pt>
                <c:pt idx="294">
                  <c:v>240.88414075713365</c:v>
                </c:pt>
                <c:pt idx="295">
                  <c:v>273.52260298810018</c:v>
                </c:pt>
                <c:pt idx="296">
                  <c:v>284.40795909308667</c:v>
                </c:pt>
                <c:pt idx="297">
                  <c:v>260.62774158315676</c:v>
                </c:pt>
                <c:pt idx="298">
                  <c:v>199.00173342321546</c:v>
                </c:pt>
                <c:pt idx="299">
                  <c:v>186.78148175530748</c:v>
                </c:pt>
                <c:pt idx="300">
                  <c:v>388.29618845873563</c:v>
                </c:pt>
                <c:pt idx="301">
                  <c:v>194.05666255718552</c:v>
                </c:pt>
                <c:pt idx="302">
                  <c:v>299.44819663042631</c:v>
                </c:pt>
                <c:pt idx="303">
                  <c:v>264.70387591316256</c:v>
                </c:pt>
                <c:pt idx="304">
                  <c:v>247.30928601645465</c:v>
                </c:pt>
                <c:pt idx="305">
                  <c:v>255.81621218732565</c:v>
                </c:pt>
                <c:pt idx="306">
                  <c:v>263.90646159732</c:v>
                </c:pt>
                <c:pt idx="307">
                  <c:v>299.66436280553307</c:v>
                </c:pt>
                <c:pt idx="308">
                  <c:v>311.59004831606342</c:v>
                </c:pt>
                <c:pt idx="309">
                  <c:v>285.53714631483251</c:v>
                </c:pt>
                <c:pt idx="310">
                  <c:v>218.02210078701816</c:v>
                </c:pt>
                <c:pt idx="311">
                  <c:v>204.63434772359102</c:v>
                </c:pt>
                <c:pt idx="312">
                  <c:v>463.04486005447666</c:v>
                </c:pt>
                <c:pt idx="313">
                  <c:v>248.84928585279346</c:v>
                </c:pt>
                <c:pt idx="314">
                  <c:v>384.00267205467242</c:v>
                </c:pt>
                <c:pt idx="315">
                  <c:v>339.44821898474396</c:v>
                </c:pt>
                <c:pt idx="316">
                  <c:v>317.13853350615278</c:v>
                </c:pt>
                <c:pt idx="317">
                  <c:v>328.04721576235397</c:v>
                </c:pt>
                <c:pt idx="318">
                  <c:v>338.42646061606831</c:v>
                </c:pt>
                <c:pt idx="319">
                  <c:v>384.27399139783654</c:v>
                </c:pt>
                <c:pt idx="320">
                  <c:v>399.56995990239818</c:v>
                </c:pt>
                <c:pt idx="321">
                  <c:v>366.15770669343038</c:v>
                </c:pt>
                <c:pt idx="322">
                  <c:v>279.5831438822853</c:v>
                </c:pt>
                <c:pt idx="323">
                  <c:v>262.41321352012471</c:v>
                </c:pt>
                <c:pt idx="324">
                  <c:v>401.93949785420955</c:v>
                </c:pt>
                <c:pt idx="325">
                  <c:v>134.364719541369</c:v>
                </c:pt>
                <c:pt idx="326">
                  <c:v>207.33715453393484</c:v>
                </c:pt>
                <c:pt idx="327">
                  <c:v>183.2826789895658</c:v>
                </c:pt>
                <c:pt idx="328">
                  <c:v>171.23536697891478</c:v>
                </c:pt>
                <c:pt idx="329">
                  <c:v>177.12647186758255</c:v>
                </c:pt>
                <c:pt idx="330">
                  <c:v>182.7284456193733</c:v>
                </c:pt>
                <c:pt idx="331">
                  <c:v>207.48544230925179</c:v>
                </c:pt>
                <c:pt idx="332">
                  <c:v>215.7445564699741</c:v>
                </c:pt>
                <c:pt idx="333">
                  <c:v>197.703720075788</c:v>
                </c:pt>
                <c:pt idx="334">
                  <c:v>150.95765455924857</c:v>
                </c:pt>
                <c:pt idx="335">
                  <c:v>141.68811465557917</c:v>
                </c:pt>
                <c:pt idx="336">
                  <c:v>318.2346589281334</c:v>
                </c:pt>
                <c:pt idx="337">
                  <c:v>170.01393788926504</c:v>
                </c:pt>
                <c:pt idx="338">
                  <c:v>262.34851633494009</c:v>
                </c:pt>
                <c:pt idx="339">
                  <c:v>231.91084057756919</c:v>
                </c:pt>
                <c:pt idx="340">
                  <c:v>216.67129582436729</c:v>
                </c:pt>
                <c:pt idx="341">
                  <c:v>224.12061495458042</c:v>
                </c:pt>
                <c:pt idx="342">
                  <c:v>231.21189702690194</c:v>
                </c:pt>
                <c:pt idx="343">
                  <c:v>262.53732270228858</c:v>
                </c:pt>
                <c:pt idx="344">
                  <c:v>272.98822121480418</c:v>
                </c:pt>
                <c:pt idx="345">
                  <c:v>250.16068066232634</c:v>
                </c:pt>
                <c:pt idx="346">
                  <c:v>191.01206167499359</c:v>
                </c:pt>
                <c:pt idx="347">
                  <c:v>179.27935790052499</c:v>
                </c:pt>
                <c:pt idx="348">
                  <c:v>260.66273460723727</c:v>
                </c:pt>
                <c:pt idx="349">
                  <c:v>78.370116330251889</c:v>
                </c:pt>
                <c:pt idx="350">
                  <c:v>120.93332689839157</c:v>
                </c:pt>
                <c:pt idx="351">
                  <c:v>106.90245142940449</c:v>
                </c:pt>
                <c:pt idx="352">
                  <c:v>99.877464013788568</c:v>
                </c:pt>
                <c:pt idx="353">
                  <c:v>103.31353243121021</c:v>
                </c:pt>
                <c:pt idx="354">
                  <c:v>106.58006309498224</c:v>
                </c:pt>
                <c:pt idx="355">
                  <c:v>121.02012810735204</c:v>
                </c:pt>
                <c:pt idx="356">
                  <c:v>125.84015036145718</c:v>
                </c:pt>
                <c:pt idx="357">
                  <c:v>115.31523769427736</c:v>
                </c:pt>
                <c:pt idx="358">
                  <c:v>88.050190251402029</c:v>
                </c:pt>
                <c:pt idx="359">
                  <c:v>82.641880179584462</c:v>
                </c:pt>
                <c:pt idx="360">
                  <c:v>213.40849696364398</c:v>
                </c:pt>
                <c:pt idx="361">
                  <c:v>125.92882122299463</c:v>
                </c:pt>
                <c:pt idx="362">
                  <c:v>194.31799245354065</c:v>
                </c:pt>
                <c:pt idx="363">
                  <c:v>171.77584297473643</c:v>
                </c:pt>
                <c:pt idx="364">
                  <c:v>160.48551217628057</c:v>
                </c:pt>
                <c:pt idx="365">
                  <c:v>166.00469160524801</c:v>
                </c:pt>
                <c:pt idx="366">
                  <c:v>171.25777465184615</c:v>
                </c:pt>
                <c:pt idx="367">
                  <c:v>194.46010063805141</c:v>
                </c:pt>
                <c:pt idx="368">
                  <c:v>202.20146638327176</c:v>
                </c:pt>
                <c:pt idx="369">
                  <c:v>185.2908640661847</c:v>
                </c:pt>
                <c:pt idx="370">
                  <c:v>141.47977825038453</c:v>
                </c:pt>
                <c:pt idx="371">
                  <c:v>132.79384623979001</c:v>
                </c:pt>
                <c:pt idx="372">
                  <c:v>293.77873951399181</c:v>
                </c:pt>
                <c:pt idx="373">
                  <c:v>155.02473015715637</c:v>
                </c:pt>
                <c:pt idx="374">
                  <c:v>239.22058314711228</c:v>
                </c:pt>
                <c:pt idx="375">
                  <c:v>211.46773095363747</c:v>
                </c:pt>
                <c:pt idx="376">
                  <c:v>197.56905560164955</c:v>
                </c:pt>
                <c:pt idx="377">
                  <c:v>204.36494728636316</c:v>
                </c:pt>
                <c:pt idx="378">
                  <c:v>210.82992166313255</c:v>
                </c:pt>
                <c:pt idx="379">
                  <c:v>239.39418615830061</c:v>
                </c:pt>
                <c:pt idx="380">
                  <c:v>248.92251990089161</c:v>
                </c:pt>
                <c:pt idx="381">
                  <c:v>228.10793332313554</c:v>
                </c:pt>
                <c:pt idx="382">
                  <c:v>174.17233003775866</c:v>
                </c:pt>
                <c:pt idx="383">
                  <c:v>163.47539266710416</c:v>
                </c:pt>
                <c:pt idx="384">
                  <c:v>391.96438615556849</c:v>
                </c:pt>
                <c:pt idx="385">
                  <c:v>220.03408622253954</c:v>
                </c:pt>
                <c:pt idx="386">
                  <c:v>339.5372430711829</c:v>
                </c:pt>
                <c:pt idx="387">
                  <c:v>300.14353292939336</c:v>
                </c:pt>
                <c:pt idx="388">
                  <c:v>280.4150804616736</c:v>
                </c:pt>
                <c:pt idx="389">
                  <c:v>290.06138840525648</c:v>
                </c:pt>
                <c:pt idx="390">
                  <c:v>299.23915610811645</c:v>
                </c:pt>
                <c:pt idx="391">
                  <c:v>339.77881431757652</c:v>
                </c:pt>
                <c:pt idx="392">
                  <c:v>353.30643445368116</c:v>
                </c:pt>
                <c:pt idx="393">
                  <c:v>323.76253879198009</c:v>
                </c:pt>
                <c:pt idx="394">
                  <c:v>247.21012735528197</c:v>
                </c:pt>
                <c:pt idx="395">
                  <c:v>232.0273954243001</c:v>
                </c:pt>
                <c:pt idx="396">
                  <c:v>360.13962637105004</c:v>
                </c:pt>
                <c:pt idx="397">
                  <c:v>123.37185331101756</c:v>
                </c:pt>
                <c:pt idx="398">
                  <c:v>190.37281230597665</c:v>
                </c:pt>
                <c:pt idx="399">
                  <c:v>168.28639486818869</c:v>
                </c:pt>
                <c:pt idx="400">
                  <c:v>157.22734746670955</c:v>
                </c:pt>
                <c:pt idx="401">
                  <c:v>162.63439984626953</c:v>
                </c:pt>
                <c:pt idx="402">
                  <c:v>167.7793663691466</c:v>
                </c:pt>
                <c:pt idx="403">
                  <c:v>190.51402366681199</c:v>
                </c:pt>
                <c:pt idx="404">
                  <c:v>198.09443522574452</c:v>
                </c:pt>
                <c:pt idx="405">
                  <c:v>181.52982255760884</c:v>
                </c:pt>
                <c:pt idx="406">
                  <c:v>138.60872017856377</c:v>
                </c:pt>
                <c:pt idx="407">
                  <c:v>130.0945373069637</c:v>
                </c:pt>
                <c:pt idx="408">
                  <c:v>139.78393476160022</c:v>
                </c:pt>
                <c:pt idx="409">
                  <c:v>9.3300071285429027</c:v>
                </c:pt>
                <c:pt idx="410">
                  <c:v>14.400480683844343</c:v>
                </c:pt>
                <c:pt idx="411">
                  <c:v>12.728103048353994</c:v>
                </c:pt>
                <c:pt idx="412">
                  <c:v>11.890184469067556</c:v>
                </c:pt>
                <c:pt idx="413">
                  <c:v>12.299221929196992</c:v>
                </c:pt>
                <c:pt idx="414">
                  <c:v>12.689219535852597</c:v>
                </c:pt>
                <c:pt idx="415">
                  <c:v>14.407090167693269</c:v>
                </c:pt>
                <c:pt idx="416">
                  <c:v>14.980621405701813</c:v>
                </c:pt>
                <c:pt idx="417">
                  <c:v>13.727472536221192</c:v>
                </c:pt>
                <c:pt idx="418">
                  <c:v>10.483353347541954</c:v>
                </c:pt>
                <c:pt idx="419">
                  <c:v>9.8379534775728175</c:v>
                </c:pt>
                <c:pt idx="420">
                  <c:v>167.28640427876445</c:v>
                </c:pt>
                <c:pt idx="421">
                  <c:v>151.62179810635669</c:v>
                </c:pt>
                <c:pt idx="422">
                  <c:v>233.96903500585825</c:v>
                </c:pt>
                <c:pt idx="423">
                  <c:v>206.82158817946197</c:v>
                </c:pt>
                <c:pt idx="424">
                  <c:v>193.22806209438352</c:v>
                </c:pt>
                <c:pt idx="425">
                  <c:v>199.87371044267266</c:v>
                </c:pt>
                <c:pt idx="426">
                  <c:v>206.19973054809415</c:v>
                </c:pt>
                <c:pt idx="427">
                  <c:v>234.13499576458668</c:v>
                </c:pt>
                <c:pt idx="428">
                  <c:v>243.45350435856477</c:v>
                </c:pt>
                <c:pt idx="429">
                  <c:v>223.10008734465936</c:v>
                </c:pt>
                <c:pt idx="430">
                  <c:v>170.34632353404939</c:v>
                </c:pt>
                <c:pt idx="431">
                  <c:v>159.88516430129931</c:v>
                </c:pt>
                <c:pt idx="432">
                  <c:v>351.2191425513721</c:v>
                </c:pt>
                <c:pt idx="433">
                  <c:v>184.25231069000432</c:v>
                </c:pt>
                <c:pt idx="434">
                  <c:v>284.3225979008738</c:v>
                </c:pt>
                <c:pt idx="435">
                  <c:v>251.33336504464233</c:v>
                </c:pt>
                <c:pt idx="436">
                  <c:v>234.81457445226397</c:v>
                </c:pt>
                <c:pt idx="437">
                  <c:v>242.89049930554762</c:v>
                </c:pt>
                <c:pt idx="438">
                  <c:v>250.57441421977447</c:v>
                </c:pt>
                <c:pt idx="439">
                  <c:v>284.52637278227331</c:v>
                </c:pt>
                <c:pt idx="440">
                  <c:v>295.85248672798184</c:v>
                </c:pt>
                <c:pt idx="441">
                  <c:v>271.11122601721576</c:v>
                </c:pt>
                <c:pt idx="442">
                  <c:v>207.00883715028726</c:v>
                </c:pt>
                <c:pt idx="443">
                  <c:v>194.29470285614769</c:v>
                </c:pt>
                <c:pt idx="444">
                  <c:v>445.44595219760686</c:v>
                </c:pt>
                <c:pt idx="445">
                  <c:v>241.85703088303353</c:v>
                </c:pt>
                <c:pt idx="446">
                  <c:v>373.21267968587625</c:v>
                </c:pt>
                <c:pt idx="447">
                  <c:v>329.91198307218252</c:v>
                </c:pt>
                <c:pt idx="448">
                  <c:v>308.22878023888404</c:v>
                </c:pt>
                <c:pt idx="449">
                  <c:v>318.82978375785183</c:v>
                </c:pt>
                <c:pt idx="450">
                  <c:v>328.91767043278651</c:v>
                </c:pt>
                <c:pt idx="451">
                  <c:v>373.48042747122764</c:v>
                </c:pt>
                <c:pt idx="452">
                  <c:v>388.347912374945</c:v>
                </c:pt>
                <c:pt idx="453">
                  <c:v>355.87144899964863</c:v>
                </c:pt>
                <c:pt idx="454">
                  <c:v>271.7274184341901</c:v>
                </c:pt>
                <c:pt idx="455">
                  <c:v>255.04179706422912</c:v>
                </c:pt>
                <c:pt idx="456">
                  <c:v>463.23345391649559</c:v>
                </c:pt>
                <c:pt idx="457">
                  <c:v>200.48697419106844</c:v>
                </c:pt>
                <c:pt idx="458">
                  <c:v>309.37219109084128</c:v>
                </c:pt>
                <c:pt idx="459">
                  <c:v>273.48090352038514</c:v>
                </c:pt>
                <c:pt idx="460">
                  <c:v>255.50365333257611</c:v>
                </c:pt>
                <c:pt idx="461">
                  <c:v>264.29257336652108</c:v>
                </c:pt>
                <c:pt idx="462">
                  <c:v>272.65651094584052</c:v>
                </c:pt>
                <c:pt idx="463">
                  <c:v>309.5952962484422</c:v>
                </c:pt>
                <c:pt idx="464">
                  <c:v>321.92352573128687</c:v>
                </c:pt>
                <c:pt idx="465">
                  <c:v>295.00122144326934</c:v>
                </c:pt>
                <c:pt idx="466">
                  <c:v>225.24844637098624</c:v>
                </c:pt>
                <c:pt idx="467">
                  <c:v>211.41403811686462</c:v>
                </c:pt>
                <c:pt idx="468">
                  <c:v>432.52071362988204</c:v>
                </c:pt>
                <c:pt idx="469">
                  <c:v>212.92532578934566</c:v>
                </c:pt>
                <c:pt idx="470">
                  <c:v>328.56435176002151</c:v>
                </c:pt>
                <c:pt idx="471">
                  <c:v>290.44368939963249</c:v>
                </c:pt>
                <c:pt idx="472">
                  <c:v>271.35555694095217</c:v>
                </c:pt>
                <c:pt idx="473">
                  <c:v>280.68729173979045</c:v>
                </c:pt>
                <c:pt idx="474">
                  <c:v>289.56871288313459</c:v>
                </c:pt>
                <c:pt idx="475">
                  <c:v>328.79937173154872</c:v>
                </c:pt>
                <c:pt idx="476">
                  <c:v>341.88852544810459</c:v>
                </c:pt>
                <c:pt idx="477">
                  <c:v>313.29730965669188</c:v>
                </c:pt>
                <c:pt idx="478">
                  <c:v>239.22055361964701</c:v>
                </c:pt>
                <c:pt idx="479">
                  <c:v>224.52797720616053</c:v>
                </c:pt>
                <c:pt idx="480">
                  <c:v>495.59533261191689</c:v>
                </c:pt>
                <c:pt idx="481">
                  <c:v>261.0367619045652</c:v>
                </c:pt>
                <c:pt idx="482">
                  <c:v>402.80991319784391</c:v>
                </c:pt>
                <c:pt idx="483">
                  <c:v>356.07346311520666</c:v>
                </c:pt>
                <c:pt idx="484">
                  <c:v>332.67052233870692</c:v>
                </c:pt>
                <c:pt idx="485">
                  <c:v>344.1154237436366</c:v>
                </c:pt>
                <c:pt idx="486">
                  <c:v>355.00014928834753</c:v>
                </c:pt>
                <c:pt idx="487">
                  <c:v>403.09620275946099</c:v>
                </c:pt>
                <c:pt idx="488">
                  <c:v>419.14535405641266</c:v>
                </c:pt>
                <c:pt idx="489">
                  <c:v>384.09589827702098</c:v>
                </c:pt>
                <c:pt idx="490">
                  <c:v>293.27497314886023</c:v>
                </c:pt>
                <c:pt idx="491">
                  <c:v>275.26543357890102</c:v>
                </c:pt>
                <c:pt idx="492">
                  <c:v>547.96712700658895</c:v>
                </c:pt>
                <c:pt idx="493">
                  <c:v>262.61025509411996</c:v>
                </c:pt>
                <c:pt idx="494">
                  <c:v>405.23591298266189</c:v>
                </c:pt>
                <c:pt idx="495">
                  <c:v>358.22029641297468</c:v>
                </c:pt>
                <c:pt idx="496">
                  <c:v>334.67520545015384</c:v>
                </c:pt>
                <c:pt idx="497">
                  <c:v>346.18935446156979</c:v>
                </c:pt>
                <c:pt idx="498">
                  <c:v>357.14036902941228</c:v>
                </c:pt>
                <c:pt idx="499">
                  <c:v>405.52393684088906</c:v>
                </c:pt>
                <c:pt idx="500">
                  <c:v>421.67227497406674</c:v>
                </c:pt>
                <c:pt idx="501">
                  <c:v>386.40820841272239</c:v>
                </c:pt>
                <c:pt idx="502">
                  <c:v>295.04503328612429</c:v>
                </c:pt>
                <c:pt idx="503">
                  <c:v>276.92357141480954</c:v>
                </c:pt>
                <c:pt idx="504">
                  <c:v>515.30620427860629</c:v>
                </c:pt>
                <c:pt idx="505">
                  <c:v>229.56120464286187</c:v>
                </c:pt>
                <c:pt idx="506">
                  <c:v>354.2377285586366</c:v>
                </c:pt>
                <c:pt idx="507">
                  <c:v>313.13809740676845</c:v>
                </c:pt>
                <c:pt idx="508">
                  <c:v>292.55726276993153</c:v>
                </c:pt>
                <c:pt idx="509">
                  <c:v>302.61925420937405</c:v>
                </c:pt>
                <c:pt idx="510">
                  <c:v>312.19413786223095</c:v>
                </c:pt>
                <c:pt idx="511">
                  <c:v>354.49430635561856</c:v>
                </c:pt>
                <c:pt idx="512">
                  <c:v>368.60316214918231</c:v>
                </c:pt>
                <c:pt idx="513">
                  <c:v>337.78043561087497</c:v>
                </c:pt>
                <c:pt idx="514">
                  <c:v>257.91443568336445</c:v>
                </c:pt>
                <c:pt idx="515">
                  <c:v>242.07329709631273</c:v>
                </c:pt>
                <c:pt idx="516">
                  <c:v>478.14234373762559</c:v>
                </c:pt>
                <c:pt idx="517">
                  <c:v>227.33417859144134</c:v>
                </c:pt>
                <c:pt idx="518">
                  <c:v>350.7996075371546</c:v>
                </c:pt>
                <c:pt idx="519">
                  <c:v>310.09919462316736</c:v>
                </c:pt>
                <c:pt idx="520">
                  <c:v>289.71923517440899</c:v>
                </c:pt>
                <c:pt idx="521">
                  <c:v>299.68677054505264</c:v>
                </c:pt>
                <c:pt idx="522">
                  <c:v>309.16458878426488</c:v>
                </c:pt>
                <c:pt idx="523">
                  <c:v>351.05394402568083</c:v>
                </c:pt>
                <c:pt idx="524">
                  <c:v>365.02379938716922</c:v>
                </c:pt>
                <c:pt idx="525">
                  <c:v>334.50290266054412</c:v>
                </c:pt>
                <c:pt idx="526">
                  <c:v>255.4101517687044</c:v>
                </c:pt>
                <c:pt idx="527">
                  <c:v>239.72583714880233</c:v>
                </c:pt>
                <c:pt idx="528">
                  <c:v>487.08986652583559</c:v>
                </c:pt>
                <c:pt idx="529">
                  <c:v>238.20669575413598</c:v>
                </c:pt>
                <c:pt idx="530">
                  <c:v>367.58365200904643</c:v>
                </c:pt>
                <c:pt idx="531">
                  <c:v>324.93546762766744</c:v>
                </c:pt>
                <c:pt idx="532">
                  <c:v>303.57787226506287</c:v>
                </c:pt>
                <c:pt idx="533">
                  <c:v>314.01781663898134</c:v>
                </c:pt>
                <c:pt idx="534">
                  <c:v>323.95637173408335</c:v>
                </c:pt>
                <c:pt idx="535">
                  <c:v>367.84310385001584</c:v>
                </c:pt>
                <c:pt idx="536">
                  <c:v>382.48965907957648</c:v>
                </c:pt>
                <c:pt idx="537">
                  <c:v>350.50329282821724</c:v>
                </c:pt>
                <c:pt idx="538">
                  <c:v>267.62859420656224</c:v>
                </c:pt>
                <c:pt idx="539">
                  <c:v>251.19181964306239</c:v>
                </c:pt>
                <c:pt idx="540">
                  <c:v>534.05407927265196</c:v>
                </c:pt>
                <c:pt idx="541">
                  <c:v>272.39610590385587</c:v>
                </c:pt>
                <c:pt idx="542">
                  <c:v>420.33662367128215</c:v>
                </c:pt>
                <c:pt idx="543">
                  <c:v>371.56633965689525</c:v>
                </c:pt>
                <c:pt idx="544">
                  <c:v>347.14669487133381</c:v>
                </c:pt>
                <c:pt idx="545">
                  <c:v>359.08934923831157</c:v>
                </c:pt>
                <c:pt idx="546">
                  <c:v>370.44722846840295</c:v>
                </c:pt>
                <c:pt idx="547">
                  <c:v>420.63847268981999</c:v>
                </c:pt>
                <c:pt idx="548">
                  <c:v>437.38201549244707</c:v>
                </c:pt>
                <c:pt idx="549">
                  <c:v>400.80841617737269</c:v>
                </c:pt>
                <c:pt idx="550">
                  <c:v>306.03601057268611</c:v>
                </c:pt>
                <c:pt idx="551">
                  <c:v>287.24495173324829</c:v>
                </c:pt>
                <c:pt idx="552">
                  <c:v>593.09772478935133</c:v>
                </c:pt>
                <c:pt idx="553">
                  <c:v>294.53332831194024</c:v>
                </c:pt>
                <c:pt idx="554">
                  <c:v>454.49861712338679</c:v>
                </c:pt>
                <c:pt idx="555">
                  <c:v>401.7668015425956</c:v>
                </c:pt>
                <c:pt idx="556">
                  <c:v>375.36262418924025</c:v>
                </c:pt>
                <c:pt idx="557">
                  <c:v>388.27435037862324</c:v>
                </c:pt>
                <c:pt idx="558">
                  <c:v>400.55738533822489</c:v>
                </c:pt>
                <c:pt idx="559">
                  <c:v>454.82417518315003</c:v>
                </c:pt>
                <c:pt idx="560">
                  <c:v>472.93055354342795</c:v>
                </c:pt>
                <c:pt idx="561">
                  <c:v>433.38223993495592</c:v>
                </c:pt>
                <c:pt idx="562">
                  <c:v>330.91116559455247</c:v>
                </c:pt>
                <c:pt idx="563">
                  <c:v>310.58641625772287</c:v>
                </c:pt>
                <c:pt idx="564">
                  <c:v>603.23957705775888</c:v>
                </c:pt>
                <c:pt idx="565">
                  <c:v>281.82392307891052</c:v>
                </c:pt>
                <c:pt idx="566">
                  <c:v>434.88213612550351</c:v>
                </c:pt>
                <c:pt idx="567">
                  <c:v>384.42620927267012</c:v>
                </c:pt>
                <c:pt idx="568">
                  <c:v>359.16096003016946</c:v>
                </c:pt>
                <c:pt idx="569">
                  <c:v>371.51459917235275</c:v>
                </c:pt>
                <c:pt idx="570">
                  <c:v>383.26777115124719</c:v>
                </c:pt>
                <c:pt idx="571">
                  <c:v>435.19695105269426</c:v>
                </c:pt>
                <c:pt idx="572">
                  <c:v>452.51587519818827</c:v>
                </c:pt>
                <c:pt idx="573">
                  <c:v>414.68039817335205</c:v>
                </c:pt>
                <c:pt idx="574">
                  <c:v>316.62892499473185</c:v>
                </c:pt>
                <c:pt idx="575">
                  <c:v>297.18586094693626</c:v>
                </c:pt>
                <c:pt idx="576">
                  <c:v>609.97898816819793</c:v>
                </c:pt>
                <c:pt idx="577">
                  <c:v>301.21837853122446</c:v>
                </c:pt>
                <c:pt idx="578">
                  <c:v>464.81401263803929</c:v>
                </c:pt>
                <c:pt idx="579">
                  <c:v>410.88645039576897</c:v>
                </c:pt>
                <c:pt idx="580">
                  <c:v>383.88256216237551</c:v>
                </c:pt>
                <c:pt idx="581">
                  <c:v>397.08327262423984</c:v>
                </c:pt>
                <c:pt idx="582">
                  <c:v>409.64656171374912</c:v>
                </c:pt>
                <c:pt idx="583">
                  <c:v>465.14647702859764</c:v>
                </c:pt>
                <c:pt idx="584">
                  <c:v>483.66351060435511</c:v>
                </c:pt>
                <c:pt idx="585">
                  <c:v>443.21791270149754</c:v>
                </c:pt>
                <c:pt idx="586">
                  <c:v>338.42163614749933</c:v>
                </c:pt>
                <c:pt idx="587">
                  <c:v>317.6387297492671</c:v>
                </c:pt>
                <c:pt idx="588">
                  <c:v>660.82692210270488</c:v>
                </c:pt>
                <c:pt idx="589">
                  <c:v>330.48793472273803</c:v>
                </c:pt>
                <c:pt idx="590">
                  <c:v>509.98133495020227</c:v>
                </c:pt>
                <c:pt idx="591">
                  <c:v>450.81024171023262</c:v>
                </c:pt>
                <c:pt idx="592">
                  <c:v>421.18119062364633</c:v>
                </c:pt>
                <c:pt idx="593">
                  <c:v>435.66784923944886</c:v>
                </c:pt>
                <c:pt idx="594">
                  <c:v>449.45209205365455</c:v>
                </c:pt>
                <c:pt idx="595">
                  <c:v>510.34657623191191</c:v>
                </c:pt>
                <c:pt idx="596">
                  <c:v>530.66229845675355</c:v>
                </c:pt>
                <c:pt idx="597">
                  <c:v>486.28548254063486</c:v>
                </c:pt>
                <c:pt idx="598">
                  <c:v>371.30792147135816</c:v>
                </c:pt>
                <c:pt idx="599">
                  <c:v>348.50161147939571</c:v>
                </c:pt>
                <c:pt idx="600">
                  <c:v>699.49248164258609</c:v>
                </c:pt>
                <c:pt idx="601">
                  <c:v>338.00397712950445</c:v>
                </c:pt>
                <c:pt idx="602">
                  <c:v>521.57710023975483</c:v>
                </c:pt>
                <c:pt idx="603">
                  <c:v>461.06230385402557</c:v>
                </c:pt>
                <c:pt idx="604">
                  <c:v>430.7586556626934</c:v>
                </c:pt>
                <c:pt idx="605">
                  <c:v>445.57387648030283</c:v>
                </c:pt>
                <c:pt idx="606">
                  <c:v>459.672370698843</c:v>
                </c:pt>
                <c:pt idx="607">
                  <c:v>521.94852264477186</c:v>
                </c:pt>
                <c:pt idx="608">
                  <c:v>542.72800744657661</c:v>
                </c:pt>
                <c:pt idx="609">
                  <c:v>497.34384128979309</c:v>
                </c:pt>
                <c:pt idx="610">
                  <c:v>379.74816722899112</c:v>
                </c:pt>
                <c:pt idx="611">
                  <c:v>356.42668525849774</c:v>
                </c:pt>
                <c:pt idx="612">
                  <c:v>696.50026527965406</c:v>
                </c:pt>
                <c:pt idx="613">
                  <c:v>327.49150458885913</c:v>
                </c:pt>
                <c:pt idx="614">
                  <c:v>505.35415657370766</c:v>
                </c:pt>
                <c:pt idx="615">
                  <c:v>446.72144274910073</c:v>
                </c:pt>
                <c:pt idx="616">
                  <c:v>417.36214206088641</c:v>
                </c:pt>
                <c:pt idx="617">
                  <c:v>431.71758349304525</c:v>
                </c:pt>
                <c:pt idx="618">
                  <c:v>445.37545471776446</c:v>
                </c:pt>
                <c:pt idx="619">
                  <c:v>505.71720243924108</c:v>
                </c:pt>
                <c:pt idx="620">
                  <c:v>525.84857472303077</c:v>
                </c:pt>
                <c:pt idx="621">
                  <c:v>481.87422748805631</c:v>
                </c:pt>
                <c:pt idx="622">
                  <c:v>367.93790519841218</c:v>
                </c:pt>
                <c:pt idx="623">
                  <c:v>345.34218190366556</c:v>
                </c:pt>
                <c:pt idx="624">
                  <c:v>670.50295605821634</c:v>
                </c:pt>
                <c:pt idx="625">
                  <c:v>313.12814686532795</c:v>
                </c:pt>
                <c:pt idx="626">
                  <c:v>483.19048015642386</c:v>
                </c:pt>
                <c:pt idx="627">
                  <c:v>427.1296178016928</c:v>
                </c:pt>
                <c:pt idx="628">
                  <c:v>399.05530989399415</c:v>
                </c:pt>
                <c:pt idx="629">
                  <c:v>412.78238709266213</c:v>
                </c:pt>
                <c:pt idx="630">
                  <c:v>425.84231492737297</c:v>
                </c:pt>
                <c:pt idx="631">
                  <c:v>483.53610117511323</c:v>
                </c:pt>
                <c:pt idx="632">
                  <c:v>502.78526998328329</c:v>
                </c:pt>
                <c:pt idx="633">
                  <c:v>460.74027766613517</c:v>
                </c:pt>
                <c:pt idx="634">
                  <c:v>351.80222159230289</c:v>
                </c:pt>
                <c:pt idx="635">
                  <c:v>330.19615031634578</c:v>
                </c:pt>
                <c:pt idx="636">
                  <c:v>695.63213060398186</c:v>
                </c:pt>
                <c:pt idx="637">
                  <c:v>351.91390079700386</c:v>
                </c:pt>
                <c:pt idx="638">
                  <c:v>543.04293344893517</c:v>
                </c:pt>
                <c:pt idx="639">
                  <c:v>480.03594079213457</c:v>
                </c:pt>
                <c:pt idx="640">
                  <c:v>448.48562625771484</c:v>
                </c:pt>
                <c:pt idx="641">
                  <c:v>463.91300834028851</c:v>
                </c:pt>
                <c:pt idx="642">
                  <c:v>478.5887777215695</c:v>
                </c:pt>
                <c:pt idx="643">
                  <c:v>543.42949100187286</c:v>
                </c:pt>
                <c:pt idx="644">
                  <c:v>565.06409499283745</c:v>
                </c:pt>
                <c:pt idx="645">
                  <c:v>517.81034164777793</c:v>
                </c:pt>
                <c:pt idx="646">
                  <c:v>395.37658456508336</c:v>
                </c:pt>
                <c:pt idx="647">
                  <c:v>371.09535631747076</c:v>
                </c:pt>
                <c:pt idx="648">
                  <c:v>721.32450076524196</c:v>
                </c:pt>
                <c:pt idx="649">
                  <c:v>337.26780585557833</c:v>
                </c:pt>
                <c:pt idx="650">
                  <c:v>520.4426044135887</c:v>
                </c:pt>
                <c:pt idx="651">
                  <c:v>460.05923493463007</c:v>
                </c:pt>
                <c:pt idx="652">
                  <c:v>429.82291621088308</c:v>
                </c:pt>
                <c:pt idx="653">
                  <c:v>444.60622183586406</c:v>
                </c:pt>
                <c:pt idx="654">
                  <c:v>458.67196348339769</c:v>
                </c:pt>
                <c:pt idx="655">
                  <c:v>520.81610822235007</c:v>
                </c:pt>
                <c:pt idx="656">
                  <c:v>541.54813620159666</c:v>
                </c:pt>
                <c:pt idx="657">
                  <c:v>496.26189015951388</c:v>
                </c:pt>
                <c:pt idx="658">
                  <c:v>378.9229956413044</c:v>
                </c:pt>
                <c:pt idx="659">
                  <c:v>355.65149460187479</c:v>
                </c:pt>
                <c:pt idx="660">
                  <c:v>710.9353516502249</c:v>
                </c:pt>
                <c:pt idx="661">
                  <c:v>342.13756420518484</c:v>
                </c:pt>
                <c:pt idx="662">
                  <c:v>527.95260790440079</c:v>
                </c:pt>
                <c:pt idx="663">
                  <c:v>466.69793419286441</c:v>
                </c:pt>
                <c:pt idx="664">
                  <c:v>436.02485210771817</c:v>
                </c:pt>
                <c:pt idx="665">
                  <c:v>451.02478170826112</c:v>
                </c:pt>
                <c:pt idx="666">
                  <c:v>465.29185663117391</c:v>
                </c:pt>
                <c:pt idx="667">
                  <c:v>528.33206029319103</c:v>
                </c:pt>
                <c:pt idx="668">
                  <c:v>549.36374458002945</c:v>
                </c:pt>
                <c:pt idx="669">
                  <c:v>503.42423834247421</c:v>
                </c:pt>
                <c:pt idx="670">
                  <c:v>384.39155483043282</c:v>
                </c:pt>
                <c:pt idx="671">
                  <c:v>360.78604361926142</c:v>
                </c:pt>
                <c:pt idx="672">
                  <c:v>589.51524024280843</c:v>
                </c:pt>
                <c:pt idx="673">
                  <c:v>220.26490208560591</c:v>
                </c:pt>
                <c:pt idx="674">
                  <c:v>339.89487633896351</c:v>
                </c:pt>
                <c:pt idx="675">
                  <c:v>300.4562137466088</c:v>
                </c:pt>
                <c:pt idx="676">
                  <c:v>280.70857684001504</c:v>
                </c:pt>
                <c:pt idx="677">
                  <c:v>290.36587359578897</c:v>
                </c:pt>
                <c:pt idx="678">
                  <c:v>299.55196253446707</c:v>
                </c:pt>
                <c:pt idx="679">
                  <c:v>340.13550784527945</c:v>
                </c:pt>
                <c:pt idx="680">
                  <c:v>353.67278834966476</c:v>
                </c:pt>
                <c:pt idx="681">
                  <c:v>324.10008523248723</c:v>
                </c:pt>
                <c:pt idx="682">
                  <c:v>247.46918069236196</c:v>
                </c:pt>
                <c:pt idx="683">
                  <c:v>232.27131616765755</c:v>
                </c:pt>
                <c:pt idx="684">
                  <c:v>435.79577152415146</c:v>
                </c:pt>
                <c:pt idx="685">
                  <c:v>195.99421981169579</c:v>
                </c:pt>
                <c:pt idx="686">
                  <c:v>302.44170633920044</c:v>
                </c:pt>
                <c:pt idx="687">
                  <c:v>267.34992494300479</c:v>
                </c:pt>
                <c:pt idx="688">
                  <c:v>249.77853364982781</c:v>
                </c:pt>
                <c:pt idx="689">
                  <c:v>258.37227753305422</c:v>
                </c:pt>
                <c:pt idx="690">
                  <c:v>266.54469642149934</c:v>
                </c:pt>
                <c:pt idx="691">
                  <c:v>302.65607990526291</c:v>
                </c:pt>
                <c:pt idx="692">
                  <c:v>314.70643622512773</c:v>
                </c:pt>
                <c:pt idx="693">
                  <c:v>288.38790492501607</c:v>
                </c:pt>
                <c:pt idx="694">
                  <c:v>220.2001862558443</c:v>
                </c:pt>
                <c:pt idx="695">
                  <c:v>206.67731972394853</c:v>
                </c:pt>
                <c:pt idx="696">
                  <c:v>424.54919231886731</c:v>
                </c:pt>
                <c:pt idx="697">
                  <c:v>209.81108714853298</c:v>
                </c:pt>
                <c:pt idx="698">
                  <c:v>323.7597040642529</c:v>
                </c:pt>
                <c:pt idx="699">
                  <c:v>286.19640111654678</c:v>
                </c:pt>
                <c:pt idx="700">
                  <c:v>267.38456591070201</c:v>
                </c:pt>
                <c:pt idx="701">
                  <c:v>276.58392367964666</c:v>
                </c:pt>
                <c:pt idx="702">
                  <c:v>285.3349747514082</c:v>
                </c:pt>
                <c:pt idx="703">
                  <c:v>323.98956799347883</c:v>
                </c:pt>
                <c:pt idx="704">
                  <c:v>336.88698544645308</c:v>
                </c:pt>
                <c:pt idx="705">
                  <c:v>308.7173939334433</c:v>
                </c:pt>
                <c:pt idx="706">
                  <c:v>235.72390196235028</c:v>
                </c:pt>
                <c:pt idx="707">
                  <c:v>221.24737436576578</c:v>
                </c:pt>
                <c:pt idx="708">
                  <c:v>452.70690284014108</c:v>
                </c:pt>
                <c:pt idx="709">
                  <c:v>222.89529000761365</c:v>
                </c:pt>
                <c:pt idx="710">
                  <c:v>343.949927134772</c:v>
                </c:pt>
                <c:pt idx="711">
                  <c:v>304.04198829645031</c:v>
                </c:pt>
                <c:pt idx="712">
                  <c:v>284.05927790457275</c:v>
                </c:pt>
                <c:pt idx="713">
                  <c:v>293.831587297684</c:v>
                </c:pt>
                <c:pt idx="714">
                  <c:v>303.12617554793042</c:v>
                </c:pt>
                <c:pt idx="715">
                  <c:v>344.19278642616001</c:v>
                </c:pt>
                <c:pt idx="716">
                  <c:v>357.89760867145287</c:v>
                </c:pt>
                <c:pt idx="717">
                  <c:v>327.96748767667731</c:v>
                </c:pt>
                <c:pt idx="718">
                  <c:v>250.42228143386939</c:v>
                </c:pt>
                <c:pt idx="719">
                  <c:v>235.04443167613044</c:v>
                </c:pt>
                <c:pt idx="720">
                  <c:v>463.62326395305092</c:v>
                </c:pt>
                <c:pt idx="721">
                  <c:v>220.12202843877509</c:v>
                </c:pt>
                <c:pt idx="722">
                  <c:v>339.67131793148235</c:v>
                </c:pt>
                <c:pt idx="723">
                  <c:v>300.25987481329105</c:v>
                </c:pt>
                <c:pt idx="724">
                  <c:v>280.52674690487925</c:v>
                </c:pt>
                <c:pt idx="725">
                  <c:v>290.17392292358574</c:v>
                </c:pt>
                <c:pt idx="726">
                  <c:v>299.356650012464</c:v>
                </c:pt>
                <c:pt idx="727">
                  <c:v>339.91416478702399</c:v>
                </c:pt>
                <c:pt idx="728">
                  <c:v>353.44530162107048</c:v>
                </c:pt>
                <c:pt idx="729">
                  <c:v>323.88957263604442</c:v>
                </c:pt>
                <c:pt idx="730">
                  <c:v>247.30788063471834</c:v>
                </c:pt>
                <c:pt idx="731">
                  <c:v>232.12007735056559</c:v>
                </c:pt>
                <c:pt idx="732">
                  <c:v>448.05850631990324</c:v>
                </c:pt>
                <c:pt idx="733">
                  <c:v>207.94757719023156</c:v>
                </c:pt>
                <c:pt idx="734">
                  <c:v>320.88400012019861</c:v>
                </c:pt>
                <c:pt idx="735">
                  <c:v>283.65570252764127</c:v>
                </c:pt>
                <c:pt idx="736">
                  <c:v>265.01244036817803</c:v>
                </c:pt>
                <c:pt idx="737">
                  <c:v>274.12740596233829</c:v>
                </c:pt>
                <c:pt idx="738">
                  <c:v>282.80126736120747</c:v>
                </c:pt>
                <c:pt idx="739">
                  <c:v>321.11397926525967</c:v>
                </c:pt>
                <c:pt idx="740">
                  <c:v>333.90063419831824</c:v>
                </c:pt>
                <c:pt idx="741">
                  <c:v>305.97597132262342</c:v>
                </c:pt>
                <c:pt idx="742">
                  <c:v>233.62889074200132</c:v>
                </c:pt>
                <c:pt idx="743">
                  <c:v>219.28254574748783</c:v>
                </c:pt>
                <c:pt idx="744">
                  <c:v>510.677636515725</c:v>
                </c:pt>
                <c:pt idx="745">
                  <c:v>280.61363148435703</c:v>
                </c:pt>
                <c:pt idx="746">
                  <c:v>433.01433774873482</c:v>
                </c:pt>
                <c:pt idx="747">
                  <c:v>382.77625582554788</c:v>
                </c:pt>
                <c:pt idx="748">
                  <c:v>357.6173306777107</c:v>
                </c:pt>
                <c:pt idx="749">
                  <c:v>369.919026460976</c:v>
                </c:pt>
                <c:pt idx="750">
                  <c:v>381.62134087638503</c:v>
                </c:pt>
                <c:pt idx="751">
                  <c:v>433.32632400049511</c:v>
                </c:pt>
                <c:pt idx="752">
                  <c:v>450.57776526518347</c:v>
                </c:pt>
                <c:pt idx="753">
                  <c:v>412.89623189797783</c:v>
                </c:pt>
                <c:pt idx="754">
                  <c:v>315.26995544258432</c:v>
                </c:pt>
                <c:pt idx="755">
                  <c:v>295.90874979404509</c:v>
                </c:pt>
                <c:pt idx="756">
                  <c:v>560.99208307296431</c:v>
                </c:pt>
                <c:pt idx="757">
                  <c:v>255.27420690662689</c:v>
                </c:pt>
                <c:pt idx="758">
                  <c:v>393.91369880465459</c:v>
                </c:pt>
                <c:pt idx="759">
                  <c:v>348.21052973118833</c:v>
                </c:pt>
                <c:pt idx="760">
                  <c:v>325.32592200699918</c:v>
                </c:pt>
                <c:pt idx="761">
                  <c:v>336.51530849753203</c:v>
                </c:pt>
                <c:pt idx="762">
                  <c:v>347.16061821080484</c:v>
                </c:pt>
                <c:pt idx="763">
                  <c:v>394.19725826825606</c:v>
                </c:pt>
                <c:pt idx="764">
                  <c:v>409.88931057815137</c:v>
                </c:pt>
                <c:pt idx="765">
                  <c:v>375.61385097626646</c:v>
                </c:pt>
                <c:pt idx="766">
                  <c:v>286.80159171007551</c:v>
                </c:pt>
                <c:pt idx="767">
                  <c:v>269.18821314069658</c:v>
                </c:pt>
                <c:pt idx="768">
                  <c:v>466.63554376326067</c:v>
                </c:pt>
                <c:pt idx="769">
                  <c:v>190.14372259752196</c:v>
                </c:pt>
                <c:pt idx="770">
                  <c:v>293.41233632816096</c:v>
                </c:pt>
                <c:pt idx="771">
                  <c:v>259.36914472870626</c:v>
                </c:pt>
                <c:pt idx="772">
                  <c:v>242.31975293387273</c:v>
                </c:pt>
                <c:pt idx="773">
                  <c:v>250.65841492827855</c:v>
                </c:pt>
                <c:pt idx="774">
                  <c:v>258.58576005014987</c:v>
                </c:pt>
                <c:pt idx="775">
                  <c:v>293.62211093369007</c:v>
                </c:pt>
                <c:pt idx="776">
                  <c:v>305.31201611246672</c:v>
                </c:pt>
                <c:pt idx="777">
                  <c:v>279.77969466059557</c:v>
                </c:pt>
                <c:pt idx="778">
                  <c:v>213.62608248782726</c:v>
                </c:pt>
                <c:pt idx="779">
                  <c:v>200.50741735947864</c:v>
                </c:pt>
                <c:pt idx="780">
                  <c:v>337.13141883934975</c:v>
                </c:pt>
                <c:pt idx="781">
                  <c:v>131.56728009717025</c:v>
                </c:pt>
                <c:pt idx="782">
                  <c:v>203.02229265060689</c:v>
                </c:pt>
                <c:pt idx="783">
                  <c:v>179.46972428136758</c:v>
                </c:pt>
                <c:pt idx="784">
                  <c:v>167.67290199120771</c:v>
                </c:pt>
                <c:pt idx="785">
                  <c:v>173.4410865867132</c:v>
                </c:pt>
                <c:pt idx="786">
                  <c:v>178.92845415304978</c:v>
                </c:pt>
                <c:pt idx="787">
                  <c:v>203.17214579528024</c:v>
                </c:pt>
                <c:pt idx="788">
                  <c:v>211.25865217529531</c:v>
                </c:pt>
                <c:pt idx="789">
                  <c:v>193.59384872811131</c:v>
                </c:pt>
                <c:pt idx="790">
                  <c:v>147.81651169707402</c:v>
                </c:pt>
                <c:pt idx="791">
                  <c:v>138.73788982708433</c:v>
                </c:pt>
                <c:pt idx="792">
                  <c:v>204.62330654561003</c:v>
                </c:pt>
                <c:pt idx="793">
                  <c:v>63.447365234023415</c:v>
                </c:pt>
                <c:pt idx="794">
                  <c:v>97.907354496110855</c:v>
                </c:pt>
                <c:pt idx="795">
                  <c:v>86.545287843263907</c:v>
                </c:pt>
                <c:pt idx="796">
                  <c:v>80.85848825511593</c:v>
                </c:pt>
                <c:pt idx="797">
                  <c:v>83.640174335994018</c:v>
                </c:pt>
                <c:pt idx="798">
                  <c:v>86.28592445411752</c:v>
                </c:pt>
                <c:pt idx="799">
                  <c:v>97.974789801513722</c:v>
                </c:pt>
                <c:pt idx="800">
                  <c:v>101.87317460207807</c:v>
                </c:pt>
                <c:pt idx="801">
                  <c:v>93.355866223990574</c:v>
                </c:pt>
                <c:pt idx="802">
                  <c:v>71.282349576505283</c:v>
                </c:pt>
                <c:pt idx="803">
                  <c:v>66.905348263477492</c:v>
                </c:pt>
                <c:pt idx="804">
                  <c:v>157.1426776695433</c:v>
                </c:pt>
                <c:pt idx="805">
                  <c:v>86.900762144904689</c:v>
                </c:pt>
                <c:pt idx="806">
                  <c:v>134.0970954878843</c:v>
                </c:pt>
                <c:pt idx="807">
                  <c:v>118.53739414242352</c:v>
                </c:pt>
                <c:pt idx="808">
                  <c:v>110.74528176147547</c:v>
                </c:pt>
                <c:pt idx="809">
                  <c:v>114.5549318672183</c:v>
                </c:pt>
                <c:pt idx="810">
                  <c:v>118.18036488243433</c:v>
                </c:pt>
                <c:pt idx="811">
                  <c:v>134.18992399081898</c:v>
                </c:pt>
                <c:pt idx="812">
                  <c:v>139.53152073989742</c:v>
                </c:pt>
                <c:pt idx="813">
                  <c:v>127.86374596504159</c:v>
                </c:pt>
                <c:pt idx="814">
                  <c:v>97.633145378259314</c:v>
                </c:pt>
                <c:pt idx="815">
                  <c:v>91.636634879465532</c:v>
                </c:pt>
                <c:pt idx="816">
                  <c:v>195.39603580966633</c:v>
                </c:pt>
                <c:pt idx="817">
                  <c:v>99.921813056199255</c:v>
                </c:pt>
                <c:pt idx="818">
                  <c:v>154.18952461028715</c:v>
                </c:pt>
                <c:pt idx="819">
                  <c:v>136.30023142489239</c:v>
                </c:pt>
                <c:pt idx="820">
                  <c:v>127.34348724120109</c:v>
                </c:pt>
                <c:pt idx="821">
                  <c:v>131.72220578664465</c:v>
                </c:pt>
                <c:pt idx="822">
                  <c:v>135.88928274987552</c:v>
                </c:pt>
                <c:pt idx="823">
                  <c:v>154.30116291179587</c:v>
                </c:pt>
                <c:pt idx="824">
                  <c:v>160.44232446382728</c:v>
                </c:pt>
                <c:pt idx="825">
                  <c:v>147.02384476243148</c:v>
                </c:pt>
                <c:pt idx="826">
                  <c:v>112.26338546657919</c:v>
                </c:pt>
                <c:pt idx="827">
                  <c:v>105.36937821402611</c:v>
                </c:pt>
                <c:pt idx="828">
                  <c:v>244.67126725795555</c:v>
                </c:pt>
                <c:pt idx="829">
                  <c:v>134.14615150636394</c:v>
                </c:pt>
                <c:pt idx="830">
                  <c:v>207.00541703425159</c:v>
                </c:pt>
                <c:pt idx="831">
                  <c:v>182.98663677660127</c:v>
                </c:pt>
                <c:pt idx="832">
                  <c:v>170.96100068879224</c:v>
                </c:pt>
                <c:pt idx="833">
                  <c:v>176.83931643066475</c:v>
                </c:pt>
                <c:pt idx="834">
                  <c:v>182.43529527178225</c:v>
                </c:pt>
                <c:pt idx="835">
                  <c:v>207.15348259019004</c:v>
                </c:pt>
                <c:pt idx="836">
                  <c:v>215.3997901485217</c:v>
                </c:pt>
                <c:pt idx="837">
                  <c:v>197.38768905406246</c:v>
                </c:pt>
                <c:pt idx="838">
                  <c:v>150.71483190132955</c:v>
                </c:pt>
                <c:pt idx="839">
                  <c:v>141.45928927580889</c:v>
                </c:pt>
                <c:pt idx="840">
                  <c:v>269.06026466882463</c:v>
                </c:pt>
                <c:pt idx="841">
                  <c:v>122.87866142117517</c:v>
                </c:pt>
                <c:pt idx="842">
                  <c:v>189.61675447759043</c:v>
                </c:pt>
                <c:pt idx="843">
                  <c:v>167.6155133568052</c:v>
                </c:pt>
                <c:pt idx="844">
                  <c:v>156.60076099917006</c:v>
                </c:pt>
                <c:pt idx="845">
                  <c:v>161.98853378567739</c:v>
                </c:pt>
                <c:pt idx="846">
                  <c:v>167.11086898903818</c:v>
                </c:pt>
                <c:pt idx="847">
                  <c:v>189.75145601969004</c:v>
                </c:pt>
                <c:pt idx="848">
                  <c:v>197.30649258724</c:v>
                </c:pt>
                <c:pt idx="849">
                  <c:v>180.80555318281114</c:v>
                </c:pt>
                <c:pt idx="850">
                  <c:v>138.05623837451901</c:v>
                </c:pt>
                <c:pt idx="851">
                  <c:v>129.57954251125818</c:v>
                </c:pt>
                <c:pt idx="852">
                  <c:v>240.8157323381887</c:v>
                </c:pt>
                <c:pt idx="853">
                  <c:v>107.11880735665667</c:v>
                </c:pt>
                <c:pt idx="854">
                  <c:v>165.29466190904216</c:v>
                </c:pt>
                <c:pt idx="855">
                  <c:v>146.11848944905722</c:v>
                </c:pt>
                <c:pt idx="856">
                  <c:v>136.51620921398109</c:v>
                </c:pt>
                <c:pt idx="857">
                  <c:v>141.21182363028581</c:v>
                </c:pt>
                <c:pt idx="858">
                  <c:v>145.67841741882904</c:v>
                </c:pt>
                <c:pt idx="859">
                  <c:v>165.41343240908765</c:v>
                </c:pt>
                <c:pt idx="860">
                  <c:v>171.99789455843356</c:v>
                </c:pt>
                <c:pt idx="861">
                  <c:v>157.61532805870709</c:v>
                </c:pt>
                <c:pt idx="862">
                  <c:v>120.34872994354498</c:v>
                </c:pt>
                <c:pt idx="863">
                  <c:v>112.95766472503628</c:v>
                </c:pt>
                <c:pt idx="864">
                  <c:v>209.92476975154437</c:v>
                </c:pt>
                <c:pt idx="865">
                  <c:v>93.379622411560746</c:v>
                </c:pt>
                <c:pt idx="866">
                  <c:v>144.0927181400962</c:v>
                </c:pt>
                <c:pt idx="867">
                  <c:v>127.37513493351375</c:v>
                </c:pt>
                <c:pt idx="868">
                  <c:v>119.00203057919494</c:v>
                </c:pt>
                <c:pt idx="869">
                  <c:v>123.09670249829195</c:v>
                </c:pt>
                <c:pt idx="870">
                  <c:v>126.99108512452744</c:v>
                </c:pt>
                <c:pt idx="871">
                  <c:v>144.19461654871435</c:v>
                </c:pt>
                <c:pt idx="872">
                  <c:v>149.93636359850493</c:v>
                </c:pt>
                <c:pt idx="873">
                  <c:v>137.39678264645889</c:v>
                </c:pt>
                <c:pt idx="874">
                  <c:v>104.91125230898481</c:v>
                </c:pt>
                <c:pt idx="875">
                  <c:v>98.469305817865859</c:v>
                </c:pt>
                <c:pt idx="876">
                  <c:v>220.41405945833469</c:v>
                </c:pt>
                <c:pt idx="877">
                  <c:v>117.4323879566368</c:v>
                </c:pt>
                <c:pt idx="878">
                  <c:v>181.2100909074129</c:v>
                </c:pt>
                <c:pt idx="879">
                  <c:v>160.18599629786002</c:v>
                </c:pt>
                <c:pt idx="880">
                  <c:v>149.65983358839992</c:v>
                </c:pt>
                <c:pt idx="881">
                  <c:v>154.80617587667479</c:v>
                </c:pt>
                <c:pt idx="882">
                  <c:v>159.7035915126099</c:v>
                </c:pt>
                <c:pt idx="883">
                  <c:v>181.34065643520057</c:v>
                </c:pt>
                <c:pt idx="884">
                  <c:v>188.55933811140164</c:v>
                </c:pt>
                <c:pt idx="885">
                  <c:v>172.79275597795831</c:v>
                </c:pt>
                <c:pt idx="886">
                  <c:v>131.93584649304739</c:v>
                </c:pt>
                <c:pt idx="887">
                  <c:v>123.83519030416673</c:v>
                </c:pt>
                <c:pt idx="888">
                  <c:v>269.68148832782708</c:v>
                </c:pt>
                <c:pt idx="889">
                  <c:v>140.45052132478216</c:v>
                </c:pt>
                <c:pt idx="890">
                  <c:v>216.73106460226231</c:v>
                </c:pt>
                <c:pt idx="891">
                  <c:v>191.58550779921916</c:v>
                </c:pt>
                <c:pt idx="892">
                  <c:v>178.99483637538052</c:v>
                </c:pt>
                <c:pt idx="893">
                  <c:v>185.15192829355206</c:v>
                </c:pt>
                <c:pt idx="894">
                  <c:v>191.00916067891882</c:v>
                </c:pt>
                <c:pt idx="895">
                  <c:v>216.88480195085091</c:v>
                </c:pt>
                <c:pt idx="896">
                  <c:v>225.52015196780081</c:v>
                </c:pt>
                <c:pt idx="897">
                  <c:v>206.66188152784645</c:v>
                </c:pt>
                <c:pt idx="898">
                  <c:v>157.79728939217799</c:v>
                </c:pt>
                <c:pt idx="899">
                  <c:v>148.10673959054725</c:v>
                </c:pt>
                <c:pt idx="900">
                  <c:v>287.90893873998601</c:v>
                </c:pt>
                <c:pt idx="901">
                  <c:v>134.62896789607862</c:v>
                </c:pt>
                <c:pt idx="902">
                  <c:v>207.74560165132024</c:v>
                </c:pt>
                <c:pt idx="903">
                  <c:v>183.64272091763198</c:v>
                </c:pt>
                <c:pt idx="904">
                  <c:v>171.57223962891817</c:v>
                </c:pt>
                <c:pt idx="905">
                  <c:v>177.47570947086814</c:v>
                </c:pt>
                <c:pt idx="906">
                  <c:v>183.08887891151417</c:v>
                </c:pt>
                <c:pt idx="907">
                  <c:v>207.89537199570725</c:v>
                </c:pt>
                <c:pt idx="908">
                  <c:v>216.17029712887313</c:v>
                </c:pt>
                <c:pt idx="909">
                  <c:v>198.09482539288609</c:v>
                </c:pt>
                <c:pt idx="910">
                  <c:v>151.25627807206206</c:v>
                </c:pt>
                <c:pt idx="911">
                  <c:v>141.9662933323595</c:v>
                </c:pt>
                <c:pt idx="912">
                  <c:v>263.54566755095004</c:v>
                </c:pt>
                <c:pt idx="913">
                  <c:v>117.08036955198426</c:v>
                </c:pt>
                <c:pt idx="914">
                  <c:v>180.6674068900233</c:v>
                </c:pt>
                <c:pt idx="915">
                  <c:v>159.70724495207446</c:v>
                </c:pt>
                <c:pt idx="916">
                  <c:v>149.20809824072123</c:v>
                </c:pt>
                <c:pt idx="917">
                  <c:v>154.34170518391335</c:v>
                </c:pt>
                <c:pt idx="918">
                  <c:v>159.22585711466718</c:v>
                </c:pt>
                <c:pt idx="919">
                  <c:v>180.79527260491335</c:v>
                </c:pt>
                <c:pt idx="920">
                  <c:v>187.99443552183766</c:v>
                </c:pt>
                <c:pt idx="921">
                  <c:v>172.27367050824526</c:v>
                </c:pt>
                <c:pt idx="922">
                  <c:v>131.54108459967873</c:v>
                </c:pt>
                <c:pt idx="923">
                  <c:v>123.46233895877339</c:v>
                </c:pt>
                <c:pt idx="924">
                  <c:v>256.72721265890084</c:v>
                </c:pt>
                <c:pt idx="925">
                  <c:v>128.33215341288926</c:v>
                </c:pt>
                <c:pt idx="926">
                  <c:v>198.03275624493392</c:v>
                </c:pt>
                <c:pt idx="927">
                  <c:v>175.05321767315357</c:v>
                </c:pt>
                <c:pt idx="928">
                  <c:v>163.55065122236607</c:v>
                </c:pt>
                <c:pt idx="929">
                  <c:v>169.17541711231647</c:v>
                </c:pt>
                <c:pt idx="930">
                  <c:v>174.52717445196043</c:v>
                </c:pt>
                <c:pt idx="931">
                  <c:v>198.17394867546898</c:v>
                </c:pt>
                <c:pt idx="932">
                  <c:v>206.0611582682352</c:v>
                </c:pt>
                <c:pt idx="933">
                  <c:v>188.8313462267526</c:v>
                </c:pt>
                <c:pt idx="934">
                  <c:v>144.18188298469158</c:v>
                </c:pt>
                <c:pt idx="935">
                  <c:v>135.32747081165562</c:v>
                </c:pt>
                <c:pt idx="936">
                  <c:v>277.08683689355411</c:v>
                </c:pt>
                <c:pt idx="937">
                  <c:v>136.51410676389827</c:v>
                </c:pt>
                <c:pt idx="938">
                  <c:v>210.6556738041113</c:v>
                </c:pt>
                <c:pt idx="939">
                  <c:v>186.21609756801826</c:v>
                </c:pt>
                <c:pt idx="940">
                  <c:v>173.97536930478509</c:v>
                </c:pt>
                <c:pt idx="941">
                  <c:v>179.96041283272507</c:v>
                </c:pt>
                <c:pt idx="942">
                  <c:v>185.65266174057456</c:v>
                </c:pt>
                <c:pt idx="943">
                  <c:v>210.80752140589368</c:v>
                </c:pt>
                <c:pt idx="944">
                  <c:v>219.19989434943824</c:v>
                </c:pt>
                <c:pt idx="945">
                  <c:v>200.86800403299259</c:v>
                </c:pt>
                <c:pt idx="946">
                  <c:v>153.3729065670102</c:v>
                </c:pt>
                <c:pt idx="947">
                  <c:v>143.95450223435438</c:v>
                </c:pt>
                <c:pt idx="948">
                  <c:v>283.52964719925603</c:v>
                </c:pt>
                <c:pt idx="949">
                  <c:v>134.41144863213481</c:v>
                </c:pt>
                <c:pt idx="950">
                  <c:v>207.40964848225849</c:v>
                </c:pt>
                <c:pt idx="951">
                  <c:v>183.3452891682785</c:v>
                </c:pt>
                <c:pt idx="952">
                  <c:v>171.29477309141828</c:v>
                </c:pt>
                <c:pt idx="953">
                  <c:v>177.18710613189509</c:v>
                </c:pt>
                <c:pt idx="954">
                  <c:v>182.79384021168261</c:v>
                </c:pt>
                <c:pt idx="955">
                  <c:v>207.55766941538511</c:v>
                </c:pt>
                <c:pt idx="956">
                  <c:v>215.8182935698814</c:v>
                </c:pt>
                <c:pt idx="957">
                  <c:v>197.77268162876848</c:v>
                </c:pt>
                <c:pt idx="958">
                  <c:v>151.01016570414353</c:v>
                </c:pt>
                <c:pt idx="959">
                  <c:v>141.73686411273286</c:v>
                </c:pt>
                <c:pt idx="960">
                  <c:v>271.63901697648703</c:v>
                </c:pt>
                <c:pt idx="961">
                  <c:v>125.09337842151731</c:v>
                </c:pt>
                <c:pt idx="962">
                  <c:v>193.0328044743093</c:v>
                </c:pt>
                <c:pt idx="963">
                  <c:v>170.63619225799704</c:v>
                </c:pt>
                <c:pt idx="964">
                  <c:v>159.42061846319228</c:v>
                </c:pt>
                <c:pt idx="965">
                  <c:v>164.90385184760029</c:v>
                </c:pt>
                <c:pt idx="966">
                  <c:v>170.12228345079407</c:v>
                </c:pt>
                <c:pt idx="967">
                  <c:v>193.16957019507259</c:v>
                </c:pt>
                <c:pt idx="968">
                  <c:v>200.86055602123758</c:v>
                </c:pt>
                <c:pt idx="969">
                  <c:v>184.0640292000447</c:v>
                </c:pt>
                <c:pt idx="970">
                  <c:v>140.54429579005648</c:v>
                </c:pt>
                <c:pt idx="971">
                  <c:v>131.9112852012031</c:v>
                </c:pt>
                <c:pt idx="972">
                  <c:v>250.58367057764983</c:v>
                </c:pt>
                <c:pt idx="973">
                  <c:v>114.28092532463822</c:v>
                </c:pt>
                <c:pt idx="974">
                  <c:v>176.34905746406713</c:v>
                </c:pt>
                <c:pt idx="975">
                  <c:v>155.88639732057317</c:v>
                </c:pt>
                <c:pt idx="976">
                  <c:v>145.64104751715172</c:v>
                </c:pt>
                <c:pt idx="977">
                  <c:v>150.65229281804281</c:v>
                </c:pt>
                <c:pt idx="978">
                  <c:v>155.41637017752646</c:v>
                </c:pt>
                <c:pt idx="979">
                  <c:v>176.47430068259123</c:v>
                </c:pt>
                <c:pt idx="980">
                  <c:v>183.4981373792173</c:v>
                </c:pt>
                <c:pt idx="981">
                  <c:v>168.15290989867194</c:v>
                </c:pt>
                <c:pt idx="982">
                  <c:v>128.39318222901872</c:v>
                </c:pt>
                <c:pt idx="983">
                  <c:v>120.5096902267772</c:v>
                </c:pt>
                <c:pt idx="984">
                  <c:v>247.98885212575112</c:v>
                </c:pt>
                <c:pt idx="985">
                  <c:v>122.76215595774119</c:v>
                </c:pt>
                <c:pt idx="986">
                  <c:v>189.43280363008751</c:v>
                </c:pt>
                <c:pt idx="987">
                  <c:v>167.45181036205668</c:v>
                </c:pt>
                <c:pt idx="988">
                  <c:v>156.4488185316799</c:v>
                </c:pt>
                <c:pt idx="989">
                  <c:v>161.83186912471353</c:v>
                </c:pt>
                <c:pt idx="990">
                  <c:v>166.94713639938797</c:v>
                </c:pt>
                <c:pt idx="991">
                  <c:v>189.56861225275048</c:v>
                </c:pt>
                <c:pt idx="992">
                  <c:v>197.11183718747623</c:v>
                </c:pt>
                <c:pt idx="993">
                  <c:v>180.63127348230509</c:v>
                </c:pt>
                <c:pt idx="994">
                  <c:v>137.92356968277772</c:v>
                </c:pt>
                <c:pt idx="995">
                  <c:v>129.45154074901421</c:v>
                </c:pt>
                <c:pt idx="996">
                  <c:v>232.29688218569493</c:v>
                </c:pt>
                <c:pt idx="997">
                  <c:v>99.040356916105935</c:v>
                </c:pt>
                <c:pt idx="998">
                  <c:v>152.82913241191486</c:v>
                </c:pt>
                <c:pt idx="999">
                  <c:v>135.10008193802616</c:v>
                </c:pt>
                <c:pt idx="1000">
                  <c:v>126.220424527465</c:v>
                </c:pt>
                <c:pt idx="1001">
                  <c:v>130.56259220603215</c:v>
                </c:pt>
                <c:pt idx="1002">
                  <c:v>134.69312065525097</c:v>
                </c:pt>
                <c:pt idx="1003">
                  <c:v>152.9380793736043</c:v>
                </c:pt>
                <c:pt idx="1004">
                  <c:v>159.02953908700619</c:v>
                </c:pt>
                <c:pt idx="1005">
                  <c:v>145.73016424927542</c:v>
                </c:pt>
                <c:pt idx="1006">
                  <c:v>111.27389463075441</c:v>
                </c:pt>
                <c:pt idx="1007">
                  <c:v>104.43915587410626</c:v>
                </c:pt>
                <c:pt idx="1008">
                  <c:v>160.67975015923514</c:v>
                </c:pt>
                <c:pt idx="1009">
                  <c:v>54.15827251507497</c:v>
                </c:pt>
                <c:pt idx="1010">
                  <c:v>83.572383906990225</c:v>
                </c:pt>
                <c:pt idx="1011">
                  <c:v>73.876812835590357</c:v>
                </c:pt>
                <c:pt idx="1012">
                  <c:v>69.022007496992117</c:v>
                </c:pt>
                <c:pt idx="1013">
                  <c:v>71.396102591581581</c:v>
                </c:pt>
                <c:pt idx="1014">
                  <c:v>73.654521893448916</c:v>
                </c:pt>
                <c:pt idx="1015">
                  <c:v>83.634925304129553</c:v>
                </c:pt>
                <c:pt idx="1016">
                  <c:v>86.962599338457323</c:v>
                </c:pt>
                <c:pt idx="1017">
                  <c:v>79.688875188415523</c:v>
                </c:pt>
                <c:pt idx="1018">
                  <c:v>60.848277871641756</c:v>
                </c:pt>
                <c:pt idx="1019">
                  <c:v>57.110377648034586</c:v>
                </c:pt>
                <c:pt idx="1020">
                  <c:v>103.20760622053791</c:v>
                </c:pt>
                <c:pt idx="1021">
                  <c:v>44.393735119401782</c:v>
                </c:pt>
                <c:pt idx="1022">
                  <c:v>68.502382232580771</c:v>
                </c:pt>
                <c:pt idx="1023">
                  <c:v>60.553601511780045</c:v>
                </c:pt>
                <c:pt idx="1024">
                  <c:v>56.573647593557872</c:v>
                </c:pt>
                <c:pt idx="1025">
                  <c:v>58.522334726835652</c:v>
                </c:pt>
                <c:pt idx="1026">
                  <c:v>60.370939026821844</c:v>
                </c:pt>
                <c:pt idx="1027">
                  <c:v>68.552057246754018</c:v>
                </c:pt>
                <c:pt idx="1028">
                  <c:v>71.28131651573969</c:v>
                </c:pt>
                <c:pt idx="1029">
                  <c:v>65.318688132651786</c:v>
                </c:pt>
                <c:pt idx="1030">
                  <c:v>49.874391889400272</c:v>
                </c:pt>
                <c:pt idx="1031">
                  <c:v>46.81281866248311</c:v>
                </c:pt>
                <c:pt idx="1032">
                  <c:v>73.421333799521904</c:v>
                </c:pt>
                <c:pt idx="1033">
                  <c:v>25.621966498492636</c:v>
                </c:pt>
                <c:pt idx="1034">
                  <c:v>39.537894097095929</c:v>
                </c:pt>
                <c:pt idx="1035">
                  <c:v>34.950431388794925</c:v>
                </c:pt>
                <c:pt idx="1036">
                  <c:v>32.654699718195403</c:v>
                </c:pt>
                <c:pt idx="1037">
                  <c:v>33.776583554353941</c:v>
                </c:pt>
                <c:pt idx="1038">
                  <c:v>34.844734586735662</c:v>
                </c:pt>
                <c:pt idx="1039">
                  <c:v>39.566395423416623</c:v>
                </c:pt>
                <c:pt idx="1040">
                  <c:v>41.139789437222326</c:v>
                </c:pt>
                <c:pt idx="1041">
                  <c:v>37.701354533683748</c:v>
                </c:pt>
                <c:pt idx="1042">
                  <c:v>28.786264870140297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26-4BA0-814D-A170AE2E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791167"/>
        <c:axId val="1226780767"/>
      </c:scatterChart>
      <c:scatterChart>
        <c:scatterStyle val="smoothMarker"/>
        <c:varyColors val="0"/>
        <c:ser>
          <c:idx val="2"/>
          <c:order val="2"/>
          <c:tx>
            <c:v>steel production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production_data!$A$2:$A$89</c:f>
              <c:numCache>
                <c:formatCode>m/d/yyyy</c:formatCode>
                <c:ptCount val="88"/>
                <c:pt idx="0">
                  <c:v>4383</c:v>
                </c:pt>
                <c:pt idx="1">
                  <c:v>4749</c:v>
                </c:pt>
                <c:pt idx="2">
                  <c:v>5114</c:v>
                </c:pt>
                <c:pt idx="3">
                  <c:v>5479</c:v>
                </c:pt>
                <c:pt idx="4">
                  <c:v>5844</c:v>
                </c:pt>
                <c:pt idx="5">
                  <c:v>6210</c:v>
                </c:pt>
                <c:pt idx="6">
                  <c:v>6575</c:v>
                </c:pt>
                <c:pt idx="7">
                  <c:v>6940</c:v>
                </c:pt>
                <c:pt idx="8">
                  <c:v>7305</c:v>
                </c:pt>
                <c:pt idx="9">
                  <c:v>7671</c:v>
                </c:pt>
                <c:pt idx="10">
                  <c:v>8036</c:v>
                </c:pt>
                <c:pt idx="11">
                  <c:v>8401</c:v>
                </c:pt>
                <c:pt idx="12">
                  <c:v>8766</c:v>
                </c:pt>
                <c:pt idx="13">
                  <c:v>9132</c:v>
                </c:pt>
                <c:pt idx="14">
                  <c:v>9497</c:v>
                </c:pt>
                <c:pt idx="15">
                  <c:v>9862</c:v>
                </c:pt>
                <c:pt idx="16">
                  <c:v>10227</c:v>
                </c:pt>
                <c:pt idx="17">
                  <c:v>10593</c:v>
                </c:pt>
                <c:pt idx="18">
                  <c:v>10958</c:v>
                </c:pt>
                <c:pt idx="19">
                  <c:v>11323</c:v>
                </c:pt>
                <c:pt idx="20">
                  <c:v>11688</c:v>
                </c:pt>
                <c:pt idx="21">
                  <c:v>12054</c:v>
                </c:pt>
                <c:pt idx="22">
                  <c:v>12419</c:v>
                </c:pt>
                <c:pt idx="23">
                  <c:v>12784</c:v>
                </c:pt>
                <c:pt idx="24">
                  <c:v>13149</c:v>
                </c:pt>
                <c:pt idx="25">
                  <c:v>13515</c:v>
                </c:pt>
                <c:pt idx="26">
                  <c:v>13880</c:v>
                </c:pt>
                <c:pt idx="27">
                  <c:v>14245</c:v>
                </c:pt>
                <c:pt idx="28">
                  <c:v>14610</c:v>
                </c:pt>
                <c:pt idx="29">
                  <c:v>14976</c:v>
                </c:pt>
                <c:pt idx="30">
                  <c:v>15341</c:v>
                </c:pt>
                <c:pt idx="31">
                  <c:v>15706</c:v>
                </c:pt>
                <c:pt idx="32">
                  <c:v>16071</c:v>
                </c:pt>
                <c:pt idx="33">
                  <c:v>16437</c:v>
                </c:pt>
                <c:pt idx="34">
                  <c:v>16802</c:v>
                </c:pt>
                <c:pt idx="35">
                  <c:v>17167</c:v>
                </c:pt>
                <c:pt idx="36">
                  <c:v>17532</c:v>
                </c:pt>
                <c:pt idx="37">
                  <c:v>17898</c:v>
                </c:pt>
                <c:pt idx="38">
                  <c:v>18263</c:v>
                </c:pt>
                <c:pt idx="39">
                  <c:v>18628</c:v>
                </c:pt>
                <c:pt idx="40">
                  <c:v>18993</c:v>
                </c:pt>
                <c:pt idx="41">
                  <c:v>19359</c:v>
                </c:pt>
                <c:pt idx="42">
                  <c:v>19724</c:v>
                </c:pt>
                <c:pt idx="43">
                  <c:v>20089</c:v>
                </c:pt>
                <c:pt idx="44">
                  <c:v>20454</c:v>
                </c:pt>
                <c:pt idx="45">
                  <c:v>20820</c:v>
                </c:pt>
                <c:pt idx="46">
                  <c:v>21185</c:v>
                </c:pt>
                <c:pt idx="47">
                  <c:v>21550</c:v>
                </c:pt>
                <c:pt idx="48">
                  <c:v>21915</c:v>
                </c:pt>
                <c:pt idx="49">
                  <c:v>22281</c:v>
                </c:pt>
                <c:pt idx="50">
                  <c:v>22646</c:v>
                </c:pt>
                <c:pt idx="51">
                  <c:v>23011</c:v>
                </c:pt>
                <c:pt idx="52">
                  <c:v>23376</c:v>
                </c:pt>
                <c:pt idx="53">
                  <c:v>23742</c:v>
                </c:pt>
                <c:pt idx="54">
                  <c:v>24107</c:v>
                </c:pt>
                <c:pt idx="55">
                  <c:v>24472</c:v>
                </c:pt>
                <c:pt idx="56">
                  <c:v>24837</c:v>
                </c:pt>
                <c:pt idx="57">
                  <c:v>25203</c:v>
                </c:pt>
                <c:pt idx="58">
                  <c:v>25568</c:v>
                </c:pt>
                <c:pt idx="59">
                  <c:v>25933</c:v>
                </c:pt>
                <c:pt idx="60">
                  <c:v>26298</c:v>
                </c:pt>
                <c:pt idx="61">
                  <c:v>26664</c:v>
                </c:pt>
                <c:pt idx="62">
                  <c:v>27029</c:v>
                </c:pt>
                <c:pt idx="63">
                  <c:v>27394</c:v>
                </c:pt>
                <c:pt idx="64">
                  <c:v>27759</c:v>
                </c:pt>
                <c:pt idx="65">
                  <c:v>28125</c:v>
                </c:pt>
                <c:pt idx="66">
                  <c:v>28490</c:v>
                </c:pt>
                <c:pt idx="67">
                  <c:v>28855</c:v>
                </c:pt>
                <c:pt idx="68">
                  <c:v>29220</c:v>
                </c:pt>
                <c:pt idx="69">
                  <c:v>29586</c:v>
                </c:pt>
                <c:pt idx="70">
                  <c:v>29951</c:v>
                </c:pt>
                <c:pt idx="71">
                  <c:v>30316</c:v>
                </c:pt>
                <c:pt idx="72">
                  <c:v>30681</c:v>
                </c:pt>
                <c:pt idx="73">
                  <c:v>31047</c:v>
                </c:pt>
                <c:pt idx="74">
                  <c:v>31412</c:v>
                </c:pt>
                <c:pt idx="75">
                  <c:v>31777</c:v>
                </c:pt>
                <c:pt idx="76">
                  <c:v>32142</c:v>
                </c:pt>
                <c:pt idx="77">
                  <c:v>32508</c:v>
                </c:pt>
                <c:pt idx="78">
                  <c:v>32873</c:v>
                </c:pt>
                <c:pt idx="79">
                  <c:v>33238</c:v>
                </c:pt>
                <c:pt idx="80">
                  <c:v>33603</c:v>
                </c:pt>
                <c:pt idx="81">
                  <c:v>33969</c:v>
                </c:pt>
                <c:pt idx="82">
                  <c:v>34334</c:v>
                </c:pt>
                <c:pt idx="83">
                  <c:v>34699</c:v>
                </c:pt>
                <c:pt idx="84">
                  <c:v>35064</c:v>
                </c:pt>
                <c:pt idx="85">
                  <c:v>35430</c:v>
                </c:pt>
                <c:pt idx="86">
                  <c:v>35795</c:v>
                </c:pt>
                <c:pt idx="87">
                  <c:v>36160</c:v>
                </c:pt>
              </c:numCache>
            </c:numRef>
          </c:xVal>
          <c:yVal>
            <c:numRef>
              <c:f>production_data!$F$2:$F$89</c:f>
              <c:numCache>
                <c:formatCode>General</c:formatCode>
                <c:ptCount val="88"/>
                <c:pt idx="0">
                  <c:v>0</c:v>
                </c:pt>
                <c:pt idx="1">
                  <c:v>177000</c:v>
                </c:pt>
                <c:pt idx="2">
                  <c:v>361000</c:v>
                </c:pt>
                <c:pt idx="3">
                  <c:v>276000</c:v>
                </c:pt>
                <c:pt idx="4">
                  <c:v>247000</c:v>
                </c:pt>
                <c:pt idx="5">
                  <c:v>337000</c:v>
                </c:pt>
                <c:pt idx="6">
                  <c:v>316000</c:v>
                </c:pt>
                <c:pt idx="7">
                  <c:v>282000</c:v>
                </c:pt>
                <c:pt idx="8">
                  <c:v>53000</c:v>
                </c:pt>
                <c:pt idx="9">
                  <c:v>109000</c:v>
                </c:pt>
                <c:pt idx="10">
                  <c:v>252000</c:v>
                </c:pt>
                <c:pt idx="11">
                  <c:v>415000</c:v>
                </c:pt>
                <c:pt idx="12">
                  <c:v>282000</c:v>
                </c:pt>
                <c:pt idx="13">
                  <c:v>494000</c:v>
                </c:pt>
                <c:pt idx="14">
                  <c:v>518000</c:v>
                </c:pt>
                <c:pt idx="15">
                  <c:v>625000</c:v>
                </c:pt>
                <c:pt idx="16">
                  <c:v>743000</c:v>
                </c:pt>
                <c:pt idx="17">
                  <c:v>798000</c:v>
                </c:pt>
                <c:pt idx="18">
                  <c:v>856000</c:v>
                </c:pt>
                <c:pt idx="19">
                  <c:v>693000</c:v>
                </c:pt>
                <c:pt idx="20">
                  <c:v>619000</c:v>
                </c:pt>
                <c:pt idx="21">
                  <c:v>580000</c:v>
                </c:pt>
                <c:pt idx="22">
                  <c:v>526000</c:v>
                </c:pt>
                <c:pt idx="23">
                  <c:v>571000</c:v>
                </c:pt>
                <c:pt idx="24">
                  <c:v>515000</c:v>
                </c:pt>
                <c:pt idx="25">
                  <c:v>583000</c:v>
                </c:pt>
                <c:pt idx="26">
                  <c:v>734000</c:v>
                </c:pt>
                <c:pt idx="27">
                  <c:v>393000</c:v>
                </c:pt>
                <c:pt idx="28">
                  <c:v>501000</c:v>
                </c:pt>
                <c:pt idx="29">
                  <c:v>233000</c:v>
                </c:pt>
                <c:pt idx="30">
                  <c:v>356000</c:v>
                </c:pt>
                <c:pt idx="31">
                  <c:v>437000</c:v>
                </c:pt>
                <c:pt idx="32">
                  <c:v>631000</c:v>
                </c:pt>
                <c:pt idx="33">
                  <c:v>365000</c:v>
                </c:pt>
                <c:pt idx="34">
                  <c:v>31000</c:v>
                </c:pt>
                <c:pt idx="35">
                  <c:v>473000</c:v>
                </c:pt>
                <c:pt idx="36">
                  <c:v>551000</c:v>
                </c:pt>
                <c:pt idx="37">
                  <c:v>709000</c:v>
                </c:pt>
                <c:pt idx="38">
                  <c:v>695000</c:v>
                </c:pt>
                <c:pt idx="39">
                  <c:v>744000</c:v>
                </c:pt>
                <c:pt idx="40">
                  <c:v>904000</c:v>
                </c:pt>
                <c:pt idx="41">
                  <c:v>895000</c:v>
                </c:pt>
                <c:pt idx="42">
                  <c:v>781000</c:v>
                </c:pt>
                <c:pt idx="43">
                  <c:v>774000</c:v>
                </c:pt>
                <c:pt idx="44">
                  <c:v>822000</c:v>
                </c:pt>
                <c:pt idx="45">
                  <c:v>975000</c:v>
                </c:pt>
                <c:pt idx="46">
                  <c:v>1029000</c:v>
                </c:pt>
                <c:pt idx="47">
                  <c:v>985000</c:v>
                </c:pt>
                <c:pt idx="48">
                  <c:v>1055000</c:v>
                </c:pt>
                <c:pt idx="49">
                  <c:v>1166000</c:v>
                </c:pt>
                <c:pt idx="50">
                  <c:v>1196000</c:v>
                </c:pt>
                <c:pt idx="51">
                  <c:v>1183000</c:v>
                </c:pt>
                <c:pt idx="52">
                  <c:v>1125000</c:v>
                </c:pt>
                <c:pt idx="53">
                  <c:v>1257000</c:v>
                </c:pt>
                <c:pt idx="54">
                  <c:v>1195000</c:v>
                </c:pt>
                <c:pt idx="55">
                  <c:v>1210000</c:v>
                </c:pt>
                <c:pt idx="56">
                  <c:v>1221000</c:v>
                </c:pt>
                <c:pt idx="57">
                  <c:v>1339000</c:v>
                </c:pt>
                <c:pt idx="58">
                  <c:v>1550000</c:v>
                </c:pt>
                <c:pt idx="59">
                  <c:v>1568000</c:v>
                </c:pt>
                <c:pt idx="60">
                  <c:v>1410000</c:v>
                </c:pt>
                <c:pt idx="61">
                  <c:v>1488000</c:v>
                </c:pt>
                <c:pt idx="62">
                  <c:v>1719000</c:v>
                </c:pt>
                <c:pt idx="63">
                  <c:v>1783000</c:v>
                </c:pt>
                <c:pt idx="64">
                  <c:v>1344000</c:v>
                </c:pt>
                <c:pt idx="65">
                  <c:v>1210000</c:v>
                </c:pt>
                <c:pt idx="66">
                  <c:v>1064000</c:v>
                </c:pt>
                <c:pt idx="67">
                  <c:v>1305000</c:v>
                </c:pt>
                <c:pt idx="68">
                  <c:v>1465000</c:v>
                </c:pt>
                <c:pt idx="69">
                  <c:v>1457000</c:v>
                </c:pt>
                <c:pt idx="70">
                  <c:v>1322000</c:v>
                </c:pt>
                <c:pt idx="71">
                  <c:v>1172000</c:v>
                </c:pt>
                <c:pt idx="72">
                  <c:v>969000</c:v>
                </c:pt>
                <c:pt idx="73">
                  <c:v>1251000</c:v>
                </c:pt>
                <c:pt idx="74">
                  <c:v>1483000</c:v>
                </c:pt>
                <c:pt idx="75">
                  <c:v>1250000</c:v>
                </c:pt>
                <c:pt idx="76">
                  <c:v>1080000</c:v>
                </c:pt>
                <c:pt idx="77">
                  <c:v>1311000</c:v>
                </c:pt>
                <c:pt idx="78">
                  <c:v>1320000</c:v>
                </c:pt>
                <c:pt idx="79">
                  <c:v>1260000</c:v>
                </c:pt>
                <c:pt idx="80">
                  <c:v>1150000</c:v>
                </c:pt>
                <c:pt idx="81">
                  <c:v>968000</c:v>
                </c:pt>
                <c:pt idx="82">
                  <c:v>1214000</c:v>
                </c:pt>
                <c:pt idx="83">
                  <c:v>1316000</c:v>
                </c:pt>
                <c:pt idx="84">
                  <c:v>1145000</c:v>
                </c:pt>
                <c:pt idx="85">
                  <c:v>1168000</c:v>
                </c:pt>
                <c:pt idx="86">
                  <c:v>874000</c:v>
                </c:pt>
                <c:pt idx="87">
                  <c:v>676000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E26-4BA0-814D-A170AE2E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779935"/>
        <c:axId val="122677910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conc</c:v>
                </c:tx>
                <c:spPr>
                  <a:ln w="19050" cap="rnd">
                    <a:solidFill>
                      <a:srgbClr val="FF0000">
                        <a:alpha val="25000"/>
                      </a:srgb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results_inspyro!$A$2:$A$1044</c15:sqref>
                        </c15:formulaRef>
                      </c:ext>
                    </c:extLst>
                    <c:numCache>
                      <c:formatCode>m/d/yyyy</c:formatCode>
                      <c:ptCount val="1043"/>
                      <c:pt idx="0">
                        <c:v>4019</c:v>
                      </c:pt>
                      <c:pt idx="1">
                        <c:v>4050</c:v>
                      </c:pt>
                      <c:pt idx="2">
                        <c:v>4078</c:v>
                      </c:pt>
                      <c:pt idx="3">
                        <c:v>4109</c:v>
                      </c:pt>
                      <c:pt idx="4">
                        <c:v>4139</c:v>
                      </c:pt>
                      <c:pt idx="5">
                        <c:v>4170</c:v>
                      </c:pt>
                      <c:pt idx="6">
                        <c:v>4200</c:v>
                      </c:pt>
                      <c:pt idx="7">
                        <c:v>4231</c:v>
                      </c:pt>
                      <c:pt idx="8">
                        <c:v>4262</c:v>
                      </c:pt>
                      <c:pt idx="9">
                        <c:v>4292</c:v>
                      </c:pt>
                      <c:pt idx="10">
                        <c:v>4323</c:v>
                      </c:pt>
                      <c:pt idx="11">
                        <c:v>4353</c:v>
                      </c:pt>
                      <c:pt idx="12">
                        <c:v>4384</c:v>
                      </c:pt>
                      <c:pt idx="13">
                        <c:v>4415</c:v>
                      </c:pt>
                      <c:pt idx="14">
                        <c:v>4444</c:v>
                      </c:pt>
                      <c:pt idx="15">
                        <c:v>4475</c:v>
                      </c:pt>
                      <c:pt idx="16">
                        <c:v>4505</c:v>
                      </c:pt>
                      <c:pt idx="17">
                        <c:v>4536</c:v>
                      </c:pt>
                      <c:pt idx="18">
                        <c:v>4566</c:v>
                      </c:pt>
                      <c:pt idx="19">
                        <c:v>4597</c:v>
                      </c:pt>
                      <c:pt idx="20">
                        <c:v>4628</c:v>
                      </c:pt>
                      <c:pt idx="21">
                        <c:v>4658</c:v>
                      </c:pt>
                      <c:pt idx="22">
                        <c:v>4689</c:v>
                      </c:pt>
                      <c:pt idx="23">
                        <c:v>4719</c:v>
                      </c:pt>
                      <c:pt idx="24">
                        <c:v>4750</c:v>
                      </c:pt>
                      <c:pt idx="25">
                        <c:v>4781</c:v>
                      </c:pt>
                      <c:pt idx="26">
                        <c:v>4809</c:v>
                      </c:pt>
                      <c:pt idx="27">
                        <c:v>4840</c:v>
                      </c:pt>
                      <c:pt idx="28">
                        <c:v>4870</c:v>
                      </c:pt>
                      <c:pt idx="29">
                        <c:v>4901</c:v>
                      </c:pt>
                      <c:pt idx="30">
                        <c:v>4931</c:v>
                      </c:pt>
                      <c:pt idx="31">
                        <c:v>4962</c:v>
                      </c:pt>
                      <c:pt idx="32">
                        <c:v>4993</c:v>
                      </c:pt>
                      <c:pt idx="33">
                        <c:v>5023</c:v>
                      </c:pt>
                      <c:pt idx="34">
                        <c:v>5054</c:v>
                      </c:pt>
                      <c:pt idx="35">
                        <c:v>5084</c:v>
                      </c:pt>
                      <c:pt idx="36">
                        <c:v>5115</c:v>
                      </c:pt>
                      <c:pt idx="37">
                        <c:v>5146</c:v>
                      </c:pt>
                      <c:pt idx="38">
                        <c:v>5174</c:v>
                      </c:pt>
                      <c:pt idx="39">
                        <c:v>5205</c:v>
                      </c:pt>
                      <c:pt idx="40">
                        <c:v>5235</c:v>
                      </c:pt>
                      <c:pt idx="41">
                        <c:v>5266</c:v>
                      </c:pt>
                      <c:pt idx="42">
                        <c:v>5296</c:v>
                      </c:pt>
                      <c:pt idx="43">
                        <c:v>5327</c:v>
                      </c:pt>
                      <c:pt idx="44">
                        <c:v>5358</c:v>
                      </c:pt>
                      <c:pt idx="45">
                        <c:v>5388</c:v>
                      </c:pt>
                      <c:pt idx="46">
                        <c:v>5419</c:v>
                      </c:pt>
                      <c:pt idx="47">
                        <c:v>5449</c:v>
                      </c:pt>
                      <c:pt idx="48">
                        <c:v>5480</c:v>
                      </c:pt>
                      <c:pt idx="49">
                        <c:v>5511</c:v>
                      </c:pt>
                      <c:pt idx="50">
                        <c:v>5539</c:v>
                      </c:pt>
                      <c:pt idx="51">
                        <c:v>5570</c:v>
                      </c:pt>
                      <c:pt idx="52">
                        <c:v>5600</c:v>
                      </c:pt>
                      <c:pt idx="53">
                        <c:v>5631</c:v>
                      </c:pt>
                      <c:pt idx="54">
                        <c:v>5661</c:v>
                      </c:pt>
                      <c:pt idx="55">
                        <c:v>5692</c:v>
                      </c:pt>
                      <c:pt idx="56">
                        <c:v>5723</c:v>
                      </c:pt>
                      <c:pt idx="57">
                        <c:v>5753</c:v>
                      </c:pt>
                      <c:pt idx="58">
                        <c:v>5784</c:v>
                      </c:pt>
                      <c:pt idx="59">
                        <c:v>5814</c:v>
                      </c:pt>
                      <c:pt idx="60">
                        <c:v>5845</c:v>
                      </c:pt>
                      <c:pt idx="61">
                        <c:v>5876</c:v>
                      </c:pt>
                      <c:pt idx="62">
                        <c:v>5905</c:v>
                      </c:pt>
                      <c:pt idx="63">
                        <c:v>5936</c:v>
                      </c:pt>
                      <c:pt idx="64">
                        <c:v>5966</c:v>
                      </c:pt>
                      <c:pt idx="65">
                        <c:v>5997</c:v>
                      </c:pt>
                      <c:pt idx="66">
                        <c:v>6027</c:v>
                      </c:pt>
                      <c:pt idx="67">
                        <c:v>6058</c:v>
                      </c:pt>
                      <c:pt idx="68">
                        <c:v>6089</c:v>
                      </c:pt>
                      <c:pt idx="69">
                        <c:v>6119</c:v>
                      </c:pt>
                      <c:pt idx="70">
                        <c:v>6150</c:v>
                      </c:pt>
                      <c:pt idx="71">
                        <c:v>6180</c:v>
                      </c:pt>
                      <c:pt idx="72">
                        <c:v>6211</c:v>
                      </c:pt>
                      <c:pt idx="73">
                        <c:v>6242</c:v>
                      </c:pt>
                      <c:pt idx="74">
                        <c:v>6270</c:v>
                      </c:pt>
                      <c:pt idx="75">
                        <c:v>6301</c:v>
                      </c:pt>
                      <c:pt idx="76">
                        <c:v>6331</c:v>
                      </c:pt>
                      <c:pt idx="77">
                        <c:v>6362</c:v>
                      </c:pt>
                      <c:pt idx="78">
                        <c:v>6392</c:v>
                      </c:pt>
                      <c:pt idx="79">
                        <c:v>6423</c:v>
                      </c:pt>
                      <c:pt idx="80">
                        <c:v>6454</c:v>
                      </c:pt>
                      <c:pt idx="81">
                        <c:v>6484</c:v>
                      </c:pt>
                      <c:pt idx="82">
                        <c:v>6515</c:v>
                      </c:pt>
                      <c:pt idx="83">
                        <c:v>6545</c:v>
                      </c:pt>
                      <c:pt idx="84">
                        <c:v>6576</c:v>
                      </c:pt>
                      <c:pt idx="85">
                        <c:v>6607</c:v>
                      </c:pt>
                      <c:pt idx="86">
                        <c:v>6635</c:v>
                      </c:pt>
                      <c:pt idx="87">
                        <c:v>6666</c:v>
                      </c:pt>
                      <c:pt idx="88">
                        <c:v>6696</c:v>
                      </c:pt>
                      <c:pt idx="89">
                        <c:v>6727</c:v>
                      </c:pt>
                      <c:pt idx="90">
                        <c:v>6757</c:v>
                      </c:pt>
                      <c:pt idx="91">
                        <c:v>6788</c:v>
                      </c:pt>
                      <c:pt idx="92">
                        <c:v>6819</c:v>
                      </c:pt>
                      <c:pt idx="93">
                        <c:v>6849</c:v>
                      </c:pt>
                      <c:pt idx="94">
                        <c:v>6880</c:v>
                      </c:pt>
                      <c:pt idx="95">
                        <c:v>6910</c:v>
                      </c:pt>
                      <c:pt idx="96">
                        <c:v>6941</c:v>
                      </c:pt>
                      <c:pt idx="97">
                        <c:v>6972</c:v>
                      </c:pt>
                      <c:pt idx="98">
                        <c:v>7000</c:v>
                      </c:pt>
                      <c:pt idx="99">
                        <c:v>7031</c:v>
                      </c:pt>
                      <c:pt idx="100">
                        <c:v>7061</c:v>
                      </c:pt>
                      <c:pt idx="101">
                        <c:v>7092</c:v>
                      </c:pt>
                      <c:pt idx="102">
                        <c:v>7122</c:v>
                      </c:pt>
                      <c:pt idx="103">
                        <c:v>7153</c:v>
                      </c:pt>
                      <c:pt idx="104">
                        <c:v>7184</c:v>
                      </c:pt>
                      <c:pt idx="105">
                        <c:v>7214</c:v>
                      </c:pt>
                      <c:pt idx="106">
                        <c:v>7245</c:v>
                      </c:pt>
                      <c:pt idx="107">
                        <c:v>7275</c:v>
                      </c:pt>
                      <c:pt idx="108">
                        <c:v>7306</c:v>
                      </c:pt>
                      <c:pt idx="109">
                        <c:v>7337</c:v>
                      </c:pt>
                      <c:pt idx="110">
                        <c:v>7366</c:v>
                      </c:pt>
                      <c:pt idx="111">
                        <c:v>7397</c:v>
                      </c:pt>
                      <c:pt idx="112">
                        <c:v>7427</c:v>
                      </c:pt>
                      <c:pt idx="113">
                        <c:v>7458</c:v>
                      </c:pt>
                      <c:pt idx="114">
                        <c:v>7488</c:v>
                      </c:pt>
                      <c:pt idx="115">
                        <c:v>7519</c:v>
                      </c:pt>
                      <c:pt idx="116">
                        <c:v>7550</c:v>
                      </c:pt>
                      <c:pt idx="117">
                        <c:v>7580</c:v>
                      </c:pt>
                      <c:pt idx="118">
                        <c:v>7611</c:v>
                      </c:pt>
                      <c:pt idx="119">
                        <c:v>7641</c:v>
                      </c:pt>
                      <c:pt idx="120">
                        <c:v>7672</c:v>
                      </c:pt>
                      <c:pt idx="121">
                        <c:v>7703</c:v>
                      </c:pt>
                      <c:pt idx="122">
                        <c:v>7731</c:v>
                      </c:pt>
                      <c:pt idx="123">
                        <c:v>7762</c:v>
                      </c:pt>
                      <c:pt idx="124">
                        <c:v>7792</c:v>
                      </c:pt>
                      <c:pt idx="125">
                        <c:v>7823</c:v>
                      </c:pt>
                      <c:pt idx="126">
                        <c:v>7853</c:v>
                      </c:pt>
                      <c:pt idx="127">
                        <c:v>7884</c:v>
                      </c:pt>
                      <c:pt idx="128">
                        <c:v>7915</c:v>
                      </c:pt>
                      <c:pt idx="129">
                        <c:v>7945</c:v>
                      </c:pt>
                      <c:pt idx="130">
                        <c:v>7976</c:v>
                      </c:pt>
                      <c:pt idx="131">
                        <c:v>8006</c:v>
                      </c:pt>
                      <c:pt idx="132">
                        <c:v>8037</c:v>
                      </c:pt>
                      <c:pt idx="133">
                        <c:v>8068</c:v>
                      </c:pt>
                      <c:pt idx="134">
                        <c:v>8096</c:v>
                      </c:pt>
                      <c:pt idx="135">
                        <c:v>8127</c:v>
                      </c:pt>
                      <c:pt idx="136">
                        <c:v>8157</c:v>
                      </c:pt>
                      <c:pt idx="137">
                        <c:v>8188</c:v>
                      </c:pt>
                      <c:pt idx="138">
                        <c:v>8218</c:v>
                      </c:pt>
                      <c:pt idx="139">
                        <c:v>8249</c:v>
                      </c:pt>
                      <c:pt idx="140">
                        <c:v>8280</c:v>
                      </c:pt>
                      <c:pt idx="141">
                        <c:v>8310</c:v>
                      </c:pt>
                      <c:pt idx="142">
                        <c:v>8341</c:v>
                      </c:pt>
                      <c:pt idx="143">
                        <c:v>8371</c:v>
                      </c:pt>
                      <c:pt idx="144">
                        <c:v>8402</c:v>
                      </c:pt>
                      <c:pt idx="145">
                        <c:v>8433</c:v>
                      </c:pt>
                      <c:pt idx="146">
                        <c:v>8461</c:v>
                      </c:pt>
                      <c:pt idx="147">
                        <c:v>8492</c:v>
                      </c:pt>
                      <c:pt idx="148">
                        <c:v>8522</c:v>
                      </c:pt>
                      <c:pt idx="149">
                        <c:v>8553</c:v>
                      </c:pt>
                      <c:pt idx="150">
                        <c:v>8583</c:v>
                      </c:pt>
                      <c:pt idx="151">
                        <c:v>8614</c:v>
                      </c:pt>
                      <c:pt idx="152">
                        <c:v>8645</c:v>
                      </c:pt>
                      <c:pt idx="153">
                        <c:v>8675</c:v>
                      </c:pt>
                      <c:pt idx="154">
                        <c:v>8706</c:v>
                      </c:pt>
                      <c:pt idx="155">
                        <c:v>8736</c:v>
                      </c:pt>
                      <c:pt idx="156">
                        <c:v>8767</c:v>
                      </c:pt>
                      <c:pt idx="157">
                        <c:v>8798</c:v>
                      </c:pt>
                      <c:pt idx="158">
                        <c:v>8827</c:v>
                      </c:pt>
                      <c:pt idx="159">
                        <c:v>8858</c:v>
                      </c:pt>
                      <c:pt idx="160">
                        <c:v>8888</c:v>
                      </c:pt>
                      <c:pt idx="161">
                        <c:v>8919</c:v>
                      </c:pt>
                      <c:pt idx="162">
                        <c:v>8949</c:v>
                      </c:pt>
                      <c:pt idx="163">
                        <c:v>8980</c:v>
                      </c:pt>
                      <c:pt idx="164">
                        <c:v>9011</c:v>
                      </c:pt>
                      <c:pt idx="165">
                        <c:v>9041</c:v>
                      </c:pt>
                      <c:pt idx="166">
                        <c:v>9072</c:v>
                      </c:pt>
                      <c:pt idx="167">
                        <c:v>9102</c:v>
                      </c:pt>
                      <c:pt idx="168">
                        <c:v>9133</c:v>
                      </c:pt>
                      <c:pt idx="169">
                        <c:v>9164</c:v>
                      </c:pt>
                      <c:pt idx="170">
                        <c:v>9192</c:v>
                      </c:pt>
                      <c:pt idx="171">
                        <c:v>9223</c:v>
                      </c:pt>
                      <c:pt idx="172">
                        <c:v>9253</c:v>
                      </c:pt>
                      <c:pt idx="173">
                        <c:v>9284</c:v>
                      </c:pt>
                      <c:pt idx="174">
                        <c:v>9314</c:v>
                      </c:pt>
                      <c:pt idx="175">
                        <c:v>9345</c:v>
                      </c:pt>
                      <c:pt idx="176">
                        <c:v>9376</c:v>
                      </c:pt>
                      <c:pt idx="177">
                        <c:v>9406</c:v>
                      </c:pt>
                      <c:pt idx="178">
                        <c:v>9437</c:v>
                      </c:pt>
                      <c:pt idx="179">
                        <c:v>9467</c:v>
                      </c:pt>
                      <c:pt idx="180">
                        <c:v>9498</c:v>
                      </c:pt>
                      <c:pt idx="181">
                        <c:v>9529</c:v>
                      </c:pt>
                      <c:pt idx="182">
                        <c:v>9557</c:v>
                      </c:pt>
                      <c:pt idx="183">
                        <c:v>9588</c:v>
                      </c:pt>
                      <c:pt idx="184">
                        <c:v>9618</c:v>
                      </c:pt>
                      <c:pt idx="185">
                        <c:v>9649</c:v>
                      </c:pt>
                      <c:pt idx="186">
                        <c:v>9679</c:v>
                      </c:pt>
                      <c:pt idx="187">
                        <c:v>9710</c:v>
                      </c:pt>
                      <c:pt idx="188">
                        <c:v>9741</c:v>
                      </c:pt>
                      <c:pt idx="189">
                        <c:v>9771</c:v>
                      </c:pt>
                      <c:pt idx="190">
                        <c:v>9802</c:v>
                      </c:pt>
                      <c:pt idx="191">
                        <c:v>9832</c:v>
                      </c:pt>
                      <c:pt idx="192">
                        <c:v>9863</c:v>
                      </c:pt>
                      <c:pt idx="193">
                        <c:v>9894</c:v>
                      </c:pt>
                      <c:pt idx="194">
                        <c:v>9922</c:v>
                      </c:pt>
                      <c:pt idx="195">
                        <c:v>9953</c:v>
                      </c:pt>
                      <c:pt idx="196">
                        <c:v>9983</c:v>
                      </c:pt>
                      <c:pt idx="197">
                        <c:v>10014</c:v>
                      </c:pt>
                      <c:pt idx="198">
                        <c:v>10044</c:v>
                      </c:pt>
                      <c:pt idx="199">
                        <c:v>10075</c:v>
                      </c:pt>
                      <c:pt idx="200">
                        <c:v>10106</c:v>
                      </c:pt>
                      <c:pt idx="201">
                        <c:v>10136</c:v>
                      </c:pt>
                      <c:pt idx="202">
                        <c:v>10167</c:v>
                      </c:pt>
                      <c:pt idx="203">
                        <c:v>10197</c:v>
                      </c:pt>
                      <c:pt idx="204">
                        <c:v>10228</c:v>
                      </c:pt>
                      <c:pt idx="205">
                        <c:v>10259</c:v>
                      </c:pt>
                      <c:pt idx="206">
                        <c:v>10288</c:v>
                      </c:pt>
                      <c:pt idx="207">
                        <c:v>10319</c:v>
                      </c:pt>
                      <c:pt idx="208">
                        <c:v>10349</c:v>
                      </c:pt>
                      <c:pt idx="209">
                        <c:v>10380</c:v>
                      </c:pt>
                      <c:pt idx="210">
                        <c:v>10410</c:v>
                      </c:pt>
                      <c:pt idx="211">
                        <c:v>10441</c:v>
                      </c:pt>
                      <c:pt idx="212">
                        <c:v>10472</c:v>
                      </c:pt>
                      <c:pt idx="213">
                        <c:v>10502</c:v>
                      </c:pt>
                      <c:pt idx="214">
                        <c:v>10533</c:v>
                      </c:pt>
                      <c:pt idx="215">
                        <c:v>10563</c:v>
                      </c:pt>
                      <c:pt idx="216">
                        <c:v>10594</c:v>
                      </c:pt>
                      <c:pt idx="217">
                        <c:v>10625</c:v>
                      </c:pt>
                      <c:pt idx="218">
                        <c:v>10653</c:v>
                      </c:pt>
                      <c:pt idx="219">
                        <c:v>10684</c:v>
                      </c:pt>
                      <c:pt idx="220">
                        <c:v>10714</c:v>
                      </c:pt>
                      <c:pt idx="221">
                        <c:v>10745</c:v>
                      </c:pt>
                      <c:pt idx="222">
                        <c:v>10775</c:v>
                      </c:pt>
                      <c:pt idx="223">
                        <c:v>10806</c:v>
                      </c:pt>
                      <c:pt idx="224">
                        <c:v>10837</c:v>
                      </c:pt>
                      <c:pt idx="225">
                        <c:v>10867</c:v>
                      </c:pt>
                      <c:pt idx="226">
                        <c:v>10898</c:v>
                      </c:pt>
                      <c:pt idx="227">
                        <c:v>10928</c:v>
                      </c:pt>
                      <c:pt idx="228">
                        <c:v>10959</c:v>
                      </c:pt>
                      <c:pt idx="229">
                        <c:v>10990</c:v>
                      </c:pt>
                      <c:pt idx="230">
                        <c:v>11018</c:v>
                      </c:pt>
                      <c:pt idx="231">
                        <c:v>11049</c:v>
                      </c:pt>
                      <c:pt idx="232">
                        <c:v>11079</c:v>
                      </c:pt>
                      <c:pt idx="233">
                        <c:v>11110</c:v>
                      </c:pt>
                      <c:pt idx="234">
                        <c:v>11140</c:v>
                      </c:pt>
                      <c:pt idx="235">
                        <c:v>11171</c:v>
                      </c:pt>
                      <c:pt idx="236">
                        <c:v>11202</c:v>
                      </c:pt>
                      <c:pt idx="237">
                        <c:v>11232</c:v>
                      </c:pt>
                      <c:pt idx="238">
                        <c:v>11263</c:v>
                      </c:pt>
                      <c:pt idx="239">
                        <c:v>11293</c:v>
                      </c:pt>
                      <c:pt idx="240">
                        <c:v>11324</c:v>
                      </c:pt>
                      <c:pt idx="241">
                        <c:v>11355</c:v>
                      </c:pt>
                      <c:pt idx="242">
                        <c:v>11383</c:v>
                      </c:pt>
                      <c:pt idx="243">
                        <c:v>11414</c:v>
                      </c:pt>
                      <c:pt idx="244">
                        <c:v>11444</c:v>
                      </c:pt>
                      <c:pt idx="245">
                        <c:v>11475</c:v>
                      </c:pt>
                      <c:pt idx="246">
                        <c:v>11505</c:v>
                      </c:pt>
                      <c:pt idx="247">
                        <c:v>11536</c:v>
                      </c:pt>
                      <c:pt idx="248">
                        <c:v>11567</c:v>
                      </c:pt>
                      <c:pt idx="249">
                        <c:v>11597</c:v>
                      </c:pt>
                      <c:pt idx="250">
                        <c:v>11628</c:v>
                      </c:pt>
                      <c:pt idx="251">
                        <c:v>11658</c:v>
                      </c:pt>
                      <c:pt idx="252">
                        <c:v>11689</c:v>
                      </c:pt>
                      <c:pt idx="253">
                        <c:v>11720</c:v>
                      </c:pt>
                      <c:pt idx="254">
                        <c:v>11749</c:v>
                      </c:pt>
                      <c:pt idx="255">
                        <c:v>11780</c:v>
                      </c:pt>
                      <c:pt idx="256">
                        <c:v>11810</c:v>
                      </c:pt>
                      <c:pt idx="257">
                        <c:v>11841</c:v>
                      </c:pt>
                      <c:pt idx="258">
                        <c:v>11871</c:v>
                      </c:pt>
                      <c:pt idx="259">
                        <c:v>11902</c:v>
                      </c:pt>
                      <c:pt idx="260">
                        <c:v>11933</c:v>
                      </c:pt>
                      <c:pt idx="261">
                        <c:v>11963</c:v>
                      </c:pt>
                      <c:pt idx="262">
                        <c:v>11994</c:v>
                      </c:pt>
                      <c:pt idx="263">
                        <c:v>12024</c:v>
                      </c:pt>
                      <c:pt idx="264">
                        <c:v>12055</c:v>
                      </c:pt>
                      <c:pt idx="265">
                        <c:v>12086</c:v>
                      </c:pt>
                      <c:pt idx="266">
                        <c:v>12114</c:v>
                      </c:pt>
                      <c:pt idx="267">
                        <c:v>12145</c:v>
                      </c:pt>
                      <c:pt idx="268">
                        <c:v>12175</c:v>
                      </c:pt>
                      <c:pt idx="269">
                        <c:v>12206</c:v>
                      </c:pt>
                      <c:pt idx="270">
                        <c:v>12236</c:v>
                      </c:pt>
                      <c:pt idx="271">
                        <c:v>12267</c:v>
                      </c:pt>
                      <c:pt idx="272">
                        <c:v>12298</c:v>
                      </c:pt>
                      <c:pt idx="273">
                        <c:v>12328</c:v>
                      </c:pt>
                      <c:pt idx="274">
                        <c:v>12359</c:v>
                      </c:pt>
                      <c:pt idx="275">
                        <c:v>12389</c:v>
                      </c:pt>
                      <c:pt idx="276">
                        <c:v>12420</c:v>
                      </c:pt>
                      <c:pt idx="277">
                        <c:v>12451</c:v>
                      </c:pt>
                      <c:pt idx="278">
                        <c:v>12479</c:v>
                      </c:pt>
                      <c:pt idx="279">
                        <c:v>12510</c:v>
                      </c:pt>
                      <c:pt idx="280">
                        <c:v>12540</c:v>
                      </c:pt>
                      <c:pt idx="281">
                        <c:v>12571</c:v>
                      </c:pt>
                      <c:pt idx="282">
                        <c:v>12601</c:v>
                      </c:pt>
                      <c:pt idx="283">
                        <c:v>12632</c:v>
                      </c:pt>
                      <c:pt idx="284">
                        <c:v>12663</c:v>
                      </c:pt>
                      <c:pt idx="285">
                        <c:v>12693</c:v>
                      </c:pt>
                      <c:pt idx="286">
                        <c:v>12724</c:v>
                      </c:pt>
                      <c:pt idx="287">
                        <c:v>12754</c:v>
                      </c:pt>
                      <c:pt idx="288">
                        <c:v>12785</c:v>
                      </c:pt>
                      <c:pt idx="289">
                        <c:v>12816</c:v>
                      </c:pt>
                      <c:pt idx="290">
                        <c:v>12844</c:v>
                      </c:pt>
                      <c:pt idx="291">
                        <c:v>12875</c:v>
                      </c:pt>
                      <c:pt idx="292">
                        <c:v>12905</c:v>
                      </c:pt>
                      <c:pt idx="293">
                        <c:v>12936</c:v>
                      </c:pt>
                      <c:pt idx="294">
                        <c:v>12966</c:v>
                      </c:pt>
                      <c:pt idx="295">
                        <c:v>12997</c:v>
                      </c:pt>
                      <c:pt idx="296">
                        <c:v>13028</c:v>
                      </c:pt>
                      <c:pt idx="297">
                        <c:v>13058</c:v>
                      </c:pt>
                      <c:pt idx="298">
                        <c:v>13089</c:v>
                      </c:pt>
                      <c:pt idx="299">
                        <c:v>13119</c:v>
                      </c:pt>
                      <c:pt idx="300">
                        <c:v>13150</c:v>
                      </c:pt>
                      <c:pt idx="301">
                        <c:v>13181</c:v>
                      </c:pt>
                      <c:pt idx="302">
                        <c:v>13210</c:v>
                      </c:pt>
                      <c:pt idx="303">
                        <c:v>13241</c:v>
                      </c:pt>
                      <c:pt idx="304">
                        <c:v>13271</c:v>
                      </c:pt>
                      <c:pt idx="305">
                        <c:v>13302</c:v>
                      </c:pt>
                      <c:pt idx="306">
                        <c:v>13332</c:v>
                      </c:pt>
                      <c:pt idx="307">
                        <c:v>13363</c:v>
                      </c:pt>
                      <c:pt idx="308">
                        <c:v>13394</c:v>
                      </c:pt>
                      <c:pt idx="309">
                        <c:v>13424</c:v>
                      </c:pt>
                      <c:pt idx="310">
                        <c:v>13455</c:v>
                      </c:pt>
                      <c:pt idx="311">
                        <c:v>13485</c:v>
                      </c:pt>
                      <c:pt idx="312">
                        <c:v>13516</c:v>
                      </c:pt>
                      <c:pt idx="313">
                        <c:v>13547</c:v>
                      </c:pt>
                      <c:pt idx="314">
                        <c:v>13575</c:v>
                      </c:pt>
                      <c:pt idx="315">
                        <c:v>13606</c:v>
                      </c:pt>
                      <c:pt idx="316">
                        <c:v>13636</c:v>
                      </c:pt>
                      <c:pt idx="317">
                        <c:v>13667</c:v>
                      </c:pt>
                      <c:pt idx="318">
                        <c:v>13697</c:v>
                      </c:pt>
                      <c:pt idx="319">
                        <c:v>13728</c:v>
                      </c:pt>
                      <c:pt idx="320">
                        <c:v>13759</c:v>
                      </c:pt>
                      <c:pt idx="321">
                        <c:v>13789</c:v>
                      </c:pt>
                      <c:pt idx="322">
                        <c:v>13820</c:v>
                      </c:pt>
                      <c:pt idx="323">
                        <c:v>13850</c:v>
                      </c:pt>
                      <c:pt idx="324">
                        <c:v>13881</c:v>
                      </c:pt>
                      <c:pt idx="325">
                        <c:v>13912</c:v>
                      </c:pt>
                      <c:pt idx="326">
                        <c:v>13940</c:v>
                      </c:pt>
                      <c:pt idx="327">
                        <c:v>13971</c:v>
                      </c:pt>
                      <c:pt idx="328">
                        <c:v>14001</c:v>
                      </c:pt>
                      <c:pt idx="329">
                        <c:v>14032</c:v>
                      </c:pt>
                      <c:pt idx="330">
                        <c:v>14062</c:v>
                      </c:pt>
                      <c:pt idx="331">
                        <c:v>14093</c:v>
                      </c:pt>
                      <c:pt idx="332">
                        <c:v>14124</c:v>
                      </c:pt>
                      <c:pt idx="333">
                        <c:v>14154</c:v>
                      </c:pt>
                      <c:pt idx="334">
                        <c:v>14185</c:v>
                      </c:pt>
                      <c:pt idx="335">
                        <c:v>14215</c:v>
                      </c:pt>
                      <c:pt idx="336">
                        <c:v>14246</c:v>
                      </c:pt>
                      <c:pt idx="337">
                        <c:v>14277</c:v>
                      </c:pt>
                      <c:pt idx="338">
                        <c:v>14305</c:v>
                      </c:pt>
                      <c:pt idx="339">
                        <c:v>14336</c:v>
                      </c:pt>
                      <c:pt idx="340">
                        <c:v>14366</c:v>
                      </c:pt>
                      <c:pt idx="341">
                        <c:v>14397</c:v>
                      </c:pt>
                      <c:pt idx="342">
                        <c:v>14427</c:v>
                      </c:pt>
                      <c:pt idx="343">
                        <c:v>14458</c:v>
                      </c:pt>
                      <c:pt idx="344">
                        <c:v>14489</c:v>
                      </c:pt>
                      <c:pt idx="345">
                        <c:v>14519</c:v>
                      </c:pt>
                      <c:pt idx="346">
                        <c:v>14550</c:v>
                      </c:pt>
                      <c:pt idx="347">
                        <c:v>14580</c:v>
                      </c:pt>
                      <c:pt idx="348">
                        <c:v>14611</c:v>
                      </c:pt>
                      <c:pt idx="349">
                        <c:v>14642</c:v>
                      </c:pt>
                      <c:pt idx="350">
                        <c:v>14671</c:v>
                      </c:pt>
                      <c:pt idx="351">
                        <c:v>14702</c:v>
                      </c:pt>
                      <c:pt idx="352">
                        <c:v>14732</c:v>
                      </c:pt>
                      <c:pt idx="353">
                        <c:v>14763</c:v>
                      </c:pt>
                      <c:pt idx="354">
                        <c:v>14793</c:v>
                      </c:pt>
                      <c:pt idx="355">
                        <c:v>14824</c:v>
                      </c:pt>
                      <c:pt idx="356">
                        <c:v>14855</c:v>
                      </c:pt>
                      <c:pt idx="357">
                        <c:v>14885</c:v>
                      </c:pt>
                      <c:pt idx="358">
                        <c:v>14916</c:v>
                      </c:pt>
                      <c:pt idx="359">
                        <c:v>14946</c:v>
                      </c:pt>
                      <c:pt idx="360">
                        <c:v>14977</c:v>
                      </c:pt>
                      <c:pt idx="361">
                        <c:v>15008</c:v>
                      </c:pt>
                      <c:pt idx="362">
                        <c:v>15036</c:v>
                      </c:pt>
                      <c:pt idx="363">
                        <c:v>15067</c:v>
                      </c:pt>
                      <c:pt idx="364">
                        <c:v>15097</c:v>
                      </c:pt>
                      <c:pt idx="365">
                        <c:v>15128</c:v>
                      </c:pt>
                      <c:pt idx="366">
                        <c:v>15158</c:v>
                      </c:pt>
                      <c:pt idx="367">
                        <c:v>15189</c:v>
                      </c:pt>
                      <c:pt idx="368">
                        <c:v>15220</c:v>
                      </c:pt>
                      <c:pt idx="369">
                        <c:v>15250</c:v>
                      </c:pt>
                      <c:pt idx="370">
                        <c:v>15281</c:v>
                      </c:pt>
                      <c:pt idx="371">
                        <c:v>15311</c:v>
                      </c:pt>
                      <c:pt idx="372">
                        <c:v>15342</c:v>
                      </c:pt>
                      <c:pt idx="373">
                        <c:v>15373</c:v>
                      </c:pt>
                      <c:pt idx="374">
                        <c:v>15401</c:v>
                      </c:pt>
                      <c:pt idx="375">
                        <c:v>15432</c:v>
                      </c:pt>
                      <c:pt idx="376">
                        <c:v>15462</c:v>
                      </c:pt>
                      <c:pt idx="377">
                        <c:v>15493</c:v>
                      </c:pt>
                      <c:pt idx="378">
                        <c:v>15523</c:v>
                      </c:pt>
                      <c:pt idx="379">
                        <c:v>15554</c:v>
                      </c:pt>
                      <c:pt idx="380">
                        <c:v>15585</c:v>
                      </c:pt>
                      <c:pt idx="381">
                        <c:v>15615</c:v>
                      </c:pt>
                      <c:pt idx="382">
                        <c:v>15646</c:v>
                      </c:pt>
                      <c:pt idx="383">
                        <c:v>15676</c:v>
                      </c:pt>
                      <c:pt idx="384">
                        <c:v>15707</c:v>
                      </c:pt>
                      <c:pt idx="385">
                        <c:v>15738</c:v>
                      </c:pt>
                      <c:pt idx="386">
                        <c:v>15766</c:v>
                      </c:pt>
                      <c:pt idx="387">
                        <c:v>15797</c:v>
                      </c:pt>
                      <c:pt idx="388">
                        <c:v>15827</c:v>
                      </c:pt>
                      <c:pt idx="389">
                        <c:v>15858</c:v>
                      </c:pt>
                      <c:pt idx="390">
                        <c:v>15888</c:v>
                      </c:pt>
                      <c:pt idx="391">
                        <c:v>15919</c:v>
                      </c:pt>
                      <c:pt idx="392">
                        <c:v>15950</c:v>
                      </c:pt>
                      <c:pt idx="393">
                        <c:v>15980</c:v>
                      </c:pt>
                      <c:pt idx="394">
                        <c:v>16011</c:v>
                      </c:pt>
                      <c:pt idx="395">
                        <c:v>16041</c:v>
                      </c:pt>
                      <c:pt idx="396">
                        <c:v>16072</c:v>
                      </c:pt>
                      <c:pt idx="397">
                        <c:v>16103</c:v>
                      </c:pt>
                      <c:pt idx="398">
                        <c:v>16132</c:v>
                      </c:pt>
                      <c:pt idx="399">
                        <c:v>16163</c:v>
                      </c:pt>
                      <c:pt idx="400">
                        <c:v>16193</c:v>
                      </c:pt>
                      <c:pt idx="401">
                        <c:v>16224</c:v>
                      </c:pt>
                      <c:pt idx="402">
                        <c:v>16254</c:v>
                      </c:pt>
                      <c:pt idx="403">
                        <c:v>16285</c:v>
                      </c:pt>
                      <c:pt idx="404">
                        <c:v>16316</c:v>
                      </c:pt>
                      <c:pt idx="405">
                        <c:v>16346</c:v>
                      </c:pt>
                      <c:pt idx="406">
                        <c:v>16377</c:v>
                      </c:pt>
                      <c:pt idx="407">
                        <c:v>16407</c:v>
                      </c:pt>
                      <c:pt idx="408">
                        <c:v>16438</c:v>
                      </c:pt>
                      <c:pt idx="409">
                        <c:v>16469</c:v>
                      </c:pt>
                      <c:pt idx="410">
                        <c:v>16497</c:v>
                      </c:pt>
                      <c:pt idx="411">
                        <c:v>16528</c:v>
                      </c:pt>
                      <c:pt idx="412">
                        <c:v>16558</c:v>
                      </c:pt>
                      <c:pt idx="413">
                        <c:v>16589</c:v>
                      </c:pt>
                      <c:pt idx="414">
                        <c:v>16619</c:v>
                      </c:pt>
                      <c:pt idx="415">
                        <c:v>16650</c:v>
                      </c:pt>
                      <c:pt idx="416">
                        <c:v>16681</c:v>
                      </c:pt>
                      <c:pt idx="417">
                        <c:v>16711</c:v>
                      </c:pt>
                      <c:pt idx="418">
                        <c:v>16742</c:v>
                      </c:pt>
                      <c:pt idx="419">
                        <c:v>16772</c:v>
                      </c:pt>
                      <c:pt idx="420">
                        <c:v>16803</c:v>
                      </c:pt>
                      <c:pt idx="421">
                        <c:v>16834</c:v>
                      </c:pt>
                      <c:pt idx="422">
                        <c:v>16862</c:v>
                      </c:pt>
                      <c:pt idx="423">
                        <c:v>16893</c:v>
                      </c:pt>
                      <c:pt idx="424">
                        <c:v>16923</c:v>
                      </c:pt>
                      <c:pt idx="425">
                        <c:v>16954</c:v>
                      </c:pt>
                      <c:pt idx="426">
                        <c:v>16984</c:v>
                      </c:pt>
                      <c:pt idx="427">
                        <c:v>17015</c:v>
                      </c:pt>
                      <c:pt idx="428">
                        <c:v>17046</c:v>
                      </c:pt>
                      <c:pt idx="429">
                        <c:v>17076</c:v>
                      </c:pt>
                      <c:pt idx="430">
                        <c:v>17107</c:v>
                      </c:pt>
                      <c:pt idx="431">
                        <c:v>17137</c:v>
                      </c:pt>
                      <c:pt idx="432">
                        <c:v>17168</c:v>
                      </c:pt>
                      <c:pt idx="433">
                        <c:v>17199</c:v>
                      </c:pt>
                      <c:pt idx="434">
                        <c:v>17227</c:v>
                      </c:pt>
                      <c:pt idx="435">
                        <c:v>17258</c:v>
                      </c:pt>
                      <c:pt idx="436">
                        <c:v>17288</c:v>
                      </c:pt>
                      <c:pt idx="437">
                        <c:v>17319</c:v>
                      </c:pt>
                      <c:pt idx="438">
                        <c:v>17349</c:v>
                      </c:pt>
                      <c:pt idx="439">
                        <c:v>17380</c:v>
                      </c:pt>
                      <c:pt idx="440">
                        <c:v>17411</c:v>
                      </c:pt>
                      <c:pt idx="441">
                        <c:v>17441</c:v>
                      </c:pt>
                      <c:pt idx="442">
                        <c:v>17472</c:v>
                      </c:pt>
                      <c:pt idx="443">
                        <c:v>17502</c:v>
                      </c:pt>
                      <c:pt idx="444">
                        <c:v>17533</c:v>
                      </c:pt>
                      <c:pt idx="445">
                        <c:v>17564</c:v>
                      </c:pt>
                      <c:pt idx="446">
                        <c:v>17593</c:v>
                      </c:pt>
                      <c:pt idx="447">
                        <c:v>17624</c:v>
                      </c:pt>
                      <c:pt idx="448">
                        <c:v>17654</c:v>
                      </c:pt>
                      <c:pt idx="449">
                        <c:v>17685</c:v>
                      </c:pt>
                      <c:pt idx="450">
                        <c:v>17715</c:v>
                      </c:pt>
                      <c:pt idx="451">
                        <c:v>17746</c:v>
                      </c:pt>
                      <c:pt idx="452">
                        <c:v>17777</c:v>
                      </c:pt>
                      <c:pt idx="453">
                        <c:v>17807</c:v>
                      </c:pt>
                      <c:pt idx="454">
                        <c:v>17838</c:v>
                      </c:pt>
                      <c:pt idx="455">
                        <c:v>17868</c:v>
                      </c:pt>
                      <c:pt idx="456">
                        <c:v>17899</c:v>
                      </c:pt>
                      <c:pt idx="457">
                        <c:v>17930</c:v>
                      </c:pt>
                      <c:pt idx="458">
                        <c:v>17958</c:v>
                      </c:pt>
                      <c:pt idx="459">
                        <c:v>17989</c:v>
                      </c:pt>
                      <c:pt idx="460">
                        <c:v>18019</c:v>
                      </c:pt>
                      <c:pt idx="461">
                        <c:v>18050</c:v>
                      </c:pt>
                      <c:pt idx="462">
                        <c:v>18080</c:v>
                      </c:pt>
                      <c:pt idx="463">
                        <c:v>18111</c:v>
                      </c:pt>
                      <c:pt idx="464">
                        <c:v>18142</c:v>
                      </c:pt>
                      <c:pt idx="465">
                        <c:v>18172</c:v>
                      </c:pt>
                      <c:pt idx="466">
                        <c:v>18203</c:v>
                      </c:pt>
                      <c:pt idx="467">
                        <c:v>18233</c:v>
                      </c:pt>
                      <c:pt idx="468">
                        <c:v>18264</c:v>
                      </c:pt>
                      <c:pt idx="469">
                        <c:v>18295</c:v>
                      </c:pt>
                      <c:pt idx="470">
                        <c:v>18323</c:v>
                      </c:pt>
                      <c:pt idx="471">
                        <c:v>18354</c:v>
                      </c:pt>
                      <c:pt idx="472">
                        <c:v>18384</c:v>
                      </c:pt>
                      <c:pt idx="473">
                        <c:v>18415</c:v>
                      </c:pt>
                      <c:pt idx="474">
                        <c:v>18445</c:v>
                      </c:pt>
                      <c:pt idx="475">
                        <c:v>18476</c:v>
                      </c:pt>
                      <c:pt idx="476">
                        <c:v>18507</c:v>
                      </c:pt>
                      <c:pt idx="477">
                        <c:v>18537</c:v>
                      </c:pt>
                      <c:pt idx="478">
                        <c:v>18568</c:v>
                      </c:pt>
                      <c:pt idx="479">
                        <c:v>18598</c:v>
                      </c:pt>
                      <c:pt idx="480">
                        <c:v>18629</c:v>
                      </c:pt>
                      <c:pt idx="481">
                        <c:v>18660</c:v>
                      </c:pt>
                      <c:pt idx="482">
                        <c:v>18688</c:v>
                      </c:pt>
                      <c:pt idx="483">
                        <c:v>18719</c:v>
                      </c:pt>
                      <c:pt idx="484">
                        <c:v>18749</c:v>
                      </c:pt>
                      <c:pt idx="485">
                        <c:v>18780</c:v>
                      </c:pt>
                      <c:pt idx="486">
                        <c:v>18810</c:v>
                      </c:pt>
                      <c:pt idx="487">
                        <c:v>18841</c:v>
                      </c:pt>
                      <c:pt idx="488">
                        <c:v>18872</c:v>
                      </c:pt>
                      <c:pt idx="489">
                        <c:v>18902</c:v>
                      </c:pt>
                      <c:pt idx="490">
                        <c:v>18933</c:v>
                      </c:pt>
                      <c:pt idx="491">
                        <c:v>18963</c:v>
                      </c:pt>
                      <c:pt idx="492">
                        <c:v>18994</c:v>
                      </c:pt>
                      <c:pt idx="493">
                        <c:v>19025</c:v>
                      </c:pt>
                      <c:pt idx="494">
                        <c:v>19054</c:v>
                      </c:pt>
                      <c:pt idx="495">
                        <c:v>19085</c:v>
                      </c:pt>
                      <c:pt idx="496">
                        <c:v>19115</c:v>
                      </c:pt>
                      <c:pt idx="497">
                        <c:v>19146</c:v>
                      </c:pt>
                      <c:pt idx="498">
                        <c:v>19176</c:v>
                      </c:pt>
                      <c:pt idx="499">
                        <c:v>19207</c:v>
                      </c:pt>
                      <c:pt idx="500">
                        <c:v>19238</c:v>
                      </c:pt>
                      <c:pt idx="501">
                        <c:v>19268</c:v>
                      </c:pt>
                      <c:pt idx="502">
                        <c:v>19299</c:v>
                      </c:pt>
                      <c:pt idx="503">
                        <c:v>19329</c:v>
                      </c:pt>
                      <c:pt idx="504">
                        <c:v>19360</c:v>
                      </c:pt>
                      <c:pt idx="505">
                        <c:v>19391</c:v>
                      </c:pt>
                      <c:pt idx="506">
                        <c:v>19419</c:v>
                      </c:pt>
                      <c:pt idx="507">
                        <c:v>19450</c:v>
                      </c:pt>
                      <c:pt idx="508">
                        <c:v>19480</c:v>
                      </c:pt>
                      <c:pt idx="509">
                        <c:v>19511</c:v>
                      </c:pt>
                      <c:pt idx="510">
                        <c:v>19541</c:v>
                      </c:pt>
                      <c:pt idx="511">
                        <c:v>19572</c:v>
                      </c:pt>
                      <c:pt idx="512">
                        <c:v>19603</c:v>
                      </c:pt>
                      <c:pt idx="513">
                        <c:v>19633</c:v>
                      </c:pt>
                      <c:pt idx="514">
                        <c:v>19664</c:v>
                      </c:pt>
                      <c:pt idx="515">
                        <c:v>19694</c:v>
                      </c:pt>
                      <c:pt idx="516">
                        <c:v>19725</c:v>
                      </c:pt>
                      <c:pt idx="517">
                        <c:v>19756</c:v>
                      </c:pt>
                      <c:pt idx="518">
                        <c:v>19784</c:v>
                      </c:pt>
                      <c:pt idx="519">
                        <c:v>19815</c:v>
                      </c:pt>
                      <c:pt idx="520">
                        <c:v>19845</c:v>
                      </c:pt>
                      <c:pt idx="521">
                        <c:v>19876</c:v>
                      </c:pt>
                      <c:pt idx="522">
                        <c:v>19906</c:v>
                      </c:pt>
                      <c:pt idx="523">
                        <c:v>19937</c:v>
                      </c:pt>
                      <c:pt idx="524">
                        <c:v>19968</c:v>
                      </c:pt>
                      <c:pt idx="525">
                        <c:v>19998</c:v>
                      </c:pt>
                      <c:pt idx="526">
                        <c:v>20029</c:v>
                      </c:pt>
                      <c:pt idx="527">
                        <c:v>20059</c:v>
                      </c:pt>
                      <c:pt idx="528">
                        <c:v>20090</c:v>
                      </c:pt>
                      <c:pt idx="529">
                        <c:v>20121</c:v>
                      </c:pt>
                      <c:pt idx="530">
                        <c:v>20149</c:v>
                      </c:pt>
                      <c:pt idx="531">
                        <c:v>20180</c:v>
                      </c:pt>
                      <c:pt idx="532">
                        <c:v>20210</c:v>
                      </c:pt>
                      <c:pt idx="533">
                        <c:v>20241</c:v>
                      </c:pt>
                      <c:pt idx="534">
                        <c:v>20271</c:v>
                      </c:pt>
                      <c:pt idx="535">
                        <c:v>20302</c:v>
                      </c:pt>
                      <c:pt idx="536">
                        <c:v>20333</c:v>
                      </c:pt>
                      <c:pt idx="537">
                        <c:v>20363</c:v>
                      </c:pt>
                      <c:pt idx="538">
                        <c:v>20394</c:v>
                      </c:pt>
                      <c:pt idx="539">
                        <c:v>20424</c:v>
                      </c:pt>
                      <c:pt idx="540">
                        <c:v>20455</c:v>
                      </c:pt>
                      <c:pt idx="541">
                        <c:v>20486</c:v>
                      </c:pt>
                      <c:pt idx="542">
                        <c:v>20515</c:v>
                      </c:pt>
                      <c:pt idx="543">
                        <c:v>20546</c:v>
                      </c:pt>
                      <c:pt idx="544">
                        <c:v>20576</c:v>
                      </c:pt>
                      <c:pt idx="545">
                        <c:v>20607</c:v>
                      </c:pt>
                      <c:pt idx="546">
                        <c:v>20637</c:v>
                      </c:pt>
                      <c:pt idx="547">
                        <c:v>20668</c:v>
                      </c:pt>
                      <c:pt idx="548">
                        <c:v>20699</c:v>
                      </c:pt>
                      <c:pt idx="549">
                        <c:v>20729</c:v>
                      </c:pt>
                      <c:pt idx="550">
                        <c:v>20760</c:v>
                      </c:pt>
                      <c:pt idx="551">
                        <c:v>20790</c:v>
                      </c:pt>
                      <c:pt idx="552">
                        <c:v>20821</c:v>
                      </c:pt>
                      <c:pt idx="553">
                        <c:v>20852</c:v>
                      </c:pt>
                      <c:pt idx="554">
                        <c:v>20880</c:v>
                      </c:pt>
                      <c:pt idx="555">
                        <c:v>20911</c:v>
                      </c:pt>
                      <c:pt idx="556">
                        <c:v>20941</c:v>
                      </c:pt>
                      <c:pt idx="557">
                        <c:v>20972</c:v>
                      </c:pt>
                      <c:pt idx="558">
                        <c:v>21002</c:v>
                      </c:pt>
                      <c:pt idx="559">
                        <c:v>21033</c:v>
                      </c:pt>
                      <c:pt idx="560">
                        <c:v>21064</c:v>
                      </c:pt>
                      <c:pt idx="561">
                        <c:v>21094</c:v>
                      </c:pt>
                      <c:pt idx="562">
                        <c:v>21125</c:v>
                      </c:pt>
                      <c:pt idx="563">
                        <c:v>21155</c:v>
                      </c:pt>
                      <c:pt idx="564">
                        <c:v>21186</c:v>
                      </c:pt>
                      <c:pt idx="565">
                        <c:v>21217</c:v>
                      </c:pt>
                      <c:pt idx="566">
                        <c:v>21245</c:v>
                      </c:pt>
                      <c:pt idx="567">
                        <c:v>21276</c:v>
                      </c:pt>
                      <c:pt idx="568">
                        <c:v>21306</c:v>
                      </c:pt>
                      <c:pt idx="569">
                        <c:v>21337</c:v>
                      </c:pt>
                      <c:pt idx="570">
                        <c:v>21367</c:v>
                      </c:pt>
                      <c:pt idx="571">
                        <c:v>21398</c:v>
                      </c:pt>
                      <c:pt idx="572">
                        <c:v>21429</c:v>
                      </c:pt>
                      <c:pt idx="573">
                        <c:v>21459</c:v>
                      </c:pt>
                      <c:pt idx="574">
                        <c:v>21490</c:v>
                      </c:pt>
                      <c:pt idx="575">
                        <c:v>21520</c:v>
                      </c:pt>
                      <c:pt idx="576">
                        <c:v>21551</c:v>
                      </c:pt>
                      <c:pt idx="577">
                        <c:v>21582</c:v>
                      </c:pt>
                      <c:pt idx="578">
                        <c:v>21610</c:v>
                      </c:pt>
                      <c:pt idx="579">
                        <c:v>21641</c:v>
                      </c:pt>
                      <c:pt idx="580">
                        <c:v>21671</c:v>
                      </c:pt>
                      <c:pt idx="581">
                        <c:v>21702</c:v>
                      </c:pt>
                      <c:pt idx="582">
                        <c:v>21732</c:v>
                      </c:pt>
                      <c:pt idx="583">
                        <c:v>21763</c:v>
                      </c:pt>
                      <c:pt idx="584">
                        <c:v>21794</c:v>
                      </c:pt>
                      <c:pt idx="585">
                        <c:v>21824</c:v>
                      </c:pt>
                      <c:pt idx="586">
                        <c:v>21855</c:v>
                      </c:pt>
                      <c:pt idx="587">
                        <c:v>21885</c:v>
                      </c:pt>
                      <c:pt idx="588">
                        <c:v>21916</c:v>
                      </c:pt>
                      <c:pt idx="589">
                        <c:v>21947</c:v>
                      </c:pt>
                      <c:pt idx="590">
                        <c:v>21976</c:v>
                      </c:pt>
                      <c:pt idx="591">
                        <c:v>22007</c:v>
                      </c:pt>
                      <c:pt idx="592">
                        <c:v>22037</c:v>
                      </c:pt>
                      <c:pt idx="593">
                        <c:v>22068</c:v>
                      </c:pt>
                      <c:pt idx="594">
                        <c:v>22098</c:v>
                      </c:pt>
                      <c:pt idx="595">
                        <c:v>22129</c:v>
                      </c:pt>
                      <c:pt idx="596">
                        <c:v>22160</c:v>
                      </c:pt>
                      <c:pt idx="597">
                        <c:v>22190</c:v>
                      </c:pt>
                      <c:pt idx="598">
                        <c:v>22221</c:v>
                      </c:pt>
                      <c:pt idx="599">
                        <c:v>22251</c:v>
                      </c:pt>
                      <c:pt idx="600">
                        <c:v>22282</c:v>
                      </c:pt>
                      <c:pt idx="601">
                        <c:v>22313</c:v>
                      </c:pt>
                      <c:pt idx="602">
                        <c:v>22341</c:v>
                      </c:pt>
                      <c:pt idx="603">
                        <c:v>22372</c:v>
                      </c:pt>
                      <c:pt idx="604">
                        <c:v>22402</c:v>
                      </c:pt>
                      <c:pt idx="605">
                        <c:v>22433</c:v>
                      </c:pt>
                      <c:pt idx="606">
                        <c:v>22463</c:v>
                      </c:pt>
                      <c:pt idx="607">
                        <c:v>22494</c:v>
                      </c:pt>
                      <c:pt idx="608">
                        <c:v>22525</c:v>
                      </c:pt>
                      <c:pt idx="609">
                        <c:v>22555</c:v>
                      </c:pt>
                      <c:pt idx="610">
                        <c:v>22586</c:v>
                      </c:pt>
                      <c:pt idx="611">
                        <c:v>22616</c:v>
                      </c:pt>
                      <c:pt idx="612">
                        <c:v>22647</c:v>
                      </c:pt>
                      <c:pt idx="613">
                        <c:v>22678</c:v>
                      </c:pt>
                      <c:pt idx="614">
                        <c:v>22706</c:v>
                      </c:pt>
                      <c:pt idx="615">
                        <c:v>22737</c:v>
                      </c:pt>
                      <c:pt idx="616">
                        <c:v>22767</c:v>
                      </c:pt>
                      <c:pt idx="617">
                        <c:v>22798</c:v>
                      </c:pt>
                      <c:pt idx="618">
                        <c:v>22828</c:v>
                      </c:pt>
                      <c:pt idx="619">
                        <c:v>22859</c:v>
                      </c:pt>
                      <c:pt idx="620">
                        <c:v>22890</c:v>
                      </c:pt>
                      <c:pt idx="621">
                        <c:v>22920</c:v>
                      </c:pt>
                      <c:pt idx="622">
                        <c:v>22951</c:v>
                      </c:pt>
                      <c:pt idx="623">
                        <c:v>22981</c:v>
                      </c:pt>
                      <c:pt idx="624">
                        <c:v>23012</c:v>
                      </c:pt>
                      <c:pt idx="625">
                        <c:v>23043</c:v>
                      </c:pt>
                      <c:pt idx="626">
                        <c:v>23071</c:v>
                      </c:pt>
                      <c:pt idx="627">
                        <c:v>23102</c:v>
                      </c:pt>
                      <c:pt idx="628">
                        <c:v>23132</c:v>
                      </c:pt>
                      <c:pt idx="629">
                        <c:v>23163</c:v>
                      </c:pt>
                      <c:pt idx="630">
                        <c:v>23193</c:v>
                      </c:pt>
                      <c:pt idx="631">
                        <c:v>23224</c:v>
                      </c:pt>
                      <c:pt idx="632">
                        <c:v>23255</c:v>
                      </c:pt>
                      <c:pt idx="633">
                        <c:v>23285</c:v>
                      </c:pt>
                      <c:pt idx="634">
                        <c:v>23316</c:v>
                      </c:pt>
                      <c:pt idx="635">
                        <c:v>23346</c:v>
                      </c:pt>
                      <c:pt idx="636">
                        <c:v>23377</c:v>
                      </c:pt>
                      <c:pt idx="637">
                        <c:v>23408</c:v>
                      </c:pt>
                      <c:pt idx="638">
                        <c:v>23437</c:v>
                      </c:pt>
                      <c:pt idx="639">
                        <c:v>23468</c:v>
                      </c:pt>
                      <c:pt idx="640">
                        <c:v>23498</c:v>
                      </c:pt>
                      <c:pt idx="641">
                        <c:v>23529</c:v>
                      </c:pt>
                      <c:pt idx="642">
                        <c:v>23559</c:v>
                      </c:pt>
                      <c:pt idx="643">
                        <c:v>23590</c:v>
                      </c:pt>
                      <c:pt idx="644">
                        <c:v>23621</c:v>
                      </c:pt>
                      <c:pt idx="645">
                        <c:v>23651</c:v>
                      </c:pt>
                      <c:pt idx="646">
                        <c:v>23682</c:v>
                      </c:pt>
                      <c:pt idx="647">
                        <c:v>23712</c:v>
                      </c:pt>
                      <c:pt idx="648">
                        <c:v>23743</c:v>
                      </c:pt>
                      <c:pt idx="649">
                        <c:v>23774</c:v>
                      </c:pt>
                      <c:pt idx="650">
                        <c:v>23802</c:v>
                      </c:pt>
                      <c:pt idx="651">
                        <c:v>23833</c:v>
                      </c:pt>
                      <c:pt idx="652">
                        <c:v>23863</c:v>
                      </c:pt>
                      <c:pt idx="653">
                        <c:v>23894</c:v>
                      </c:pt>
                      <c:pt idx="654">
                        <c:v>23924</c:v>
                      </c:pt>
                      <c:pt idx="655">
                        <c:v>23955</c:v>
                      </c:pt>
                      <c:pt idx="656">
                        <c:v>23986</c:v>
                      </c:pt>
                      <c:pt idx="657">
                        <c:v>24016</c:v>
                      </c:pt>
                      <c:pt idx="658">
                        <c:v>24047</c:v>
                      </c:pt>
                      <c:pt idx="659">
                        <c:v>24077</c:v>
                      </c:pt>
                      <c:pt idx="660">
                        <c:v>24108</c:v>
                      </c:pt>
                      <c:pt idx="661">
                        <c:v>24139</c:v>
                      </c:pt>
                      <c:pt idx="662">
                        <c:v>24167</c:v>
                      </c:pt>
                      <c:pt idx="663">
                        <c:v>24198</c:v>
                      </c:pt>
                      <c:pt idx="664">
                        <c:v>24228</c:v>
                      </c:pt>
                      <c:pt idx="665">
                        <c:v>24259</c:v>
                      </c:pt>
                      <c:pt idx="666">
                        <c:v>24289</c:v>
                      </c:pt>
                      <c:pt idx="667">
                        <c:v>24320</c:v>
                      </c:pt>
                      <c:pt idx="668">
                        <c:v>24351</c:v>
                      </c:pt>
                      <c:pt idx="669">
                        <c:v>24381</c:v>
                      </c:pt>
                      <c:pt idx="670">
                        <c:v>24412</c:v>
                      </c:pt>
                      <c:pt idx="671">
                        <c:v>24442</c:v>
                      </c:pt>
                      <c:pt idx="672">
                        <c:v>24473</c:v>
                      </c:pt>
                      <c:pt idx="673">
                        <c:v>24504</c:v>
                      </c:pt>
                      <c:pt idx="674">
                        <c:v>24532</c:v>
                      </c:pt>
                      <c:pt idx="675">
                        <c:v>24563</c:v>
                      </c:pt>
                      <c:pt idx="676">
                        <c:v>24593</c:v>
                      </c:pt>
                      <c:pt idx="677">
                        <c:v>24624</c:v>
                      </c:pt>
                      <c:pt idx="678">
                        <c:v>24654</c:v>
                      </c:pt>
                      <c:pt idx="679">
                        <c:v>24685</c:v>
                      </c:pt>
                      <c:pt idx="680">
                        <c:v>24716</c:v>
                      </c:pt>
                      <c:pt idx="681">
                        <c:v>24746</c:v>
                      </c:pt>
                      <c:pt idx="682">
                        <c:v>24777</c:v>
                      </c:pt>
                      <c:pt idx="683">
                        <c:v>24807</c:v>
                      </c:pt>
                      <c:pt idx="684">
                        <c:v>24838</c:v>
                      </c:pt>
                      <c:pt idx="685">
                        <c:v>24869</c:v>
                      </c:pt>
                      <c:pt idx="686">
                        <c:v>24898</c:v>
                      </c:pt>
                      <c:pt idx="687">
                        <c:v>24929</c:v>
                      </c:pt>
                      <c:pt idx="688">
                        <c:v>24959</c:v>
                      </c:pt>
                      <c:pt idx="689">
                        <c:v>24990</c:v>
                      </c:pt>
                      <c:pt idx="690">
                        <c:v>25020</c:v>
                      </c:pt>
                      <c:pt idx="691">
                        <c:v>25051</c:v>
                      </c:pt>
                      <c:pt idx="692">
                        <c:v>25082</c:v>
                      </c:pt>
                      <c:pt idx="693">
                        <c:v>25112</c:v>
                      </c:pt>
                      <c:pt idx="694">
                        <c:v>25143</c:v>
                      </c:pt>
                      <c:pt idx="695">
                        <c:v>25173</c:v>
                      </c:pt>
                      <c:pt idx="696">
                        <c:v>25204</c:v>
                      </c:pt>
                      <c:pt idx="697">
                        <c:v>25235</c:v>
                      </c:pt>
                      <c:pt idx="698">
                        <c:v>25263</c:v>
                      </c:pt>
                      <c:pt idx="699">
                        <c:v>25294</c:v>
                      </c:pt>
                      <c:pt idx="700">
                        <c:v>25324</c:v>
                      </c:pt>
                      <c:pt idx="701">
                        <c:v>25355</c:v>
                      </c:pt>
                      <c:pt idx="702">
                        <c:v>25385</c:v>
                      </c:pt>
                      <c:pt idx="703">
                        <c:v>25416</c:v>
                      </c:pt>
                      <c:pt idx="704">
                        <c:v>25447</c:v>
                      </c:pt>
                      <c:pt idx="705">
                        <c:v>25477</c:v>
                      </c:pt>
                      <c:pt idx="706">
                        <c:v>25508</c:v>
                      </c:pt>
                      <c:pt idx="707">
                        <c:v>25538</c:v>
                      </c:pt>
                      <c:pt idx="708">
                        <c:v>25569</c:v>
                      </c:pt>
                      <c:pt idx="709">
                        <c:v>25600</c:v>
                      </c:pt>
                      <c:pt idx="710">
                        <c:v>25628</c:v>
                      </c:pt>
                      <c:pt idx="711">
                        <c:v>25659</c:v>
                      </c:pt>
                      <c:pt idx="712">
                        <c:v>25689</c:v>
                      </c:pt>
                      <c:pt idx="713">
                        <c:v>25720</c:v>
                      </c:pt>
                      <c:pt idx="714">
                        <c:v>25750</c:v>
                      </c:pt>
                      <c:pt idx="715">
                        <c:v>25781</c:v>
                      </c:pt>
                      <c:pt idx="716">
                        <c:v>25812</c:v>
                      </c:pt>
                      <c:pt idx="717">
                        <c:v>25842</c:v>
                      </c:pt>
                      <c:pt idx="718">
                        <c:v>25873</c:v>
                      </c:pt>
                      <c:pt idx="719">
                        <c:v>25903</c:v>
                      </c:pt>
                      <c:pt idx="720">
                        <c:v>25934</c:v>
                      </c:pt>
                      <c:pt idx="721">
                        <c:v>25965</c:v>
                      </c:pt>
                      <c:pt idx="722">
                        <c:v>25993</c:v>
                      </c:pt>
                      <c:pt idx="723">
                        <c:v>26024</c:v>
                      </c:pt>
                      <c:pt idx="724">
                        <c:v>26054</c:v>
                      </c:pt>
                      <c:pt idx="725">
                        <c:v>26085</c:v>
                      </c:pt>
                      <c:pt idx="726">
                        <c:v>26115</c:v>
                      </c:pt>
                      <c:pt idx="727">
                        <c:v>26146</c:v>
                      </c:pt>
                      <c:pt idx="728">
                        <c:v>26177</c:v>
                      </c:pt>
                      <c:pt idx="729">
                        <c:v>26207</c:v>
                      </c:pt>
                      <c:pt idx="730">
                        <c:v>26238</c:v>
                      </c:pt>
                      <c:pt idx="731">
                        <c:v>26268</c:v>
                      </c:pt>
                      <c:pt idx="732">
                        <c:v>26299</c:v>
                      </c:pt>
                      <c:pt idx="733">
                        <c:v>26330</c:v>
                      </c:pt>
                      <c:pt idx="734">
                        <c:v>26359</c:v>
                      </c:pt>
                      <c:pt idx="735">
                        <c:v>26390</c:v>
                      </c:pt>
                      <c:pt idx="736">
                        <c:v>26420</c:v>
                      </c:pt>
                      <c:pt idx="737">
                        <c:v>26451</c:v>
                      </c:pt>
                      <c:pt idx="738">
                        <c:v>26481</c:v>
                      </c:pt>
                      <c:pt idx="739">
                        <c:v>26512</c:v>
                      </c:pt>
                      <c:pt idx="740">
                        <c:v>26543</c:v>
                      </c:pt>
                      <c:pt idx="741">
                        <c:v>26573</c:v>
                      </c:pt>
                      <c:pt idx="742">
                        <c:v>26604</c:v>
                      </c:pt>
                      <c:pt idx="743">
                        <c:v>26634</c:v>
                      </c:pt>
                      <c:pt idx="744">
                        <c:v>26665</c:v>
                      </c:pt>
                      <c:pt idx="745">
                        <c:v>26696</c:v>
                      </c:pt>
                      <c:pt idx="746">
                        <c:v>26724</c:v>
                      </c:pt>
                      <c:pt idx="747">
                        <c:v>26755</c:v>
                      </c:pt>
                      <c:pt idx="748">
                        <c:v>26785</c:v>
                      </c:pt>
                      <c:pt idx="749">
                        <c:v>26816</c:v>
                      </c:pt>
                      <c:pt idx="750">
                        <c:v>26846</c:v>
                      </c:pt>
                      <c:pt idx="751">
                        <c:v>26877</c:v>
                      </c:pt>
                      <c:pt idx="752">
                        <c:v>26908</c:v>
                      </c:pt>
                      <c:pt idx="753">
                        <c:v>26938</c:v>
                      </c:pt>
                      <c:pt idx="754">
                        <c:v>26969</c:v>
                      </c:pt>
                      <c:pt idx="755">
                        <c:v>26999</c:v>
                      </c:pt>
                      <c:pt idx="756">
                        <c:v>27030</c:v>
                      </c:pt>
                      <c:pt idx="757">
                        <c:v>27061</c:v>
                      </c:pt>
                      <c:pt idx="758">
                        <c:v>27089</c:v>
                      </c:pt>
                      <c:pt idx="759">
                        <c:v>27120</c:v>
                      </c:pt>
                      <c:pt idx="760">
                        <c:v>27150</c:v>
                      </c:pt>
                      <c:pt idx="761">
                        <c:v>27181</c:v>
                      </c:pt>
                      <c:pt idx="762">
                        <c:v>27211</c:v>
                      </c:pt>
                      <c:pt idx="763">
                        <c:v>27242</c:v>
                      </c:pt>
                      <c:pt idx="764">
                        <c:v>27273</c:v>
                      </c:pt>
                      <c:pt idx="765">
                        <c:v>27303</c:v>
                      </c:pt>
                      <c:pt idx="766">
                        <c:v>27334</c:v>
                      </c:pt>
                      <c:pt idx="767">
                        <c:v>27364</c:v>
                      </c:pt>
                      <c:pt idx="768">
                        <c:v>27395</c:v>
                      </c:pt>
                      <c:pt idx="769">
                        <c:v>27426</c:v>
                      </c:pt>
                      <c:pt idx="770">
                        <c:v>27454</c:v>
                      </c:pt>
                      <c:pt idx="771">
                        <c:v>27485</c:v>
                      </c:pt>
                      <c:pt idx="772">
                        <c:v>27515</c:v>
                      </c:pt>
                      <c:pt idx="773">
                        <c:v>27546</c:v>
                      </c:pt>
                      <c:pt idx="774">
                        <c:v>27576</c:v>
                      </c:pt>
                      <c:pt idx="775">
                        <c:v>27607</c:v>
                      </c:pt>
                      <c:pt idx="776">
                        <c:v>27638</c:v>
                      </c:pt>
                      <c:pt idx="777">
                        <c:v>27668</c:v>
                      </c:pt>
                      <c:pt idx="778">
                        <c:v>27699</c:v>
                      </c:pt>
                      <c:pt idx="779">
                        <c:v>27729</c:v>
                      </c:pt>
                      <c:pt idx="780">
                        <c:v>27760</c:v>
                      </c:pt>
                      <c:pt idx="781">
                        <c:v>27791</c:v>
                      </c:pt>
                      <c:pt idx="782">
                        <c:v>27820</c:v>
                      </c:pt>
                      <c:pt idx="783">
                        <c:v>27851</c:v>
                      </c:pt>
                      <c:pt idx="784">
                        <c:v>27881</c:v>
                      </c:pt>
                      <c:pt idx="785">
                        <c:v>27912</c:v>
                      </c:pt>
                      <c:pt idx="786">
                        <c:v>27942</c:v>
                      </c:pt>
                      <c:pt idx="787">
                        <c:v>27973</c:v>
                      </c:pt>
                      <c:pt idx="788">
                        <c:v>28004</c:v>
                      </c:pt>
                      <c:pt idx="789">
                        <c:v>28034</c:v>
                      </c:pt>
                      <c:pt idx="790">
                        <c:v>28065</c:v>
                      </c:pt>
                      <c:pt idx="791">
                        <c:v>28095</c:v>
                      </c:pt>
                      <c:pt idx="792">
                        <c:v>28126</c:v>
                      </c:pt>
                      <c:pt idx="793">
                        <c:v>28157</c:v>
                      </c:pt>
                      <c:pt idx="794">
                        <c:v>28185</c:v>
                      </c:pt>
                      <c:pt idx="795">
                        <c:v>28216</c:v>
                      </c:pt>
                      <c:pt idx="796">
                        <c:v>28246</c:v>
                      </c:pt>
                      <c:pt idx="797">
                        <c:v>28277</c:v>
                      </c:pt>
                      <c:pt idx="798">
                        <c:v>28307</c:v>
                      </c:pt>
                      <c:pt idx="799">
                        <c:v>28338</c:v>
                      </c:pt>
                      <c:pt idx="800">
                        <c:v>28369</c:v>
                      </c:pt>
                      <c:pt idx="801">
                        <c:v>28399</c:v>
                      </c:pt>
                      <c:pt idx="802">
                        <c:v>28430</c:v>
                      </c:pt>
                      <c:pt idx="803">
                        <c:v>28460</c:v>
                      </c:pt>
                      <c:pt idx="804">
                        <c:v>28491</c:v>
                      </c:pt>
                      <c:pt idx="805">
                        <c:v>28522</c:v>
                      </c:pt>
                      <c:pt idx="806">
                        <c:v>28550</c:v>
                      </c:pt>
                      <c:pt idx="807">
                        <c:v>28581</c:v>
                      </c:pt>
                      <c:pt idx="808">
                        <c:v>28611</c:v>
                      </c:pt>
                      <c:pt idx="809">
                        <c:v>28642</c:v>
                      </c:pt>
                      <c:pt idx="810">
                        <c:v>28672</c:v>
                      </c:pt>
                      <c:pt idx="811">
                        <c:v>28703</c:v>
                      </c:pt>
                      <c:pt idx="812">
                        <c:v>28734</c:v>
                      </c:pt>
                      <c:pt idx="813">
                        <c:v>28764</c:v>
                      </c:pt>
                      <c:pt idx="814">
                        <c:v>28795</c:v>
                      </c:pt>
                      <c:pt idx="815">
                        <c:v>28825</c:v>
                      </c:pt>
                      <c:pt idx="816">
                        <c:v>28856</c:v>
                      </c:pt>
                      <c:pt idx="817">
                        <c:v>28887</c:v>
                      </c:pt>
                      <c:pt idx="818">
                        <c:v>28915</c:v>
                      </c:pt>
                      <c:pt idx="819">
                        <c:v>28946</c:v>
                      </c:pt>
                      <c:pt idx="820">
                        <c:v>28976</c:v>
                      </c:pt>
                      <c:pt idx="821">
                        <c:v>29007</c:v>
                      </c:pt>
                      <c:pt idx="822">
                        <c:v>29037</c:v>
                      </c:pt>
                      <c:pt idx="823">
                        <c:v>29068</c:v>
                      </c:pt>
                      <c:pt idx="824">
                        <c:v>29099</c:v>
                      </c:pt>
                      <c:pt idx="825">
                        <c:v>29129</c:v>
                      </c:pt>
                      <c:pt idx="826">
                        <c:v>29160</c:v>
                      </c:pt>
                      <c:pt idx="827">
                        <c:v>29190</c:v>
                      </c:pt>
                      <c:pt idx="828">
                        <c:v>29221</c:v>
                      </c:pt>
                      <c:pt idx="829">
                        <c:v>29252</c:v>
                      </c:pt>
                      <c:pt idx="830">
                        <c:v>29281</c:v>
                      </c:pt>
                      <c:pt idx="831">
                        <c:v>29312</c:v>
                      </c:pt>
                      <c:pt idx="832">
                        <c:v>29342</c:v>
                      </c:pt>
                      <c:pt idx="833">
                        <c:v>29373</c:v>
                      </c:pt>
                      <c:pt idx="834">
                        <c:v>29403</c:v>
                      </c:pt>
                      <c:pt idx="835">
                        <c:v>29434</c:v>
                      </c:pt>
                      <c:pt idx="836">
                        <c:v>29465</c:v>
                      </c:pt>
                      <c:pt idx="837">
                        <c:v>29495</c:v>
                      </c:pt>
                      <c:pt idx="838">
                        <c:v>29526</c:v>
                      </c:pt>
                      <c:pt idx="839">
                        <c:v>29556</c:v>
                      </c:pt>
                      <c:pt idx="840">
                        <c:v>29587</c:v>
                      </c:pt>
                      <c:pt idx="841">
                        <c:v>29618</c:v>
                      </c:pt>
                      <c:pt idx="842">
                        <c:v>29646</c:v>
                      </c:pt>
                      <c:pt idx="843">
                        <c:v>29677</c:v>
                      </c:pt>
                      <c:pt idx="844">
                        <c:v>29707</c:v>
                      </c:pt>
                      <c:pt idx="845">
                        <c:v>29738</c:v>
                      </c:pt>
                      <c:pt idx="846">
                        <c:v>29768</c:v>
                      </c:pt>
                      <c:pt idx="847">
                        <c:v>29799</c:v>
                      </c:pt>
                      <c:pt idx="848">
                        <c:v>29830</c:v>
                      </c:pt>
                      <c:pt idx="849">
                        <c:v>29860</c:v>
                      </c:pt>
                      <c:pt idx="850">
                        <c:v>29891</c:v>
                      </c:pt>
                      <c:pt idx="851">
                        <c:v>29921</c:v>
                      </c:pt>
                      <c:pt idx="852">
                        <c:v>29952</c:v>
                      </c:pt>
                      <c:pt idx="853">
                        <c:v>29983</c:v>
                      </c:pt>
                      <c:pt idx="854">
                        <c:v>30011</c:v>
                      </c:pt>
                      <c:pt idx="855">
                        <c:v>30042</c:v>
                      </c:pt>
                      <c:pt idx="856">
                        <c:v>30072</c:v>
                      </c:pt>
                      <c:pt idx="857">
                        <c:v>30103</c:v>
                      </c:pt>
                      <c:pt idx="858">
                        <c:v>30133</c:v>
                      </c:pt>
                      <c:pt idx="859">
                        <c:v>30164</c:v>
                      </c:pt>
                      <c:pt idx="860">
                        <c:v>30195</c:v>
                      </c:pt>
                      <c:pt idx="861">
                        <c:v>30225</c:v>
                      </c:pt>
                      <c:pt idx="862">
                        <c:v>30256</c:v>
                      </c:pt>
                      <c:pt idx="863">
                        <c:v>30286</c:v>
                      </c:pt>
                      <c:pt idx="864">
                        <c:v>30317</c:v>
                      </c:pt>
                      <c:pt idx="865">
                        <c:v>30348</c:v>
                      </c:pt>
                      <c:pt idx="866">
                        <c:v>30376</c:v>
                      </c:pt>
                      <c:pt idx="867">
                        <c:v>30407</c:v>
                      </c:pt>
                      <c:pt idx="868">
                        <c:v>30437</c:v>
                      </c:pt>
                      <c:pt idx="869">
                        <c:v>30468</c:v>
                      </c:pt>
                      <c:pt idx="870">
                        <c:v>30498</c:v>
                      </c:pt>
                      <c:pt idx="871">
                        <c:v>30529</c:v>
                      </c:pt>
                      <c:pt idx="872">
                        <c:v>30560</c:v>
                      </c:pt>
                      <c:pt idx="873">
                        <c:v>30590</c:v>
                      </c:pt>
                      <c:pt idx="874">
                        <c:v>30621</c:v>
                      </c:pt>
                      <c:pt idx="875">
                        <c:v>30651</c:v>
                      </c:pt>
                      <c:pt idx="876">
                        <c:v>30682</c:v>
                      </c:pt>
                      <c:pt idx="877">
                        <c:v>30713</c:v>
                      </c:pt>
                      <c:pt idx="878">
                        <c:v>30742</c:v>
                      </c:pt>
                      <c:pt idx="879">
                        <c:v>30773</c:v>
                      </c:pt>
                      <c:pt idx="880">
                        <c:v>30803</c:v>
                      </c:pt>
                      <c:pt idx="881">
                        <c:v>30834</c:v>
                      </c:pt>
                      <c:pt idx="882">
                        <c:v>30864</c:v>
                      </c:pt>
                      <c:pt idx="883">
                        <c:v>30895</c:v>
                      </c:pt>
                      <c:pt idx="884">
                        <c:v>30926</c:v>
                      </c:pt>
                      <c:pt idx="885">
                        <c:v>30956</c:v>
                      </c:pt>
                      <c:pt idx="886">
                        <c:v>30987</c:v>
                      </c:pt>
                      <c:pt idx="887">
                        <c:v>31017</c:v>
                      </c:pt>
                      <c:pt idx="888">
                        <c:v>31048</c:v>
                      </c:pt>
                      <c:pt idx="889">
                        <c:v>31079</c:v>
                      </c:pt>
                      <c:pt idx="890">
                        <c:v>31107</c:v>
                      </c:pt>
                      <c:pt idx="891">
                        <c:v>31138</c:v>
                      </c:pt>
                      <c:pt idx="892">
                        <c:v>31168</c:v>
                      </c:pt>
                      <c:pt idx="893">
                        <c:v>31199</c:v>
                      </c:pt>
                      <c:pt idx="894">
                        <c:v>31229</c:v>
                      </c:pt>
                      <c:pt idx="895">
                        <c:v>31260</c:v>
                      </c:pt>
                      <c:pt idx="896">
                        <c:v>31291</c:v>
                      </c:pt>
                      <c:pt idx="897">
                        <c:v>31321</c:v>
                      </c:pt>
                      <c:pt idx="898">
                        <c:v>31352</c:v>
                      </c:pt>
                      <c:pt idx="899">
                        <c:v>31382</c:v>
                      </c:pt>
                      <c:pt idx="900">
                        <c:v>31413</c:v>
                      </c:pt>
                      <c:pt idx="901">
                        <c:v>31444</c:v>
                      </c:pt>
                      <c:pt idx="902">
                        <c:v>31472</c:v>
                      </c:pt>
                      <c:pt idx="903">
                        <c:v>31503</c:v>
                      </c:pt>
                      <c:pt idx="904">
                        <c:v>31533</c:v>
                      </c:pt>
                      <c:pt idx="905">
                        <c:v>31564</c:v>
                      </c:pt>
                      <c:pt idx="906">
                        <c:v>31594</c:v>
                      </c:pt>
                      <c:pt idx="907">
                        <c:v>31625</c:v>
                      </c:pt>
                      <c:pt idx="908">
                        <c:v>31656</c:v>
                      </c:pt>
                      <c:pt idx="909">
                        <c:v>31686</c:v>
                      </c:pt>
                      <c:pt idx="910">
                        <c:v>31717</c:v>
                      </c:pt>
                      <c:pt idx="911">
                        <c:v>31747</c:v>
                      </c:pt>
                      <c:pt idx="912">
                        <c:v>31778</c:v>
                      </c:pt>
                      <c:pt idx="913">
                        <c:v>31809</c:v>
                      </c:pt>
                      <c:pt idx="914">
                        <c:v>31837</c:v>
                      </c:pt>
                      <c:pt idx="915">
                        <c:v>31868</c:v>
                      </c:pt>
                      <c:pt idx="916">
                        <c:v>31898</c:v>
                      </c:pt>
                      <c:pt idx="917">
                        <c:v>31929</c:v>
                      </c:pt>
                      <c:pt idx="918">
                        <c:v>31959</c:v>
                      </c:pt>
                      <c:pt idx="919">
                        <c:v>31990</c:v>
                      </c:pt>
                      <c:pt idx="920">
                        <c:v>32021</c:v>
                      </c:pt>
                      <c:pt idx="921">
                        <c:v>32051</c:v>
                      </c:pt>
                      <c:pt idx="922">
                        <c:v>32082</c:v>
                      </c:pt>
                      <c:pt idx="923">
                        <c:v>32112</c:v>
                      </c:pt>
                      <c:pt idx="924">
                        <c:v>32143</c:v>
                      </c:pt>
                      <c:pt idx="925">
                        <c:v>32174</c:v>
                      </c:pt>
                      <c:pt idx="926">
                        <c:v>32203</c:v>
                      </c:pt>
                      <c:pt idx="927">
                        <c:v>32234</c:v>
                      </c:pt>
                      <c:pt idx="928">
                        <c:v>32264</c:v>
                      </c:pt>
                      <c:pt idx="929">
                        <c:v>32295</c:v>
                      </c:pt>
                      <c:pt idx="930">
                        <c:v>32325</c:v>
                      </c:pt>
                      <c:pt idx="931">
                        <c:v>32356</c:v>
                      </c:pt>
                      <c:pt idx="932">
                        <c:v>32387</c:v>
                      </c:pt>
                      <c:pt idx="933">
                        <c:v>32417</c:v>
                      </c:pt>
                      <c:pt idx="934">
                        <c:v>32448</c:v>
                      </c:pt>
                      <c:pt idx="935">
                        <c:v>32478</c:v>
                      </c:pt>
                      <c:pt idx="936">
                        <c:v>32509</c:v>
                      </c:pt>
                      <c:pt idx="937">
                        <c:v>32540</c:v>
                      </c:pt>
                      <c:pt idx="938">
                        <c:v>32568</c:v>
                      </c:pt>
                      <c:pt idx="939">
                        <c:v>32599</c:v>
                      </c:pt>
                      <c:pt idx="940">
                        <c:v>32629</c:v>
                      </c:pt>
                      <c:pt idx="941">
                        <c:v>32660</c:v>
                      </c:pt>
                      <c:pt idx="942">
                        <c:v>32690</c:v>
                      </c:pt>
                      <c:pt idx="943">
                        <c:v>32721</c:v>
                      </c:pt>
                      <c:pt idx="944">
                        <c:v>32752</c:v>
                      </c:pt>
                      <c:pt idx="945">
                        <c:v>32782</c:v>
                      </c:pt>
                      <c:pt idx="946">
                        <c:v>32813</c:v>
                      </c:pt>
                      <c:pt idx="947">
                        <c:v>32843</c:v>
                      </c:pt>
                      <c:pt idx="948">
                        <c:v>32874</c:v>
                      </c:pt>
                      <c:pt idx="949">
                        <c:v>32905</c:v>
                      </c:pt>
                      <c:pt idx="950">
                        <c:v>32933</c:v>
                      </c:pt>
                      <c:pt idx="951">
                        <c:v>32964</c:v>
                      </c:pt>
                      <c:pt idx="952">
                        <c:v>32994</c:v>
                      </c:pt>
                      <c:pt idx="953">
                        <c:v>33025</c:v>
                      </c:pt>
                      <c:pt idx="954">
                        <c:v>33055</c:v>
                      </c:pt>
                      <c:pt idx="955">
                        <c:v>33086</c:v>
                      </c:pt>
                      <c:pt idx="956">
                        <c:v>33117</c:v>
                      </c:pt>
                      <c:pt idx="957">
                        <c:v>33147</c:v>
                      </c:pt>
                      <c:pt idx="958">
                        <c:v>33178</c:v>
                      </c:pt>
                      <c:pt idx="959">
                        <c:v>33208</c:v>
                      </c:pt>
                      <c:pt idx="960">
                        <c:v>33239</c:v>
                      </c:pt>
                      <c:pt idx="961">
                        <c:v>33270</c:v>
                      </c:pt>
                      <c:pt idx="962">
                        <c:v>33298</c:v>
                      </c:pt>
                      <c:pt idx="963">
                        <c:v>33329</c:v>
                      </c:pt>
                      <c:pt idx="964">
                        <c:v>33359</c:v>
                      </c:pt>
                      <c:pt idx="965">
                        <c:v>33390</c:v>
                      </c:pt>
                      <c:pt idx="966">
                        <c:v>33420</c:v>
                      </c:pt>
                      <c:pt idx="967">
                        <c:v>33451</c:v>
                      </c:pt>
                      <c:pt idx="968">
                        <c:v>33482</c:v>
                      </c:pt>
                      <c:pt idx="969">
                        <c:v>33512</c:v>
                      </c:pt>
                      <c:pt idx="970">
                        <c:v>33543</c:v>
                      </c:pt>
                      <c:pt idx="971">
                        <c:v>33573</c:v>
                      </c:pt>
                      <c:pt idx="972">
                        <c:v>33604</c:v>
                      </c:pt>
                      <c:pt idx="973">
                        <c:v>33635</c:v>
                      </c:pt>
                      <c:pt idx="974">
                        <c:v>33664</c:v>
                      </c:pt>
                      <c:pt idx="975">
                        <c:v>33695</c:v>
                      </c:pt>
                      <c:pt idx="976">
                        <c:v>33725</c:v>
                      </c:pt>
                      <c:pt idx="977">
                        <c:v>33756</c:v>
                      </c:pt>
                      <c:pt idx="978">
                        <c:v>33786</c:v>
                      </c:pt>
                      <c:pt idx="979">
                        <c:v>33817</c:v>
                      </c:pt>
                      <c:pt idx="980">
                        <c:v>33848</c:v>
                      </c:pt>
                      <c:pt idx="981">
                        <c:v>33878</c:v>
                      </c:pt>
                      <c:pt idx="982">
                        <c:v>33909</c:v>
                      </c:pt>
                      <c:pt idx="983">
                        <c:v>33939</c:v>
                      </c:pt>
                      <c:pt idx="984">
                        <c:v>33970</c:v>
                      </c:pt>
                      <c:pt idx="985">
                        <c:v>34001</c:v>
                      </c:pt>
                      <c:pt idx="986">
                        <c:v>34029</c:v>
                      </c:pt>
                      <c:pt idx="987">
                        <c:v>34060</c:v>
                      </c:pt>
                      <c:pt idx="988">
                        <c:v>34090</c:v>
                      </c:pt>
                      <c:pt idx="989">
                        <c:v>34121</c:v>
                      </c:pt>
                      <c:pt idx="990">
                        <c:v>34151</c:v>
                      </c:pt>
                      <c:pt idx="991">
                        <c:v>34182</c:v>
                      </c:pt>
                      <c:pt idx="992">
                        <c:v>34213</c:v>
                      </c:pt>
                      <c:pt idx="993">
                        <c:v>34243</c:v>
                      </c:pt>
                      <c:pt idx="994">
                        <c:v>34274</c:v>
                      </c:pt>
                      <c:pt idx="995">
                        <c:v>34304</c:v>
                      </c:pt>
                      <c:pt idx="996">
                        <c:v>34335</c:v>
                      </c:pt>
                      <c:pt idx="997">
                        <c:v>34366</c:v>
                      </c:pt>
                      <c:pt idx="998">
                        <c:v>34394</c:v>
                      </c:pt>
                      <c:pt idx="999">
                        <c:v>34425</c:v>
                      </c:pt>
                      <c:pt idx="1000">
                        <c:v>34455</c:v>
                      </c:pt>
                      <c:pt idx="1001">
                        <c:v>34486</c:v>
                      </c:pt>
                      <c:pt idx="1002">
                        <c:v>34516</c:v>
                      </c:pt>
                      <c:pt idx="1003">
                        <c:v>34547</c:v>
                      </c:pt>
                      <c:pt idx="1004">
                        <c:v>34578</c:v>
                      </c:pt>
                      <c:pt idx="1005">
                        <c:v>34608</c:v>
                      </c:pt>
                      <c:pt idx="1006">
                        <c:v>34639</c:v>
                      </c:pt>
                      <c:pt idx="1007">
                        <c:v>34669</c:v>
                      </c:pt>
                      <c:pt idx="1008">
                        <c:v>34700</c:v>
                      </c:pt>
                      <c:pt idx="1009">
                        <c:v>34731</c:v>
                      </c:pt>
                      <c:pt idx="1010">
                        <c:v>34759</c:v>
                      </c:pt>
                      <c:pt idx="1011">
                        <c:v>34790</c:v>
                      </c:pt>
                      <c:pt idx="1012">
                        <c:v>34820</c:v>
                      </c:pt>
                      <c:pt idx="1013">
                        <c:v>34851</c:v>
                      </c:pt>
                      <c:pt idx="1014">
                        <c:v>34881</c:v>
                      </c:pt>
                      <c:pt idx="1015">
                        <c:v>34912</c:v>
                      </c:pt>
                      <c:pt idx="1016">
                        <c:v>34943</c:v>
                      </c:pt>
                      <c:pt idx="1017">
                        <c:v>34973</c:v>
                      </c:pt>
                      <c:pt idx="1018">
                        <c:v>35004</c:v>
                      </c:pt>
                      <c:pt idx="1019">
                        <c:v>35034</c:v>
                      </c:pt>
                      <c:pt idx="1020">
                        <c:v>35065</c:v>
                      </c:pt>
                      <c:pt idx="1021">
                        <c:v>35096</c:v>
                      </c:pt>
                      <c:pt idx="1022">
                        <c:v>35125</c:v>
                      </c:pt>
                      <c:pt idx="1023">
                        <c:v>35156</c:v>
                      </c:pt>
                      <c:pt idx="1024">
                        <c:v>35186</c:v>
                      </c:pt>
                      <c:pt idx="1025">
                        <c:v>35217</c:v>
                      </c:pt>
                      <c:pt idx="1026">
                        <c:v>35247</c:v>
                      </c:pt>
                      <c:pt idx="1027">
                        <c:v>35278</c:v>
                      </c:pt>
                      <c:pt idx="1028">
                        <c:v>35309</c:v>
                      </c:pt>
                      <c:pt idx="1029">
                        <c:v>35339</c:v>
                      </c:pt>
                      <c:pt idx="1030">
                        <c:v>35370</c:v>
                      </c:pt>
                      <c:pt idx="1031">
                        <c:v>35400</c:v>
                      </c:pt>
                      <c:pt idx="1032">
                        <c:v>35431</c:v>
                      </c:pt>
                      <c:pt idx="1033">
                        <c:v>35462</c:v>
                      </c:pt>
                      <c:pt idx="1034">
                        <c:v>35490</c:v>
                      </c:pt>
                      <c:pt idx="1035">
                        <c:v>35521</c:v>
                      </c:pt>
                      <c:pt idx="1036">
                        <c:v>35551</c:v>
                      </c:pt>
                      <c:pt idx="1037">
                        <c:v>35582</c:v>
                      </c:pt>
                      <c:pt idx="1038">
                        <c:v>35612</c:v>
                      </c:pt>
                      <c:pt idx="1039">
                        <c:v>35643</c:v>
                      </c:pt>
                      <c:pt idx="1040">
                        <c:v>35674</c:v>
                      </c:pt>
                      <c:pt idx="1041">
                        <c:v>35704</c:v>
                      </c:pt>
                      <c:pt idx="1042">
                        <c:v>35735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results_inspyro!$C$2:$C$1044</c15:sqref>
                        </c15:formulaRef>
                      </c:ext>
                    </c:extLst>
                    <c:numCache>
                      <c:formatCode>General</c:formatCode>
                      <c:ptCount val="1043"/>
                      <c:pt idx="0">
                        <c:v>2.6316989144257648E-5</c:v>
                      </c:pt>
                      <c:pt idx="1">
                        <c:v>2.5390639353424091E-5</c:v>
                      </c:pt>
                      <c:pt idx="2">
                        <c:v>4.5926852997958326E-5</c:v>
                      </c:pt>
                      <c:pt idx="3">
                        <c:v>3.4509625466292363E-5</c:v>
                      </c:pt>
                      <c:pt idx="4">
                        <c:v>3.4848351630643171E-5</c:v>
                      </c:pt>
                      <c:pt idx="5">
                        <c:v>3.1926980834303505E-5</c:v>
                      </c:pt>
                      <c:pt idx="6">
                        <c:v>4.7159309142353867E-5</c:v>
                      </c:pt>
                      <c:pt idx="7">
                        <c:v>4.747193074386196E-5</c:v>
                      </c:pt>
                      <c:pt idx="8">
                        <c:v>4.4858293412208656E-5</c:v>
                      </c:pt>
                      <c:pt idx="9">
                        <c:v>6.9053009600048178E-5</c:v>
                      </c:pt>
                      <c:pt idx="10">
                        <c:v>4.0877753834980978E-5</c:v>
                      </c:pt>
                      <c:pt idx="11">
                        <c:v>2.7207515227197456E-5</c:v>
                      </c:pt>
                      <c:pt idx="12">
                        <c:v>5.6266776864908252E-4</c:v>
                      </c:pt>
                      <c:pt idx="13">
                        <c:v>5.3523856139556507E-4</c:v>
                      </c:pt>
                      <c:pt idx="14">
                        <c:v>9.6787317268829157E-4</c:v>
                      </c:pt>
                      <c:pt idx="15">
                        <c:v>7.2728591775405021E-4</c:v>
                      </c:pt>
                      <c:pt idx="16">
                        <c:v>7.3467525949196411E-4</c:v>
                      </c:pt>
                      <c:pt idx="17">
                        <c:v>6.7293239771599295E-4</c:v>
                      </c:pt>
                      <c:pt idx="18">
                        <c:v>9.9417982567431428E-4</c:v>
                      </c:pt>
                      <c:pt idx="19">
                        <c:v>1.0005923452480472E-3</c:v>
                      </c:pt>
                      <c:pt idx="20">
                        <c:v>9.4543013443166527E-4</c:v>
                      </c:pt>
                      <c:pt idx="21">
                        <c:v>1.455611868019947E-3</c:v>
                      </c:pt>
                      <c:pt idx="22">
                        <c:v>8.6175198175547293E-4</c:v>
                      </c:pt>
                      <c:pt idx="23">
                        <c:v>5.7351397049281653E-4</c:v>
                      </c:pt>
                      <c:pt idx="24">
                        <c:v>1.1804275335608404E-3</c:v>
                      </c:pt>
                      <c:pt idx="25">
                        <c:v>7.3592390524086142E-4</c:v>
                      </c:pt>
                      <c:pt idx="26">
                        <c:v>1.3307836548099511E-3</c:v>
                      </c:pt>
                      <c:pt idx="27">
                        <c:v>9.9996620528710212E-4</c:v>
                      </c:pt>
                      <c:pt idx="28">
                        <c:v>1.0101502052617612E-3</c:v>
                      </c:pt>
                      <c:pt idx="29">
                        <c:v>9.252597076938806E-4</c:v>
                      </c:pt>
                      <c:pt idx="30">
                        <c:v>1.3669589961622093E-3</c:v>
                      </c:pt>
                      <c:pt idx="31">
                        <c:v>1.3757599150615914E-3</c:v>
                      </c:pt>
                      <c:pt idx="32">
                        <c:v>1.2999132771587679E-3</c:v>
                      </c:pt>
                      <c:pt idx="33">
                        <c:v>2.0013690482329118E-3</c:v>
                      </c:pt>
                      <c:pt idx="34">
                        <c:v>1.1848687762152173E-3</c:v>
                      </c:pt>
                      <c:pt idx="35">
                        <c:v>7.8855422965774075E-4</c:v>
                      </c:pt>
                      <c:pt idx="36">
                        <c:v>1.2400394308714399E-3</c:v>
                      </c:pt>
                      <c:pt idx="37">
                        <c:v>5.4745810063873673E-4</c:v>
                      </c:pt>
                      <c:pt idx="38">
                        <c:v>9.8996916147383544E-4</c:v>
                      </c:pt>
                      <c:pt idx="39">
                        <c:v>7.4389079004977797E-4</c:v>
                      </c:pt>
                      <c:pt idx="40">
                        <c:v>7.5145784173038892E-4</c:v>
                      </c:pt>
                      <c:pt idx="41">
                        <c:v>6.8830188796883604E-4</c:v>
                      </c:pt>
                      <c:pt idx="42">
                        <c:v>1.0168813855488579E-3</c:v>
                      </c:pt>
                      <c:pt idx="43">
                        <c:v>1.0234381023996387E-3</c:v>
                      </c:pt>
                      <c:pt idx="44">
                        <c:v>9.6700811595639693E-4</c:v>
                      </c:pt>
                      <c:pt idx="45">
                        <c:v>1.4888486881882675E-3</c:v>
                      </c:pt>
                      <c:pt idx="46">
                        <c:v>8.8142307163733451E-4</c:v>
                      </c:pt>
                      <c:pt idx="47">
                        <c:v>5.8661275146699196E-4</c:v>
                      </c:pt>
                      <c:pt idx="48">
                        <c:v>9.9710687614193894E-4</c:v>
                      </c:pt>
                      <c:pt idx="49">
                        <c:v>4.9776001251832891E-4</c:v>
                      </c:pt>
                      <c:pt idx="50">
                        <c:v>9.0009372826257473E-4</c:v>
                      </c:pt>
                      <c:pt idx="51">
                        <c:v>6.7634476873281682E-4</c:v>
                      </c:pt>
                      <c:pt idx="52">
                        <c:v>6.8323488509093274E-4</c:v>
                      </c:pt>
                      <c:pt idx="53">
                        <c:v>6.2581402169106467E-4</c:v>
                      </c:pt>
                      <c:pt idx="54">
                        <c:v>9.245606823470963E-4</c:v>
                      </c:pt>
                      <c:pt idx="55">
                        <c:v>9.3051893074723045E-4</c:v>
                      </c:pt>
                      <c:pt idx="56">
                        <c:v>8.7922789534029691E-4</c:v>
                      </c:pt>
                      <c:pt idx="57">
                        <c:v>1.3536625909198379E-3</c:v>
                      </c:pt>
                      <c:pt idx="58">
                        <c:v>8.0140801940038785E-4</c:v>
                      </c:pt>
                      <c:pt idx="59">
                        <c:v>5.3335202600366055E-4</c:v>
                      </c:pt>
                      <c:pt idx="60">
                        <c:v>9.9575973101278061E-4</c:v>
                      </c:pt>
                      <c:pt idx="61">
                        <c:v>5.6070011979076067E-4</c:v>
                      </c:pt>
                      <c:pt idx="62">
                        <c:v>1.0139216808686634E-3</c:v>
                      </c:pt>
                      <c:pt idx="63">
                        <c:v>7.618823123343696E-4</c:v>
                      </c:pt>
                      <c:pt idx="64">
                        <c:v>7.6962760321521535E-4</c:v>
                      </c:pt>
                      <c:pt idx="65">
                        <c:v>7.0494852749215873E-4</c:v>
                      </c:pt>
                      <c:pt idx="66">
                        <c:v>1.041484070546784E-3</c:v>
                      </c:pt>
                      <c:pt idx="67">
                        <c:v>1.0481864224500443E-3</c:v>
                      </c:pt>
                      <c:pt idx="68">
                        <c:v>9.9039495498844544E-4</c:v>
                      </c:pt>
                      <c:pt idx="69">
                        <c:v>1.5248594375819298E-3</c:v>
                      </c:pt>
                      <c:pt idx="70">
                        <c:v>9.0274674559263164E-4</c:v>
                      </c:pt>
                      <c:pt idx="71">
                        <c:v>6.0080499481834915E-4</c:v>
                      </c:pt>
                      <c:pt idx="72">
                        <c:v>1.0389751868934479E-3</c:v>
                      </c:pt>
                      <c:pt idx="73">
                        <c:v>5.3132055898044012E-4</c:v>
                      </c:pt>
                      <c:pt idx="74">
                        <c:v>9.6078168180625204E-4</c:v>
                      </c:pt>
                      <c:pt idx="75">
                        <c:v>7.2194746234013451E-4</c:v>
                      </c:pt>
                      <c:pt idx="76">
                        <c:v>7.2930060427466113E-4</c:v>
                      </c:pt>
                      <c:pt idx="77">
                        <c:v>6.6800230623837516E-4</c:v>
                      </c:pt>
                      <c:pt idx="78">
                        <c:v>9.8689726935648312E-4</c:v>
                      </c:pt>
                      <c:pt idx="79">
                        <c:v>9.9326208825207662E-4</c:v>
                      </c:pt>
                      <c:pt idx="80">
                        <c:v>9.384928945295048E-4</c:v>
                      </c:pt>
                      <c:pt idx="81">
                        <c:v>1.4449303093486308E-3</c:v>
                      </c:pt>
                      <c:pt idx="82">
                        <c:v>8.5543385923238116E-4</c:v>
                      </c:pt>
                      <c:pt idx="83">
                        <c:v>5.6931480472691132E-4</c:v>
                      </c:pt>
                      <c:pt idx="84">
                        <c:v>9.643538496332915E-4</c:v>
                      </c:pt>
                      <c:pt idx="85">
                        <c:v>4.7902067904708742E-4</c:v>
                      </c:pt>
                      <c:pt idx="86">
                        <c:v>8.6621908461493051E-4</c:v>
                      </c:pt>
                      <c:pt idx="87">
                        <c:v>6.5088278093657504E-4</c:v>
                      </c:pt>
                      <c:pt idx="88">
                        <c:v>6.5750614003473519E-4</c:v>
                      </c:pt>
                      <c:pt idx="89">
                        <c:v>6.0224745448897682E-4</c:v>
                      </c:pt>
                      <c:pt idx="90">
                        <c:v>8.8975904682482001E-4</c:v>
                      </c:pt>
                      <c:pt idx="91">
                        <c:v>8.9549091886521491E-4</c:v>
                      </c:pt>
                      <c:pt idx="92">
                        <c:v>8.4611610508723953E-4</c:v>
                      </c:pt>
                      <c:pt idx="93">
                        <c:v>1.3027122693812518E-3</c:v>
                      </c:pt>
                      <c:pt idx="94">
                        <c:v>7.7123597085400981E-4</c:v>
                      </c:pt>
                      <c:pt idx="95">
                        <c:v>5.1327480264609074E-4</c:v>
                      </c:pt>
                      <c:pt idx="96">
                        <c:v>5.988216548450762E-4</c:v>
                      </c:pt>
                      <c:pt idx="97">
                        <c:v>1.0372909242451872E-4</c:v>
                      </c:pt>
                      <c:pt idx="98">
                        <c:v>1.8757280172939319E-4</c:v>
                      </c:pt>
                      <c:pt idx="99">
                        <c:v>1.4095066787252639E-4</c:v>
                      </c:pt>
                      <c:pt idx="100">
                        <c:v>1.4237531659244953E-4</c:v>
                      </c:pt>
                      <c:pt idx="101">
                        <c:v>1.3041074825175287E-4</c:v>
                      </c:pt>
                      <c:pt idx="102">
                        <c:v>1.9268121250585983E-4</c:v>
                      </c:pt>
                      <c:pt idx="103">
                        <c:v>1.9391921747342151E-4</c:v>
                      </c:pt>
                      <c:pt idx="104">
                        <c:v>1.83221337614733E-4</c:v>
                      </c:pt>
                      <c:pt idx="105">
                        <c:v>2.8210024921715042E-4</c:v>
                      </c:pt>
                      <c:pt idx="106">
                        <c:v>1.6700635133026003E-4</c:v>
                      </c:pt>
                      <c:pt idx="107">
                        <c:v>1.1114600628306825E-4</c:v>
                      </c:pt>
                      <c:pt idx="108">
                        <c:v>2.939979242966898E-4</c:v>
                      </c:pt>
                      <c:pt idx="109">
                        <c:v>2.217227239814732E-4</c:v>
                      </c:pt>
                      <c:pt idx="110">
                        <c:v>4.0092441221531151E-4</c:v>
                      </c:pt>
                      <c:pt idx="111">
                        <c:v>3.0126214101871402E-4</c:v>
                      </c:pt>
                      <c:pt idx="112">
                        <c:v>3.0434186714001742E-4</c:v>
                      </c:pt>
                      <c:pt idx="113">
                        <c:v>2.7875994471533749E-4</c:v>
                      </c:pt>
                      <c:pt idx="114">
                        <c:v>4.1183419292165914E-4</c:v>
                      </c:pt>
                      <c:pt idx="115">
                        <c:v>4.1448891164412474E-4</c:v>
                      </c:pt>
                      <c:pt idx="116">
                        <c:v>3.9163811434805878E-4</c:v>
                      </c:pt>
                      <c:pt idx="117">
                        <c:v>6.0298488853541949E-4</c:v>
                      </c:pt>
                      <c:pt idx="118">
                        <c:v>3.5697431453979604E-4</c:v>
                      </c:pt>
                      <c:pt idx="119">
                        <c:v>2.3757765698036108E-4</c:v>
                      </c:pt>
                      <c:pt idx="120">
                        <c:v>6.3403538070342703E-4</c:v>
                      </c:pt>
                      <c:pt idx="121">
                        <c:v>4.8073169866422687E-4</c:v>
                      </c:pt>
                      <c:pt idx="122">
                        <c:v>8.6932344358403807E-4</c:v>
                      </c:pt>
                      <c:pt idx="123">
                        <c:v>6.5322274608858085E-4</c:v>
                      </c:pt>
                      <c:pt idx="124">
                        <c:v>6.5986403574780231E-4</c:v>
                      </c:pt>
                      <c:pt idx="125">
                        <c:v>6.0441548961263057E-4</c:v>
                      </c:pt>
                      <c:pt idx="126">
                        <c:v>8.9294925015913676E-4</c:v>
                      </c:pt>
                      <c:pt idx="127">
                        <c:v>8.9870225276504612E-4</c:v>
                      </c:pt>
                      <c:pt idx="128">
                        <c:v>8.4915919366640577E-4</c:v>
                      </c:pt>
                      <c:pt idx="129">
                        <c:v>1.307383930816468E-3</c:v>
                      </c:pt>
                      <c:pt idx="130">
                        <c:v>7.7400022677629051E-4</c:v>
                      </c:pt>
                      <c:pt idx="131">
                        <c:v>5.1511241044858687E-4</c:v>
                      </c:pt>
                      <c:pt idx="132">
                        <c:v>1.1366094196594376E-3</c:v>
                      </c:pt>
                      <c:pt idx="133">
                        <c:v>7.5361028539920995E-4</c:v>
                      </c:pt>
                      <c:pt idx="134">
                        <c:v>1.3627408532641467E-3</c:v>
                      </c:pt>
                      <c:pt idx="135">
                        <c:v>1.0240068090948936E-3</c:v>
                      </c:pt>
                      <c:pt idx="136">
                        <c:v>1.0344226284133081E-3</c:v>
                      </c:pt>
                      <c:pt idx="137">
                        <c:v>9.4748984715498964E-4</c:v>
                      </c:pt>
                      <c:pt idx="138">
                        <c:v>1.3997948771318307E-3</c:v>
                      </c:pt>
                      <c:pt idx="139">
                        <c:v>1.4088156688217503E-3</c:v>
                      </c:pt>
                      <c:pt idx="140">
                        <c:v>1.3311523655894291E-3</c:v>
                      </c:pt>
                      <c:pt idx="141">
                        <c:v>2.0494724441929937E-3</c:v>
                      </c:pt>
                      <c:pt idx="142">
                        <c:v>1.213344237639534E-3</c:v>
                      </c:pt>
                      <c:pt idx="143">
                        <c:v>8.0750753597889631E-4</c:v>
                      </c:pt>
                      <c:pt idx="144">
                        <c:v>1.2234899845460783E-3</c:v>
                      </c:pt>
                      <c:pt idx="145">
                        <c:v>5.0441139639419846E-4</c:v>
                      </c:pt>
                      <c:pt idx="146">
                        <c:v>9.1211569636530235E-4</c:v>
                      </c:pt>
                      <c:pt idx="147">
                        <c:v>6.8539253408897102E-4</c:v>
                      </c:pt>
                      <c:pt idx="148">
                        <c:v>6.9235449166537828E-4</c:v>
                      </c:pt>
                      <c:pt idx="149">
                        <c:v>6.341744872534245E-4</c:v>
                      </c:pt>
                      <c:pt idx="150">
                        <c:v>9.3691839183259709E-4</c:v>
                      </c:pt>
                      <c:pt idx="151">
                        <c:v>9.429627419035091E-4</c:v>
                      </c:pt>
                      <c:pt idx="152">
                        <c:v>8.9097457842860677E-4</c:v>
                      </c:pt>
                      <c:pt idx="153">
                        <c:v>1.3717652122139719E-3</c:v>
                      </c:pt>
                      <c:pt idx="154">
                        <c:v>8.1211372468899072E-4</c:v>
                      </c:pt>
                      <c:pt idx="155">
                        <c:v>5.4048226194924355E-4</c:v>
                      </c:pt>
                      <c:pt idx="156">
                        <c:v>1.2643818071633075E-3</c:v>
                      </c:pt>
                      <c:pt idx="157">
                        <c:v>8.777795203984938E-4</c:v>
                      </c:pt>
                      <c:pt idx="158">
                        <c:v>1.5872924836243746E-3</c:v>
                      </c:pt>
                      <c:pt idx="159">
                        <c:v>1.1927247577172436E-3</c:v>
                      </c:pt>
                      <c:pt idx="160">
                        <c:v>1.2048501071476429E-3</c:v>
                      </c:pt>
                      <c:pt idx="161">
                        <c:v>1.1036055300826268E-3</c:v>
                      </c:pt>
                      <c:pt idx="162">
                        <c:v>1.630451640246658E-3</c:v>
                      </c:pt>
                      <c:pt idx="163">
                        <c:v>1.6409566895426988E-3</c:v>
                      </c:pt>
                      <c:pt idx="164">
                        <c:v>1.5504858992068935E-3</c:v>
                      </c:pt>
                      <c:pt idx="165">
                        <c:v>2.3871703033294354E-3</c:v>
                      </c:pt>
                      <c:pt idx="166">
                        <c:v>1.4132575014705762E-3</c:v>
                      </c:pt>
                      <c:pt idx="167">
                        <c:v>9.4056081433369955E-4</c:v>
                      </c:pt>
                      <c:pt idx="168">
                        <c:v>1.6480975769454312E-3</c:v>
                      </c:pt>
                      <c:pt idx="169">
                        <c:v>8.5794682589875612E-4</c:v>
                      </c:pt>
                      <c:pt idx="170">
                        <c:v>1.5514092389515293E-3</c:v>
                      </c:pt>
                      <c:pt idx="171">
                        <c:v>1.1657721773893619E-3</c:v>
                      </c:pt>
                      <c:pt idx="172">
                        <c:v>1.1776128896375823E-3</c:v>
                      </c:pt>
                      <c:pt idx="173">
                        <c:v>1.0786579111880202E-3</c:v>
                      </c:pt>
                      <c:pt idx="174">
                        <c:v>1.5935878044462768E-3</c:v>
                      </c:pt>
                      <c:pt idx="175">
                        <c:v>1.6038518792286119E-3</c:v>
                      </c:pt>
                      <c:pt idx="176">
                        <c:v>1.5154376652539048E-3</c:v>
                      </c:pt>
                      <c:pt idx="177">
                        <c:v>2.3332028693049222E-3</c:v>
                      </c:pt>
                      <c:pt idx="178">
                        <c:v>1.3813158076298123E-3</c:v>
                      </c:pt>
                      <c:pt idx="179">
                        <c:v>9.1929900448823709E-4</c:v>
                      </c:pt>
                      <c:pt idx="180">
                        <c:v>1.6717523496319203E-3</c:v>
                      </c:pt>
                      <c:pt idx="181">
                        <c:v>9.1241324299236347E-4</c:v>
                      </c:pt>
                      <c:pt idx="182">
                        <c:v>1.6498979693544591E-3</c:v>
                      </c:pt>
                      <c:pt idx="183">
                        <c:v>1.2397833798253315E-3</c:v>
                      </c:pt>
                      <c:pt idx="184">
                        <c:v>1.252389325748549E-3</c:v>
                      </c:pt>
                      <c:pt idx="185">
                        <c:v>1.1471450007501638E-3</c:v>
                      </c:pt>
                      <c:pt idx="186">
                        <c:v>1.6947700441411336E-3</c:v>
                      </c:pt>
                      <c:pt idx="187">
                        <c:v>1.7056894763845527E-3</c:v>
                      </c:pt>
                      <c:pt idx="188">
                        <c:v>1.6116448641416295E-3</c:v>
                      </c:pt>
                      <c:pt idx="189">
                        <c:v>2.4813334931437698E-3</c:v>
                      </c:pt>
                      <c:pt idx="190">
                        <c:v>1.4690090832172921E-3</c:v>
                      </c:pt>
                      <c:pt idx="191">
                        <c:v>9.776626174894873E-4</c:v>
                      </c:pt>
                      <c:pt idx="192">
                        <c:v>1.7788014808592127E-3</c:v>
                      </c:pt>
                      <c:pt idx="193">
                        <c:v>9.7144544029803982E-4</c:v>
                      </c:pt>
                      <c:pt idx="194">
                        <c:v>1.7566648434362119E-3</c:v>
                      </c:pt>
                      <c:pt idx="195">
                        <c:v>1.3199824680129688E-3</c:v>
                      </c:pt>
                      <c:pt idx="196">
                        <c:v>1.3334073886555283E-3</c:v>
                      </c:pt>
                      <c:pt idx="197">
                        <c:v>1.2213642204839611E-3</c:v>
                      </c:pt>
                      <c:pt idx="198">
                        <c:v>1.8044109889805856E-3</c:v>
                      </c:pt>
                      <c:pt idx="199">
                        <c:v>1.8160442536257167E-3</c:v>
                      </c:pt>
                      <c:pt idx="200">
                        <c:v>1.7159170843504068E-3</c:v>
                      </c:pt>
                      <c:pt idx="201">
                        <c:v>2.6418732316806711E-3</c:v>
                      </c:pt>
                      <c:pt idx="202">
                        <c:v>1.5640589602667133E-3</c:v>
                      </c:pt>
                      <c:pt idx="203">
                        <c:v>1.0409164818525848E-3</c:v>
                      </c:pt>
                      <c:pt idx="204">
                        <c:v>1.8970468223797935E-3</c:v>
                      </c:pt>
                      <c:pt idx="205">
                        <c:v>1.0381213041864496E-3</c:v>
                      </c:pt>
                      <c:pt idx="206">
                        <c:v>1.8772493915145687E-3</c:v>
                      </c:pt>
                      <c:pt idx="207">
                        <c:v>1.4105985427446664E-3</c:v>
                      </c:pt>
                      <c:pt idx="208">
                        <c:v>1.4249491676912292E-3</c:v>
                      </c:pt>
                      <c:pt idx="209">
                        <c:v>1.3052059948886264E-3</c:v>
                      </c:pt>
                      <c:pt idx="210">
                        <c:v>1.9282786132599563E-3</c:v>
                      </c:pt>
                      <c:pt idx="211">
                        <c:v>1.9406928459813121E-3</c:v>
                      </c:pt>
                      <c:pt idx="212">
                        <c:v>1.8337021872712488E-3</c:v>
                      </c:pt>
                      <c:pt idx="213">
                        <c:v>2.8232163694006567E-3</c:v>
                      </c:pt>
                      <c:pt idx="214">
                        <c:v>1.6714086634365337E-3</c:v>
                      </c:pt>
                      <c:pt idx="215">
                        <c:v>1.1123637071175732E-3</c:v>
                      </c:pt>
                      <c:pt idx="216">
                        <c:v>1.973369279180983E-3</c:v>
                      </c:pt>
                      <c:pt idx="217">
                        <c:v>1.0440336102679323E-3</c:v>
                      </c:pt>
                      <c:pt idx="218">
                        <c:v>1.8879323754257208E-3</c:v>
                      </c:pt>
                      <c:pt idx="219">
                        <c:v>1.4186236526246079E-3</c:v>
                      </c:pt>
                      <c:pt idx="220">
                        <c:v>1.4330630847623244E-3</c:v>
                      </c:pt>
                      <c:pt idx="221">
                        <c:v>1.3126309506462724E-3</c:v>
                      </c:pt>
                      <c:pt idx="222">
                        <c:v>1.9392508041703985E-3</c:v>
                      </c:pt>
                      <c:pt idx="223">
                        <c:v>1.9517579364591281E-3</c:v>
                      </c:pt>
                      <c:pt idx="224">
                        <c:v>1.844150537551858E-3</c:v>
                      </c:pt>
                      <c:pt idx="225">
                        <c:v>2.8392995506172011E-3</c:v>
                      </c:pt>
                      <c:pt idx="226">
                        <c:v>1.6809297572915752E-3</c:v>
                      </c:pt>
                      <c:pt idx="227">
                        <c:v>1.1186966818844252E-3</c:v>
                      </c:pt>
                      <c:pt idx="228">
                        <c:v>1.8422415956581379E-3</c:v>
                      </c:pt>
                      <c:pt idx="229">
                        <c:v>8.7735431812261311E-4</c:v>
                      </c:pt>
                      <c:pt idx="230">
                        <c:v>1.586501208732536E-3</c:v>
                      </c:pt>
                      <c:pt idx="231">
                        <c:v>1.1921354411505289E-3</c:v>
                      </c:pt>
                      <c:pt idx="232">
                        <c:v>1.2042605714182126E-3</c:v>
                      </c:pt>
                      <c:pt idx="233">
                        <c:v>1.1030708862840338E-3</c:v>
                      </c:pt>
                      <c:pt idx="234">
                        <c:v>1.6296460492805059E-3</c:v>
                      </c:pt>
                      <c:pt idx="235">
                        <c:v>1.6401537924541395E-3</c:v>
                      </c:pt>
                      <c:pt idx="236">
                        <c:v>1.5497198173178015E-3</c:v>
                      </c:pt>
                      <c:pt idx="237">
                        <c:v>2.3859781484507768E-3</c:v>
                      </c:pt>
                      <c:pt idx="238">
                        <c:v>1.4125700686883228E-3</c:v>
                      </c:pt>
                      <c:pt idx="239">
                        <c:v>9.4009765086262365E-4</c:v>
                      </c:pt>
                      <c:pt idx="240">
                        <c:v>1.3026455670241699E-3</c:v>
                      </c:pt>
                      <c:pt idx="241">
                        <c:v>4.3961862748001816E-4</c:v>
                      </c:pt>
                      <c:pt idx="242">
                        <c:v>7.9497006044559025E-4</c:v>
                      </c:pt>
                      <c:pt idx="243">
                        <c:v>5.9734168067840268E-4</c:v>
                      </c:pt>
                      <c:pt idx="244">
                        <c:v>6.0341331835999247E-4</c:v>
                      </c:pt>
                      <c:pt idx="245">
                        <c:v>5.5270860964570573E-4</c:v>
                      </c:pt>
                      <c:pt idx="246">
                        <c:v>8.1656307997023884E-4</c:v>
                      </c:pt>
                      <c:pt idx="247">
                        <c:v>8.2182231578304223E-4</c:v>
                      </c:pt>
                      <c:pt idx="248">
                        <c:v>7.765091803244498E-4</c:v>
                      </c:pt>
                      <c:pt idx="249">
                        <c:v>1.1955559964651765E-3</c:v>
                      </c:pt>
                      <c:pt idx="250">
                        <c:v>7.0779143608840414E-4</c:v>
                      </c:pt>
                      <c:pt idx="251">
                        <c:v>4.7105494324194792E-4</c:v>
                      </c:pt>
                      <c:pt idx="252">
                        <c:v>8.1502801315766059E-4</c:v>
                      </c:pt>
                      <c:pt idx="253">
                        <c:v>4.1709311737194522E-4</c:v>
                      </c:pt>
                      <c:pt idx="254">
                        <c:v>7.5424766549392591E-4</c:v>
                      </c:pt>
                      <c:pt idx="255">
                        <c:v>5.6674918843873854E-4</c:v>
                      </c:pt>
                      <c:pt idx="256">
                        <c:v>5.7251784047054432E-4</c:v>
                      </c:pt>
                      <c:pt idx="257">
                        <c:v>5.2440490826775399E-4</c:v>
                      </c:pt>
                      <c:pt idx="258">
                        <c:v>7.7473682497526404E-4</c:v>
                      </c:pt>
                      <c:pt idx="259">
                        <c:v>7.7972588235564731E-4</c:v>
                      </c:pt>
                      <c:pt idx="260">
                        <c:v>7.3673666396920654E-4</c:v>
                      </c:pt>
                      <c:pt idx="261">
                        <c:v>1.1343134472054136E-3</c:v>
                      </c:pt>
                      <c:pt idx="262">
                        <c:v>6.7153535239212472E-4</c:v>
                      </c:pt>
                      <c:pt idx="263">
                        <c:v>4.4692279398260041E-4</c:v>
                      </c:pt>
                      <c:pt idx="264">
                        <c:v>7.610376304577008E-4</c:v>
                      </c:pt>
                      <c:pt idx="265">
                        <c:v>3.8089013525079217E-4</c:v>
                      </c:pt>
                      <c:pt idx="266">
                        <c:v>6.8875097690493262E-4</c:v>
                      </c:pt>
                      <c:pt idx="267">
                        <c:v>5.1754132100300309E-4</c:v>
                      </c:pt>
                      <c:pt idx="268">
                        <c:v>5.2281134742577021E-4</c:v>
                      </c:pt>
                      <c:pt idx="269">
                        <c:v>4.7887554946892606E-4</c:v>
                      </c:pt>
                      <c:pt idx="270">
                        <c:v>7.0748607749943179E-4</c:v>
                      </c:pt>
                      <c:pt idx="271">
                        <c:v>7.1204346983735076E-4</c:v>
                      </c:pt>
                      <c:pt idx="272">
                        <c:v>6.7279016764478026E-4</c:v>
                      </c:pt>
                      <c:pt idx="273">
                        <c:v>1.0358436098945336E-3</c:v>
                      </c:pt>
                      <c:pt idx="274">
                        <c:v>6.1323892364673451E-4</c:v>
                      </c:pt>
                      <c:pt idx="275">
                        <c:v>4.081276228884441E-4</c:v>
                      </c:pt>
                      <c:pt idx="276">
                        <c:v>7.3713844153622796E-4</c:v>
                      </c:pt>
                      <c:pt idx="277">
                        <c:v>3.989511016052349E-4</c:v>
                      </c:pt>
                      <c:pt idx="278">
                        <c:v>7.2143836455668478E-4</c:v>
                      </c:pt>
                      <c:pt idx="279">
                        <c:v>5.4208459994958586E-4</c:v>
                      </c:pt>
                      <c:pt idx="280">
                        <c:v>5.4760391644384542E-4</c:v>
                      </c:pt>
                      <c:pt idx="281">
                        <c:v>5.015956049168E-4</c:v>
                      </c:pt>
                      <c:pt idx="282">
                        <c:v>7.410309136599867E-4</c:v>
                      </c:pt>
                      <c:pt idx="283">
                        <c:v>7.4581479979347052E-4</c:v>
                      </c:pt>
                      <c:pt idx="284">
                        <c:v>7.046889907491202E-4</c:v>
                      </c:pt>
                      <c:pt idx="285">
                        <c:v>1.0849689845501369E-3</c:v>
                      </c:pt>
                      <c:pt idx="286">
                        <c:v>6.4232857372453691E-4</c:v>
                      </c:pt>
                      <c:pt idx="287">
                        <c:v>4.2748342322919761E-4</c:v>
                      </c:pt>
                      <c:pt idx="288">
                        <c:v>7.3248513920032255E-4</c:v>
                      </c:pt>
                      <c:pt idx="289">
                        <c:v>3.6984496852625727E-4</c:v>
                      </c:pt>
                      <c:pt idx="290">
                        <c:v>6.6878533131996157E-4</c:v>
                      </c:pt>
                      <c:pt idx="291">
                        <c:v>5.0253104966663166E-4</c:v>
                      </c:pt>
                      <c:pt idx="292">
                        <c:v>5.0764110613148964E-4</c:v>
                      </c:pt>
                      <c:pt idx="293">
                        <c:v>4.6499091926849377E-4</c:v>
                      </c:pt>
                      <c:pt idx="294">
                        <c:v>6.8695964728716311E-4</c:v>
                      </c:pt>
                      <c:pt idx="295">
                        <c:v>6.9139670166793257E-4</c:v>
                      </c:pt>
                      <c:pt idx="296">
                        <c:v>6.5327624095852478E-4</c:v>
                      </c:pt>
                      <c:pt idx="297">
                        <c:v>1.0057941344383202E-3</c:v>
                      </c:pt>
                      <c:pt idx="298">
                        <c:v>5.9545450521149984E-4</c:v>
                      </c:pt>
                      <c:pt idx="299">
                        <c:v>3.9628937841216551E-4</c:v>
                      </c:pt>
                      <c:pt idx="300">
                        <c:v>7.3044593809038849E-4</c:v>
                      </c:pt>
                      <c:pt idx="301">
                        <c:v>4.0518745364727962E-4</c:v>
                      </c:pt>
                      <c:pt idx="302">
                        <c:v>7.326995571182354E-4</c:v>
                      </c:pt>
                      <c:pt idx="303">
                        <c:v>5.5056034985387847E-4</c:v>
                      </c:pt>
                      <c:pt idx="304">
                        <c:v>5.5616865131973036E-4</c:v>
                      </c:pt>
                      <c:pt idx="305">
                        <c:v>5.0943633595117589E-4</c:v>
                      </c:pt>
                      <c:pt idx="306">
                        <c:v>7.526153110285485E-4</c:v>
                      </c:pt>
                      <c:pt idx="307">
                        <c:v>7.5747338362271263E-4</c:v>
                      </c:pt>
                      <c:pt idx="308">
                        <c:v>7.1571191491951337E-4</c:v>
                      </c:pt>
                      <c:pt idx="309">
                        <c:v>1.1019281410315921E-3</c:v>
                      </c:pt>
                      <c:pt idx="310">
                        <c:v>6.5236155974917936E-4</c:v>
                      </c:pt>
                      <c:pt idx="311">
                        <c:v>4.341657203381861E-4</c:v>
                      </c:pt>
                      <c:pt idx="312">
                        <c:v>8.6266972051589504E-4</c:v>
                      </c:pt>
                      <c:pt idx="313">
                        <c:v>5.1959718112648068E-4</c:v>
                      </c:pt>
                      <c:pt idx="314">
                        <c:v>9.3959862597076083E-4</c:v>
                      </c:pt>
                      <c:pt idx="315">
                        <c:v>7.0601861392398499E-4</c:v>
                      </c:pt>
                      <c:pt idx="316">
                        <c:v>7.1321142625594813E-4</c:v>
                      </c:pt>
                      <c:pt idx="317">
                        <c:v>6.5327126324494676E-4</c:v>
                      </c:pt>
                      <c:pt idx="318">
                        <c:v>9.6513021507252253E-4</c:v>
                      </c:pt>
                      <c:pt idx="319">
                        <c:v>9.7134124741997743E-4</c:v>
                      </c:pt>
                      <c:pt idx="320">
                        <c:v>9.1778744454682252E-4</c:v>
                      </c:pt>
                      <c:pt idx="321">
                        <c:v>1.4130558870094352E-3</c:v>
                      </c:pt>
                      <c:pt idx="322">
                        <c:v>8.3656722828501424E-4</c:v>
                      </c:pt>
                      <c:pt idx="323">
                        <c:v>5.5675514262408575E-4</c:v>
                      </c:pt>
                      <c:pt idx="324">
                        <c:v>7.8812426227026591E-4</c:v>
                      </c:pt>
                      <c:pt idx="325">
                        <c:v>2.8055249059126482E-4</c:v>
                      </c:pt>
                      <c:pt idx="326">
                        <c:v>5.0732597852958948E-4</c:v>
                      </c:pt>
                      <c:pt idx="327">
                        <c:v>3.8121841655016687E-4</c:v>
                      </c:pt>
                      <c:pt idx="328">
                        <c:v>3.8508255599887983E-4</c:v>
                      </c:pt>
                      <c:pt idx="329">
                        <c:v>3.5272672585537552E-4</c:v>
                      </c:pt>
                      <c:pt idx="330">
                        <c:v>5.2110457990049914E-4</c:v>
                      </c:pt>
                      <c:pt idx="331">
                        <c:v>5.2447709771334737E-4</c:v>
                      </c:pt>
                      <c:pt idx="332">
                        <c:v>4.9554863502703601E-4</c:v>
                      </c:pt>
                      <c:pt idx="333">
                        <c:v>7.629650531717154E-4</c:v>
                      </c:pt>
                      <c:pt idx="334">
                        <c:v>4.5170236759411802E-4</c:v>
                      </c:pt>
                      <c:pt idx="335">
                        <c:v>3.0061138739337156E-4</c:v>
                      </c:pt>
                      <c:pt idx="336">
                        <c:v>5.9336801474941853E-4</c:v>
                      </c:pt>
                      <c:pt idx="337">
                        <c:v>3.5499320413765964E-4</c:v>
                      </c:pt>
                      <c:pt idx="338">
                        <c:v>6.4191110683976338E-4</c:v>
                      </c:pt>
                      <c:pt idx="339">
                        <c:v>4.8235560985596891E-4</c:v>
                      </c:pt>
                      <c:pt idx="340">
                        <c:v>4.8726952977425249E-4</c:v>
                      </c:pt>
                      <c:pt idx="341">
                        <c:v>4.4630997048384578E-4</c:v>
                      </c:pt>
                      <c:pt idx="342">
                        <c:v>6.5937620579538674E-4</c:v>
                      </c:pt>
                      <c:pt idx="343">
                        <c:v>6.6362912433164307E-4</c:v>
                      </c:pt>
                      <c:pt idx="344">
                        <c:v>6.2703802622170689E-4</c:v>
                      </c:pt>
                      <c:pt idx="345">
                        <c:v>9.6540374119495013E-4</c:v>
                      </c:pt>
                      <c:pt idx="346">
                        <c:v>5.7154216716534653E-4</c:v>
                      </c:pt>
                      <c:pt idx="347">
                        <c:v>3.8037337377752102E-4</c:v>
                      </c:pt>
                      <c:pt idx="348">
                        <c:v>5.1532125904225879E-4</c:v>
                      </c:pt>
                      <c:pt idx="349">
                        <c:v>1.6364208754287795E-4</c:v>
                      </c:pt>
                      <c:pt idx="350">
                        <c:v>2.9589215545735388E-4</c:v>
                      </c:pt>
                      <c:pt idx="351">
                        <c:v>2.2234569439222323E-4</c:v>
                      </c:pt>
                      <c:pt idx="352">
                        <c:v>2.246069295856688E-4</c:v>
                      </c:pt>
                      <c:pt idx="353">
                        <c:v>2.057288193723054E-4</c:v>
                      </c:pt>
                      <c:pt idx="354">
                        <c:v>3.0394947870222258E-4</c:v>
                      </c:pt>
                      <c:pt idx="355">
                        <c:v>3.0591437952447094E-4</c:v>
                      </c:pt>
                      <c:pt idx="356">
                        <c:v>2.8904698552482586E-4</c:v>
                      </c:pt>
                      <c:pt idx="357">
                        <c:v>4.450243750029829E-4</c:v>
                      </c:pt>
                      <c:pt idx="358">
                        <c:v>2.634601975180769E-4</c:v>
                      </c:pt>
                      <c:pt idx="359">
                        <c:v>1.7534142222279972E-4</c:v>
                      </c:pt>
                      <c:pt idx="360">
                        <c:v>3.9218131624284335E-4</c:v>
                      </c:pt>
                      <c:pt idx="361">
                        <c:v>2.6293702947468781E-4</c:v>
                      </c:pt>
                      <c:pt idx="362">
                        <c:v>4.7546036512033818E-4</c:v>
                      </c:pt>
                      <c:pt idx="363">
                        <c:v>3.572818211700923E-4</c:v>
                      </c:pt>
                      <c:pt idx="364">
                        <c:v>3.6091406313877767E-4</c:v>
                      </c:pt>
                      <c:pt idx="365">
                        <c:v>3.3058563637491104E-4</c:v>
                      </c:pt>
                      <c:pt idx="366">
                        <c:v>4.8839757232855977E-4</c:v>
                      </c:pt>
                      <c:pt idx="367">
                        <c:v>4.9154349041132417E-4</c:v>
                      </c:pt>
                      <c:pt idx="368">
                        <c:v>4.6443723522653367E-4</c:v>
                      </c:pt>
                      <c:pt idx="369">
                        <c:v>7.150562171735677E-4</c:v>
                      </c:pt>
                      <c:pt idx="370">
                        <c:v>4.2332937246006568E-4</c:v>
                      </c:pt>
                      <c:pt idx="371">
                        <c:v>2.8174152885623719E-4</c:v>
                      </c:pt>
                      <c:pt idx="372">
                        <c:v>5.4869164612147752E-4</c:v>
                      </c:pt>
                      <c:pt idx="373">
                        <c:v>3.2369029877431243E-4</c:v>
                      </c:pt>
                      <c:pt idx="374">
                        <c:v>5.8533185627427341E-4</c:v>
                      </c:pt>
                      <c:pt idx="375">
                        <c:v>4.3983817562458818E-4</c:v>
                      </c:pt>
                      <c:pt idx="376">
                        <c:v>4.4430732287367751E-4</c:v>
                      </c:pt>
                      <c:pt idx="377">
                        <c:v>4.0697289123236191E-4</c:v>
                      </c:pt>
                      <c:pt idx="378">
                        <c:v>6.0124478283476285E-4</c:v>
                      </c:pt>
                      <c:pt idx="379">
                        <c:v>6.0512703638107134E-4</c:v>
                      </c:pt>
                      <c:pt idx="380">
                        <c:v>5.7175254401447683E-4</c:v>
                      </c:pt>
                      <c:pt idx="381">
                        <c:v>8.8029192343286767E-4</c:v>
                      </c:pt>
                      <c:pt idx="382">
                        <c:v>5.2115799792490814E-4</c:v>
                      </c:pt>
                      <c:pt idx="383">
                        <c:v>3.468405547198921E-4</c:v>
                      </c:pt>
                      <c:pt idx="384">
                        <c:v>7.2572723285430031E-4</c:v>
                      </c:pt>
                      <c:pt idx="385">
                        <c:v>4.5943105908933087E-4</c:v>
                      </c:pt>
                      <c:pt idx="386">
                        <c:v>8.307924775272286E-4</c:v>
                      </c:pt>
                      <c:pt idx="387">
                        <c:v>6.242768940064908E-4</c:v>
                      </c:pt>
                      <c:pt idx="388">
                        <c:v>6.3061574823685697E-4</c:v>
                      </c:pt>
                      <c:pt idx="389">
                        <c:v>5.7762651385938216E-4</c:v>
                      </c:pt>
                      <c:pt idx="390">
                        <c:v>8.5337857995029917E-4</c:v>
                      </c:pt>
                      <c:pt idx="391">
                        <c:v>8.5887473847563679E-4</c:v>
                      </c:pt>
                      <c:pt idx="392">
                        <c:v>8.1151483388549055E-4</c:v>
                      </c:pt>
                      <c:pt idx="393">
                        <c:v>1.2494504234122411E-3</c:v>
                      </c:pt>
                      <c:pt idx="394">
                        <c:v>7.3970382148018995E-4</c:v>
                      </c:pt>
                      <c:pt idx="395">
                        <c:v>4.9228635974249153E-4</c:v>
                      </c:pt>
                      <c:pt idx="396">
                        <c:v>7.0472592517484658E-4</c:v>
                      </c:pt>
                      <c:pt idx="397">
                        <c:v>2.5760173813575129E-4</c:v>
                      </c:pt>
                      <c:pt idx="398">
                        <c:v>4.6581230868608593E-4</c:v>
                      </c:pt>
                      <c:pt idx="399">
                        <c:v>3.5001937251387567E-4</c:v>
                      </c:pt>
                      <c:pt idx="400">
                        <c:v>3.5358036486747509E-4</c:v>
                      </c:pt>
                      <c:pt idx="401">
                        <c:v>3.2387352333836502E-4</c:v>
                      </c:pt>
                      <c:pt idx="402">
                        <c:v>4.7847273393937208E-4</c:v>
                      </c:pt>
                      <c:pt idx="403">
                        <c:v>4.8156050368781007E-4</c:v>
                      </c:pt>
                      <c:pt idx="404">
                        <c:v>4.5501013922024562E-4</c:v>
                      </c:pt>
                      <c:pt idx="405">
                        <c:v>7.0055458855314875E-4</c:v>
                      </c:pt>
                      <c:pt idx="406">
                        <c:v>4.1474429125360894E-4</c:v>
                      </c:pt>
                      <c:pt idx="407">
                        <c:v>2.7602356704669494E-4</c:v>
                      </c:pt>
                      <c:pt idx="408">
                        <c:v>2.9209173917129613E-4</c:v>
                      </c:pt>
                      <c:pt idx="409">
                        <c:v>1.947829320038168E-5</c:v>
                      </c:pt>
                      <c:pt idx="410">
                        <c:v>3.5243953203964641E-5</c:v>
                      </c:pt>
                      <c:pt idx="411">
                        <c:v>2.6467272188883905E-5</c:v>
                      </c:pt>
                      <c:pt idx="412">
                        <c:v>2.6734434559548101E-5</c:v>
                      </c:pt>
                      <c:pt idx="413">
                        <c:v>2.4487318627554525E-5</c:v>
                      </c:pt>
                      <c:pt idx="414">
                        <c:v>3.6187118231911245E-5</c:v>
                      </c:pt>
                      <c:pt idx="415">
                        <c:v>3.6424167389231283E-5</c:v>
                      </c:pt>
                      <c:pt idx="416">
                        <c:v>3.4409840694055361E-5</c:v>
                      </c:pt>
                      <c:pt idx="417">
                        <c:v>5.2969828383503063E-5</c:v>
                      </c:pt>
                      <c:pt idx="418">
                        <c:v>3.1371271060688037E-5</c:v>
                      </c:pt>
                      <c:pt idx="419">
                        <c:v>2.0874540460345609E-5</c:v>
                      </c:pt>
                      <c:pt idx="420">
                        <c:v>3.3420914048429984E-4</c:v>
                      </c:pt>
                      <c:pt idx="421">
                        <c:v>3.1658335728376779E-4</c:v>
                      </c:pt>
                      <c:pt idx="422">
                        <c:v>5.7248802981188659E-4</c:v>
                      </c:pt>
                      <c:pt idx="423">
                        <c:v>4.3016648738823605E-4</c:v>
                      </c:pt>
                      <c:pt idx="424">
                        <c:v>4.3454627722524283E-4</c:v>
                      </c:pt>
                      <c:pt idx="425">
                        <c:v>3.9803331371030096E-4</c:v>
                      </c:pt>
                      <c:pt idx="426">
                        <c:v>5.8804916766847372E-4</c:v>
                      </c:pt>
                      <c:pt idx="427">
                        <c:v>5.918279600363762E-4</c:v>
                      </c:pt>
                      <c:pt idx="428">
                        <c:v>5.5919727613674172E-4</c:v>
                      </c:pt>
                      <c:pt idx="429">
                        <c:v>8.6097262994662145E-4</c:v>
                      </c:pt>
                      <c:pt idx="430">
                        <c:v>5.0970636431228592E-4</c:v>
                      </c:pt>
                      <c:pt idx="431">
                        <c:v>3.3922425434206168E-4</c:v>
                      </c:pt>
                      <c:pt idx="432">
                        <c:v>6.5649508338411731E-4</c:v>
                      </c:pt>
                      <c:pt idx="433">
                        <c:v>3.8471695573372042E-4</c:v>
                      </c:pt>
                      <c:pt idx="434">
                        <c:v>6.9569013926797996E-4</c:v>
                      </c:pt>
                      <c:pt idx="435">
                        <c:v>5.2275840098940803E-4</c:v>
                      </c:pt>
                      <c:pt idx="436">
                        <c:v>5.2806464763444918E-4</c:v>
                      </c:pt>
                      <c:pt idx="437">
                        <c:v>4.8368687628496911E-4</c:v>
                      </c:pt>
                      <c:pt idx="438">
                        <c:v>7.1459142459926025E-4</c:v>
                      </c:pt>
                      <c:pt idx="439">
                        <c:v>7.1919921227532775E-4</c:v>
                      </c:pt>
                      <c:pt idx="440">
                        <c:v>6.7955713852483452E-4</c:v>
                      </c:pt>
                      <c:pt idx="441">
                        <c:v>1.0462575347591383E-3</c:v>
                      </c:pt>
                      <c:pt idx="442">
                        <c:v>6.1941071156860756E-4</c:v>
                      </c:pt>
                      <c:pt idx="443">
                        <c:v>4.1222811084557729E-4</c:v>
                      </c:pt>
                      <c:pt idx="444">
                        <c:v>8.2869148473735811E-4</c:v>
                      </c:pt>
                      <c:pt idx="445">
                        <c:v>5.0499854365667349E-4</c:v>
                      </c:pt>
                      <c:pt idx="446">
                        <c:v>9.1318095208274715E-4</c:v>
                      </c:pt>
                      <c:pt idx="447">
                        <c:v>6.8618980162617909E-4</c:v>
                      </c:pt>
                      <c:pt idx="448">
                        <c:v>6.9316931269487682E-4</c:v>
                      </c:pt>
                      <c:pt idx="449">
                        <c:v>6.3491694079516683E-4</c:v>
                      </c:pt>
                      <c:pt idx="450">
                        <c:v>9.3801404430874963E-4</c:v>
                      </c:pt>
                      <c:pt idx="451">
                        <c:v>9.4406234410016336E-4</c:v>
                      </c:pt>
                      <c:pt idx="452">
                        <c:v>8.9201717411767324E-4</c:v>
                      </c:pt>
                      <c:pt idx="453">
                        <c:v>1.3733469090690404E-3</c:v>
                      </c:pt>
                      <c:pt idx="454">
                        <c:v>8.130643322682606E-4</c:v>
                      </c:pt>
                      <c:pt idx="455">
                        <c:v>5.4111256085534899E-4</c:v>
                      </c:pt>
                      <c:pt idx="456">
                        <c:v>8.8634194266909211E-4</c:v>
                      </c:pt>
                      <c:pt idx="457">
                        <c:v>4.1862173305313202E-4</c:v>
                      </c:pt>
                      <c:pt idx="458">
                        <c:v>7.5698688492987555E-4</c:v>
                      </c:pt>
                      <c:pt idx="459">
                        <c:v>5.6881186230718053E-4</c:v>
                      </c:pt>
                      <c:pt idx="460">
                        <c:v>5.7459836213549439E-4</c:v>
                      </c:pt>
                      <c:pt idx="461">
                        <c:v>5.2632050479764839E-4</c:v>
                      </c:pt>
                      <c:pt idx="462">
                        <c:v>7.7757249155465291E-4</c:v>
                      </c:pt>
                      <c:pt idx="463">
                        <c:v>7.8257073278910512E-4</c:v>
                      </c:pt>
                      <c:pt idx="464">
                        <c:v>7.3943929199577407E-4</c:v>
                      </c:pt>
                      <c:pt idx="465">
                        <c:v>1.1384498410272074E-3</c:v>
                      </c:pt>
                      <c:pt idx="466">
                        <c:v>6.7399232803121937E-4</c:v>
                      </c:pt>
                      <c:pt idx="467">
                        <c:v>4.4855537523113198E-4</c:v>
                      </c:pt>
                      <c:pt idx="468">
                        <c:v>8.152029871265488E-4</c:v>
                      </c:pt>
                      <c:pt idx="469">
                        <c:v>4.4458946514278926E-4</c:v>
                      </c:pt>
                      <c:pt idx="470">
                        <c:v>8.0394849717041711E-4</c:v>
                      </c:pt>
                      <c:pt idx="471">
                        <c:v>6.0410145419582798E-4</c:v>
                      </c:pt>
                      <c:pt idx="472">
                        <c:v>6.1024423368078308E-4</c:v>
                      </c:pt>
                      <c:pt idx="473">
                        <c:v>5.5896032345398154E-4</c:v>
                      </c:pt>
                      <c:pt idx="474">
                        <c:v>8.2579521555069572E-4</c:v>
                      </c:pt>
                      <c:pt idx="475">
                        <c:v>8.3112455187613283E-4</c:v>
                      </c:pt>
                      <c:pt idx="476">
                        <c:v>7.8529778063426015E-4</c:v>
                      </c:pt>
                      <c:pt idx="477">
                        <c:v>1.2090600301688712E-3</c:v>
                      </c:pt>
                      <c:pt idx="478">
                        <c:v>7.1579148343403685E-4</c:v>
                      </c:pt>
                      <c:pt idx="479">
                        <c:v>4.7637796472995342E-4</c:v>
                      </c:pt>
                      <c:pt idx="480">
                        <c:v>9.2587341365378702E-4</c:v>
                      </c:pt>
                      <c:pt idx="481">
                        <c:v>5.4504856907962014E-4</c:v>
                      </c:pt>
                      <c:pt idx="482">
                        <c:v>9.8561680591058754E-4</c:v>
                      </c:pt>
                      <c:pt idx="483">
                        <c:v>7.4059764150451104E-4</c:v>
                      </c:pt>
                      <c:pt idx="484">
                        <c:v>7.4812916774949295E-4</c:v>
                      </c:pt>
                      <c:pt idx="485">
                        <c:v>6.8527248375050299E-4</c:v>
                      </c:pt>
                      <c:pt idx="486">
                        <c:v>1.0124022581879518E-3</c:v>
                      </c:pt>
                      <c:pt idx="487">
                        <c:v>1.0189179338851895E-3</c:v>
                      </c:pt>
                      <c:pt idx="488">
                        <c:v>9.6275216266605824E-4</c:v>
                      </c:pt>
                      <c:pt idx="489">
                        <c:v>1.4822792170515627E-3</c:v>
                      </c:pt>
                      <c:pt idx="490">
                        <c:v>8.7753271874190365E-4</c:v>
                      </c:pt>
                      <c:pt idx="491">
                        <c:v>5.8402338861707551E-4</c:v>
                      </c:pt>
                      <c:pt idx="492">
                        <c:v>1.0362240281428447E-3</c:v>
                      </c:pt>
                      <c:pt idx="493">
                        <c:v>5.4832876808092357E-4</c:v>
                      </c:pt>
                      <c:pt idx="494">
                        <c:v>9.9155171125751341E-4</c:v>
                      </c:pt>
                      <c:pt idx="495">
                        <c:v>7.4506942318320734E-4</c:v>
                      </c:pt>
                      <c:pt idx="496">
                        <c:v>7.5265409070177536E-4</c:v>
                      </c:pt>
                      <c:pt idx="497">
                        <c:v>6.8940073935559113E-4</c:v>
                      </c:pt>
                      <c:pt idx="498">
                        <c:v>1.0185086656790191E-3</c:v>
                      </c:pt>
                      <c:pt idx="499">
                        <c:v>1.0250612677919076E-3</c:v>
                      </c:pt>
                      <c:pt idx="500">
                        <c:v>9.6856151871178235E-4</c:v>
                      </c:pt>
                      <c:pt idx="501">
                        <c:v>1.491208902684673E-3</c:v>
                      </c:pt>
                      <c:pt idx="502">
                        <c:v>8.8282710814456577E-4</c:v>
                      </c:pt>
                      <c:pt idx="503">
                        <c:v>5.8754674934556465E-4</c:v>
                      </c:pt>
                      <c:pt idx="504">
                        <c:v>9.8283830549279944E-4</c:v>
                      </c:pt>
                      <c:pt idx="505">
                        <c:v>4.7932446211722447E-4</c:v>
                      </c:pt>
                      <c:pt idx="506">
                        <c:v>8.6676696502478387E-4</c:v>
                      </c:pt>
                      <c:pt idx="507">
                        <c:v>6.5129881464744274E-4</c:v>
                      </c:pt>
                      <c:pt idx="508">
                        <c:v>6.579222938086557E-4</c:v>
                      </c:pt>
                      <c:pt idx="509">
                        <c:v>6.0263356701492046E-4</c:v>
                      </c:pt>
                      <c:pt idx="510">
                        <c:v>8.9032306628563762E-4</c:v>
                      </c:pt>
                      <c:pt idx="511">
                        <c:v>8.9606691377428795E-4</c:v>
                      </c:pt>
                      <c:pt idx="512">
                        <c:v>8.4666941505389184E-4</c:v>
                      </c:pt>
                      <c:pt idx="513">
                        <c:v>1.3035395438558963E-3</c:v>
                      </c:pt>
                      <c:pt idx="514">
                        <c:v>7.7173326809292571E-4</c:v>
                      </c:pt>
                      <c:pt idx="515">
                        <c:v>5.1360128534137036E-4</c:v>
                      </c:pt>
                      <c:pt idx="516">
                        <c:v>9.0505763287288671E-4</c:v>
                      </c:pt>
                      <c:pt idx="517">
                        <c:v>4.7467759242132842E-4</c:v>
                      </c:pt>
                      <c:pt idx="518">
                        <c:v>8.5833657694412736E-4</c:v>
                      </c:pt>
                      <c:pt idx="519">
                        <c:v>6.4498961526942807E-4</c:v>
                      </c:pt>
                      <c:pt idx="520">
                        <c:v>6.5154207269032844E-4</c:v>
                      </c:pt>
                      <c:pt idx="521">
                        <c:v>5.9679752952215717E-4</c:v>
                      </c:pt>
                      <c:pt idx="522">
                        <c:v>8.8168707483086636E-4</c:v>
                      </c:pt>
                      <c:pt idx="523">
                        <c:v>8.8737532683663971E-4</c:v>
                      </c:pt>
                      <c:pt idx="524">
                        <c:v>8.3843412471073316E-4</c:v>
                      </c:pt>
                      <c:pt idx="525">
                        <c:v>1.2908871791299289E-3</c:v>
                      </c:pt>
                      <c:pt idx="526">
                        <c:v>7.6424506169812197E-4</c:v>
                      </c:pt>
                      <c:pt idx="527">
                        <c:v>5.0861997118312598E-4</c:v>
                      </c:pt>
                      <c:pt idx="528">
                        <c:v>9.1880155982821603E-4</c:v>
                      </c:pt>
                      <c:pt idx="529">
                        <c:v>4.9737533602329804E-4</c:v>
                      </c:pt>
                      <c:pt idx="530">
                        <c:v>8.9942402443599122E-4</c:v>
                      </c:pt>
                      <c:pt idx="531">
                        <c:v>6.758420935940255E-4</c:v>
                      </c:pt>
                      <c:pt idx="532">
                        <c:v>6.8271480102556755E-4</c:v>
                      </c:pt>
                      <c:pt idx="533">
                        <c:v>6.2533881215340282E-4</c:v>
                      </c:pt>
                      <c:pt idx="534">
                        <c:v>9.2386778948859666E-4</c:v>
                      </c:pt>
                      <c:pt idx="535">
                        <c:v>9.2982074528805505E-4</c:v>
                      </c:pt>
                      <c:pt idx="536">
                        <c:v>8.7854699918103025E-4</c:v>
                      </c:pt>
                      <c:pt idx="537">
                        <c:v>1.3526406122243168E-3</c:v>
                      </c:pt>
                      <c:pt idx="538">
                        <c:v>8.0079376337806676E-4</c:v>
                      </c:pt>
                      <c:pt idx="539">
                        <c:v>5.329495319840625E-4</c:v>
                      </c:pt>
                      <c:pt idx="540">
                        <c:v>1.0019998291115916E-3</c:v>
                      </c:pt>
                      <c:pt idx="541">
                        <c:v>5.6875874021363273E-4</c:v>
                      </c:pt>
                      <c:pt idx="542">
                        <c:v>1.028500127530645E-3</c:v>
                      </c:pt>
                      <c:pt idx="543">
                        <c:v>7.7283664213186802E-4</c:v>
                      </c:pt>
                      <c:pt idx="544">
                        <c:v>7.8068888992764447E-4</c:v>
                      </c:pt>
                      <c:pt idx="545">
                        <c:v>7.1509086372208435E-4</c:v>
                      </c:pt>
                      <c:pt idx="546">
                        <c:v>1.0564519786655229E-3</c:v>
                      </c:pt>
                      <c:pt idx="547">
                        <c:v>1.0632656803026492E-3</c:v>
                      </c:pt>
                      <c:pt idx="548">
                        <c:v>1.0046313142517249E-3</c:v>
                      </c:pt>
                      <c:pt idx="549">
                        <c:v>1.5467821955924951E-3</c:v>
                      </c:pt>
                      <c:pt idx="550">
                        <c:v>9.1571935834582725E-4</c:v>
                      </c:pt>
                      <c:pt idx="551">
                        <c:v>6.094388580971321E-4</c:v>
                      </c:pt>
                      <c:pt idx="552">
                        <c:v>1.1166128272981032E-3</c:v>
                      </c:pt>
                      <c:pt idx="553">
                        <c:v>6.1498425101366206E-4</c:v>
                      </c:pt>
                      <c:pt idx="554">
                        <c:v>1.1120756869719391E-3</c:v>
                      </c:pt>
                      <c:pt idx="555">
                        <c:v>8.3563359048656883E-4</c:v>
                      </c:pt>
                      <c:pt idx="556">
                        <c:v>8.4414402819408066E-4</c:v>
                      </c:pt>
                      <c:pt idx="557">
                        <c:v>7.7319808773115232E-4</c:v>
                      </c:pt>
                      <c:pt idx="558">
                        <c:v>1.142311927671058E-3</c:v>
                      </c:pt>
                      <c:pt idx="559">
                        <c:v>1.1496750345819655E-3</c:v>
                      </c:pt>
                      <c:pt idx="560">
                        <c:v>1.0862829572467038E-3</c:v>
                      </c:pt>
                      <c:pt idx="561">
                        <c:v>1.6724791775861521E-3</c:v>
                      </c:pt>
                      <c:pt idx="562">
                        <c:v>9.901475379341172E-4</c:v>
                      </c:pt>
                      <c:pt idx="563">
                        <c:v>6.5896364257994871E-4</c:v>
                      </c:pt>
                      <c:pt idx="564">
                        <c:v>1.1442504284255623E-3</c:v>
                      </c:pt>
                      <c:pt idx="565">
                        <c:v>5.8844951648670811E-4</c:v>
                      </c:pt>
                      <c:pt idx="566">
                        <c:v>1.0640791472544976E-3</c:v>
                      </c:pt>
                      <c:pt idx="567">
                        <c:v>7.9958120560431564E-4</c:v>
                      </c:pt>
                      <c:pt idx="568">
                        <c:v>8.0770069853530963E-4</c:v>
                      </c:pt>
                      <c:pt idx="569">
                        <c:v>7.3983062094339807E-4</c:v>
                      </c:pt>
                      <c:pt idx="570">
                        <c:v>1.0930097318502191E-3</c:v>
                      </c:pt>
                      <c:pt idx="571">
                        <c:v>1.1000564388638214E-3</c:v>
                      </c:pt>
                      <c:pt idx="572">
                        <c:v>1.03940285447558E-3</c:v>
                      </c:pt>
                      <c:pt idx="573">
                        <c:v>1.6003116753682172E-3</c:v>
                      </c:pt>
                      <c:pt idx="574">
                        <c:v>9.4741238603277857E-4</c:v>
                      </c:pt>
                      <c:pt idx="575">
                        <c:v>6.3052597880950366E-4</c:v>
                      </c:pt>
                      <c:pt idx="576">
                        <c:v>1.1492115235324587E-3</c:v>
                      </c:pt>
                      <c:pt idx="577">
                        <c:v>6.2894500707596091E-4</c:v>
                      </c:pt>
                      <c:pt idx="578">
                        <c:v>1.1373367753248387E-3</c:v>
                      </c:pt>
                      <c:pt idx="579">
                        <c:v>8.546130301640086E-4</c:v>
                      </c:pt>
                      <c:pt idx="580">
                        <c:v>8.633019308627517E-4</c:v>
                      </c:pt>
                      <c:pt idx="581">
                        <c:v>7.9075047044811428E-4</c:v>
                      </c:pt>
                      <c:pt idx="582">
                        <c:v>1.1682357743180371E-3</c:v>
                      </c:pt>
                      <c:pt idx="583">
                        <c:v>1.1757671225180951E-3</c:v>
                      </c:pt>
                      <c:pt idx="584">
                        <c:v>1.1109464278133904E-3</c:v>
                      </c:pt>
                      <c:pt idx="585">
                        <c:v>1.7104364267472828E-3</c:v>
                      </c:pt>
                      <c:pt idx="586">
                        <c:v>1.0126265822428331E-3</c:v>
                      </c:pt>
                      <c:pt idx="587">
                        <c:v>6.7392280968916335E-4</c:v>
                      </c:pt>
                      <c:pt idx="588">
                        <c:v>1.2430072384602179E-3</c:v>
                      </c:pt>
                      <c:pt idx="589">
                        <c:v>6.9006276797387847E-4</c:v>
                      </c:pt>
                      <c:pt idx="590">
                        <c:v>1.247847386837538E-3</c:v>
                      </c:pt>
                      <c:pt idx="591">
                        <c:v>9.3765463095633916E-4</c:v>
                      </c:pt>
                      <c:pt idx="592">
                        <c:v>9.4718061063214733E-4</c:v>
                      </c:pt>
                      <c:pt idx="593">
                        <c:v>8.6758322016229649E-4</c:v>
                      </c:pt>
                      <c:pt idx="594">
                        <c:v>1.2817597023927103E-3</c:v>
                      </c:pt>
                      <c:pt idx="595">
                        <c:v>1.2900138129703447E-3</c:v>
                      </c:pt>
                      <c:pt idx="596">
                        <c:v>1.2189001298602664E-3</c:v>
                      </c:pt>
                      <c:pt idx="597">
                        <c:v>1.8766453548687959E-3</c:v>
                      </c:pt>
                      <c:pt idx="598">
                        <c:v>1.1110256304877515E-3</c:v>
                      </c:pt>
                      <c:pt idx="599">
                        <c:v>7.3940909954766526E-4</c:v>
                      </c:pt>
                      <c:pt idx="600">
                        <c:v>1.3214358312359455E-3</c:v>
                      </c:pt>
                      <c:pt idx="601">
                        <c:v>7.0575476647218179E-4</c:v>
                      </c:pt>
                      <c:pt idx="602">
                        <c:v>1.2762130893868206E-3</c:v>
                      </c:pt>
                      <c:pt idx="603">
                        <c:v>9.5897403578578484E-4</c:v>
                      </c:pt>
                      <c:pt idx="604">
                        <c:v>9.6871377192990211E-4</c:v>
                      </c:pt>
                      <c:pt idx="605">
                        <c:v>8.8731849534337743E-4</c:v>
                      </c:pt>
                      <c:pt idx="606">
                        <c:v>1.3109059487697204E-3</c:v>
                      </c:pt>
                      <c:pt idx="607">
                        <c:v>1.3193520603718431E-3</c:v>
                      </c:pt>
                      <c:pt idx="608">
                        <c:v>1.2466068439893473E-3</c:v>
                      </c:pt>
                      <c:pt idx="609">
                        <c:v>1.9193228887637943E-3</c:v>
                      </c:pt>
                      <c:pt idx="610">
                        <c:v>1.1362835256494336E-3</c:v>
                      </c:pt>
                      <c:pt idx="611">
                        <c:v>7.5622109909385742E-4</c:v>
                      </c:pt>
                      <c:pt idx="612">
                        <c:v>1.3201417847547071E-3</c:v>
                      </c:pt>
                      <c:pt idx="613">
                        <c:v>6.8380623103509548E-4</c:v>
                      </c:pt>
                      <c:pt idx="614">
                        <c:v>1.2365254536777393E-3</c:v>
                      </c:pt>
                      <c:pt idx="615">
                        <c:v>9.2914420885362268E-4</c:v>
                      </c:pt>
                      <c:pt idx="616">
                        <c:v>9.385985128402462E-4</c:v>
                      </c:pt>
                      <c:pt idx="617">
                        <c:v>8.5971287340820784E-4</c:v>
                      </c:pt>
                      <c:pt idx="618">
                        <c:v>1.2701269692038271E-3</c:v>
                      </c:pt>
                      <c:pt idx="619">
                        <c:v>1.2783202958699977E-3</c:v>
                      </c:pt>
                      <c:pt idx="620">
                        <c:v>1.2078345228603816E-3</c:v>
                      </c:pt>
                      <c:pt idx="621">
                        <c:v>1.8596132688015064E-3</c:v>
                      </c:pt>
                      <c:pt idx="622">
                        <c:v>1.1009342324402422E-3</c:v>
                      </c:pt>
                      <c:pt idx="623">
                        <c:v>7.327040241061339E-4</c:v>
                      </c:pt>
                      <c:pt idx="624">
                        <c:v>1.2718942191034264E-3</c:v>
                      </c:pt>
                      <c:pt idx="625">
                        <c:v>6.5380924776662556E-4</c:v>
                      </c:pt>
                      <c:pt idx="626">
                        <c:v>1.1822897836643795E-3</c:v>
                      </c:pt>
                      <c:pt idx="627">
                        <c:v>8.8839472432238628E-4</c:v>
                      </c:pt>
                      <c:pt idx="628">
                        <c:v>8.97422090640488E-4</c:v>
                      </c:pt>
                      <c:pt idx="629">
                        <c:v>8.220092893420725E-4</c:v>
                      </c:pt>
                      <c:pt idx="630">
                        <c:v>1.2144283814740935E-3</c:v>
                      </c:pt>
                      <c:pt idx="631">
                        <c:v>1.2222615339098372E-3</c:v>
                      </c:pt>
                      <c:pt idx="632">
                        <c:v>1.154868447806015E-3</c:v>
                      </c:pt>
                      <c:pt idx="633">
                        <c:v>1.7780538204144876E-3</c:v>
                      </c:pt>
                      <c:pt idx="634">
                        <c:v>1.0526560762012013E-3</c:v>
                      </c:pt>
                      <c:pt idx="635">
                        <c:v>7.0056836639815362E-4</c:v>
                      </c:pt>
                      <c:pt idx="636">
                        <c:v>1.3065501256489191E-3</c:v>
                      </c:pt>
                      <c:pt idx="637">
                        <c:v>7.3480011087988413E-4</c:v>
                      </c:pt>
                      <c:pt idx="638">
                        <c:v>1.3287443833239719E-3</c:v>
                      </c:pt>
                      <c:pt idx="639">
                        <c:v>9.984408787558751E-4</c:v>
                      </c:pt>
                      <c:pt idx="640">
                        <c:v>1.0085898912645028E-3</c:v>
                      </c:pt>
                      <c:pt idx="641">
                        <c:v>9.238341310110397E-4</c:v>
                      </c:pt>
                      <c:pt idx="642">
                        <c:v>1.3648483829716111E-3</c:v>
                      </c:pt>
                      <c:pt idx="643">
                        <c:v>1.3736480756528467E-3</c:v>
                      </c:pt>
                      <c:pt idx="644">
                        <c:v>1.2979129891437572E-3</c:v>
                      </c:pt>
                      <c:pt idx="645">
                        <c:v>1.9983031789136767E-3</c:v>
                      </c:pt>
                      <c:pt idx="646">
                        <c:v>1.1830406353790656E-3</c:v>
                      </c:pt>
                      <c:pt idx="647">
                        <c:v>7.8734680352299138E-4</c:v>
                      </c:pt>
                      <c:pt idx="648">
                        <c:v>1.3681052474359442E-3</c:v>
                      </c:pt>
                      <c:pt idx="649">
                        <c:v>7.0421598034893919E-4</c:v>
                      </c:pt>
                      <c:pt idx="650">
                        <c:v>1.273443454717367E-3</c:v>
                      </c:pt>
                      <c:pt idx="651">
                        <c:v>9.568768214888E-4</c:v>
                      </c:pt>
                      <c:pt idx="652">
                        <c:v>9.6661588734893564E-4</c:v>
                      </c:pt>
                      <c:pt idx="653">
                        <c:v>8.8538804147301759E-4</c:v>
                      </c:pt>
                      <c:pt idx="654">
                        <c:v>1.3080541427657247E-3</c:v>
                      </c:pt>
                      <c:pt idx="655">
                        <c:v>1.3164898192015997E-3</c:v>
                      </c:pt>
                      <c:pt idx="656">
                        <c:v>1.2439042159627797E-3</c:v>
                      </c:pt>
                      <c:pt idx="657">
                        <c:v>1.9151379384106768E-3</c:v>
                      </c:pt>
                      <c:pt idx="658">
                        <c:v>1.1338118203419829E-3</c:v>
                      </c:pt>
                      <c:pt idx="659">
                        <c:v>7.5458084690890556E-4</c:v>
                      </c:pt>
                      <c:pt idx="660">
                        <c:v>1.3437249971364668E-3</c:v>
                      </c:pt>
                      <c:pt idx="661">
                        <c:v>7.14380309189231E-4</c:v>
                      </c:pt>
                      <c:pt idx="662">
                        <c:v>1.2918263794085437E-3</c:v>
                      </c:pt>
                      <c:pt idx="663">
                        <c:v>9.7069102680700798E-4</c:v>
                      </c:pt>
                      <c:pt idx="664">
                        <c:v>9.8057251675581314E-4</c:v>
                      </c:pt>
                      <c:pt idx="665">
                        <c:v>8.981589629462294E-4</c:v>
                      </c:pt>
                      <c:pt idx="666">
                        <c:v>1.3269371946499752E-3</c:v>
                      </c:pt>
                      <c:pt idx="667">
                        <c:v>1.3354786600268123E-3</c:v>
                      </c:pt>
                      <c:pt idx="668">
                        <c:v>1.261864457526947E-3</c:v>
                      </c:pt>
                      <c:pt idx="669">
                        <c:v>1.9427785760718344E-3</c:v>
                      </c:pt>
                      <c:pt idx="670">
                        <c:v>1.1501775399704655E-3</c:v>
                      </c:pt>
                      <c:pt idx="671">
                        <c:v>7.6546998072021951E-4</c:v>
                      </c:pt>
                      <c:pt idx="672">
                        <c:v>1.1447534622331136E-3</c:v>
                      </c:pt>
                      <c:pt idx="673">
                        <c:v>4.5991700996492727E-4</c:v>
                      </c:pt>
                      <c:pt idx="674">
                        <c:v>8.3167499524377771E-4</c:v>
                      </c:pt>
                      <c:pt idx="675">
                        <c:v>6.249182456876456E-4</c:v>
                      </c:pt>
                      <c:pt idx="676">
                        <c:v>6.3127461202802562E-4</c:v>
                      </c:pt>
                      <c:pt idx="677">
                        <c:v>5.7823534539908419E-4</c:v>
                      </c:pt>
                      <c:pt idx="678">
                        <c:v>8.542648214514085E-4</c:v>
                      </c:pt>
                      <c:pt idx="679">
                        <c:v>8.5978221996637694E-4</c:v>
                      </c:pt>
                      <c:pt idx="680">
                        <c:v>8.1236599906686332E-4</c:v>
                      </c:pt>
                      <c:pt idx="681">
                        <c:v>1.2507400359144732E-3</c:v>
                      </c:pt>
                      <c:pt idx="682">
                        <c:v>7.404790070344152E-4</c:v>
                      </c:pt>
                      <c:pt idx="683">
                        <c:v>4.9280275620534333E-4</c:v>
                      </c:pt>
                      <c:pt idx="684">
                        <c:v>8.3029552439366206E-4</c:v>
                      </c:pt>
                      <c:pt idx="685">
                        <c:v>4.0923692764495759E-4</c:v>
                      </c:pt>
                      <c:pt idx="686">
                        <c:v>7.4003427137214338E-4</c:v>
                      </c:pt>
                      <c:pt idx="687">
                        <c:v>5.5607215400858118E-4</c:v>
                      </c:pt>
                      <c:pt idx="688">
                        <c:v>5.6171668849254268E-4</c:v>
                      </c:pt>
                      <c:pt idx="689">
                        <c:v>5.1451500573251733E-4</c:v>
                      </c:pt>
                      <c:pt idx="690">
                        <c:v>7.6013955180931011E-4</c:v>
                      </c:pt>
                      <c:pt idx="691">
                        <c:v>7.6503054279816859E-4</c:v>
                      </c:pt>
                      <c:pt idx="692">
                        <c:v>7.2286210667327168E-4</c:v>
                      </c:pt>
                      <c:pt idx="693">
                        <c:v>1.1129260235755987E-3</c:v>
                      </c:pt>
                      <c:pt idx="694">
                        <c:v>6.5888442889635722E-4</c:v>
                      </c:pt>
                      <c:pt idx="695">
                        <c:v>4.3850162819420216E-4</c:v>
                      </c:pt>
                      <c:pt idx="696">
                        <c:v>7.9978713355399105E-4</c:v>
                      </c:pt>
                      <c:pt idx="697">
                        <c:v>4.3807988142833518E-4</c:v>
                      </c:pt>
                      <c:pt idx="698">
                        <c:v>7.9220042577613696E-4</c:v>
                      </c:pt>
                      <c:pt idx="699">
                        <c:v>5.95261767496271E-4</c:v>
                      </c:pt>
                      <c:pt idx="700">
                        <c:v>6.0131543377902621E-4</c:v>
                      </c:pt>
                      <c:pt idx="701">
                        <c:v>5.5079291415459353E-4</c:v>
                      </c:pt>
                      <c:pt idx="702">
                        <c:v>8.1372741339085029E-4</c:v>
                      </c:pt>
                      <c:pt idx="703">
                        <c:v>8.1895996690723089E-4</c:v>
                      </c:pt>
                      <c:pt idx="704">
                        <c:v>7.7380655229788195E-4</c:v>
                      </c:pt>
                      <c:pt idx="705">
                        <c:v>1.1913952188645856E-3</c:v>
                      </c:pt>
                      <c:pt idx="706">
                        <c:v>7.0533439308047394E-4</c:v>
                      </c:pt>
                      <c:pt idx="707">
                        <c:v>4.6941474698104085E-4</c:v>
                      </c:pt>
                      <c:pt idx="708">
                        <c:v>8.5322470173697243E-4</c:v>
                      </c:pt>
                      <c:pt idx="709">
                        <c:v>4.6540415384208874E-4</c:v>
                      </c:pt>
                      <c:pt idx="710">
                        <c:v>8.4159694551067714E-4</c:v>
                      </c:pt>
                      <c:pt idx="711">
                        <c:v>6.3238864939813282E-4</c:v>
                      </c:pt>
                      <c:pt idx="712">
                        <c:v>6.3881635628570683E-4</c:v>
                      </c:pt>
                      <c:pt idx="713">
                        <c:v>5.8514046766752802E-4</c:v>
                      </c:pt>
                      <c:pt idx="714">
                        <c:v>8.6446358192599024E-4</c:v>
                      </c:pt>
                      <c:pt idx="715">
                        <c:v>8.7002714984604974E-4</c:v>
                      </c:pt>
                      <c:pt idx="716">
                        <c:v>8.2206971131067055E-4</c:v>
                      </c:pt>
                      <c:pt idx="717">
                        <c:v>1.2656795412920687E-3</c:v>
                      </c:pt>
                      <c:pt idx="718">
                        <c:v>7.4931265195713988E-4</c:v>
                      </c:pt>
                      <c:pt idx="719">
                        <c:v>4.9868767489724176E-4</c:v>
                      </c:pt>
                      <c:pt idx="720">
                        <c:v>8.777245948441096E-4</c:v>
                      </c:pt>
                      <c:pt idx="721">
                        <c:v>4.596133048884773E-4</c:v>
                      </c:pt>
                      <c:pt idx="722">
                        <c:v>8.3112720182688287E-4</c:v>
                      </c:pt>
                      <c:pt idx="723">
                        <c:v>6.24519517175408E-4</c:v>
                      </c:pt>
                      <c:pt idx="724">
                        <c:v>6.3087575936895794E-4</c:v>
                      </c:pt>
                      <c:pt idx="725">
                        <c:v>5.7784928480328476E-4</c:v>
                      </c:pt>
                      <c:pt idx="726">
                        <c:v>8.537169772806206E-4</c:v>
                      </c:pt>
                      <c:pt idx="727">
                        <c:v>8.5920639637647228E-4</c:v>
                      </c:pt>
                      <c:pt idx="728">
                        <c:v>8.1183403051495709E-4</c:v>
                      </c:pt>
                      <c:pt idx="729">
                        <c:v>1.2499370677270115E-3</c:v>
                      </c:pt>
                      <c:pt idx="730">
                        <c:v>7.3999637209501987E-4</c:v>
                      </c:pt>
                      <c:pt idx="731">
                        <c:v>4.9248377128408038E-4</c:v>
                      </c:pt>
                      <c:pt idx="732">
                        <c:v>8.5055928549038066E-4</c:v>
                      </c:pt>
                      <c:pt idx="733">
                        <c:v>4.3419227227413175E-4</c:v>
                      </c:pt>
                      <c:pt idx="734">
                        <c:v>7.8513969234783457E-4</c:v>
                      </c:pt>
                      <c:pt idx="735">
                        <c:v>5.8997528539563211E-4</c:v>
                      </c:pt>
                      <c:pt idx="736">
                        <c:v>5.9597550439375582E-4</c:v>
                      </c:pt>
                      <c:pt idx="737">
                        <c:v>5.458925892880504E-4</c:v>
                      </c:pt>
                      <c:pt idx="738">
                        <c:v>8.0649326998551217E-4</c:v>
                      </c:pt>
                      <c:pt idx="739">
                        <c:v>8.1169946874790403E-4</c:v>
                      </c:pt>
                      <c:pt idx="740">
                        <c:v>7.6695431819638832E-4</c:v>
                      </c:pt>
                      <c:pt idx="741">
                        <c:v>1.1808110510495148E-3</c:v>
                      </c:pt>
                      <c:pt idx="742">
                        <c:v>6.9906013886833636E-4</c:v>
                      </c:pt>
                      <c:pt idx="743">
                        <c:v>4.6524591863600926E-4</c:v>
                      </c:pt>
                      <c:pt idx="744">
                        <c:v>9.4844678549347076E-4</c:v>
                      </c:pt>
                      <c:pt idx="745">
                        <c:v>5.859186437155347E-4</c:v>
                      </c:pt>
                      <c:pt idx="746">
                        <c:v>1.0595138095669675E-3</c:v>
                      </c:pt>
                      <c:pt idx="747">
                        <c:v>7.961493146317446E-4</c:v>
                      </c:pt>
                      <c:pt idx="748">
                        <c:v>8.0423318302744716E-4</c:v>
                      </c:pt>
                      <c:pt idx="749">
                        <c:v>7.3665273738255971E-4</c:v>
                      </c:pt>
                      <c:pt idx="750">
                        <c:v>1.0883211576488464E-3</c:v>
                      </c:pt>
                      <c:pt idx="751">
                        <c:v>1.0953266952930707E-3</c:v>
                      </c:pt>
                      <c:pt idx="752">
                        <c:v>1.0349552907483893E-3</c:v>
                      </c:pt>
                      <c:pt idx="753">
                        <c:v>1.5934258803588211E-3</c:v>
                      </c:pt>
                      <c:pt idx="754">
                        <c:v>9.4334655989353124E-4</c:v>
                      </c:pt>
                      <c:pt idx="755">
                        <c:v>6.2782265220201916E-4</c:v>
                      </c:pt>
                      <c:pt idx="756">
                        <c:v>1.0673934483127795E-3</c:v>
                      </c:pt>
                      <c:pt idx="757">
                        <c:v>5.3301131570715455E-4</c:v>
                      </c:pt>
                      <c:pt idx="758">
                        <c:v>9.6385554142469762E-4</c:v>
                      </c:pt>
                      <c:pt idx="759">
                        <c:v>7.242526934925533E-4</c:v>
                      </c:pt>
                      <c:pt idx="760">
                        <c:v>7.3162377415569629E-4</c:v>
                      </c:pt>
                      <c:pt idx="761">
                        <c:v>6.7014057475095392E-4</c:v>
                      </c:pt>
                      <c:pt idx="762">
                        <c:v>9.9005512211074002E-4</c:v>
                      </c:pt>
                      <c:pt idx="763">
                        <c:v>9.9642109814401672E-4</c:v>
                      </c:pt>
                      <c:pt idx="764">
                        <c:v>9.414933002791794E-4</c:v>
                      </c:pt>
                      <c:pt idx="765">
                        <c:v>1.4495532807178679E-3</c:v>
                      </c:pt>
                      <c:pt idx="766">
                        <c:v>8.5816879055562061E-4</c:v>
                      </c:pt>
                      <c:pt idx="767">
                        <c:v>5.7112962880659498E-4</c:v>
                      </c:pt>
                      <c:pt idx="768">
                        <c:v>8.9854742584174075E-4</c:v>
                      </c:pt>
                      <c:pt idx="769">
                        <c:v>3.9701742847334567E-4</c:v>
                      </c:pt>
                      <c:pt idx="770">
                        <c:v>7.1793828258659919E-4</c:v>
                      </c:pt>
                      <c:pt idx="771">
                        <c:v>5.3946728171285299E-4</c:v>
                      </c:pt>
                      <c:pt idx="772">
                        <c:v>5.4495128376664463E-4</c:v>
                      </c:pt>
                      <c:pt idx="773">
                        <c:v>4.9916027385892166E-4</c:v>
                      </c:pt>
                      <c:pt idx="774">
                        <c:v>7.3743799193476639E-4</c:v>
                      </c:pt>
                      <c:pt idx="775">
                        <c:v>7.4220204915616044E-4</c:v>
                      </c:pt>
                      <c:pt idx="776">
                        <c:v>7.0128412514854012E-4</c:v>
                      </c:pt>
                      <c:pt idx="777">
                        <c:v>1.0797133654355184E-3</c:v>
                      </c:pt>
                      <c:pt idx="778">
                        <c:v>6.3921340638333152E-4</c:v>
                      </c:pt>
                      <c:pt idx="779">
                        <c:v>4.2541045684213279E-4</c:v>
                      </c:pt>
                      <c:pt idx="780">
                        <c:v>6.5196459167127122E-4</c:v>
                      </c:pt>
                      <c:pt idx="781">
                        <c:v>2.7471110355155347E-4</c:v>
                      </c:pt>
                      <c:pt idx="782">
                        <c:v>4.9676499202108476E-4</c:v>
                      </c:pt>
                      <c:pt idx="783">
                        <c:v>3.7328007170047534E-4</c:v>
                      </c:pt>
                      <c:pt idx="784">
                        <c:v>3.7707263102039246E-4</c:v>
                      </c:pt>
                      <c:pt idx="785">
                        <c:v>3.4539087200851818E-4</c:v>
                      </c:pt>
                      <c:pt idx="786">
                        <c:v>5.1027740181234507E-4</c:v>
                      </c:pt>
                      <c:pt idx="787">
                        <c:v>5.1356908696477323E-4</c:v>
                      </c:pt>
                      <c:pt idx="788">
                        <c:v>4.8524903242462894E-4</c:v>
                      </c:pt>
                      <c:pt idx="789">
                        <c:v>7.4710088246322955E-4</c:v>
                      </c:pt>
                      <c:pt idx="790">
                        <c:v>4.4229835111008966E-4</c:v>
                      </c:pt>
                      <c:pt idx="791">
                        <c:v>2.9436186041054076E-4</c:v>
                      </c:pt>
                      <c:pt idx="792">
                        <c:v>4.0361732783488353E-4</c:v>
                      </c:pt>
                      <c:pt idx="793">
                        <c:v>1.3248082420414008E-4</c:v>
                      </c:pt>
                      <c:pt idx="794">
                        <c:v>2.3955638636680791E-4</c:v>
                      </c:pt>
                      <c:pt idx="795">
                        <c:v>1.8000160481785259E-4</c:v>
                      </c:pt>
                      <c:pt idx="796">
                        <c:v>1.8183540575545621E-4</c:v>
                      </c:pt>
                      <c:pt idx="797">
                        <c:v>1.6655508170286269E-4</c:v>
                      </c:pt>
                      <c:pt idx="798">
                        <c:v>2.4607580253696283E-4</c:v>
                      </c:pt>
                      <c:pt idx="799">
                        <c:v>2.4765662858213726E-4</c:v>
                      </c:pt>
                      <c:pt idx="800">
                        <c:v>2.3399551421723704E-4</c:v>
                      </c:pt>
                      <c:pt idx="801">
                        <c:v>3.6027750441224309E-4</c:v>
                      </c:pt>
                      <c:pt idx="802">
                        <c:v>2.1329536983240955E-4</c:v>
                      </c:pt>
                      <c:pt idx="803">
                        <c:v>1.4195283763902871E-4</c:v>
                      </c:pt>
                      <c:pt idx="804">
                        <c:v>2.9159223892091807E-4</c:v>
                      </c:pt>
                      <c:pt idx="805">
                        <c:v>1.8145000497221705E-4</c:v>
                      </c:pt>
                      <c:pt idx="806">
                        <c:v>3.2812290839976294E-4</c:v>
                      </c:pt>
                      <c:pt idx="807">
                        <c:v>2.4654234174217182E-4</c:v>
                      </c:pt>
                      <c:pt idx="808">
                        <c:v>2.4905273469272494E-4</c:v>
                      </c:pt>
                      <c:pt idx="809">
                        <c:v>2.2812224848531128E-4</c:v>
                      </c:pt>
                      <c:pt idx="810">
                        <c:v>3.3702700826935086E-4</c:v>
                      </c:pt>
                      <c:pt idx="811">
                        <c:v>3.3919714316968304E-4</c:v>
                      </c:pt>
                      <c:pt idx="812">
                        <c:v>3.2049884587792647E-4</c:v>
                      </c:pt>
                      <c:pt idx="813">
                        <c:v>4.9344423909469803E-4</c:v>
                      </c:pt>
                      <c:pt idx="814">
                        <c:v>2.9214035434770746E-4</c:v>
                      </c:pt>
                      <c:pt idx="815">
                        <c:v>1.9442385562169049E-4</c:v>
                      </c:pt>
                      <c:pt idx="816">
                        <c:v>3.6648543687132752E-4</c:v>
                      </c:pt>
                      <c:pt idx="817">
                        <c:v>2.0863263536136128E-4</c:v>
                      </c:pt>
                      <c:pt idx="818">
                        <c:v>3.7727603077651758E-4</c:v>
                      </c:pt>
                      <c:pt idx="819">
                        <c:v>2.8349593670440955E-4</c:v>
                      </c:pt>
                      <c:pt idx="820">
                        <c:v>2.8638033704505938E-4</c:v>
                      </c:pt>
                      <c:pt idx="821">
                        <c:v>2.6230646041620458E-4</c:v>
                      </c:pt>
                      <c:pt idx="822">
                        <c:v>3.8753755467399453E-4</c:v>
                      </c:pt>
                      <c:pt idx="823">
                        <c:v>3.900373798370497E-4</c:v>
                      </c:pt>
                      <c:pt idx="824">
                        <c:v>3.6852789155352957E-4</c:v>
                      </c:pt>
                      <c:pt idx="825">
                        <c:v>5.673878538706937E-4</c:v>
                      </c:pt>
                      <c:pt idx="826">
                        <c:v>3.359139178190596E-4</c:v>
                      </c:pt>
                      <c:pt idx="827">
                        <c:v>2.2356010276209469E-4</c:v>
                      </c:pt>
                      <c:pt idx="828">
                        <c:v>4.5455651618689954E-4</c:v>
                      </c:pt>
                      <c:pt idx="829">
                        <c:v>2.8009697304814946E-4</c:v>
                      </c:pt>
                      <c:pt idx="830">
                        <c:v>5.0650437539720547E-4</c:v>
                      </c:pt>
                      <c:pt idx="831">
                        <c:v>3.8059449366996894E-4</c:v>
                      </c:pt>
                      <c:pt idx="832">
                        <c:v>3.8447565735343358E-4</c:v>
                      </c:pt>
                      <c:pt idx="833">
                        <c:v>3.5216236737585158E-4</c:v>
                      </c:pt>
                      <c:pt idx="834">
                        <c:v>5.202668284040561E-4</c:v>
                      </c:pt>
                      <c:pt idx="835">
                        <c:v>5.2362200384409947E-4</c:v>
                      </c:pt>
                      <c:pt idx="836">
                        <c:v>4.9476121172319803E-4</c:v>
                      </c:pt>
                      <c:pt idx="837">
                        <c:v>7.6174844774693135E-4</c:v>
                      </c:pt>
                      <c:pt idx="838">
                        <c:v>4.5097111771968257E-4</c:v>
                      </c:pt>
                      <c:pt idx="839">
                        <c:v>3.0013293797349964E-4</c:v>
                      </c:pt>
                      <c:pt idx="840">
                        <c:v>5.1172497076360771E-4</c:v>
                      </c:pt>
                      <c:pt idx="841">
                        <c:v>2.5656908778484304E-4</c:v>
                      </c:pt>
                      <c:pt idx="842">
                        <c:v>4.6395577807680231E-4</c:v>
                      </c:pt>
                      <c:pt idx="843">
                        <c:v>3.4863272252501245E-4</c:v>
                      </c:pt>
                      <c:pt idx="844">
                        <c:v>3.5217600810854655E-4</c:v>
                      </c:pt>
                      <c:pt idx="845">
                        <c:v>3.2258166761878204E-4</c:v>
                      </c:pt>
                      <c:pt idx="846">
                        <c:v>4.7657153172381706E-4</c:v>
                      </c:pt>
                      <c:pt idx="847">
                        <c:v>4.7964067727941222E-4</c:v>
                      </c:pt>
                      <c:pt idx="848">
                        <c:v>4.5320128171292873E-4</c:v>
                      </c:pt>
                      <c:pt idx="849">
                        <c:v>6.9775641980795295E-4</c:v>
                      </c:pt>
                      <c:pt idx="850">
                        <c:v>4.1309163981133752E-4</c:v>
                      </c:pt>
                      <c:pt idx="851">
                        <c:v>2.7492255097145204E-4</c:v>
                      </c:pt>
                      <c:pt idx="852">
                        <c:v>4.5937946264862687E-4</c:v>
                      </c:pt>
                      <c:pt idx="853">
                        <c:v>2.2366648956173143E-4</c:v>
                      </c:pt>
                      <c:pt idx="854">
                        <c:v>4.0445473543298334E-4</c:v>
                      </c:pt>
                      <c:pt idx="855">
                        <c:v>3.0391406556893013E-4</c:v>
                      </c:pt>
                      <c:pt idx="856">
                        <c:v>3.0701186273323429E-4</c:v>
                      </c:pt>
                      <c:pt idx="857">
                        <c:v>2.8121018014475502E-4</c:v>
                      </c:pt>
                      <c:pt idx="858">
                        <c:v>4.1544325407148573E-4</c:v>
                      </c:pt>
                      <c:pt idx="859">
                        <c:v>4.1811916072378817E-4</c:v>
                      </c:pt>
                      <c:pt idx="860">
                        <c:v>3.9506424387177091E-4</c:v>
                      </c:pt>
                      <c:pt idx="861">
                        <c:v>6.0826489142883436E-4</c:v>
                      </c:pt>
                      <c:pt idx="862">
                        <c:v>3.6010419539929449E-4</c:v>
                      </c:pt>
                      <c:pt idx="863">
                        <c:v>2.396583556181604E-4</c:v>
                      </c:pt>
                      <c:pt idx="864">
                        <c:v>4.0044882400811258E-4</c:v>
                      </c:pt>
                      <c:pt idx="865">
                        <c:v>1.9497550638182553E-4</c:v>
                      </c:pt>
                      <c:pt idx="866">
                        <c:v>3.5256264884755409E-4</c:v>
                      </c:pt>
                      <c:pt idx="867">
                        <c:v>2.6493246485289706E-4</c:v>
                      </c:pt>
                      <c:pt idx="868">
                        <c:v>2.6762116343312934E-4</c:v>
                      </c:pt>
                      <c:pt idx="869">
                        <c:v>2.4514003933382409E-4</c:v>
                      </c:pt>
                      <c:pt idx="870">
                        <c:v>3.6216143924020758E-4</c:v>
                      </c:pt>
                      <c:pt idx="871">
                        <c:v>3.644863976308548E-4</c:v>
                      </c:pt>
                      <c:pt idx="872">
                        <c:v>3.4439631204713522E-4</c:v>
                      </c:pt>
                      <c:pt idx="873">
                        <c:v>5.302335728970247E-4</c:v>
                      </c:pt>
                      <c:pt idx="874">
                        <c:v>3.1391745723096623E-4</c:v>
                      </c:pt>
                      <c:pt idx="875">
                        <c:v>2.0891985925982888E-4</c:v>
                      </c:pt>
                      <c:pt idx="876">
                        <c:v>4.1113413519891111E-4</c:v>
                      </c:pt>
                      <c:pt idx="877">
                        <c:v>2.451999530934332E-4</c:v>
                      </c:pt>
                      <c:pt idx="878">
                        <c:v>4.4338168259384615E-4</c:v>
                      </c:pt>
                      <c:pt idx="879">
                        <c:v>3.3317187704923044E-4</c:v>
                      </c:pt>
                      <c:pt idx="880">
                        <c:v>3.3657225012432922E-4</c:v>
                      </c:pt>
                      <c:pt idx="881">
                        <c:v>3.0828130917269345E-4</c:v>
                      </c:pt>
                      <c:pt idx="882">
                        <c:v>4.5544888029369038E-4</c:v>
                      </c:pt>
                      <c:pt idx="883">
                        <c:v>4.5838298092981526E-4</c:v>
                      </c:pt>
                      <c:pt idx="884">
                        <c:v>4.3311288357443344E-4</c:v>
                      </c:pt>
                      <c:pt idx="885">
                        <c:v>6.6683097981111515E-4</c:v>
                      </c:pt>
                      <c:pt idx="886">
                        <c:v>3.9478071812575326E-4</c:v>
                      </c:pt>
                      <c:pt idx="887">
                        <c:v>2.6273498954330616E-4</c:v>
                      </c:pt>
                      <c:pt idx="888">
                        <c:v>5.0458190992361404E-4</c:v>
                      </c:pt>
                      <c:pt idx="889">
                        <c:v>2.9325798071003282E-4</c:v>
                      </c:pt>
                      <c:pt idx="890">
                        <c:v>5.3030474025895786E-4</c:v>
                      </c:pt>
                      <c:pt idx="891">
                        <c:v>3.9848200752684327E-4</c:v>
                      </c:pt>
                      <c:pt idx="892">
                        <c:v>4.0254130314332584E-4</c:v>
                      </c:pt>
                      <c:pt idx="893">
                        <c:v>3.687050995780648E-4</c:v>
                      </c:pt>
                      <c:pt idx="894">
                        <c:v>5.4472454180644282E-4</c:v>
                      </c:pt>
                      <c:pt idx="895">
                        <c:v>5.4823050767484783E-4</c:v>
                      </c:pt>
                      <c:pt idx="896">
                        <c:v>5.1799912314788609E-4</c:v>
                      </c:pt>
                      <c:pt idx="897">
                        <c:v>7.9754018663253409E-4</c:v>
                      </c:pt>
                      <c:pt idx="898">
                        <c:v>4.7216318674211721E-4</c:v>
                      </c:pt>
                      <c:pt idx="899">
                        <c:v>3.1423406260441535E-4</c:v>
                      </c:pt>
                      <c:pt idx="900">
                        <c:v>5.4606008311934172E-4</c:v>
                      </c:pt>
                      <c:pt idx="901">
                        <c:v>2.8110928251494566E-4</c:v>
                      </c:pt>
                      <c:pt idx="902">
                        <c:v>5.0833032253866915E-4</c:v>
                      </c:pt>
                      <c:pt idx="903">
                        <c:v>3.8196377665903865E-4</c:v>
                      </c:pt>
                      <c:pt idx="904">
                        <c:v>3.8584535008149288E-4</c:v>
                      </c:pt>
                      <c:pt idx="905">
                        <c:v>3.534246073757219E-4</c:v>
                      </c:pt>
                      <c:pt idx="906">
                        <c:v>5.2213575713172403E-4</c:v>
                      </c:pt>
                      <c:pt idx="907">
                        <c:v>5.255068333677907E-4</c:v>
                      </c:pt>
                      <c:pt idx="908">
                        <c:v>4.9652748883856736E-4</c:v>
                      </c:pt>
                      <c:pt idx="909">
                        <c:v>7.6447360941467909E-4</c:v>
                      </c:pt>
                      <c:pt idx="910">
                        <c:v>4.5258001943860769E-4</c:v>
                      </c:pt>
                      <c:pt idx="911">
                        <c:v>3.0120362201813822E-4</c:v>
                      </c:pt>
                      <c:pt idx="912">
                        <c:v>5.0281082797727248E-4</c:v>
                      </c:pt>
                      <c:pt idx="913">
                        <c:v>2.444609933642929E-4</c:v>
                      </c:pt>
                      <c:pt idx="914">
                        <c:v>4.42072687298382E-4</c:v>
                      </c:pt>
                      <c:pt idx="915">
                        <c:v>3.3216665445775167E-4</c:v>
                      </c:pt>
                      <c:pt idx="916">
                        <c:v>3.3554938310845206E-4</c:v>
                      </c:pt>
                      <c:pt idx="917">
                        <c:v>3.0736060967737077E-4</c:v>
                      </c:pt>
                      <c:pt idx="918">
                        <c:v>4.5407938282431671E-4</c:v>
                      </c:pt>
                      <c:pt idx="919">
                        <c:v>4.5700426025135194E-4</c:v>
                      </c:pt>
                      <c:pt idx="920">
                        <c:v>4.3181483313343527E-4</c:v>
                      </c:pt>
                      <c:pt idx="921">
                        <c:v>6.6483577925338091E-4</c:v>
                      </c:pt>
                      <c:pt idx="922">
                        <c:v>3.9359609054212855E-4</c:v>
                      </c:pt>
                      <c:pt idx="923">
                        <c:v>2.619452261385916E-4</c:v>
                      </c:pt>
                      <c:pt idx="924">
                        <c:v>4.8292691512938216E-4</c:v>
                      </c:pt>
                      <c:pt idx="925">
                        <c:v>2.6795844529511821E-4</c:v>
                      </c:pt>
                      <c:pt idx="926">
                        <c:v>4.8456037003461984E-4</c:v>
                      </c:pt>
                      <c:pt idx="927">
                        <c:v>3.6409362980195778E-4</c:v>
                      </c:pt>
                      <c:pt idx="928">
                        <c:v>3.6779712900878001E-4</c:v>
                      </c:pt>
                      <c:pt idx="929">
                        <c:v>3.3689678444411806E-4</c:v>
                      </c:pt>
                      <c:pt idx="930">
                        <c:v>4.9772634368423492E-4</c:v>
                      </c:pt>
                      <c:pt idx="931">
                        <c:v>5.0093315510258026E-4</c:v>
                      </c:pt>
                      <c:pt idx="932">
                        <c:v>4.7331091882862544E-4</c:v>
                      </c:pt>
                      <c:pt idx="933">
                        <c:v>7.287304938277283E-4</c:v>
                      </c:pt>
                      <c:pt idx="934">
                        <c:v>4.3141715642760657E-4</c:v>
                      </c:pt>
                      <c:pt idx="935">
                        <c:v>2.8712521979572058E-4</c:v>
                      </c:pt>
                      <c:pt idx="936">
                        <c:v>5.2219730449854331E-4</c:v>
                      </c:pt>
                      <c:pt idx="937">
                        <c:v>2.8503737737843945E-4</c:v>
                      </c:pt>
                      <c:pt idx="938">
                        <c:v>5.1545222577841182E-4</c:v>
                      </c:pt>
                      <c:pt idx="939">
                        <c:v>3.8731959907274769E-4</c:v>
                      </c:pt>
                      <c:pt idx="940">
                        <c:v>3.912546075285019E-4</c:v>
                      </c:pt>
                      <c:pt idx="941">
                        <c:v>3.5836960812394918E-4</c:v>
                      </c:pt>
                      <c:pt idx="942">
                        <c:v>5.2945047397984658E-4</c:v>
                      </c:pt>
                      <c:pt idx="943">
                        <c:v>5.3287191592929907E-4</c:v>
                      </c:pt>
                      <c:pt idx="944">
                        <c:v>5.0348607015547381E-4</c:v>
                      </c:pt>
                      <c:pt idx="945">
                        <c:v>7.7517947437317776E-4</c:v>
                      </c:pt>
                      <c:pt idx="946">
                        <c:v>4.5892729675436081E-4</c:v>
                      </c:pt>
                      <c:pt idx="947">
                        <c:v>3.0542556611658645E-4</c:v>
                      </c:pt>
                      <c:pt idx="948">
                        <c:v>5.3687293073530933E-4</c:v>
                      </c:pt>
                      <c:pt idx="949">
                        <c:v>2.8065372490027073E-4</c:v>
                      </c:pt>
                      <c:pt idx="950">
                        <c:v>5.0750863241332651E-4</c:v>
                      </c:pt>
                      <c:pt idx="951">
                        <c:v>3.8133985377884072E-4</c:v>
                      </c:pt>
                      <c:pt idx="952">
                        <c:v>3.8522121212235678E-4</c:v>
                      </c:pt>
                      <c:pt idx="953">
                        <c:v>3.5284549051695048E-4</c:v>
                      </c:pt>
                      <c:pt idx="954">
                        <c:v>5.2129789267768524E-4</c:v>
                      </c:pt>
                      <c:pt idx="955">
                        <c:v>5.2465167588494187E-4</c:v>
                      </c:pt>
                      <c:pt idx="956">
                        <c:v>4.9571882655752829E-4</c:v>
                      </c:pt>
                      <c:pt idx="957">
                        <c:v>7.6323268697842659E-4</c:v>
                      </c:pt>
                      <c:pt idx="958">
                        <c:v>4.5184870219533679E-4</c:v>
                      </c:pt>
                      <c:pt idx="959">
                        <c:v>3.0071761890020494E-4</c:v>
                      </c:pt>
                      <c:pt idx="960">
                        <c:v>5.1612083585017901E-4</c:v>
                      </c:pt>
                      <c:pt idx="961">
                        <c:v>2.6119569459031401E-4</c:v>
                      </c:pt>
                      <c:pt idx="962">
                        <c:v>4.7232542268341041E-4</c:v>
                      </c:pt>
                      <c:pt idx="963">
                        <c:v>3.549072497046033E-4</c:v>
                      </c:pt>
                      <c:pt idx="964">
                        <c:v>3.5852150339484121E-4</c:v>
                      </c:pt>
                      <c:pt idx="965">
                        <c:v>3.2838793850047078E-4</c:v>
                      </c:pt>
                      <c:pt idx="966">
                        <c:v>4.8515911026609474E-4</c:v>
                      </c:pt>
                      <c:pt idx="967">
                        <c:v>4.8827983250360158E-4</c:v>
                      </c:pt>
                      <c:pt idx="968">
                        <c:v>4.613727277410079E-4</c:v>
                      </c:pt>
                      <c:pt idx="969">
                        <c:v>7.1033578818075773E-4</c:v>
                      </c:pt>
                      <c:pt idx="970">
                        <c:v>4.2053591052635135E-4</c:v>
                      </c:pt>
                      <c:pt idx="971">
                        <c:v>2.7987347178477784E-4</c:v>
                      </c:pt>
                      <c:pt idx="972">
                        <c:v>4.7665959402314355E-4</c:v>
                      </c:pt>
                      <c:pt idx="973">
                        <c:v>2.3861948825933493E-4</c:v>
                      </c:pt>
                      <c:pt idx="974">
                        <c:v>4.3148145666649054E-4</c:v>
                      </c:pt>
                      <c:pt idx="975">
                        <c:v>3.2422812012079311E-4</c:v>
                      </c:pt>
                      <c:pt idx="976">
                        <c:v>3.2753939632880155E-4</c:v>
                      </c:pt>
                      <c:pt idx="977">
                        <c:v>3.0000994552112202E-4</c:v>
                      </c:pt>
                      <c:pt idx="978">
                        <c:v>4.4322008007129489E-4</c:v>
                      </c:pt>
                      <c:pt idx="979">
                        <c:v>4.460787510604245E-4</c:v>
                      </c:pt>
                      <c:pt idx="980">
                        <c:v>4.2149396660789626E-4</c:v>
                      </c:pt>
                      <c:pt idx="981">
                        <c:v>6.4892298524624377E-4</c:v>
                      </c:pt>
                      <c:pt idx="982">
                        <c:v>3.8417741175857958E-4</c:v>
                      </c:pt>
                      <c:pt idx="983">
                        <c:v>2.5568059175963814E-4</c:v>
                      </c:pt>
                      <c:pt idx="984">
                        <c:v>4.6706823492185455E-4</c:v>
                      </c:pt>
                      <c:pt idx="985">
                        <c:v>2.5632613130810856E-4</c:v>
                      </c:pt>
                      <c:pt idx="986">
                        <c:v>4.6349931160177582E-4</c:v>
                      </c:pt>
                      <c:pt idx="987">
                        <c:v>3.4828609092837839E-4</c:v>
                      </c:pt>
                      <c:pt idx="988">
                        <c:v>3.5182930599869086E-4</c:v>
                      </c:pt>
                      <c:pt idx="989">
                        <c:v>3.2226979966316151E-4</c:v>
                      </c:pt>
                      <c:pt idx="990">
                        <c:v>4.7610426099581375E-4</c:v>
                      </c:pt>
                      <c:pt idx="991">
                        <c:v>4.7918682882847448E-4</c:v>
                      </c:pt>
                      <c:pt idx="992">
                        <c:v>4.5275439645330327E-4</c:v>
                      </c:pt>
                      <c:pt idx="993">
                        <c:v>6.9707514876391971E-4</c:v>
                      </c:pt>
                      <c:pt idx="994">
                        <c:v>4.1269674149385063E-4</c:v>
                      </c:pt>
                      <c:pt idx="995">
                        <c:v>2.7465673772765058E-4</c:v>
                      </c:pt>
                      <c:pt idx="996">
                        <c:v>4.4519751996110546E-4</c:v>
                      </c:pt>
                      <c:pt idx="997">
                        <c:v>2.0680015861635067E-4</c:v>
                      </c:pt>
                      <c:pt idx="998">
                        <c:v>3.7395851857301106E-4</c:v>
                      </c:pt>
                      <c:pt idx="999">
                        <c:v>2.8099999389518727E-4</c:v>
                      </c:pt>
                      <c:pt idx="1000">
                        <c:v>2.8384905937648271E-4</c:v>
                      </c:pt>
                      <c:pt idx="1001">
                        <c:v>2.6000465239914863E-4</c:v>
                      </c:pt>
                      <c:pt idx="1002">
                        <c:v>3.8412184216677741E-4</c:v>
                      </c:pt>
                      <c:pt idx="1003">
                        <c:v>3.8659914375773288E-4</c:v>
                      </c:pt>
                      <c:pt idx="1004">
                        <c:v>3.6527213348946816E-4</c:v>
                      </c:pt>
                      <c:pt idx="1005">
                        <c:v>5.6239986856278679E-4</c:v>
                      </c:pt>
                      <c:pt idx="1006">
                        <c:v>3.3294503386030054E-4</c:v>
                      </c:pt>
                      <c:pt idx="1007">
                        <c:v>2.21585814183802E-4</c:v>
                      </c:pt>
                      <c:pt idx="1008">
                        <c:v>3.1484525555235929E-4</c:v>
                      </c:pt>
                      <c:pt idx="1009">
                        <c:v>1.1308354249389888E-4</c:v>
                      </c:pt>
                      <c:pt idx="1010">
                        <c:v>2.0449474482634676E-4</c:v>
                      </c:pt>
                      <c:pt idx="1011">
                        <c:v>1.536556421715387E-4</c:v>
                      </c:pt>
                      <c:pt idx="1012">
                        <c:v>1.5522238800569528E-4</c:v>
                      </c:pt>
                      <c:pt idx="1013">
                        <c:v>1.4217176935763567E-4</c:v>
                      </c:pt>
                      <c:pt idx="1014">
                        <c:v>2.1004979532519735E-4</c:v>
                      </c:pt>
                      <c:pt idx="1015">
                        <c:v>2.1140703936450039E-4</c:v>
                      </c:pt>
                      <c:pt idx="1016">
                        <c:v>1.9975576261612951E-4</c:v>
                      </c:pt>
                      <c:pt idx="1017">
                        <c:v>3.075267533041276E-4</c:v>
                      </c:pt>
                      <c:pt idx="1018">
                        <c:v>1.8207038215416812E-4</c:v>
                      </c:pt>
                      <c:pt idx="1019">
                        <c:v>1.2116942128939386E-4</c:v>
                      </c:pt>
                      <c:pt idx="1020">
                        <c:v>1.9760917918687249E-4</c:v>
                      </c:pt>
                      <c:pt idx="1021">
                        <c:v>9.2694096142039917E-5</c:v>
                      </c:pt>
                      <c:pt idx="1022">
                        <c:v>1.6760732725453885E-4</c:v>
                      </c:pt>
                      <c:pt idx="1023">
                        <c:v>1.2594046242109553E-4</c:v>
                      </c:pt>
                      <c:pt idx="1024">
                        <c:v>1.2722237641302209E-4</c:v>
                      </c:pt>
                      <c:pt idx="1025">
                        <c:v>1.1654102732192996E-4</c:v>
                      </c:pt>
                      <c:pt idx="1026">
                        <c:v>1.7217088049144831E-4</c:v>
                      </c:pt>
                      <c:pt idx="1027">
                        <c:v>1.7327244930400343E-4</c:v>
                      </c:pt>
                      <c:pt idx="1028">
                        <c:v>1.6372875234322342E-4</c:v>
                      </c:pt>
                      <c:pt idx="1029">
                        <c:v>2.5207509077240548E-4</c:v>
                      </c:pt>
                      <c:pt idx="1030">
                        <c:v>1.4923654397577379E-4</c:v>
                      </c:pt>
                      <c:pt idx="1031">
                        <c:v>9.9315376819165084E-5</c:v>
                      </c:pt>
                      <c:pt idx="1032">
                        <c:v>1.4343834876776217E-4</c:v>
                      </c:pt>
                      <c:pt idx="1033">
                        <c:v>5.3494515342414704E-5</c:v>
                      </c:pt>
                      <c:pt idx="1034">
                        <c:v>9.6753767983101158E-5</c:v>
                      </c:pt>
                      <c:pt idx="1035">
                        <c:v>7.269395456134005E-5</c:v>
                      </c:pt>
                      <c:pt idx="1036">
                        <c:v>7.3441469214939462E-5</c:v>
                      </c:pt>
                      <c:pt idx="1037">
                        <c:v>6.7269426482739501E-5</c:v>
                      </c:pt>
                      <c:pt idx="1038">
                        <c:v>9.9377673254519999E-5</c:v>
                      </c:pt>
                      <c:pt idx="1039">
                        <c:v>1.0000519934570868E-4</c:v>
                      </c:pt>
                      <c:pt idx="1040">
                        <c:v>9.4504688595820801E-5</c:v>
                      </c:pt>
                      <c:pt idx="1041">
                        <c:v>1.4550277553573171E-4</c:v>
                      </c:pt>
                      <c:pt idx="1042">
                        <c:v>8.6128428135952322E-5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BE26-4BA0-814D-A170AE2EFD58}"/>
                  </c:ext>
                </c:extLst>
              </c15:ser>
            </c15:filteredScatterSeries>
          </c:ext>
        </c:extLst>
      </c:scatterChart>
      <c:valAx>
        <c:axId val="1226791167"/>
        <c:scaling>
          <c:orientation val="minMax"/>
          <c:max val="35765"/>
          <c:min val="401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80767"/>
        <c:crosses val="autoZero"/>
        <c:crossBetween val="midCat"/>
        <c:majorUnit val="3000"/>
      </c:valAx>
      <c:valAx>
        <c:axId val="12267807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Total</a:t>
                </a:r>
                <a:r>
                  <a:rPr lang="en-IE" baseline="0"/>
                  <a:t> mass of dust [g]</a:t>
                </a:r>
                <a:endParaRPr lang="en-I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91167"/>
        <c:crosses val="autoZero"/>
        <c:crossBetween val="midCat"/>
      </c:valAx>
      <c:valAx>
        <c:axId val="1226779103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baseline="0"/>
                  <a:t>steel production [t]</a:t>
                </a:r>
                <a:endParaRPr lang="en-I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79935"/>
        <c:crosses val="max"/>
        <c:crossBetween val="midCat"/>
      </c:valAx>
      <c:valAx>
        <c:axId val="122677993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2267791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140705385921829"/>
          <c:y val="0.94082458645406641"/>
          <c:w val="0.23288185435217343"/>
          <c:h val="4.36540737406225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mass of dust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results_inspyro!$A$2:$A$1044</c:f>
              <c:numCache>
                <c:formatCode>m/d/yyyy</c:formatCode>
                <c:ptCount val="1043"/>
                <c:pt idx="0">
                  <c:v>4019</c:v>
                </c:pt>
                <c:pt idx="1">
                  <c:v>4050</c:v>
                </c:pt>
                <c:pt idx="2">
                  <c:v>4078</c:v>
                </c:pt>
                <c:pt idx="3">
                  <c:v>4109</c:v>
                </c:pt>
                <c:pt idx="4">
                  <c:v>4139</c:v>
                </c:pt>
                <c:pt idx="5">
                  <c:v>4170</c:v>
                </c:pt>
                <c:pt idx="6">
                  <c:v>4200</c:v>
                </c:pt>
                <c:pt idx="7">
                  <c:v>4231</c:v>
                </c:pt>
                <c:pt idx="8">
                  <c:v>4262</c:v>
                </c:pt>
                <c:pt idx="9">
                  <c:v>4292</c:v>
                </c:pt>
                <c:pt idx="10">
                  <c:v>4323</c:v>
                </c:pt>
                <c:pt idx="11">
                  <c:v>4353</c:v>
                </c:pt>
                <c:pt idx="12">
                  <c:v>4384</c:v>
                </c:pt>
                <c:pt idx="13">
                  <c:v>4415</c:v>
                </c:pt>
                <c:pt idx="14">
                  <c:v>4444</c:v>
                </c:pt>
                <c:pt idx="15">
                  <c:v>4475</c:v>
                </c:pt>
                <c:pt idx="16">
                  <c:v>4505</c:v>
                </c:pt>
                <c:pt idx="17">
                  <c:v>4536</c:v>
                </c:pt>
                <c:pt idx="18">
                  <c:v>4566</c:v>
                </c:pt>
                <c:pt idx="19">
                  <c:v>4597</c:v>
                </c:pt>
                <c:pt idx="20">
                  <c:v>4628</c:v>
                </c:pt>
                <c:pt idx="21">
                  <c:v>4658</c:v>
                </c:pt>
                <c:pt idx="22">
                  <c:v>4689</c:v>
                </c:pt>
                <c:pt idx="23">
                  <c:v>4719</c:v>
                </c:pt>
                <c:pt idx="24">
                  <c:v>4750</c:v>
                </c:pt>
                <c:pt idx="25">
                  <c:v>4781</c:v>
                </c:pt>
                <c:pt idx="26">
                  <c:v>4809</c:v>
                </c:pt>
                <c:pt idx="27">
                  <c:v>4840</c:v>
                </c:pt>
                <c:pt idx="28">
                  <c:v>4870</c:v>
                </c:pt>
                <c:pt idx="29">
                  <c:v>4901</c:v>
                </c:pt>
                <c:pt idx="30">
                  <c:v>4931</c:v>
                </c:pt>
                <c:pt idx="31">
                  <c:v>4962</c:v>
                </c:pt>
                <c:pt idx="32">
                  <c:v>4993</c:v>
                </c:pt>
                <c:pt idx="33">
                  <c:v>5023</c:v>
                </c:pt>
                <c:pt idx="34">
                  <c:v>5054</c:v>
                </c:pt>
                <c:pt idx="35">
                  <c:v>5084</c:v>
                </c:pt>
                <c:pt idx="36">
                  <c:v>5115</c:v>
                </c:pt>
                <c:pt idx="37">
                  <c:v>5146</c:v>
                </c:pt>
                <c:pt idx="38">
                  <c:v>5174</c:v>
                </c:pt>
                <c:pt idx="39">
                  <c:v>5205</c:v>
                </c:pt>
                <c:pt idx="40">
                  <c:v>5235</c:v>
                </c:pt>
                <c:pt idx="41">
                  <c:v>5266</c:v>
                </c:pt>
                <c:pt idx="42">
                  <c:v>5296</c:v>
                </c:pt>
                <c:pt idx="43">
                  <c:v>5327</c:v>
                </c:pt>
                <c:pt idx="44">
                  <c:v>5358</c:v>
                </c:pt>
                <c:pt idx="45">
                  <c:v>5388</c:v>
                </c:pt>
                <c:pt idx="46">
                  <c:v>5419</c:v>
                </c:pt>
                <c:pt idx="47">
                  <c:v>5449</c:v>
                </c:pt>
                <c:pt idx="48">
                  <c:v>5480</c:v>
                </c:pt>
                <c:pt idx="49">
                  <c:v>5511</c:v>
                </c:pt>
                <c:pt idx="50">
                  <c:v>5539</c:v>
                </c:pt>
                <c:pt idx="51">
                  <c:v>5570</c:v>
                </c:pt>
                <c:pt idx="52">
                  <c:v>5600</c:v>
                </c:pt>
                <c:pt idx="53">
                  <c:v>5631</c:v>
                </c:pt>
                <c:pt idx="54">
                  <c:v>5661</c:v>
                </c:pt>
                <c:pt idx="55">
                  <c:v>5692</c:v>
                </c:pt>
                <c:pt idx="56">
                  <c:v>5723</c:v>
                </c:pt>
                <c:pt idx="57">
                  <c:v>5753</c:v>
                </c:pt>
                <c:pt idx="58">
                  <c:v>5784</c:v>
                </c:pt>
                <c:pt idx="59">
                  <c:v>5814</c:v>
                </c:pt>
                <c:pt idx="60">
                  <c:v>5845</c:v>
                </c:pt>
                <c:pt idx="61">
                  <c:v>5876</c:v>
                </c:pt>
                <c:pt idx="62">
                  <c:v>5905</c:v>
                </c:pt>
                <c:pt idx="63">
                  <c:v>5936</c:v>
                </c:pt>
                <c:pt idx="64">
                  <c:v>5966</c:v>
                </c:pt>
                <c:pt idx="65">
                  <c:v>5997</c:v>
                </c:pt>
                <c:pt idx="66">
                  <c:v>6027</c:v>
                </c:pt>
                <c:pt idx="67">
                  <c:v>6058</c:v>
                </c:pt>
                <c:pt idx="68">
                  <c:v>6089</c:v>
                </c:pt>
                <c:pt idx="69">
                  <c:v>6119</c:v>
                </c:pt>
                <c:pt idx="70">
                  <c:v>6150</c:v>
                </c:pt>
                <c:pt idx="71">
                  <c:v>6180</c:v>
                </c:pt>
                <c:pt idx="72">
                  <c:v>6211</c:v>
                </c:pt>
                <c:pt idx="73">
                  <c:v>6242</c:v>
                </c:pt>
                <c:pt idx="74">
                  <c:v>6270</c:v>
                </c:pt>
                <c:pt idx="75">
                  <c:v>6301</c:v>
                </c:pt>
                <c:pt idx="76">
                  <c:v>6331</c:v>
                </c:pt>
                <c:pt idx="77">
                  <c:v>6362</c:v>
                </c:pt>
                <c:pt idx="78">
                  <c:v>6392</c:v>
                </c:pt>
                <c:pt idx="79">
                  <c:v>6423</c:v>
                </c:pt>
                <c:pt idx="80">
                  <c:v>6454</c:v>
                </c:pt>
                <c:pt idx="81">
                  <c:v>6484</c:v>
                </c:pt>
                <c:pt idx="82">
                  <c:v>6515</c:v>
                </c:pt>
                <c:pt idx="83">
                  <c:v>6545</c:v>
                </c:pt>
                <c:pt idx="84">
                  <c:v>6576</c:v>
                </c:pt>
                <c:pt idx="85">
                  <c:v>6607</c:v>
                </c:pt>
                <c:pt idx="86">
                  <c:v>6635</c:v>
                </c:pt>
                <c:pt idx="87">
                  <c:v>6666</c:v>
                </c:pt>
                <c:pt idx="88">
                  <c:v>6696</c:v>
                </c:pt>
                <c:pt idx="89">
                  <c:v>6727</c:v>
                </c:pt>
                <c:pt idx="90">
                  <c:v>6757</c:v>
                </c:pt>
                <c:pt idx="91">
                  <c:v>6788</c:v>
                </c:pt>
                <c:pt idx="92">
                  <c:v>6819</c:v>
                </c:pt>
                <c:pt idx="93">
                  <c:v>6849</c:v>
                </c:pt>
                <c:pt idx="94">
                  <c:v>6880</c:v>
                </c:pt>
                <c:pt idx="95">
                  <c:v>6910</c:v>
                </c:pt>
                <c:pt idx="96">
                  <c:v>6941</c:v>
                </c:pt>
                <c:pt idx="97">
                  <c:v>6972</c:v>
                </c:pt>
                <c:pt idx="98">
                  <c:v>7000</c:v>
                </c:pt>
                <c:pt idx="99">
                  <c:v>7031</c:v>
                </c:pt>
                <c:pt idx="100">
                  <c:v>7061</c:v>
                </c:pt>
                <c:pt idx="101">
                  <c:v>7092</c:v>
                </c:pt>
                <c:pt idx="102">
                  <c:v>7122</c:v>
                </c:pt>
                <c:pt idx="103">
                  <c:v>7153</c:v>
                </c:pt>
                <c:pt idx="104">
                  <c:v>7184</c:v>
                </c:pt>
                <c:pt idx="105">
                  <c:v>7214</c:v>
                </c:pt>
                <c:pt idx="106">
                  <c:v>7245</c:v>
                </c:pt>
                <c:pt idx="107">
                  <c:v>7275</c:v>
                </c:pt>
                <c:pt idx="108">
                  <c:v>7306</c:v>
                </c:pt>
                <c:pt idx="109">
                  <c:v>7337</c:v>
                </c:pt>
                <c:pt idx="110">
                  <c:v>7366</c:v>
                </c:pt>
                <c:pt idx="111">
                  <c:v>7397</c:v>
                </c:pt>
                <c:pt idx="112">
                  <c:v>7427</c:v>
                </c:pt>
                <c:pt idx="113">
                  <c:v>7458</c:v>
                </c:pt>
                <c:pt idx="114">
                  <c:v>7488</c:v>
                </c:pt>
                <c:pt idx="115">
                  <c:v>7519</c:v>
                </c:pt>
                <c:pt idx="116">
                  <c:v>7550</c:v>
                </c:pt>
                <c:pt idx="117">
                  <c:v>7580</c:v>
                </c:pt>
                <c:pt idx="118">
                  <c:v>7611</c:v>
                </c:pt>
                <c:pt idx="119">
                  <c:v>7641</c:v>
                </c:pt>
                <c:pt idx="120">
                  <c:v>7672</c:v>
                </c:pt>
                <c:pt idx="121">
                  <c:v>7703</c:v>
                </c:pt>
                <c:pt idx="122">
                  <c:v>7731</c:v>
                </c:pt>
                <c:pt idx="123">
                  <c:v>7762</c:v>
                </c:pt>
                <c:pt idx="124">
                  <c:v>7792</c:v>
                </c:pt>
                <c:pt idx="125">
                  <c:v>7823</c:v>
                </c:pt>
                <c:pt idx="126">
                  <c:v>7853</c:v>
                </c:pt>
                <c:pt idx="127">
                  <c:v>7884</c:v>
                </c:pt>
                <c:pt idx="128">
                  <c:v>7915</c:v>
                </c:pt>
                <c:pt idx="129">
                  <c:v>7945</c:v>
                </c:pt>
                <c:pt idx="130">
                  <c:v>7976</c:v>
                </c:pt>
                <c:pt idx="131">
                  <c:v>8006</c:v>
                </c:pt>
                <c:pt idx="132">
                  <c:v>8037</c:v>
                </c:pt>
                <c:pt idx="133">
                  <c:v>8068</c:v>
                </c:pt>
                <c:pt idx="134">
                  <c:v>8096</c:v>
                </c:pt>
                <c:pt idx="135">
                  <c:v>8127</c:v>
                </c:pt>
                <c:pt idx="136">
                  <c:v>8157</c:v>
                </c:pt>
                <c:pt idx="137">
                  <c:v>8188</c:v>
                </c:pt>
                <c:pt idx="138">
                  <c:v>8218</c:v>
                </c:pt>
                <c:pt idx="139">
                  <c:v>8249</c:v>
                </c:pt>
                <c:pt idx="140">
                  <c:v>8280</c:v>
                </c:pt>
                <c:pt idx="141">
                  <c:v>8310</c:v>
                </c:pt>
                <c:pt idx="142">
                  <c:v>8341</c:v>
                </c:pt>
                <c:pt idx="143">
                  <c:v>8371</c:v>
                </c:pt>
                <c:pt idx="144">
                  <c:v>8402</c:v>
                </c:pt>
                <c:pt idx="145">
                  <c:v>8433</c:v>
                </c:pt>
                <c:pt idx="146">
                  <c:v>8461</c:v>
                </c:pt>
                <c:pt idx="147">
                  <c:v>8492</c:v>
                </c:pt>
                <c:pt idx="148">
                  <c:v>8522</c:v>
                </c:pt>
                <c:pt idx="149">
                  <c:v>8553</c:v>
                </c:pt>
                <c:pt idx="150">
                  <c:v>8583</c:v>
                </c:pt>
                <c:pt idx="151">
                  <c:v>8614</c:v>
                </c:pt>
                <c:pt idx="152">
                  <c:v>8645</c:v>
                </c:pt>
                <c:pt idx="153">
                  <c:v>8675</c:v>
                </c:pt>
                <c:pt idx="154">
                  <c:v>8706</c:v>
                </c:pt>
                <c:pt idx="155">
                  <c:v>8736</c:v>
                </c:pt>
                <c:pt idx="156">
                  <c:v>8767</c:v>
                </c:pt>
                <c:pt idx="157">
                  <c:v>8798</c:v>
                </c:pt>
                <c:pt idx="158">
                  <c:v>8827</c:v>
                </c:pt>
                <c:pt idx="159">
                  <c:v>8858</c:v>
                </c:pt>
                <c:pt idx="160">
                  <c:v>8888</c:v>
                </c:pt>
                <c:pt idx="161">
                  <c:v>8919</c:v>
                </c:pt>
                <c:pt idx="162">
                  <c:v>8949</c:v>
                </c:pt>
                <c:pt idx="163">
                  <c:v>8980</c:v>
                </c:pt>
                <c:pt idx="164">
                  <c:v>9011</c:v>
                </c:pt>
                <c:pt idx="165">
                  <c:v>9041</c:v>
                </c:pt>
                <c:pt idx="166">
                  <c:v>9072</c:v>
                </c:pt>
                <c:pt idx="167">
                  <c:v>9102</c:v>
                </c:pt>
                <c:pt idx="168">
                  <c:v>9133</c:v>
                </c:pt>
                <c:pt idx="169">
                  <c:v>9164</c:v>
                </c:pt>
                <c:pt idx="170">
                  <c:v>9192</c:v>
                </c:pt>
                <c:pt idx="171">
                  <c:v>9223</c:v>
                </c:pt>
                <c:pt idx="172">
                  <c:v>9253</c:v>
                </c:pt>
                <c:pt idx="173">
                  <c:v>9284</c:v>
                </c:pt>
                <c:pt idx="174">
                  <c:v>9314</c:v>
                </c:pt>
                <c:pt idx="175">
                  <c:v>9345</c:v>
                </c:pt>
                <c:pt idx="176">
                  <c:v>9376</c:v>
                </c:pt>
                <c:pt idx="177">
                  <c:v>9406</c:v>
                </c:pt>
                <c:pt idx="178">
                  <c:v>9437</c:v>
                </c:pt>
                <c:pt idx="179">
                  <c:v>9467</c:v>
                </c:pt>
                <c:pt idx="180">
                  <c:v>9498</c:v>
                </c:pt>
                <c:pt idx="181">
                  <c:v>9529</c:v>
                </c:pt>
                <c:pt idx="182">
                  <c:v>9557</c:v>
                </c:pt>
                <c:pt idx="183">
                  <c:v>9588</c:v>
                </c:pt>
                <c:pt idx="184">
                  <c:v>9618</c:v>
                </c:pt>
                <c:pt idx="185">
                  <c:v>9649</c:v>
                </c:pt>
                <c:pt idx="186">
                  <c:v>9679</c:v>
                </c:pt>
                <c:pt idx="187">
                  <c:v>9710</c:v>
                </c:pt>
                <c:pt idx="188">
                  <c:v>9741</c:v>
                </c:pt>
                <c:pt idx="189">
                  <c:v>9771</c:v>
                </c:pt>
                <c:pt idx="190">
                  <c:v>9802</c:v>
                </c:pt>
                <c:pt idx="191">
                  <c:v>9832</c:v>
                </c:pt>
                <c:pt idx="192">
                  <c:v>9863</c:v>
                </c:pt>
                <c:pt idx="193">
                  <c:v>9894</c:v>
                </c:pt>
                <c:pt idx="194">
                  <c:v>9922</c:v>
                </c:pt>
                <c:pt idx="195">
                  <c:v>9953</c:v>
                </c:pt>
                <c:pt idx="196">
                  <c:v>9983</c:v>
                </c:pt>
                <c:pt idx="197">
                  <c:v>10014</c:v>
                </c:pt>
                <c:pt idx="198">
                  <c:v>10044</c:v>
                </c:pt>
                <c:pt idx="199">
                  <c:v>10075</c:v>
                </c:pt>
                <c:pt idx="200">
                  <c:v>10106</c:v>
                </c:pt>
                <c:pt idx="201">
                  <c:v>10136</c:v>
                </c:pt>
                <c:pt idx="202">
                  <c:v>10167</c:v>
                </c:pt>
                <c:pt idx="203">
                  <c:v>10197</c:v>
                </c:pt>
                <c:pt idx="204">
                  <c:v>10228</c:v>
                </c:pt>
                <c:pt idx="205">
                  <c:v>10259</c:v>
                </c:pt>
                <c:pt idx="206">
                  <c:v>10288</c:v>
                </c:pt>
                <c:pt idx="207">
                  <c:v>10319</c:v>
                </c:pt>
                <c:pt idx="208">
                  <c:v>10349</c:v>
                </c:pt>
                <c:pt idx="209">
                  <c:v>10380</c:v>
                </c:pt>
                <c:pt idx="210">
                  <c:v>10410</c:v>
                </c:pt>
                <c:pt idx="211">
                  <c:v>10441</c:v>
                </c:pt>
                <c:pt idx="212">
                  <c:v>10472</c:v>
                </c:pt>
                <c:pt idx="213">
                  <c:v>10502</c:v>
                </c:pt>
                <c:pt idx="214">
                  <c:v>10533</c:v>
                </c:pt>
                <c:pt idx="215">
                  <c:v>10563</c:v>
                </c:pt>
                <c:pt idx="216">
                  <c:v>10594</c:v>
                </c:pt>
                <c:pt idx="217">
                  <c:v>10625</c:v>
                </c:pt>
                <c:pt idx="218">
                  <c:v>10653</c:v>
                </c:pt>
                <c:pt idx="219">
                  <c:v>10684</c:v>
                </c:pt>
                <c:pt idx="220">
                  <c:v>10714</c:v>
                </c:pt>
                <c:pt idx="221">
                  <c:v>10745</c:v>
                </c:pt>
                <c:pt idx="222">
                  <c:v>10775</c:v>
                </c:pt>
                <c:pt idx="223">
                  <c:v>10806</c:v>
                </c:pt>
                <c:pt idx="224">
                  <c:v>10837</c:v>
                </c:pt>
                <c:pt idx="225">
                  <c:v>10867</c:v>
                </c:pt>
                <c:pt idx="226">
                  <c:v>10898</c:v>
                </c:pt>
                <c:pt idx="227">
                  <c:v>10928</c:v>
                </c:pt>
                <c:pt idx="228">
                  <c:v>10959</c:v>
                </c:pt>
                <c:pt idx="229">
                  <c:v>10990</c:v>
                </c:pt>
                <c:pt idx="230">
                  <c:v>11018</c:v>
                </c:pt>
                <c:pt idx="231">
                  <c:v>11049</c:v>
                </c:pt>
                <c:pt idx="232">
                  <c:v>11079</c:v>
                </c:pt>
                <c:pt idx="233">
                  <c:v>11110</c:v>
                </c:pt>
                <c:pt idx="234">
                  <c:v>11140</c:v>
                </c:pt>
                <c:pt idx="235">
                  <c:v>11171</c:v>
                </c:pt>
                <c:pt idx="236">
                  <c:v>11202</c:v>
                </c:pt>
                <c:pt idx="237">
                  <c:v>11232</c:v>
                </c:pt>
                <c:pt idx="238">
                  <c:v>11263</c:v>
                </c:pt>
                <c:pt idx="239">
                  <c:v>11293</c:v>
                </c:pt>
                <c:pt idx="240">
                  <c:v>11324</c:v>
                </c:pt>
                <c:pt idx="241">
                  <c:v>11355</c:v>
                </c:pt>
                <c:pt idx="242">
                  <c:v>11383</c:v>
                </c:pt>
                <c:pt idx="243">
                  <c:v>11414</c:v>
                </c:pt>
                <c:pt idx="244">
                  <c:v>11444</c:v>
                </c:pt>
                <c:pt idx="245">
                  <c:v>11475</c:v>
                </c:pt>
                <c:pt idx="246">
                  <c:v>11505</c:v>
                </c:pt>
                <c:pt idx="247">
                  <c:v>11536</c:v>
                </c:pt>
                <c:pt idx="248">
                  <c:v>11567</c:v>
                </c:pt>
                <c:pt idx="249">
                  <c:v>11597</c:v>
                </c:pt>
                <c:pt idx="250">
                  <c:v>11628</c:v>
                </c:pt>
                <c:pt idx="251">
                  <c:v>11658</c:v>
                </c:pt>
                <c:pt idx="252">
                  <c:v>11689</c:v>
                </c:pt>
                <c:pt idx="253">
                  <c:v>11720</c:v>
                </c:pt>
                <c:pt idx="254">
                  <c:v>11749</c:v>
                </c:pt>
                <c:pt idx="255">
                  <c:v>11780</c:v>
                </c:pt>
                <c:pt idx="256">
                  <c:v>11810</c:v>
                </c:pt>
                <c:pt idx="257">
                  <c:v>11841</c:v>
                </c:pt>
                <c:pt idx="258">
                  <c:v>11871</c:v>
                </c:pt>
                <c:pt idx="259">
                  <c:v>11902</c:v>
                </c:pt>
                <c:pt idx="260">
                  <c:v>11933</c:v>
                </c:pt>
                <c:pt idx="261">
                  <c:v>11963</c:v>
                </c:pt>
                <c:pt idx="262">
                  <c:v>11994</c:v>
                </c:pt>
                <c:pt idx="263">
                  <c:v>12024</c:v>
                </c:pt>
                <c:pt idx="264">
                  <c:v>12055</c:v>
                </c:pt>
                <c:pt idx="265">
                  <c:v>12086</c:v>
                </c:pt>
                <c:pt idx="266">
                  <c:v>12114</c:v>
                </c:pt>
                <c:pt idx="267">
                  <c:v>12145</c:v>
                </c:pt>
                <c:pt idx="268">
                  <c:v>12175</c:v>
                </c:pt>
                <c:pt idx="269">
                  <c:v>12206</c:v>
                </c:pt>
                <c:pt idx="270">
                  <c:v>12236</c:v>
                </c:pt>
                <c:pt idx="271">
                  <c:v>12267</c:v>
                </c:pt>
                <c:pt idx="272">
                  <c:v>12298</c:v>
                </c:pt>
                <c:pt idx="273">
                  <c:v>12328</c:v>
                </c:pt>
                <c:pt idx="274">
                  <c:v>12359</c:v>
                </c:pt>
                <c:pt idx="275">
                  <c:v>12389</c:v>
                </c:pt>
                <c:pt idx="276">
                  <c:v>12420</c:v>
                </c:pt>
                <c:pt idx="277">
                  <c:v>12451</c:v>
                </c:pt>
                <c:pt idx="278">
                  <c:v>12479</c:v>
                </c:pt>
                <c:pt idx="279">
                  <c:v>12510</c:v>
                </c:pt>
                <c:pt idx="280">
                  <c:v>12540</c:v>
                </c:pt>
                <c:pt idx="281">
                  <c:v>12571</c:v>
                </c:pt>
                <c:pt idx="282">
                  <c:v>12601</c:v>
                </c:pt>
                <c:pt idx="283">
                  <c:v>12632</c:v>
                </c:pt>
                <c:pt idx="284">
                  <c:v>12663</c:v>
                </c:pt>
                <c:pt idx="285">
                  <c:v>12693</c:v>
                </c:pt>
                <c:pt idx="286">
                  <c:v>12724</c:v>
                </c:pt>
                <c:pt idx="287">
                  <c:v>12754</c:v>
                </c:pt>
                <c:pt idx="288">
                  <c:v>12785</c:v>
                </c:pt>
                <c:pt idx="289">
                  <c:v>12816</c:v>
                </c:pt>
                <c:pt idx="290">
                  <c:v>12844</c:v>
                </c:pt>
                <c:pt idx="291">
                  <c:v>12875</c:v>
                </c:pt>
                <c:pt idx="292">
                  <c:v>12905</c:v>
                </c:pt>
                <c:pt idx="293">
                  <c:v>12936</c:v>
                </c:pt>
                <c:pt idx="294">
                  <c:v>12966</c:v>
                </c:pt>
                <c:pt idx="295">
                  <c:v>12997</c:v>
                </c:pt>
                <c:pt idx="296">
                  <c:v>13028</c:v>
                </c:pt>
                <c:pt idx="297">
                  <c:v>13058</c:v>
                </c:pt>
                <c:pt idx="298">
                  <c:v>13089</c:v>
                </c:pt>
                <c:pt idx="299">
                  <c:v>13119</c:v>
                </c:pt>
                <c:pt idx="300">
                  <c:v>13150</c:v>
                </c:pt>
                <c:pt idx="301">
                  <c:v>13181</c:v>
                </c:pt>
                <c:pt idx="302">
                  <c:v>13210</c:v>
                </c:pt>
                <c:pt idx="303">
                  <c:v>13241</c:v>
                </c:pt>
                <c:pt idx="304">
                  <c:v>13271</c:v>
                </c:pt>
                <c:pt idx="305">
                  <c:v>13302</c:v>
                </c:pt>
                <c:pt idx="306">
                  <c:v>13332</c:v>
                </c:pt>
                <c:pt idx="307">
                  <c:v>13363</c:v>
                </c:pt>
                <c:pt idx="308">
                  <c:v>13394</c:v>
                </c:pt>
                <c:pt idx="309">
                  <c:v>13424</c:v>
                </c:pt>
                <c:pt idx="310">
                  <c:v>13455</c:v>
                </c:pt>
                <c:pt idx="311">
                  <c:v>13485</c:v>
                </c:pt>
                <c:pt idx="312">
                  <c:v>13516</c:v>
                </c:pt>
                <c:pt idx="313">
                  <c:v>13547</c:v>
                </c:pt>
                <c:pt idx="314">
                  <c:v>13575</c:v>
                </c:pt>
                <c:pt idx="315">
                  <c:v>13606</c:v>
                </c:pt>
                <c:pt idx="316">
                  <c:v>13636</c:v>
                </c:pt>
                <c:pt idx="317">
                  <c:v>13667</c:v>
                </c:pt>
                <c:pt idx="318">
                  <c:v>13697</c:v>
                </c:pt>
                <c:pt idx="319">
                  <c:v>13728</c:v>
                </c:pt>
                <c:pt idx="320">
                  <c:v>13759</c:v>
                </c:pt>
                <c:pt idx="321">
                  <c:v>13789</c:v>
                </c:pt>
                <c:pt idx="322">
                  <c:v>13820</c:v>
                </c:pt>
                <c:pt idx="323">
                  <c:v>13850</c:v>
                </c:pt>
                <c:pt idx="324">
                  <c:v>13881</c:v>
                </c:pt>
                <c:pt idx="325">
                  <c:v>13912</c:v>
                </c:pt>
                <c:pt idx="326">
                  <c:v>13940</c:v>
                </c:pt>
                <c:pt idx="327">
                  <c:v>13971</c:v>
                </c:pt>
                <c:pt idx="328">
                  <c:v>14001</c:v>
                </c:pt>
                <c:pt idx="329">
                  <c:v>14032</c:v>
                </c:pt>
                <c:pt idx="330">
                  <c:v>14062</c:v>
                </c:pt>
                <c:pt idx="331">
                  <c:v>14093</c:v>
                </c:pt>
                <c:pt idx="332">
                  <c:v>14124</c:v>
                </c:pt>
                <c:pt idx="333">
                  <c:v>14154</c:v>
                </c:pt>
                <c:pt idx="334">
                  <c:v>14185</c:v>
                </c:pt>
                <c:pt idx="335">
                  <c:v>14215</c:v>
                </c:pt>
                <c:pt idx="336">
                  <c:v>14246</c:v>
                </c:pt>
                <c:pt idx="337">
                  <c:v>14277</c:v>
                </c:pt>
                <c:pt idx="338">
                  <c:v>14305</c:v>
                </c:pt>
                <c:pt idx="339">
                  <c:v>14336</c:v>
                </c:pt>
                <c:pt idx="340">
                  <c:v>14366</c:v>
                </c:pt>
                <c:pt idx="341">
                  <c:v>14397</c:v>
                </c:pt>
                <c:pt idx="342">
                  <c:v>14427</c:v>
                </c:pt>
                <c:pt idx="343">
                  <c:v>14458</c:v>
                </c:pt>
                <c:pt idx="344">
                  <c:v>14489</c:v>
                </c:pt>
                <c:pt idx="345">
                  <c:v>14519</c:v>
                </c:pt>
                <c:pt idx="346">
                  <c:v>14550</c:v>
                </c:pt>
                <c:pt idx="347">
                  <c:v>14580</c:v>
                </c:pt>
                <c:pt idx="348">
                  <c:v>14611</c:v>
                </c:pt>
                <c:pt idx="349">
                  <c:v>14642</c:v>
                </c:pt>
                <c:pt idx="350">
                  <c:v>14671</c:v>
                </c:pt>
                <c:pt idx="351">
                  <c:v>14702</c:v>
                </c:pt>
                <c:pt idx="352">
                  <c:v>14732</c:v>
                </c:pt>
                <c:pt idx="353">
                  <c:v>14763</c:v>
                </c:pt>
                <c:pt idx="354">
                  <c:v>14793</c:v>
                </c:pt>
                <c:pt idx="355">
                  <c:v>14824</c:v>
                </c:pt>
                <c:pt idx="356">
                  <c:v>14855</c:v>
                </c:pt>
                <c:pt idx="357">
                  <c:v>14885</c:v>
                </c:pt>
                <c:pt idx="358">
                  <c:v>14916</c:v>
                </c:pt>
                <c:pt idx="359">
                  <c:v>14946</c:v>
                </c:pt>
                <c:pt idx="360">
                  <c:v>14977</c:v>
                </c:pt>
                <c:pt idx="361">
                  <c:v>15008</c:v>
                </c:pt>
                <c:pt idx="362">
                  <c:v>15036</c:v>
                </c:pt>
                <c:pt idx="363">
                  <c:v>15067</c:v>
                </c:pt>
                <c:pt idx="364">
                  <c:v>15097</c:v>
                </c:pt>
                <c:pt idx="365">
                  <c:v>15128</c:v>
                </c:pt>
                <c:pt idx="366">
                  <c:v>15158</c:v>
                </c:pt>
                <c:pt idx="367">
                  <c:v>15189</c:v>
                </c:pt>
                <c:pt idx="368">
                  <c:v>15220</c:v>
                </c:pt>
                <c:pt idx="369">
                  <c:v>15250</c:v>
                </c:pt>
                <c:pt idx="370">
                  <c:v>15281</c:v>
                </c:pt>
                <c:pt idx="371">
                  <c:v>15311</c:v>
                </c:pt>
                <c:pt idx="372">
                  <c:v>15342</c:v>
                </c:pt>
                <c:pt idx="373">
                  <c:v>15373</c:v>
                </c:pt>
                <c:pt idx="374">
                  <c:v>15401</c:v>
                </c:pt>
                <c:pt idx="375">
                  <c:v>15432</c:v>
                </c:pt>
                <c:pt idx="376">
                  <c:v>15462</c:v>
                </c:pt>
                <c:pt idx="377">
                  <c:v>15493</c:v>
                </c:pt>
                <c:pt idx="378">
                  <c:v>15523</c:v>
                </c:pt>
                <c:pt idx="379">
                  <c:v>15554</c:v>
                </c:pt>
                <c:pt idx="380">
                  <c:v>15585</c:v>
                </c:pt>
                <c:pt idx="381">
                  <c:v>15615</c:v>
                </c:pt>
                <c:pt idx="382">
                  <c:v>15646</c:v>
                </c:pt>
                <c:pt idx="383">
                  <c:v>15676</c:v>
                </c:pt>
                <c:pt idx="384">
                  <c:v>15707</c:v>
                </c:pt>
                <c:pt idx="385">
                  <c:v>15738</c:v>
                </c:pt>
                <c:pt idx="386">
                  <c:v>15766</c:v>
                </c:pt>
                <c:pt idx="387">
                  <c:v>15797</c:v>
                </c:pt>
                <c:pt idx="388">
                  <c:v>15827</c:v>
                </c:pt>
                <c:pt idx="389">
                  <c:v>15858</c:v>
                </c:pt>
                <c:pt idx="390">
                  <c:v>15888</c:v>
                </c:pt>
                <c:pt idx="391">
                  <c:v>15919</c:v>
                </c:pt>
                <c:pt idx="392">
                  <c:v>15950</c:v>
                </c:pt>
                <c:pt idx="393">
                  <c:v>15980</c:v>
                </c:pt>
                <c:pt idx="394">
                  <c:v>16011</c:v>
                </c:pt>
                <c:pt idx="395">
                  <c:v>16041</c:v>
                </c:pt>
                <c:pt idx="396">
                  <c:v>16072</c:v>
                </c:pt>
                <c:pt idx="397">
                  <c:v>16103</c:v>
                </c:pt>
                <c:pt idx="398">
                  <c:v>16132</c:v>
                </c:pt>
                <c:pt idx="399">
                  <c:v>16163</c:v>
                </c:pt>
                <c:pt idx="400">
                  <c:v>16193</c:v>
                </c:pt>
                <c:pt idx="401">
                  <c:v>16224</c:v>
                </c:pt>
                <c:pt idx="402">
                  <c:v>16254</c:v>
                </c:pt>
                <c:pt idx="403">
                  <c:v>16285</c:v>
                </c:pt>
                <c:pt idx="404">
                  <c:v>16316</c:v>
                </c:pt>
                <c:pt idx="405">
                  <c:v>16346</c:v>
                </c:pt>
                <c:pt idx="406">
                  <c:v>16377</c:v>
                </c:pt>
                <c:pt idx="407">
                  <c:v>16407</c:v>
                </c:pt>
                <c:pt idx="408">
                  <c:v>16438</c:v>
                </c:pt>
                <c:pt idx="409">
                  <c:v>16469</c:v>
                </c:pt>
                <c:pt idx="410">
                  <c:v>16497</c:v>
                </c:pt>
                <c:pt idx="411">
                  <c:v>16528</c:v>
                </c:pt>
                <c:pt idx="412">
                  <c:v>16558</c:v>
                </c:pt>
                <c:pt idx="413">
                  <c:v>16589</c:v>
                </c:pt>
                <c:pt idx="414">
                  <c:v>16619</c:v>
                </c:pt>
                <c:pt idx="415">
                  <c:v>16650</c:v>
                </c:pt>
                <c:pt idx="416">
                  <c:v>16681</c:v>
                </c:pt>
                <c:pt idx="417">
                  <c:v>16711</c:v>
                </c:pt>
                <c:pt idx="418">
                  <c:v>16742</c:v>
                </c:pt>
                <c:pt idx="419">
                  <c:v>16772</c:v>
                </c:pt>
                <c:pt idx="420">
                  <c:v>16803</c:v>
                </c:pt>
                <c:pt idx="421">
                  <c:v>16834</c:v>
                </c:pt>
                <c:pt idx="422">
                  <c:v>16862</c:v>
                </c:pt>
                <c:pt idx="423">
                  <c:v>16893</c:v>
                </c:pt>
                <c:pt idx="424">
                  <c:v>16923</c:v>
                </c:pt>
                <c:pt idx="425">
                  <c:v>16954</c:v>
                </c:pt>
                <c:pt idx="426">
                  <c:v>16984</c:v>
                </c:pt>
                <c:pt idx="427">
                  <c:v>17015</c:v>
                </c:pt>
                <c:pt idx="428">
                  <c:v>17046</c:v>
                </c:pt>
                <c:pt idx="429">
                  <c:v>17076</c:v>
                </c:pt>
                <c:pt idx="430">
                  <c:v>17107</c:v>
                </c:pt>
                <c:pt idx="431">
                  <c:v>17137</c:v>
                </c:pt>
                <c:pt idx="432">
                  <c:v>17168</c:v>
                </c:pt>
                <c:pt idx="433">
                  <c:v>17199</c:v>
                </c:pt>
                <c:pt idx="434">
                  <c:v>17227</c:v>
                </c:pt>
                <c:pt idx="435">
                  <c:v>17258</c:v>
                </c:pt>
                <c:pt idx="436">
                  <c:v>17288</c:v>
                </c:pt>
                <c:pt idx="437">
                  <c:v>17319</c:v>
                </c:pt>
                <c:pt idx="438">
                  <c:v>17349</c:v>
                </c:pt>
                <c:pt idx="439">
                  <c:v>17380</c:v>
                </c:pt>
                <c:pt idx="440">
                  <c:v>17411</c:v>
                </c:pt>
                <c:pt idx="441">
                  <c:v>17441</c:v>
                </c:pt>
                <c:pt idx="442">
                  <c:v>17472</c:v>
                </c:pt>
                <c:pt idx="443">
                  <c:v>17502</c:v>
                </c:pt>
                <c:pt idx="444">
                  <c:v>17533</c:v>
                </c:pt>
                <c:pt idx="445">
                  <c:v>17564</c:v>
                </c:pt>
                <c:pt idx="446">
                  <c:v>17593</c:v>
                </c:pt>
                <c:pt idx="447">
                  <c:v>17624</c:v>
                </c:pt>
                <c:pt idx="448">
                  <c:v>17654</c:v>
                </c:pt>
                <c:pt idx="449">
                  <c:v>17685</c:v>
                </c:pt>
                <c:pt idx="450">
                  <c:v>17715</c:v>
                </c:pt>
                <c:pt idx="451">
                  <c:v>17746</c:v>
                </c:pt>
                <c:pt idx="452">
                  <c:v>17777</c:v>
                </c:pt>
                <c:pt idx="453">
                  <c:v>17807</c:v>
                </c:pt>
                <c:pt idx="454">
                  <c:v>17838</c:v>
                </c:pt>
                <c:pt idx="455">
                  <c:v>17868</c:v>
                </c:pt>
                <c:pt idx="456">
                  <c:v>17899</c:v>
                </c:pt>
                <c:pt idx="457">
                  <c:v>17930</c:v>
                </c:pt>
                <c:pt idx="458">
                  <c:v>17958</c:v>
                </c:pt>
                <c:pt idx="459">
                  <c:v>17989</c:v>
                </c:pt>
                <c:pt idx="460">
                  <c:v>18019</c:v>
                </c:pt>
                <c:pt idx="461">
                  <c:v>18050</c:v>
                </c:pt>
                <c:pt idx="462">
                  <c:v>18080</c:v>
                </c:pt>
                <c:pt idx="463">
                  <c:v>18111</c:v>
                </c:pt>
                <c:pt idx="464">
                  <c:v>18142</c:v>
                </c:pt>
                <c:pt idx="465">
                  <c:v>18172</c:v>
                </c:pt>
                <c:pt idx="466">
                  <c:v>18203</c:v>
                </c:pt>
                <c:pt idx="467">
                  <c:v>18233</c:v>
                </c:pt>
                <c:pt idx="468">
                  <c:v>18264</c:v>
                </c:pt>
                <c:pt idx="469">
                  <c:v>18295</c:v>
                </c:pt>
                <c:pt idx="470">
                  <c:v>18323</c:v>
                </c:pt>
                <c:pt idx="471">
                  <c:v>18354</c:v>
                </c:pt>
                <c:pt idx="472">
                  <c:v>18384</c:v>
                </c:pt>
                <c:pt idx="473">
                  <c:v>18415</c:v>
                </c:pt>
                <c:pt idx="474">
                  <c:v>18445</c:v>
                </c:pt>
                <c:pt idx="475">
                  <c:v>18476</c:v>
                </c:pt>
                <c:pt idx="476">
                  <c:v>18507</c:v>
                </c:pt>
                <c:pt idx="477">
                  <c:v>18537</c:v>
                </c:pt>
                <c:pt idx="478">
                  <c:v>18568</c:v>
                </c:pt>
                <c:pt idx="479">
                  <c:v>18598</c:v>
                </c:pt>
                <c:pt idx="480">
                  <c:v>18629</c:v>
                </c:pt>
                <c:pt idx="481">
                  <c:v>18660</c:v>
                </c:pt>
                <c:pt idx="482">
                  <c:v>18688</c:v>
                </c:pt>
                <c:pt idx="483">
                  <c:v>18719</c:v>
                </c:pt>
                <c:pt idx="484">
                  <c:v>18749</c:v>
                </c:pt>
                <c:pt idx="485">
                  <c:v>18780</c:v>
                </c:pt>
                <c:pt idx="486">
                  <c:v>18810</c:v>
                </c:pt>
                <c:pt idx="487">
                  <c:v>18841</c:v>
                </c:pt>
                <c:pt idx="488">
                  <c:v>18872</c:v>
                </c:pt>
                <c:pt idx="489">
                  <c:v>18902</c:v>
                </c:pt>
                <c:pt idx="490">
                  <c:v>18933</c:v>
                </c:pt>
                <c:pt idx="491">
                  <c:v>18963</c:v>
                </c:pt>
                <c:pt idx="492">
                  <c:v>18994</c:v>
                </c:pt>
                <c:pt idx="493">
                  <c:v>19025</c:v>
                </c:pt>
                <c:pt idx="494">
                  <c:v>19054</c:v>
                </c:pt>
                <c:pt idx="495">
                  <c:v>19085</c:v>
                </c:pt>
                <c:pt idx="496">
                  <c:v>19115</c:v>
                </c:pt>
                <c:pt idx="497">
                  <c:v>19146</c:v>
                </c:pt>
                <c:pt idx="498">
                  <c:v>19176</c:v>
                </c:pt>
                <c:pt idx="499">
                  <c:v>19207</c:v>
                </c:pt>
                <c:pt idx="500">
                  <c:v>19238</c:v>
                </c:pt>
                <c:pt idx="501">
                  <c:v>19268</c:v>
                </c:pt>
                <c:pt idx="502">
                  <c:v>19299</c:v>
                </c:pt>
                <c:pt idx="503">
                  <c:v>19329</c:v>
                </c:pt>
                <c:pt idx="504">
                  <c:v>19360</c:v>
                </c:pt>
                <c:pt idx="505">
                  <c:v>19391</c:v>
                </c:pt>
                <c:pt idx="506">
                  <c:v>19419</c:v>
                </c:pt>
                <c:pt idx="507">
                  <c:v>19450</c:v>
                </c:pt>
                <c:pt idx="508">
                  <c:v>19480</c:v>
                </c:pt>
                <c:pt idx="509">
                  <c:v>19511</c:v>
                </c:pt>
                <c:pt idx="510">
                  <c:v>19541</c:v>
                </c:pt>
                <c:pt idx="511">
                  <c:v>19572</c:v>
                </c:pt>
                <c:pt idx="512">
                  <c:v>19603</c:v>
                </c:pt>
                <c:pt idx="513">
                  <c:v>19633</c:v>
                </c:pt>
                <c:pt idx="514">
                  <c:v>19664</c:v>
                </c:pt>
                <c:pt idx="515">
                  <c:v>19694</c:v>
                </c:pt>
                <c:pt idx="516">
                  <c:v>19725</c:v>
                </c:pt>
                <c:pt idx="517">
                  <c:v>19756</c:v>
                </c:pt>
                <c:pt idx="518">
                  <c:v>19784</c:v>
                </c:pt>
                <c:pt idx="519">
                  <c:v>19815</c:v>
                </c:pt>
                <c:pt idx="520">
                  <c:v>19845</c:v>
                </c:pt>
                <c:pt idx="521">
                  <c:v>19876</c:v>
                </c:pt>
                <c:pt idx="522">
                  <c:v>19906</c:v>
                </c:pt>
                <c:pt idx="523">
                  <c:v>19937</c:v>
                </c:pt>
                <c:pt idx="524">
                  <c:v>19968</c:v>
                </c:pt>
                <c:pt idx="525">
                  <c:v>19998</c:v>
                </c:pt>
                <c:pt idx="526">
                  <c:v>20029</c:v>
                </c:pt>
                <c:pt idx="527">
                  <c:v>20059</c:v>
                </c:pt>
                <c:pt idx="528">
                  <c:v>20090</c:v>
                </c:pt>
                <c:pt idx="529">
                  <c:v>20121</c:v>
                </c:pt>
                <c:pt idx="530">
                  <c:v>20149</c:v>
                </c:pt>
                <c:pt idx="531">
                  <c:v>20180</c:v>
                </c:pt>
                <c:pt idx="532">
                  <c:v>20210</c:v>
                </c:pt>
                <c:pt idx="533">
                  <c:v>20241</c:v>
                </c:pt>
                <c:pt idx="534">
                  <c:v>20271</c:v>
                </c:pt>
                <c:pt idx="535">
                  <c:v>20302</c:v>
                </c:pt>
                <c:pt idx="536">
                  <c:v>20333</c:v>
                </c:pt>
                <c:pt idx="537">
                  <c:v>20363</c:v>
                </c:pt>
                <c:pt idx="538">
                  <c:v>20394</c:v>
                </c:pt>
                <c:pt idx="539">
                  <c:v>20424</c:v>
                </c:pt>
                <c:pt idx="540">
                  <c:v>20455</c:v>
                </c:pt>
                <c:pt idx="541">
                  <c:v>20486</c:v>
                </c:pt>
                <c:pt idx="542">
                  <c:v>20515</c:v>
                </c:pt>
                <c:pt idx="543">
                  <c:v>20546</c:v>
                </c:pt>
                <c:pt idx="544">
                  <c:v>20576</c:v>
                </c:pt>
                <c:pt idx="545">
                  <c:v>20607</c:v>
                </c:pt>
                <c:pt idx="546">
                  <c:v>20637</c:v>
                </c:pt>
                <c:pt idx="547">
                  <c:v>20668</c:v>
                </c:pt>
                <c:pt idx="548">
                  <c:v>20699</c:v>
                </c:pt>
                <c:pt idx="549">
                  <c:v>20729</c:v>
                </c:pt>
                <c:pt idx="550">
                  <c:v>20760</c:v>
                </c:pt>
                <c:pt idx="551">
                  <c:v>20790</c:v>
                </c:pt>
                <c:pt idx="552">
                  <c:v>20821</c:v>
                </c:pt>
                <c:pt idx="553">
                  <c:v>20852</c:v>
                </c:pt>
                <c:pt idx="554">
                  <c:v>20880</c:v>
                </c:pt>
                <c:pt idx="555">
                  <c:v>20911</c:v>
                </c:pt>
                <c:pt idx="556">
                  <c:v>20941</c:v>
                </c:pt>
                <c:pt idx="557">
                  <c:v>20972</c:v>
                </c:pt>
                <c:pt idx="558">
                  <c:v>21002</c:v>
                </c:pt>
                <c:pt idx="559">
                  <c:v>21033</c:v>
                </c:pt>
                <c:pt idx="560">
                  <c:v>21064</c:v>
                </c:pt>
                <c:pt idx="561">
                  <c:v>21094</c:v>
                </c:pt>
                <c:pt idx="562">
                  <c:v>21125</c:v>
                </c:pt>
                <c:pt idx="563">
                  <c:v>21155</c:v>
                </c:pt>
                <c:pt idx="564">
                  <c:v>21186</c:v>
                </c:pt>
                <c:pt idx="565">
                  <c:v>21217</c:v>
                </c:pt>
                <c:pt idx="566">
                  <c:v>21245</c:v>
                </c:pt>
                <c:pt idx="567">
                  <c:v>21276</c:v>
                </c:pt>
                <c:pt idx="568">
                  <c:v>21306</c:v>
                </c:pt>
                <c:pt idx="569">
                  <c:v>21337</c:v>
                </c:pt>
                <c:pt idx="570">
                  <c:v>21367</c:v>
                </c:pt>
                <c:pt idx="571">
                  <c:v>21398</c:v>
                </c:pt>
                <c:pt idx="572">
                  <c:v>21429</c:v>
                </c:pt>
                <c:pt idx="573">
                  <c:v>21459</c:v>
                </c:pt>
                <c:pt idx="574">
                  <c:v>21490</c:v>
                </c:pt>
                <c:pt idx="575">
                  <c:v>21520</c:v>
                </c:pt>
                <c:pt idx="576">
                  <c:v>21551</c:v>
                </c:pt>
                <c:pt idx="577">
                  <c:v>21582</c:v>
                </c:pt>
                <c:pt idx="578">
                  <c:v>21610</c:v>
                </c:pt>
                <c:pt idx="579">
                  <c:v>21641</c:v>
                </c:pt>
                <c:pt idx="580">
                  <c:v>21671</c:v>
                </c:pt>
                <c:pt idx="581">
                  <c:v>21702</c:v>
                </c:pt>
                <c:pt idx="582">
                  <c:v>21732</c:v>
                </c:pt>
                <c:pt idx="583">
                  <c:v>21763</c:v>
                </c:pt>
                <c:pt idx="584">
                  <c:v>21794</c:v>
                </c:pt>
                <c:pt idx="585">
                  <c:v>21824</c:v>
                </c:pt>
                <c:pt idx="586">
                  <c:v>21855</c:v>
                </c:pt>
                <c:pt idx="587">
                  <c:v>21885</c:v>
                </c:pt>
                <c:pt idx="588">
                  <c:v>21916</c:v>
                </c:pt>
                <c:pt idx="589">
                  <c:v>21947</c:v>
                </c:pt>
                <c:pt idx="590">
                  <c:v>21976</c:v>
                </c:pt>
                <c:pt idx="591">
                  <c:v>22007</c:v>
                </c:pt>
                <c:pt idx="592">
                  <c:v>22037</c:v>
                </c:pt>
                <c:pt idx="593">
                  <c:v>22068</c:v>
                </c:pt>
                <c:pt idx="594">
                  <c:v>22098</c:v>
                </c:pt>
                <c:pt idx="595">
                  <c:v>22129</c:v>
                </c:pt>
                <c:pt idx="596">
                  <c:v>22160</c:v>
                </c:pt>
                <c:pt idx="597">
                  <c:v>22190</c:v>
                </c:pt>
                <c:pt idx="598">
                  <c:v>22221</c:v>
                </c:pt>
                <c:pt idx="599">
                  <c:v>22251</c:v>
                </c:pt>
                <c:pt idx="600">
                  <c:v>22282</c:v>
                </c:pt>
                <c:pt idx="601">
                  <c:v>22313</c:v>
                </c:pt>
                <c:pt idx="602">
                  <c:v>22341</c:v>
                </c:pt>
                <c:pt idx="603">
                  <c:v>22372</c:v>
                </c:pt>
                <c:pt idx="604">
                  <c:v>22402</c:v>
                </c:pt>
                <c:pt idx="605">
                  <c:v>22433</c:v>
                </c:pt>
                <c:pt idx="606">
                  <c:v>22463</c:v>
                </c:pt>
                <c:pt idx="607">
                  <c:v>22494</c:v>
                </c:pt>
                <c:pt idx="608">
                  <c:v>22525</c:v>
                </c:pt>
                <c:pt idx="609">
                  <c:v>22555</c:v>
                </c:pt>
                <c:pt idx="610">
                  <c:v>22586</c:v>
                </c:pt>
                <c:pt idx="611">
                  <c:v>22616</c:v>
                </c:pt>
                <c:pt idx="612">
                  <c:v>22647</c:v>
                </c:pt>
                <c:pt idx="613">
                  <c:v>22678</c:v>
                </c:pt>
                <c:pt idx="614">
                  <c:v>22706</c:v>
                </c:pt>
                <c:pt idx="615">
                  <c:v>22737</c:v>
                </c:pt>
                <c:pt idx="616">
                  <c:v>22767</c:v>
                </c:pt>
                <c:pt idx="617">
                  <c:v>22798</c:v>
                </c:pt>
                <c:pt idx="618">
                  <c:v>22828</c:v>
                </c:pt>
                <c:pt idx="619">
                  <c:v>22859</c:v>
                </c:pt>
                <c:pt idx="620">
                  <c:v>22890</c:v>
                </c:pt>
                <c:pt idx="621">
                  <c:v>22920</c:v>
                </c:pt>
                <c:pt idx="622">
                  <c:v>22951</c:v>
                </c:pt>
                <c:pt idx="623">
                  <c:v>22981</c:v>
                </c:pt>
                <c:pt idx="624">
                  <c:v>23012</c:v>
                </c:pt>
                <c:pt idx="625">
                  <c:v>23043</c:v>
                </c:pt>
                <c:pt idx="626">
                  <c:v>23071</c:v>
                </c:pt>
                <c:pt idx="627">
                  <c:v>23102</c:v>
                </c:pt>
                <c:pt idx="628">
                  <c:v>23132</c:v>
                </c:pt>
                <c:pt idx="629">
                  <c:v>23163</c:v>
                </c:pt>
                <c:pt idx="630">
                  <c:v>23193</c:v>
                </c:pt>
                <c:pt idx="631">
                  <c:v>23224</c:v>
                </c:pt>
                <c:pt idx="632">
                  <c:v>23255</c:v>
                </c:pt>
                <c:pt idx="633">
                  <c:v>23285</c:v>
                </c:pt>
                <c:pt idx="634">
                  <c:v>23316</c:v>
                </c:pt>
                <c:pt idx="635">
                  <c:v>23346</c:v>
                </c:pt>
                <c:pt idx="636">
                  <c:v>23377</c:v>
                </c:pt>
                <c:pt idx="637">
                  <c:v>23408</c:v>
                </c:pt>
                <c:pt idx="638">
                  <c:v>23437</c:v>
                </c:pt>
                <c:pt idx="639">
                  <c:v>23468</c:v>
                </c:pt>
                <c:pt idx="640">
                  <c:v>23498</c:v>
                </c:pt>
                <c:pt idx="641">
                  <c:v>23529</c:v>
                </c:pt>
                <c:pt idx="642">
                  <c:v>23559</c:v>
                </c:pt>
                <c:pt idx="643">
                  <c:v>23590</c:v>
                </c:pt>
                <c:pt idx="644">
                  <c:v>23621</c:v>
                </c:pt>
                <c:pt idx="645">
                  <c:v>23651</c:v>
                </c:pt>
                <c:pt idx="646">
                  <c:v>23682</c:v>
                </c:pt>
                <c:pt idx="647">
                  <c:v>23712</c:v>
                </c:pt>
                <c:pt idx="648">
                  <c:v>23743</c:v>
                </c:pt>
                <c:pt idx="649">
                  <c:v>23774</c:v>
                </c:pt>
                <c:pt idx="650">
                  <c:v>23802</c:v>
                </c:pt>
                <c:pt idx="651">
                  <c:v>23833</c:v>
                </c:pt>
                <c:pt idx="652">
                  <c:v>23863</c:v>
                </c:pt>
                <c:pt idx="653">
                  <c:v>23894</c:v>
                </c:pt>
                <c:pt idx="654">
                  <c:v>23924</c:v>
                </c:pt>
                <c:pt idx="655">
                  <c:v>23955</c:v>
                </c:pt>
                <c:pt idx="656">
                  <c:v>23986</c:v>
                </c:pt>
                <c:pt idx="657">
                  <c:v>24016</c:v>
                </c:pt>
                <c:pt idx="658">
                  <c:v>24047</c:v>
                </c:pt>
                <c:pt idx="659">
                  <c:v>24077</c:v>
                </c:pt>
                <c:pt idx="660">
                  <c:v>24108</c:v>
                </c:pt>
                <c:pt idx="661">
                  <c:v>24139</c:v>
                </c:pt>
                <c:pt idx="662">
                  <c:v>24167</c:v>
                </c:pt>
                <c:pt idx="663">
                  <c:v>24198</c:v>
                </c:pt>
                <c:pt idx="664">
                  <c:v>24228</c:v>
                </c:pt>
                <c:pt idx="665">
                  <c:v>24259</c:v>
                </c:pt>
                <c:pt idx="666">
                  <c:v>24289</c:v>
                </c:pt>
                <c:pt idx="667">
                  <c:v>24320</c:v>
                </c:pt>
                <c:pt idx="668">
                  <c:v>24351</c:v>
                </c:pt>
                <c:pt idx="669">
                  <c:v>24381</c:v>
                </c:pt>
                <c:pt idx="670">
                  <c:v>24412</c:v>
                </c:pt>
                <c:pt idx="671">
                  <c:v>24442</c:v>
                </c:pt>
                <c:pt idx="672">
                  <c:v>24473</c:v>
                </c:pt>
                <c:pt idx="673">
                  <c:v>24504</c:v>
                </c:pt>
                <c:pt idx="674">
                  <c:v>24532</c:v>
                </c:pt>
                <c:pt idx="675">
                  <c:v>24563</c:v>
                </c:pt>
                <c:pt idx="676">
                  <c:v>24593</c:v>
                </c:pt>
                <c:pt idx="677">
                  <c:v>24624</c:v>
                </c:pt>
                <c:pt idx="678">
                  <c:v>24654</c:v>
                </c:pt>
                <c:pt idx="679">
                  <c:v>24685</c:v>
                </c:pt>
                <c:pt idx="680">
                  <c:v>24716</c:v>
                </c:pt>
                <c:pt idx="681">
                  <c:v>24746</c:v>
                </c:pt>
                <c:pt idx="682">
                  <c:v>24777</c:v>
                </c:pt>
                <c:pt idx="683">
                  <c:v>24807</c:v>
                </c:pt>
                <c:pt idx="684">
                  <c:v>24838</c:v>
                </c:pt>
                <c:pt idx="685">
                  <c:v>24869</c:v>
                </c:pt>
                <c:pt idx="686">
                  <c:v>24898</c:v>
                </c:pt>
                <c:pt idx="687">
                  <c:v>24929</c:v>
                </c:pt>
                <c:pt idx="688">
                  <c:v>24959</c:v>
                </c:pt>
                <c:pt idx="689">
                  <c:v>24990</c:v>
                </c:pt>
                <c:pt idx="690">
                  <c:v>25020</c:v>
                </c:pt>
                <c:pt idx="691">
                  <c:v>25051</c:v>
                </c:pt>
                <c:pt idx="692">
                  <c:v>25082</c:v>
                </c:pt>
                <c:pt idx="693">
                  <c:v>25112</c:v>
                </c:pt>
                <c:pt idx="694">
                  <c:v>25143</c:v>
                </c:pt>
                <c:pt idx="695">
                  <c:v>25173</c:v>
                </c:pt>
                <c:pt idx="696">
                  <c:v>25204</c:v>
                </c:pt>
                <c:pt idx="697">
                  <c:v>25235</c:v>
                </c:pt>
                <c:pt idx="698">
                  <c:v>25263</c:v>
                </c:pt>
                <c:pt idx="699">
                  <c:v>25294</c:v>
                </c:pt>
                <c:pt idx="700">
                  <c:v>25324</c:v>
                </c:pt>
                <c:pt idx="701">
                  <c:v>25355</c:v>
                </c:pt>
                <c:pt idx="702">
                  <c:v>25385</c:v>
                </c:pt>
                <c:pt idx="703">
                  <c:v>25416</c:v>
                </c:pt>
                <c:pt idx="704">
                  <c:v>25447</c:v>
                </c:pt>
                <c:pt idx="705">
                  <c:v>25477</c:v>
                </c:pt>
                <c:pt idx="706">
                  <c:v>25508</c:v>
                </c:pt>
                <c:pt idx="707">
                  <c:v>25538</c:v>
                </c:pt>
                <c:pt idx="708">
                  <c:v>25569</c:v>
                </c:pt>
                <c:pt idx="709">
                  <c:v>25600</c:v>
                </c:pt>
                <c:pt idx="710">
                  <c:v>25628</c:v>
                </c:pt>
                <c:pt idx="711">
                  <c:v>25659</c:v>
                </c:pt>
                <c:pt idx="712">
                  <c:v>25689</c:v>
                </c:pt>
                <c:pt idx="713">
                  <c:v>25720</c:v>
                </c:pt>
                <c:pt idx="714">
                  <c:v>25750</c:v>
                </c:pt>
                <c:pt idx="715">
                  <c:v>25781</c:v>
                </c:pt>
                <c:pt idx="716">
                  <c:v>25812</c:v>
                </c:pt>
                <c:pt idx="717">
                  <c:v>25842</c:v>
                </c:pt>
                <c:pt idx="718">
                  <c:v>25873</c:v>
                </c:pt>
                <c:pt idx="719">
                  <c:v>25903</c:v>
                </c:pt>
                <c:pt idx="720">
                  <c:v>25934</c:v>
                </c:pt>
                <c:pt idx="721">
                  <c:v>25965</c:v>
                </c:pt>
                <c:pt idx="722">
                  <c:v>25993</c:v>
                </c:pt>
                <c:pt idx="723">
                  <c:v>26024</c:v>
                </c:pt>
                <c:pt idx="724">
                  <c:v>26054</c:v>
                </c:pt>
                <c:pt idx="725">
                  <c:v>26085</c:v>
                </c:pt>
                <c:pt idx="726">
                  <c:v>26115</c:v>
                </c:pt>
                <c:pt idx="727">
                  <c:v>26146</c:v>
                </c:pt>
                <c:pt idx="728">
                  <c:v>26177</c:v>
                </c:pt>
                <c:pt idx="729">
                  <c:v>26207</c:v>
                </c:pt>
                <c:pt idx="730">
                  <c:v>26238</c:v>
                </c:pt>
                <c:pt idx="731">
                  <c:v>26268</c:v>
                </c:pt>
                <c:pt idx="732">
                  <c:v>26299</c:v>
                </c:pt>
                <c:pt idx="733">
                  <c:v>26330</c:v>
                </c:pt>
                <c:pt idx="734">
                  <c:v>26359</c:v>
                </c:pt>
                <c:pt idx="735">
                  <c:v>26390</c:v>
                </c:pt>
                <c:pt idx="736">
                  <c:v>26420</c:v>
                </c:pt>
                <c:pt idx="737">
                  <c:v>26451</c:v>
                </c:pt>
                <c:pt idx="738">
                  <c:v>26481</c:v>
                </c:pt>
                <c:pt idx="739">
                  <c:v>26512</c:v>
                </c:pt>
                <c:pt idx="740">
                  <c:v>26543</c:v>
                </c:pt>
                <c:pt idx="741">
                  <c:v>26573</c:v>
                </c:pt>
                <c:pt idx="742">
                  <c:v>26604</c:v>
                </c:pt>
                <c:pt idx="743">
                  <c:v>26634</c:v>
                </c:pt>
                <c:pt idx="744">
                  <c:v>26665</c:v>
                </c:pt>
                <c:pt idx="745">
                  <c:v>26696</c:v>
                </c:pt>
                <c:pt idx="746">
                  <c:v>26724</c:v>
                </c:pt>
                <c:pt idx="747">
                  <c:v>26755</c:v>
                </c:pt>
                <c:pt idx="748">
                  <c:v>26785</c:v>
                </c:pt>
                <c:pt idx="749">
                  <c:v>26816</c:v>
                </c:pt>
                <c:pt idx="750">
                  <c:v>26846</c:v>
                </c:pt>
                <c:pt idx="751">
                  <c:v>26877</c:v>
                </c:pt>
                <c:pt idx="752">
                  <c:v>26908</c:v>
                </c:pt>
                <c:pt idx="753">
                  <c:v>26938</c:v>
                </c:pt>
                <c:pt idx="754">
                  <c:v>26969</c:v>
                </c:pt>
                <c:pt idx="755">
                  <c:v>26999</c:v>
                </c:pt>
                <c:pt idx="756">
                  <c:v>27030</c:v>
                </c:pt>
                <c:pt idx="757">
                  <c:v>27061</c:v>
                </c:pt>
                <c:pt idx="758">
                  <c:v>27089</c:v>
                </c:pt>
                <c:pt idx="759">
                  <c:v>27120</c:v>
                </c:pt>
                <c:pt idx="760">
                  <c:v>27150</c:v>
                </c:pt>
                <c:pt idx="761">
                  <c:v>27181</c:v>
                </c:pt>
                <c:pt idx="762">
                  <c:v>27211</c:v>
                </c:pt>
                <c:pt idx="763">
                  <c:v>27242</c:v>
                </c:pt>
                <c:pt idx="764">
                  <c:v>27273</c:v>
                </c:pt>
                <c:pt idx="765">
                  <c:v>27303</c:v>
                </c:pt>
                <c:pt idx="766">
                  <c:v>27334</c:v>
                </c:pt>
                <c:pt idx="767">
                  <c:v>27364</c:v>
                </c:pt>
                <c:pt idx="768">
                  <c:v>27395</c:v>
                </c:pt>
                <c:pt idx="769">
                  <c:v>27426</c:v>
                </c:pt>
                <c:pt idx="770">
                  <c:v>27454</c:v>
                </c:pt>
                <c:pt idx="771">
                  <c:v>27485</c:v>
                </c:pt>
                <c:pt idx="772">
                  <c:v>27515</c:v>
                </c:pt>
                <c:pt idx="773">
                  <c:v>27546</c:v>
                </c:pt>
                <c:pt idx="774">
                  <c:v>27576</c:v>
                </c:pt>
                <c:pt idx="775">
                  <c:v>27607</c:v>
                </c:pt>
                <c:pt idx="776">
                  <c:v>27638</c:v>
                </c:pt>
                <c:pt idx="777">
                  <c:v>27668</c:v>
                </c:pt>
                <c:pt idx="778">
                  <c:v>27699</c:v>
                </c:pt>
                <c:pt idx="779">
                  <c:v>27729</c:v>
                </c:pt>
                <c:pt idx="780">
                  <c:v>27760</c:v>
                </c:pt>
                <c:pt idx="781">
                  <c:v>27791</c:v>
                </c:pt>
                <c:pt idx="782">
                  <c:v>27820</c:v>
                </c:pt>
                <c:pt idx="783">
                  <c:v>27851</c:v>
                </c:pt>
                <c:pt idx="784">
                  <c:v>27881</c:v>
                </c:pt>
                <c:pt idx="785">
                  <c:v>27912</c:v>
                </c:pt>
                <c:pt idx="786">
                  <c:v>27942</c:v>
                </c:pt>
                <c:pt idx="787">
                  <c:v>27973</c:v>
                </c:pt>
                <c:pt idx="788">
                  <c:v>28004</c:v>
                </c:pt>
                <c:pt idx="789">
                  <c:v>28034</c:v>
                </c:pt>
                <c:pt idx="790">
                  <c:v>28065</c:v>
                </c:pt>
                <c:pt idx="791">
                  <c:v>28095</c:v>
                </c:pt>
                <c:pt idx="792">
                  <c:v>28126</c:v>
                </c:pt>
                <c:pt idx="793">
                  <c:v>28157</c:v>
                </c:pt>
                <c:pt idx="794">
                  <c:v>28185</c:v>
                </c:pt>
                <c:pt idx="795">
                  <c:v>28216</c:v>
                </c:pt>
                <c:pt idx="796">
                  <c:v>28246</c:v>
                </c:pt>
                <c:pt idx="797">
                  <c:v>28277</c:v>
                </c:pt>
                <c:pt idx="798">
                  <c:v>28307</c:v>
                </c:pt>
                <c:pt idx="799">
                  <c:v>28338</c:v>
                </c:pt>
                <c:pt idx="800">
                  <c:v>28369</c:v>
                </c:pt>
                <c:pt idx="801">
                  <c:v>28399</c:v>
                </c:pt>
                <c:pt idx="802">
                  <c:v>28430</c:v>
                </c:pt>
                <c:pt idx="803">
                  <c:v>28460</c:v>
                </c:pt>
                <c:pt idx="804">
                  <c:v>28491</c:v>
                </c:pt>
                <c:pt idx="805">
                  <c:v>28522</c:v>
                </c:pt>
                <c:pt idx="806">
                  <c:v>28550</c:v>
                </c:pt>
                <c:pt idx="807">
                  <c:v>28581</c:v>
                </c:pt>
                <c:pt idx="808">
                  <c:v>28611</c:v>
                </c:pt>
                <c:pt idx="809">
                  <c:v>28642</c:v>
                </c:pt>
                <c:pt idx="810">
                  <c:v>28672</c:v>
                </c:pt>
                <c:pt idx="811">
                  <c:v>28703</c:v>
                </c:pt>
                <c:pt idx="812">
                  <c:v>28734</c:v>
                </c:pt>
                <c:pt idx="813">
                  <c:v>28764</c:v>
                </c:pt>
                <c:pt idx="814">
                  <c:v>28795</c:v>
                </c:pt>
                <c:pt idx="815">
                  <c:v>28825</c:v>
                </c:pt>
                <c:pt idx="816">
                  <c:v>28856</c:v>
                </c:pt>
                <c:pt idx="817">
                  <c:v>28887</c:v>
                </c:pt>
                <c:pt idx="818">
                  <c:v>28915</c:v>
                </c:pt>
                <c:pt idx="819">
                  <c:v>28946</c:v>
                </c:pt>
                <c:pt idx="820">
                  <c:v>28976</c:v>
                </c:pt>
                <c:pt idx="821">
                  <c:v>29007</c:v>
                </c:pt>
                <c:pt idx="822">
                  <c:v>29037</c:v>
                </c:pt>
                <c:pt idx="823">
                  <c:v>29068</c:v>
                </c:pt>
                <c:pt idx="824">
                  <c:v>29099</c:v>
                </c:pt>
                <c:pt idx="825">
                  <c:v>29129</c:v>
                </c:pt>
                <c:pt idx="826">
                  <c:v>29160</c:v>
                </c:pt>
                <c:pt idx="827">
                  <c:v>29190</c:v>
                </c:pt>
                <c:pt idx="828">
                  <c:v>29221</c:v>
                </c:pt>
                <c:pt idx="829">
                  <c:v>29252</c:v>
                </c:pt>
                <c:pt idx="830">
                  <c:v>29281</c:v>
                </c:pt>
                <c:pt idx="831">
                  <c:v>29312</c:v>
                </c:pt>
                <c:pt idx="832">
                  <c:v>29342</c:v>
                </c:pt>
                <c:pt idx="833">
                  <c:v>29373</c:v>
                </c:pt>
                <c:pt idx="834">
                  <c:v>29403</c:v>
                </c:pt>
                <c:pt idx="835">
                  <c:v>29434</c:v>
                </c:pt>
                <c:pt idx="836">
                  <c:v>29465</c:v>
                </c:pt>
                <c:pt idx="837">
                  <c:v>29495</c:v>
                </c:pt>
                <c:pt idx="838">
                  <c:v>29526</c:v>
                </c:pt>
                <c:pt idx="839">
                  <c:v>29556</c:v>
                </c:pt>
                <c:pt idx="840">
                  <c:v>29587</c:v>
                </c:pt>
                <c:pt idx="841">
                  <c:v>29618</c:v>
                </c:pt>
                <c:pt idx="842">
                  <c:v>29646</c:v>
                </c:pt>
                <c:pt idx="843">
                  <c:v>29677</c:v>
                </c:pt>
                <c:pt idx="844">
                  <c:v>29707</c:v>
                </c:pt>
                <c:pt idx="845">
                  <c:v>29738</c:v>
                </c:pt>
                <c:pt idx="846">
                  <c:v>29768</c:v>
                </c:pt>
                <c:pt idx="847">
                  <c:v>29799</c:v>
                </c:pt>
                <c:pt idx="848">
                  <c:v>29830</c:v>
                </c:pt>
                <c:pt idx="849">
                  <c:v>29860</c:v>
                </c:pt>
                <c:pt idx="850">
                  <c:v>29891</c:v>
                </c:pt>
                <c:pt idx="851">
                  <c:v>29921</c:v>
                </c:pt>
                <c:pt idx="852">
                  <c:v>29952</c:v>
                </c:pt>
                <c:pt idx="853">
                  <c:v>29983</c:v>
                </c:pt>
                <c:pt idx="854">
                  <c:v>30011</c:v>
                </c:pt>
                <c:pt idx="855">
                  <c:v>30042</c:v>
                </c:pt>
                <c:pt idx="856">
                  <c:v>30072</c:v>
                </c:pt>
                <c:pt idx="857">
                  <c:v>30103</c:v>
                </c:pt>
                <c:pt idx="858">
                  <c:v>30133</c:v>
                </c:pt>
                <c:pt idx="859">
                  <c:v>30164</c:v>
                </c:pt>
                <c:pt idx="860">
                  <c:v>30195</c:v>
                </c:pt>
                <c:pt idx="861">
                  <c:v>30225</c:v>
                </c:pt>
                <c:pt idx="862">
                  <c:v>30256</c:v>
                </c:pt>
                <c:pt idx="863">
                  <c:v>30286</c:v>
                </c:pt>
                <c:pt idx="864">
                  <c:v>30317</c:v>
                </c:pt>
                <c:pt idx="865">
                  <c:v>30348</c:v>
                </c:pt>
                <c:pt idx="866">
                  <c:v>30376</c:v>
                </c:pt>
                <c:pt idx="867">
                  <c:v>30407</c:v>
                </c:pt>
                <c:pt idx="868">
                  <c:v>30437</c:v>
                </c:pt>
                <c:pt idx="869">
                  <c:v>30468</c:v>
                </c:pt>
                <c:pt idx="870">
                  <c:v>30498</c:v>
                </c:pt>
                <c:pt idx="871">
                  <c:v>30529</c:v>
                </c:pt>
                <c:pt idx="872">
                  <c:v>30560</c:v>
                </c:pt>
                <c:pt idx="873">
                  <c:v>30590</c:v>
                </c:pt>
                <c:pt idx="874">
                  <c:v>30621</c:v>
                </c:pt>
                <c:pt idx="875">
                  <c:v>30651</c:v>
                </c:pt>
                <c:pt idx="876">
                  <c:v>30682</c:v>
                </c:pt>
                <c:pt idx="877">
                  <c:v>30713</c:v>
                </c:pt>
                <c:pt idx="878">
                  <c:v>30742</c:v>
                </c:pt>
                <c:pt idx="879">
                  <c:v>30773</c:v>
                </c:pt>
                <c:pt idx="880">
                  <c:v>30803</c:v>
                </c:pt>
                <c:pt idx="881">
                  <c:v>30834</c:v>
                </c:pt>
                <c:pt idx="882">
                  <c:v>30864</c:v>
                </c:pt>
                <c:pt idx="883">
                  <c:v>30895</c:v>
                </c:pt>
                <c:pt idx="884">
                  <c:v>30926</c:v>
                </c:pt>
                <c:pt idx="885">
                  <c:v>30956</c:v>
                </c:pt>
                <c:pt idx="886">
                  <c:v>30987</c:v>
                </c:pt>
                <c:pt idx="887">
                  <c:v>31017</c:v>
                </c:pt>
                <c:pt idx="888">
                  <c:v>31048</c:v>
                </c:pt>
                <c:pt idx="889">
                  <c:v>31079</c:v>
                </c:pt>
                <c:pt idx="890">
                  <c:v>31107</c:v>
                </c:pt>
                <c:pt idx="891">
                  <c:v>31138</c:v>
                </c:pt>
                <c:pt idx="892">
                  <c:v>31168</c:v>
                </c:pt>
                <c:pt idx="893">
                  <c:v>31199</c:v>
                </c:pt>
                <c:pt idx="894">
                  <c:v>31229</c:v>
                </c:pt>
                <c:pt idx="895">
                  <c:v>31260</c:v>
                </c:pt>
                <c:pt idx="896">
                  <c:v>31291</c:v>
                </c:pt>
                <c:pt idx="897">
                  <c:v>31321</c:v>
                </c:pt>
                <c:pt idx="898">
                  <c:v>31352</c:v>
                </c:pt>
                <c:pt idx="899">
                  <c:v>31382</c:v>
                </c:pt>
                <c:pt idx="900">
                  <c:v>31413</c:v>
                </c:pt>
                <c:pt idx="901">
                  <c:v>31444</c:v>
                </c:pt>
                <c:pt idx="902">
                  <c:v>31472</c:v>
                </c:pt>
                <c:pt idx="903">
                  <c:v>31503</c:v>
                </c:pt>
                <c:pt idx="904">
                  <c:v>31533</c:v>
                </c:pt>
                <c:pt idx="905">
                  <c:v>31564</c:v>
                </c:pt>
                <c:pt idx="906">
                  <c:v>31594</c:v>
                </c:pt>
                <c:pt idx="907">
                  <c:v>31625</c:v>
                </c:pt>
                <c:pt idx="908">
                  <c:v>31656</c:v>
                </c:pt>
                <c:pt idx="909">
                  <c:v>31686</c:v>
                </c:pt>
                <c:pt idx="910">
                  <c:v>31717</c:v>
                </c:pt>
                <c:pt idx="911">
                  <c:v>31747</c:v>
                </c:pt>
                <c:pt idx="912">
                  <c:v>31778</c:v>
                </c:pt>
                <c:pt idx="913">
                  <c:v>31809</c:v>
                </c:pt>
                <c:pt idx="914">
                  <c:v>31837</c:v>
                </c:pt>
                <c:pt idx="915">
                  <c:v>31868</c:v>
                </c:pt>
                <c:pt idx="916">
                  <c:v>31898</c:v>
                </c:pt>
                <c:pt idx="917">
                  <c:v>31929</c:v>
                </c:pt>
                <c:pt idx="918">
                  <c:v>31959</c:v>
                </c:pt>
                <c:pt idx="919">
                  <c:v>31990</c:v>
                </c:pt>
                <c:pt idx="920">
                  <c:v>32021</c:v>
                </c:pt>
                <c:pt idx="921">
                  <c:v>32051</c:v>
                </c:pt>
                <c:pt idx="922">
                  <c:v>32082</c:v>
                </c:pt>
                <c:pt idx="923">
                  <c:v>32112</c:v>
                </c:pt>
                <c:pt idx="924">
                  <c:v>32143</c:v>
                </c:pt>
                <c:pt idx="925">
                  <c:v>32174</c:v>
                </c:pt>
                <c:pt idx="926">
                  <c:v>32203</c:v>
                </c:pt>
                <c:pt idx="927">
                  <c:v>32234</c:v>
                </c:pt>
                <c:pt idx="928">
                  <c:v>32264</c:v>
                </c:pt>
                <c:pt idx="929">
                  <c:v>32295</c:v>
                </c:pt>
                <c:pt idx="930">
                  <c:v>32325</c:v>
                </c:pt>
                <c:pt idx="931">
                  <c:v>32356</c:v>
                </c:pt>
                <c:pt idx="932">
                  <c:v>32387</c:v>
                </c:pt>
                <c:pt idx="933">
                  <c:v>32417</c:v>
                </c:pt>
                <c:pt idx="934">
                  <c:v>32448</c:v>
                </c:pt>
                <c:pt idx="935">
                  <c:v>32478</c:v>
                </c:pt>
                <c:pt idx="936">
                  <c:v>32509</c:v>
                </c:pt>
                <c:pt idx="937">
                  <c:v>32540</c:v>
                </c:pt>
                <c:pt idx="938">
                  <c:v>32568</c:v>
                </c:pt>
                <c:pt idx="939">
                  <c:v>32599</c:v>
                </c:pt>
                <c:pt idx="940">
                  <c:v>32629</c:v>
                </c:pt>
                <c:pt idx="941">
                  <c:v>32660</c:v>
                </c:pt>
                <c:pt idx="942">
                  <c:v>32690</c:v>
                </c:pt>
                <c:pt idx="943">
                  <c:v>32721</c:v>
                </c:pt>
                <c:pt idx="944">
                  <c:v>32752</c:v>
                </c:pt>
                <c:pt idx="945">
                  <c:v>32782</c:v>
                </c:pt>
                <c:pt idx="946">
                  <c:v>32813</c:v>
                </c:pt>
                <c:pt idx="947">
                  <c:v>32843</c:v>
                </c:pt>
                <c:pt idx="948">
                  <c:v>32874</c:v>
                </c:pt>
                <c:pt idx="949">
                  <c:v>32905</c:v>
                </c:pt>
                <c:pt idx="950">
                  <c:v>32933</c:v>
                </c:pt>
                <c:pt idx="951">
                  <c:v>32964</c:v>
                </c:pt>
                <c:pt idx="952">
                  <c:v>32994</c:v>
                </c:pt>
                <c:pt idx="953">
                  <c:v>33025</c:v>
                </c:pt>
                <c:pt idx="954">
                  <c:v>33055</c:v>
                </c:pt>
                <c:pt idx="955">
                  <c:v>33086</c:v>
                </c:pt>
                <c:pt idx="956">
                  <c:v>33117</c:v>
                </c:pt>
                <c:pt idx="957">
                  <c:v>33147</c:v>
                </c:pt>
                <c:pt idx="958">
                  <c:v>33178</c:v>
                </c:pt>
                <c:pt idx="959">
                  <c:v>33208</c:v>
                </c:pt>
                <c:pt idx="960">
                  <c:v>33239</c:v>
                </c:pt>
                <c:pt idx="961">
                  <c:v>33270</c:v>
                </c:pt>
                <c:pt idx="962">
                  <c:v>33298</c:v>
                </c:pt>
                <c:pt idx="963">
                  <c:v>33329</c:v>
                </c:pt>
                <c:pt idx="964">
                  <c:v>33359</c:v>
                </c:pt>
                <c:pt idx="965">
                  <c:v>33390</c:v>
                </c:pt>
                <c:pt idx="966">
                  <c:v>33420</c:v>
                </c:pt>
                <c:pt idx="967">
                  <c:v>33451</c:v>
                </c:pt>
                <c:pt idx="968">
                  <c:v>33482</c:v>
                </c:pt>
                <c:pt idx="969">
                  <c:v>33512</c:v>
                </c:pt>
                <c:pt idx="970">
                  <c:v>33543</c:v>
                </c:pt>
                <c:pt idx="971">
                  <c:v>33573</c:v>
                </c:pt>
                <c:pt idx="972">
                  <c:v>33604</c:v>
                </c:pt>
                <c:pt idx="973">
                  <c:v>33635</c:v>
                </c:pt>
                <c:pt idx="974">
                  <c:v>33664</c:v>
                </c:pt>
                <c:pt idx="975">
                  <c:v>33695</c:v>
                </c:pt>
                <c:pt idx="976">
                  <c:v>33725</c:v>
                </c:pt>
                <c:pt idx="977">
                  <c:v>33756</c:v>
                </c:pt>
                <c:pt idx="978">
                  <c:v>33786</c:v>
                </c:pt>
                <c:pt idx="979">
                  <c:v>33817</c:v>
                </c:pt>
                <c:pt idx="980">
                  <c:v>33848</c:v>
                </c:pt>
                <c:pt idx="981">
                  <c:v>33878</c:v>
                </c:pt>
                <c:pt idx="982">
                  <c:v>33909</c:v>
                </c:pt>
                <c:pt idx="983">
                  <c:v>33939</c:v>
                </c:pt>
                <c:pt idx="984">
                  <c:v>33970</c:v>
                </c:pt>
                <c:pt idx="985">
                  <c:v>34001</c:v>
                </c:pt>
                <c:pt idx="986">
                  <c:v>34029</c:v>
                </c:pt>
                <c:pt idx="987">
                  <c:v>34060</c:v>
                </c:pt>
                <c:pt idx="988">
                  <c:v>34090</c:v>
                </c:pt>
                <c:pt idx="989">
                  <c:v>34121</c:v>
                </c:pt>
                <c:pt idx="990">
                  <c:v>34151</c:v>
                </c:pt>
                <c:pt idx="991">
                  <c:v>34182</c:v>
                </c:pt>
                <c:pt idx="992">
                  <c:v>34213</c:v>
                </c:pt>
                <c:pt idx="993">
                  <c:v>34243</c:v>
                </c:pt>
                <c:pt idx="994">
                  <c:v>34274</c:v>
                </c:pt>
                <c:pt idx="995">
                  <c:v>34304</c:v>
                </c:pt>
                <c:pt idx="996">
                  <c:v>34335</c:v>
                </c:pt>
                <c:pt idx="997">
                  <c:v>34366</c:v>
                </c:pt>
                <c:pt idx="998">
                  <c:v>34394</c:v>
                </c:pt>
                <c:pt idx="999">
                  <c:v>34425</c:v>
                </c:pt>
                <c:pt idx="1000">
                  <c:v>34455</c:v>
                </c:pt>
                <c:pt idx="1001">
                  <c:v>34486</c:v>
                </c:pt>
                <c:pt idx="1002">
                  <c:v>34516</c:v>
                </c:pt>
                <c:pt idx="1003">
                  <c:v>34547</c:v>
                </c:pt>
                <c:pt idx="1004">
                  <c:v>34578</c:v>
                </c:pt>
                <c:pt idx="1005">
                  <c:v>34608</c:v>
                </c:pt>
                <c:pt idx="1006">
                  <c:v>34639</c:v>
                </c:pt>
                <c:pt idx="1007">
                  <c:v>34669</c:v>
                </c:pt>
                <c:pt idx="1008">
                  <c:v>34700</c:v>
                </c:pt>
                <c:pt idx="1009">
                  <c:v>34731</c:v>
                </c:pt>
                <c:pt idx="1010">
                  <c:v>34759</c:v>
                </c:pt>
                <c:pt idx="1011">
                  <c:v>34790</c:v>
                </c:pt>
                <c:pt idx="1012">
                  <c:v>34820</c:v>
                </c:pt>
                <c:pt idx="1013">
                  <c:v>34851</c:v>
                </c:pt>
                <c:pt idx="1014">
                  <c:v>34881</c:v>
                </c:pt>
                <c:pt idx="1015">
                  <c:v>34912</c:v>
                </c:pt>
                <c:pt idx="1016">
                  <c:v>34943</c:v>
                </c:pt>
                <c:pt idx="1017">
                  <c:v>34973</c:v>
                </c:pt>
                <c:pt idx="1018">
                  <c:v>35004</c:v>
                </c:pt>
                <c:pt idx="1019">
                  <c:v>35034</c:v>
                </c:pt>
                <c:pt idx="1020">
                  <c:v>35065</c:v>
                </c:pt>
                <c:pt idx="1021">
                  <c:v>35096</c:v>
                </c:pt>
                <c:pt idx="1022">
                  <c:v>35125</c:v>
                </c:pt>
                <c:pt idx="1023">
                  <c:v>35156</c:v>
                </c:pt>
                <c:pt idx="1024">
                  <c:v>35186</c:v>
                </c:pt>
                <c:pt idx="1025">
                  <c:v>35217</c:v>
                </c:pt>
                <c:pt idx="1026">
                  <c:v>35247</c:v>
                </c:pt>
                <c:pt idx="1027">
                  <c:v>35278</c:v>
                </c:pt>
                <c:pt idx="1028">
                  <c:v>35309</c:v>
                </c:pt>
                <c:pt idx="1029">
                  <c:v>35339</c:v>
                </c:pt>
                <c:pt idx="1030">
                  <c:v>35370</c:v>
                </c:pt>
                <c:pt idx="1031">
                  <c:v>35400</c:v>
                </c:pt>
                <c:pt idx="1032">
                  <c:v>35431</c:v>
                </c:pt>
                <c:pt idx="1033">
                  <c:v>35462</c:v>
                </c:pt>
                <c:pt idx="1034">
                  <c:v>35490</c:v>
                </c:pt>
                <c:pt idx="1035">
                  <c:v>35521</c:v>
                </c:pt>
                <c:pt idx="1036">
                  <c:v>35551</c:v>
                </c:pt>
                <c:pt idx="1037">
                  <c:v>35582</c:v>
                </c:pt>
                <c:pt idx="1038">
                  <c:v>35612</c:v>
                </c:pt>
                <c:pt idx="1039">
                  <c:v>35643</c:v>
                </c:pt>
                <c:pt idx="1040">
                  <c:v>35674</c:v>
                </c:pt>
                <c:pt idx="1041">
                  <c:v>35704</c:v>
                </c:pt>
                <c:pt idx="1042">
                  <c:v>35735</c:v>
                </c:pt>
              </c:numCache>
            </c:numRef>
          </c:xVal>
          <c:yVal>
            <c:numRef>
              <c:f>results_inspyro!$B$2:$B$1044</c:f>
              <c:numCache>
                <c:formatCode>General</c:formatCode>
                <c:ptCount val="1043"/>
                <c:pt idx="0">
                  <c:v>12.629755096146352</c:v>
                </c:pt>
                <c:pt idx="1">
                  <c:v>12.162306839225648</c:v>
                </c:pt>
                <c:pt idx="2">
                  <c:v>18.768387276834353</c:v>
                </c:pt>
                <c:pt idx="3">
                  <c:v>16.589160501556115</c:v>
                </c:pt>
                <c:pt idx="4">
                  <c:v>15.497469108678155</c:v>
                </c:pt>
                <c:pt idx="5">
                  <c:v>16.032173867478736</c:v>
                </c:pt>
                <c:pt idx="6">
                  <c:v>16.537692549904857</c:v>
                </c:pt>
                <c:pt idx="7">
                  <c:v>18.781289412906922</c:v>
                </c:pt>
                <c:pt idx="8">
                  <c:v>19.529039841646721</c:v>
                </c:pt>
                <c:pt idx="9">
                  <c:v>17.894093634427769</c:v>
                </c:pt>
                <c:pt idx="10">
                  <c:v>13.663202080711024</c:v>
                </c:pt>
                <c:pt idx="11">
                  <c:v>12.826106644016585</c:v>
                </c:pt>
                <c:pt idx="12">
                  <c:v>279.01791901906114</c:v>
                </c:pt>
                <c:pt idx="13">
                  <c:v>256.34122001233567</c:v>
                </c:pt>
                <c:pt idx="14">
                  <c:v>395.56356415783728</c:v>
                </c:pt>
                <c:pt idx="15">
                  <c:v>349.66882529928728</c:v>
                </c:pt>
                <c:pt idx="16">
                  <c:v>326.68728748752346</c:v>
                </c:pt>
                <c:pt idx="17">
                  <c:v>337.92218046747342</c:v>
                </c:pt>
                <c:pt idx="18">
                  <c:v>348.61349210571586</c:v>
                </c:pt>
                <c:pt idx="19">
                  <c:v>395.84842806933148</c:v>
                </c:pt>
                <c:pt idx="20">
                  <c:v>411.60227398391532</c:v>
                </c:pt>
                <c:pt idx="21">
                  <c:v>377.18405159050678</c:v>
                </c:pt>
                <c:pt idx="22">
                  <c:v>288.00011319534224</c:v>
                </c:pt>
                <c:pt idx="23">
                  <c:v>270.31293328669119</c:v>
                </c:pt>
                <c:pt idx="24">
                  <c:v>636.31325517506593</c:v>
                </c:pt>
                <c:pt idx="25">
                  <c:v>352.45466684642258</c:v>
                </c:pt>
                <c:pt idx="26">
                  <c:v>543.87850109967098</c:v>
                </c:pt>
                <c:pt idx="27">
                  <c:v>480.77318955244152</c:v>
                </c:pt>
                <c:pt idx="28">
                  <c:v>449.1771542727912</c:v>
                </c:pt>
                <c:pt idx="29">
                  <c:v>464.62826617474468</c:v>
                </c:pt>
                <c:pt idx="30">
                  <c:v>479.32575342816955</c:v>
                </c:pt>
                <c:pt idx="31">
                  <c:v>544.26764663668689</c:v>
                </c:pt>
                <c:pt idx="32">
                  <c:v>565.93200822641938</c:v>
                </c:pt>
                <c:pt idx="33">
                  <c:v>518.60730630697208</c:v>
                </c:pt>
                <c:pt idx="34">
                  <c:v>395.98549596984691</c:v>
                </c:pt>
                <c:pt idx="35">
                  <c:v>371.66656329538648</c:v>
                </c:pt>
                <c:pt idx="36">
                  <c:v>643.93566115565568</c:v>
                </c:pt>
                <c:pt idx="37">
                  <c:v>262.19447234859206</c:v>
                </c:pt>
                <c:pt idx="38">
                  <c:v>404.59459749277426</c:v>
                </c:pt>
                <c:pt idx="39">
                  <c:v>357.65091979853406</c:v>
                </c:pt>
                <c:pt idx="40">
                  <c:v>334.14467092813413</c:v>
                </c:pt>
                <c:pt idx="41">
                  <c:v>345.63885731690834</c:v>
                </c:pt>
                <c:pt idx="42">
                  <c:v>356.57317827520296</c:v>
                </c:pt>
                <c:pt idx="43">
                  <c:v>404.87961452296543</c:v>
                </c:pt>
                <c:pt idx="44">
                  <c:v>420.99799260222119</c:v>
                </c:pt>
                <c:pt idx="45">
                  <c:v>385.79557020559946</c:v>
                </c:pt>
                <c:pt idx="46">
                  <c:v>294.57595920519537</c:v>
                </c:pt>
                <c:pt idx="47">
                  <c:v>276.48457651992101</c:v>
                </c:pt>
                <c:pt idx="48">
                  <c:v>524.03419125916753</c:v>
                </c:pt>
                <c:pt idx="49">
                  <c:v>238.39190471477545</c:v>
                </c:pt>
                <c:pt idx="50">
                  <c:v>367.8626815756304</c:v>
                </c:pt>
                <c:pt idx="51">
                  <c:v>325.17989426021592</c:v>
                </c:pt>
                <c:pt idx="52">
                  <c:v>303.80754376156472</c:v>
                </c:pt>
                <c:pt idx="53">
                  <c:v>314.25962909292258</c:v>
                </c:pt>
                <c:pt idx="54">
                  <c:v>324.1996425948434</c:v>
                </c:pt>
                <c:pt idx="55">
                  <c:v>368.12341103016479</c:v>
                </c:pt>
                <c:pt idx="56">
                  <c:v>382.77787125318861</c:v>
                </c:pt>
                <c:pt idx="57">
                  <c:v>350.76879354997914</c:v>
                </c:pt>
                <c:pt idx="58">
                  <c:v>267.83268323832425</c:v>
                </c:pt>
                <c:pt idx="59">
                  <c:v>251.38562208089687</c:v>
                </c:pt>
                <c:pt idx="60">
                  <c:v>530.23893278284936</c:v>
                </c:pt>
                <c:pt idx="61">
                  <c:v>268.53655011521153</c:v>
                </c:pt>
                <c:pt idx="62">
                  <c:v>414.37985978339162</c:v>
                </c:pt>
                <c:pt idx="63">
                  <c:v>366.30258152421607</c:v>
                </c:pt>
                <c:pt idx="64">
                  <c:v>342.22881518129151</c:v>
                </c:pt>
                <c:pt idx="65">
                  <c:v>353.99969731792868</c:v>
                </c:pt>
                <c:pt idx="66">
                  <c:v>365.19881152141102</c:v>
                </c:pt>
                <c:pt idx="67">
                  <c:v>414.67647713073961</c:v>
                </c:pt>
                <c:pt idx="68">
                  <c:v>431.1839538839277</c:v>
                </c:pt>
                <c:pt idx="69">
                  <c:v>395.12736227332186</c:v>
                </c:pt>
                <c:pt idx="70">
                  <c:v>301.70242609061722</c:v>
                </c:pt>
                <c:pt idx="71">
                  <c:v>283.17473074648376</c:v>
                </c:pt>
                <c:pt idx="72">
                  <c:v>547.41589519970046</c:v>
                </c:pt>
                <c:pt idx="73">
                  <c:v>254.46261083952282</c:v>
                </c:pt>
                <c:pt idx="74">
                  <c:v>392.66140186774373</c:v>
                </c:pt>
                <c:pt idx="75">
                  <c:v>347.10481642704053</c:v>
                </c:pt>
                <c:pt idx="76">
                  <c:v>324.29347580749538</c:v>
                </c:pt>
                <c:pt idx="77">
                  <c:v>335.44849714776643</c:v>
                </c:pt>
                <c:pt idx="78">
                  <c:v>346.05868153850093</c:v>
                </c:pt>
                <c:pt idx="79">
                  <c:v>392.94581206542796</c:v>
                </c:pt>
                <c:pt idx="80">
                  <c:v>408.58749825253233</c:v>
                </c:pt>
                <c:pt idx="81">
                  <c:v>374.4189095899157</c:v>
                </c:pt>
                <c:pt idx="82">
                  <c:v>285.88943225230543</c:v>
                </c:pt>
                <c:pt idx="83">
                  <c:v>268.33218482802494</c:v>
                </c:pt>
                <c:pt idx="84">
                  <c:v>506.56140583341687</c:v>
                </c:pt>
                <c:pt idx="85">
                  <c:v>229.41476946481447</c:v>
                </c:pt>
                <c:pt idx="86">
                  <c:v>354.01344667838032</c:v>
                </c:pt>
                <c:pt idx="87">
                  <c:v>312.93699649816517</c:v>
                </c:pt>
                <c:pt idx="88">
                  <c:v>292.37142940861526</c:v>
                </c:pt>
                <c:pt idx="89">
                  <c:v>302.42780186980622</c:v>
                </c:pt>
                <c:pt idx="90">
                  <c:v>311.99324702730655</c:v>
                </c:pt>
                <c:pt idx="91">
                  <c:v>354.26506557431748</c:v>
                </c:pt>
                <c:pt idx="92">
                  <c:v>368.36575096759168</c:v>
                </c:pt>
                <c:pt idx="93">
                  <c:v>337.56548907464747</c:v>
                </c:pt>
                <c:pt idx="94">
                  <c:v>257.74826124007575</c:v>
                </c:pt>
                <c:pt idx="95">
                  <c:v>241.91907086487001</c:v>
                </c:pt>
                <c:pt idx="96">
                  <c:v>293.50556186887934</c:v>
                </c:pt>
                <c:pt idx="97">
                  <c:v>49.678170805777548</c:v>
                </c:pt>
                <c:pt idx="98">
                  <c:v>76.661988036045429</c:v>
                </c:pt>
                <c:pt idx="99">
                  <c:v>67.767502506124785</c:v>
                </c:pt>
                <c:pt idx="100">
                  <c:v>63.31186210674521</c:v>
                </c:pt>
                <c:pt idx="101">
                  <c:v>65.490178903552305</c:v>
                </c:pt>
                <c:pt idx="102">
                  <c:v>67.56252327598277</c:v>
                </c:pt>
                <c:pt idx="103">
                  <c:v>76.716889700989796</c:v>
                </c:pt>
                <c:pt idx="104">
                  <c:v>79.770790121900475</c:v>
                </c:pt>
                <c:pt idx="105">
                  <c:v>73.099063185583191</c:v>
                </c:pt>
                <c:pt idx="106">
                  <c:v>55.814987821748822</c:v>
                </c:pt>
                <c:pt idx="107">
                  <c:v>52.386080841616625</c:v>
                </c:pt>
                <c:pt idx="108">
                  <c:v>162.65252420384783</c:v>
                </c:pt>
                <c:pt idx="109">
                  <c:v>106.18769116503162</c:v>
                </c:pt>
                <c:pt idx="110">
                  <c:v>163.85846295657603</c:v>
                </c:pt>
                <c:pt idx="111">
                  <c:v>144.84749377086007</c:v>
                </c:pt>
                <c:pt idx="112">
                  <c:v>135.327401777651</c:v>
                </c:pt>
                <c:pt idx="113">
                  <c:v>139.98289342019814</c:v>
                </c:pt>
                <c:pt idx="114">
                  <c:v>144.41022195324689</c:v>
                </c:pt>
                <c:pt idx="115">
                  <c:v>163.97296991459572</c:v>
                </c:pt>
                <c:pt idx="116">
                  <c:v>170.504280243784</c:v>
                </c:pt>
                <c:pt idx="117">
                  <c:v>156.24609963877336</c:v>
                </c:pt>
                <c:pt idx="118">
                  <c:v>119.30168892988006</c:v>
                </c:pt>
                <c:pt idx="119">
                  <c:v>111.97560169629566</c:v>
                </c:pt>
                <c:pt idx="120">
                  <c:v>351.06122484421138</c:v>
                </c:pt>
                <c:pt idx="121">
                  <c:v>230.23752239319225</c:v>
                </c:pt>
                <c:pt idx="122">
                  <c:v>355.2810981223966</c:v>
                </c:pt>
                <c:pt idx="123">
                  <c:v>314.06066492635921</c:v>
                </c:pt>
                <c:pt idx="124">
                  <c:v>293.41990544896055</c:v>
                </c:pt>
                <c:pt idx="125">
                  <c:v>303.51219053276191</c:v>
                </c:pt>
                <c:pt idx="126">
                  <c:v>313.11414889799966</c:v>
                </c:pt>
                <c:pt idx="127">
                  <c:v>355.5355027245264</c:v>
                </c:pt>
                <c:pt idx="128">
                  <c:v>369.68871070484818</c:v>
                </c:pt>
                <c:pt idx="129">
                  <c:v>338.77603341514492</c:v>
                </c:pt>
                <c:pt idx="130">
                  <c:v>258.67321520328642</c:v>
                </c:pt>
                <c:pt idx="131">
                  <c:v>242.78708199659732</c:v>
                </c:pt>
                <c:pt idx="132">
                  <c:v>617.58065172155125</c:v>
                </c:pt>
                <c:pt idx="133">
                  <c:v>360.92351939714854</c:v>
                </c:pt>
                <c:pt idx="134">
                  <c:v>556.9436382166657</c:v>
                </c:pt>
                <c:pt idx="135">
                  <c:v>492.32870096306993</c:v>
                </c:pt>
                <c:pt idx="136">
                  <c:v>459.96809227142086</c:v>
                </c:pt>
                <c:pt idx="137">
                  <c:v>475.79188971935866</c:v>
                </c:pt>
                <c:pt idx="138">
                  <c:v>490.84341287913702</c:v>
                </c:pt>
                <c:pt idx="139">
                  <c:v>557.34117629085699</c:v>
                </c:pt>
                <c:pt idx="140">
                  <c:v>579.53088654549606</c:v>
                </c:pt>
                <c:pt idx="141">
                  <c:v>531.06825710216594</c:v>
                </c:pt>
                <c:pt idx="142">
                  <c:v>405.50309060772997</c:v>
                </c:pt>
                <c:pt idx="143">
                  <c:v>380.596446159469</c:v>
                </c:pt>
                <c:pt idx="144">
                  <c:v>631.4565003413112</c:v>
                </c:pt>
                <c:pt idx="145">
                  <c:v>241.57602286325044</c:v>
                </c:pt>
                <c:pt idx="146">
                  <c:v>372.77790477246685</c:v>
                </c:pt>
                <c:pt idx="147">
                  <c:v>329.52828268282218</c:v>
                </c:pt>
                <c:pt idx="148">
                  <c:v>307.86889851729336</c:v>
                </c:pt>
                <c:pt idx="149">
                  <c:v>318.45786773636172</c:v>
                </c:pt>
                <c:pt idx="150">
                  <c:v>328.53394026035767</c:v>
                </c:pt>
                <c:pt idx="151">
                  <c:v>373.04309778004995</c:v>
                </c:pt>
                <c:pt idx="152">
                  <c:v>387.89667005204001</c:v>
                </c:pt>
                <c:pt idx="153">
                  <c:v>355.45697124045608</c:v>
                </c:pt>
                <c:pt idx="154">
                  <c:v>271.41071352264925</c:v>
                </c:pt>
                <c:pt idx="155">
                  <c:v>254.74300216806998</c:v>
                </c:pt>
                <c:pt idx="156">
                  <c:v>691.29123628281286</c:v>
                </c:pt>
                <c:pt idx="157">
                  <c:v>420.39454158983676</c:v>
                </c:pt>
                <c:pt idx="158">
                  <c:v>648.71591012792624</c:v>
                </c:pt>
                <c:pt idx="159">
                  <c:v>573.44898368651116</c:v>
                </c:pt>
                <c:pt idx="160">
                  <c:v>535.75964554495818</c:v>
                </c:pt>
                <c:pt idx="161">
                  <c:v>554.18770015294172</c:v>
                </c:pt>
                <c:pt idx="162">
                  <c:v>571.72032075770119</c:v>
                </c:pt>
                <c:pt idx="163">
                  <c:v>649.17913699964163</c:v>
                </c:pt>
                <c:pt idx="164">
                  <c:v>675.02178180166709</c:v>
                </c:pt>
                <c:pt idx="165">
                  <c:v>618.57458710334208</c:v>
                </c:pt>
                <c:pt idx="166">
                  <c:v>472.3157172119391</c:v>
                </c:pt>
                <c:pt idx="167">
                  <c:v>443.30965875364694</c:v>
                </c:pt>
                <c:pt idx="168">
                  <c:v>869.98995511340445</c:v>
                </c:pt>
                <c:pt idx="169">
                  <c:v>410.89357212182313</c:v>
                </c:pt>
                <c:pt idx="170">
                  <c:v>634.04920203912241</c:v>
                </c:pt>
                <c:pt idx="171">
                  <c:v>560.4880677750682</c:v>
                </c:pt>
                <c:pt idx="172">
                  <c:v>523.64510414904714</c:v>
                </c:pt>
                <c:pt idx="173">
                  <c:v>541.66059494242711</c:v>
                </c:pt>
                <c:pt idx="174">
                  <c:v>558.7973028624408</c:v>
                </c:pt>
                <c:pt idx="175">
                  <c:v>634.50013987327998</c:v>
                </c:pt>
                <c:pt idx="176">
                  <c:v>659.76342606118669</c:v>
                </c:pt>
                <c:pt idx="177">
                  <c:v>604.58931810839181</c:v>
                </c:pt>
                <c:pt idx="178">
                  <c:v>461.63761368984956</c:v>
                </c:pt>
                <c:pt idx="179">
                  <c:v>433.28919028905506</c:v>
                </c:pt>
                <c:pt idx="180">
                  <c:v>887.05986948044574</c:v>
                </c:pt>
                <c:pt idx="181">
                  <c:v>436.98019856891983</c:v>
                </c:pt>
                <c:pt idx="182">
                  <c:v>674.30277832086517</c:v>
                </c:pt>
                <c:pt idx="183">
                  <c:v>596.07209681091217</c:v>
                </c:pt>
                <c:pt idx="184">
                  <c:v>556.89271989086035</c:v>
                </c:pt>
                <c:pt idx="185">
                  <c:v>576.05066767660742</c:v>
                </c:pt>
                <c:pt idx="186">
                  <c:v>594.27526493625146</c:v>
                </c:pt>
                <c:pt idx="187">
                  <c:v>674.78650253673811</c:v>
                </c:pt>
                <c:pt idx="188">
                  <c:v>701.65151069502417</c:v>
                </c:pt>
                <c:pt idx="189">
                  <c:v>642.97464704519803</c:v>
                </c:pt>
                <c:pt idx="190">
                  <c:v>490.94702824845035</c:v>
                </c:pt>
                <c:pt idx="191">
                  <c:v>460.79653949005547</c:v>
                </c:pt>
                <c:pt idx="192">
                  <c:v>943.92439592312871</c:v>
                </c:pt>
                <c:pt idx="193">
                  <c:v>465.25119338754621</c:v>
                </c:pt>
                <c:pt idx="194">
                  <c:v>717.933990923995</c:v>
                </c:pt>
                <c:pt idx="195">
                  <c:v>634.63606879581971</c:v>
                </c:pt>
                <c:pt idx="196">
                  <c:v>592.92332198617999</c:v>
                </c:pt>
                <c:pt idx="197">
                  <c:v>613.32061492913033</c:v>
                </c:pt>
                <c:pt idx="198">
                  <c:v>632.72301124411956</c:v>
                </c:pt>
                <c:pt idx="199">
                  <c:v>718.44645520027916</c:v>
                </c:pt>
                <c:pt idx="200">
                  <c:v>747.04468664354351</c:v>
                </c:pt>
                <c:pt idx="201">
                  <c:v>684.57527317935023</c:v>
                </c:pt>
                <c:pt idx="202">
                  <c:v>522.71294708145729</c:v>
                </c:pt>
                <c:pt idx="203">
                  <c:v>490.61241509334275</c:v>
                </c:pt>
                <c:pt idx="204">
                  <c:v>1006.9046861175794</c:v>
                </c:pt>
                <c:pt idx="205">
                  <c:v>497.1885804395921</c:v>
                </c:pt>
                <c:pt idx="206">
                  <c:v>767.21312208563597</c:v>
                </c:pt>
                <c:pt idx="207">
                  <c:v>678.19891585877792</c:v>
                </c:pt>
                <c:pt idx="208">
                  <c:v>633.62491184271062</c:v>
                </c:pt>
                <c:pt idx="209">
                  <c:v>655.42209099254455</c:v>
                </c:pt>
                <c:pt idx="210">
                  <c:v>676.15493753510259</c:v>
                </c:pt>
                <c:pt idx="211">
                  <c:v>767.75944625190004</c:v>
                </c:pt>
                <c:pt idx="212">
                  <c:v>798.3240830501046</c:v>
                </c:pt>
                <c:pt idx="213">
                  <c:v>731.56466349705363</c:v>
                </c:pt>
                <c:pt idx="214">
                  <c:v>558.59052951594981</c:v>
                </c:pt>
                <c:pt idx="215">
                  <c:v>524.28890725658891</c:v>
                </c:pt>
                <c:pt idx="216">
                  <c:v>1043.5217385275291</c:v>
                </c:pt>
                <c:pt idx="217">
                  <c:v>500.01816742325917</c:v>
                </c:pt>
                <c:pt idx="218">
                  <c:v>771.58079368919698</c:v>
                </c:pt>
                <c:pt idx="219">
                  <c:v>682.05838803382153</c:v>
                </c:pt>
                <c:pt idx="220">
                  <c:v>637.23219648232111</c:v>
                </c:pt>
                <c:pt idx="221">
                  <c:v>659.152071153826</c:v>
                </c:pt>
                <c:pt idx="222">
                  <c:v>680.00313150645457</c:v>
                </c:pt>
                <c:pt idx="223">
                  <c:v>772.13374917149781</c:v>
                </c:pt>
                <c:pt idx="224">
                  <c:v>802.86878973256512</c:v>
                </c:pt>
                <c:pt idx="225">
                  <c:v>735.73260713581408</c:v>
                </c:pt>
                <c:pt idx="226">
                  <c:v>561.77236078722444</c:v>
                </c:pt>
                <c:pt idx="227">
                  <c:v>527.27262957568939</c:v>
                </c:pt>
                <c:pt idx="228">
                  <c:v>963.60604741340353</c:v>
                </c:pt>
                <c:pt idx="229">
                  <c:v>420.19004712912118</c:v>
                </c:pt>
                <c:pt idx="230">
                  <c:v>648.39554645539874</c:v>
                </c:pt>
                <c:pt idx="231">
                  <c:v>573.16749542762318</c:v>
                </c:pt>
                <c:pt idx="232">
                  <c:v>535.49608315463024</c:v>
                </c:pt>
                <c:pt idx="233">
                  <c:v>553.91649747808071</c:v>
                </c:pt>
                <c:pt idx="234">
                  <c:v>571.4395339148532</c:v>
                </c:pt>
                <c:pt idx="235">
                  <c:v>648.85900415390597</c:v>
                </c:pt>
                <c:pt idx="236">
                  <c:v>674.68825923451391</c:v>
                </c:pt>
                <c:pt idx="237">
                  <c:v>618.26782406436439</c:v>
                </c:pt>
                <c:pt idx="238">
                  <c:v>472.08388531891501</c:v>
                </c:pt>
                <c:pt idx="239">
                  <c:v>443.09425011587859</c:v>
                </c:pt>
                <c:pt idx="240">
                  <c:v>661.72912476919169</c:v>
                </c:pt>
                <c:pt idx="241">
                  <c:v>210.54339350563873</c:v>
                </c:pt>
                <c:pt idx="242">
                  <c:v>324.89419989041903</c:v>
                </c:pt>
                <c:pt idx="243">
                  <c:v>287.19468861742735</c:v>
                </c:pt>
                <c:pt idx="244">
                  <c:v>268.32137550784171</c:v>
                </c:pt>
                <c:pt idx="245">
                  <c:v>277.55016504630117</c:v>
                </c:pt>
                <c:pt idx="246">
                  <c:v>286.32913680556715</c:v>
                </c:pt>
                <c:pt idx="247">
                  <c:v>325.12312266538737</c:v>
                </c:pt>
                <c:pt idx="248">
                  <c:v>338.06423888448523</c:v>
                </c:pt>
                <c:pt idx="249">
                  <c:v>309.79873937899094</c:v>
                </c:pt>
                <c:pt idx="250">
                  <c:v>236.54606361317931</c:v>
                </c:pt>
                <c:pt idx="251">
                  <c:v>222.01930152575127</c:v>
                </c:pt>
                <c:pt idx="252">
                  <c:v>429.45410568779494</c:v>
                </c:pt>
                <c:pt idx="253">
                  <c:v>199.75861018720042</c:v>
                </c:pt>
                <c:pt idx="254">
                  <c:v>308.252375130953</c:v>
                </c:pt>
                <c:pt idx="255">
                  <c:v>272.48498355332629</c:v>
                </c:pt>
                <c:pt idx="256">
                  <c:v>254.57696490633231</c:v>
                </c:pt>
                <c:pt idx="257">
                  <c:v>263.33455350870378</c:v>
                </c:pt>
                <c:pt idx="258">
                  <c:v>271.66395659838582</c:v>
                </c:pt>
                <c:pt idx="259">
                  <c:v>308.47084531935275</c:v>
                </c:pt>
                <c:pt idx="260">
                  <c:v>320.74656705653047</c:v>
                </c:pt>
                <c:pt idx="261">
                  <c:v>293.92860020873292</c:v>
                </c:pt>
                <c:pt idx="262">
                  <c:v>224.43059106821954</c:v>
                </c:pt>
                <c:pt idx="263">
                  <c:v>210.64708911357749</c:v>
                </c:pt>
                <c:pt idx="264">
                  <c:v>400.0751001359418</c:v>
                </c:pt>
                <c:pt idx="265">
                  <c:v>182.41831620184573</c:v>
                </c:pt>
                <c:pt idx="266">
                  <c:v>281.48897214421112</c:v>
                </c:pt>
                <c:pt idx="267">
                  <c:v>248.83195130533522</c:v>
                </c:pt>
                <c:pt idx="268">
                  <c:v>232.47723560388829</c:v>
                </c:pt>
                <c:pt idx="269">
                  <c:v>240.47282994670229</c:v>
                </c:pt>
                <c:pt idx="270">
                  <c:v>248.08128635015956</c:v>
                </c:pt>
                <c:pt idx="271">
                  <c:v>281.69134336863192</c:v>
                </c:pt>
                <c:pt idx="272">
                  <c:v>292.90706238896803</c:v>
                </c:pt>
                <c:pt idx="273">
                  <c:v>268.41314362373146</c:v>
                </c:pt>
                <c:pt idx="274">
                  <c:v>204.94704064719593</c:v>
                </c:pt>
                <c:pt idx="275">
                  <c:v>192.36081024696011</c:v>
                </c:pt>
                <c:pt idx="276">
                  <c:v>390.77074383379369</c:v>
                </c:pt>
                <c:pt idx="277">
                  <c:v>191.06918481832204</c:v>
                </c:pt>
                <c:pt idx="278">
                  <c:v>294.84046749259335</c:v>
                </c:pt>
                <c:pt idx="279">
                  <c:v>260.63202534757136</c:v>
                </c:pt>
                <c:pt idx="280">
                  <c:v>243.49928847926122</c:v>
                </c:pt>
                <c:pt idx="281">
                  <c:v>251.87832859178428</c:v>
                </c:pt>
                <c:pt idx="282">
                  <c:v>259.84615837239011</c:v>
                </c:pt>
                <c:pt idx="283">
                  <c:v>295.05135272767507</c:v>
                </c:pt>
                <c:pt idx="284">
                  <c:v>306.79489800146467</c:v>
                </c:pt>
                <c:pt idx="285">
                  <c:v>281.14155704365521</c:v>
                </c:pt>
                <c:pt idx="286">
                  <c:v>214.66613426428046</c:v>
                </c:pt>
                <c:pt idx="287">
                  <c:v>201.48346674701025</c:v>
                </c:pt>
                <c:pt idx="288">
                  <c:v>385.41573552075567</c:v>
                </c:pt>
                <c:pt idx="289">
                  <c:v>177.12759756836954</c:v>
                </c:pt>
                <c:pt idx="290">
                  <c:v>273.32555120960524</c:v>
                </c:pt>
                <c:pt idx="291">
                  <c:v>241.61195959419874</c:v>
                </c:pt>
                <c:pt idx="292">
                  <c:v>225.73226272533034</c:v>
                </c:pt>
                <c:pt idx="293">
                  <c:v>233.49752586470572</c:v>
                </c:pt>
                <c:pt idx="294">
                  <c:v>240.88414075713365</c:v>
                </c:pt>
                <c:pt idx="295">
                  <c:v>273.52260298810018</c:v>
                </c:pt>
                <c:pt idx="296">
                  <c:v>284.40795909308667</c:v>
                </c:pt>
                <c:pt idx="297">
                  <c:v>260.62774158315676</c:v>
                </c:pt>
                <c:pt idx="298">
                  <c:v>199.00173342321546</c:v>
                </c:pt>
                <c:pt idx="299">
                  <c:v>186.78148175530748</c:v>
                </c:pt>
                <c:pt idx="300">
                  <c:v>388.29618845873563</c:v>
                </c:pt>
                <c:pt idx="301">
                  <c:v>194.05666255718552</c:v>
                </c:pt>
                <c:pt idx="302">
                  <c:v>299.44819663042631</c:v>
                </c:pt>
                <c:pt idx="303">
                  <c:v>264.70387591316256</c:v>
                </c:pt>
                <c:pt idx="304">
                  <c:v>247.30928601645465</c:v>
                </c:pt>
                <c:pt idx="305">
                  <c:v>255.81621218732565</c:v>
                </c:pt>
                <c:pt idx="306">
                  <c:v>263.90646159732</c:v>
                </c:pt>
                <c:pt idx="307">
                  <c:v>299.66436280553307</c:v>
                </c:pt>
                <c:pt idx="308">
                  <c:v>311.59004831606342</c:v>
                </c:pt>
                <c:pt idx="309">
                  <c:v>285.53714631483251</c:v>
                </c:pt>
                <c:pt idx="310">
                  <c:v>218.02210078701816</c:v>
                </c:pt>
                <c:pt idx="311">
                  <c:v>204.63434772359102</c:v>
                </c:pt>
                <c:pt idx="312">
                  <c:v>463.04486005447666</c:v>
                </c:pt>
                <c:pt idx="313">
                  <c:v>248.84928585279346</c:v>
                </c:pt>
                <c:pt idx="314">
                  <c:v>384.00267205467242</c:v>
                </c:pt>
                <c:pt idx="315">
                  <c:v>339.44821898474396</c:v>
                </c:pt>
                <c:pt idx="316">
                  <c:v>317.13853350615278</c:v>
                </c:pt>
                <c:pt idx="317">
                  <c:v>328.04721576235397</c:v>
                </c:pt>
                <c:pt idx="318">
                  <c:v>338.42646061606831</c:v>
                </c:pt>
                <c:pt idx="319">
                  <c:v>384.27399139783654</c:v>
                </c:pt>
                <c:pt idx="320">
                  <c:v>399.56995990239818</c:v>
                </c:pt>
                <c:pt idx="321">
                  <c:v>366.15770669343038</c:v>
                </c:pt>
                <c:pt idx="322">
                  <c:v>279.5831438822853</c:v>
                </c:pt>
                <c:pt idx="323">
                  <c:v>262.41321352012471</c:v>
                </c:pt>
                <c:pt idx="324">
                  <c:v>401.93949785420955</c:v>
                </c:pt>
                <c:pt idx="325">
                  <c:v>134.364719541369</c:v>
                </c:pt>
                <c:pt idx="326">
                  <c:v>207.33715453393484</c:v>
                </c:pt>
                <c:pt idx="327">
                  <c:v>183.2826789895658</c:v>
                </c:pt>
                <c:pt idx="328">
                  <c:v>171.23536697891478</c:v>
                </c:pt>
                <c:pt idx="329">
                  <c:v>177.12647186758255</c:v>
                </c:pt>
                <c:pt idx="330">
                  <c:v>182.7284456193733</c:v>
                </c:pt>
                <c:pt idx="331">
                  <c:v>207.48544230925179</c:v>
                </c:pt>
                <c:pt idx="332">
                  <c:v>215.7445564699741</c:v>
                </c:pt>
                <c:pt idx="333">
                  <c:v>197.703720075788</c:v>
                </c:pt>
                <c:pt idx="334">
                  <c:v>150.95765455924857</c:v>
                </c:pt>
                <c:pt idx="335">
                  <c:v>141.68811465557917</c:v>
                </c:pt>
                <c:pt idx="336">
                  <c:v>318.2346589281334</c:v>
                </c:pt>
                <c:pt idx="337">
                  <c:v>170.01393788926504</c:v>
                </c:pt>
                <c:pt idx="338">
                  <c:v>262.34851633494009</c:v>
                </c:pt>
                <c:pt idx="339">
                  <c:v>231.91084057756919</c:v>
                </c:pt>
                <c:pt idx="340">
                  <c:v>216.67129582436729</c:v>
                </c:pt>
                <c:pt idx="341">
                  <c:v>224.12061495458042</c:v>
                </c:pt>
                <c:pt idx="342">
                  <c:v>231.21189702690194</c:v>
                </c:pt>
                <c:pt idx="343">
                  <c:v>262.53732270228858</c:v>
                </c:pt>
                <c:pt idx="344">
                  <c:v>272.98822121480418</c:v>
                </c:pt>
                <c:pt idx="345">
                  <c:v>250.16068066232634</c:v>
                </c:pt>
                <c:pt idx="346">
                  <c:v>191.01206167499359</c:v>
                </c:pt>
                <c:pt idx="347">
                  <c:v>179.27935790052499</c:v>
                </c:pt>
                <c:pt idx="348">
                  <c:v>260.66273460723727</c:v>
                </c:pt>
                <c:pt idx="349">
                  <c:v>78.370116330251889</c:v>
                </c:pt>
                <c:pt idx="350">
                  <c:v>120.93332689839157</c:v>
                </c:pt>
                <c:pt idx="351">
                  <c:v>106.90245142940449</c:v>
                </c:pt>
                <c:pt idx="352">
                  <c:v>99.877464013788568</c:v>
                </c:pt>
                <c:pt idx="353">
                  <c:v>103.31353243121021</c:v>
                </c:pt>
                <c:pt idx="354">
                  <c:v>106.58006309498224</c:v>
                </c:pt>
                <c:pt idx="355">
                  <c:v>121.02012810735204</c:v>
                </c:pt>
                <c:pt idx="356">
                  <c:v>125.84015036145718</c:v>
                </c:pt>
                <c:pt idx="357">
                  <c:v>115.31523769427736</c:v>
                </c:pt>
                <c:pt idx="358">
                  <c:v>88.050190251402029</c:v>
                </c:pt>
                <c:pt idx="359">
                  <c:v>82.641880179584462</c:v>
                </c:pt>
                <c:pt idx="360">
                  <c:v>213.40849696364398</c:v>
                </c:pt>
                <c:pt idx="361">
                  <c:v>125.92882122299463</c:v>
                </c:pt>
                <c:pt idx="362">
                  <c:v>194.31799245354065</c:v>
                </c:pt>
                <c:pt idx="363">
                  <c:v>171.77584297473643</c:v>
                </c:pt>
                <c:pt idx="364">
                  <c:v>160.48551217628057</c:v>
                </c:pt>
                <c:pt idx="365">
                  <c:v>166.00469160524801</c:v>
                </c:pt>
                <c:pt idx="366">
                  <c:v>171.25777465184615</c:v>
                </c:pt>
                <c:pt idx="367">
                  <c:v>194.46010063805141</c:v>
                </c:pt>
                <c:pt idx="368">
                  <c:v>202.20146638327176</c:v>
                </c:pt>
                <c:pt idx="369">
                  <c:v>185.2908640661847</c:v>
                </c:pt>
                <c:pt idx="370">
                  <c:v>141.47977825038453</c:v>
                </c:pt>
                <c:pt idx="371">
                  <c:v>132.79384623979001</c:v>
                </c:pt>
                <c:pt idx="372">
                  <c:v>293.77873951399181</c:v>
                </c:pt>
                <c:pt idx="373">
                  <c:v>155.02473015715637</c:v>
                </c:pt>
                <c:pt idx="374">
                  <c:v>239.22058314711228</c:v>
                </c:pt>
                <c:pt idx="375">
                  <c:v>211.46773095363747</c:v>
                </c:pt>
                <c:pt idx="376">
                  <c:v>197.56905560164955</c:v>
                </c:pt>
                <c:pt idx="377">
                  <c:v>204.36494728636316</c:v>
                </c:pt>
                <c:pt idx="378">
                  <c:v>210.82992166313255</c:v>
                </c:pt>
                <c:pt idx="379">
                  <c:v>239.39418615830061</c:v>
                </c:pt>
                <c:pt idx="380">
                  <c:v>248.92251990089161</c:v>
                </c:pt>
                <c:pt idx="381">
                  <c:v>228.10793332313554</c:v>
                </c:pt>
                <c:pt idx="382">
                  <c:v>174.17233003775866</c:v>
                </c:pt>
                <c:pt idx="383">
                  <c:v>163.47539266710416</c:v>
                </c:pt>
                <c:pt idx="384">
                  <c:v>391.96438615556849</c:v>
                </c:pt>
                <c:pt idx="385">
                  <c:v>220.03408622253954</c:v>
                </c:pt>
                <c:pt idx="386">
                  <c:v>339.5372430711829</c:v>
                </c:pt>
                <c:pt idx="387">
                  <c:v>300.14353292939336</c:v>
                </c:pt>
                <c:pt idx="388">
                  <c:v>280.4150804616736</c:v>
                </c:pt>
                <c:pt idx="389">
                  <c:v>290.06138840525648</c:v>
                </c:pt>
                <c:pt idx="390">
                  <c:v>299.23915610811645</c:v>
                </c:pt>
                <c:pt idx="391">
                  <c:v>339.77881431757652</c:v>
                </c:pt>
                <c:pt idx="392">
                  <c:v>353.30643445368116</c:v>
                </c:pt>
                <c:pt idx="393">
                  <c:v>323.76253879198009</c:v>
                </c:pt>
                <c:pt idx="394">
                  <c:v>247.21012735528197</c:v>
                </c:pt>
                <c:pt idx="395">
                  <c:v>232.0273954243001</c:v>
                </c:pt>
                <c:pt idx="396">
                  <c:v>360.13962637105004</c:v>
                </c:pt>
                <c:pt idx="397">
                  <c:v>123.37185331101756</c:v>
                </c:pt>
                <c:pt idx="398">
                  <c:v>190.37281230597665</c:v>
                </c:pt>
                <c:pt idx="399">
                  <c:v>168.28639486818869</c:v>
                </c:pt>
                <c:pt idx="400">
                  <c:v>157.22734746670955</c:v>
                </c:pt>
                <c:pt idx="401">
                  <c:v>162.63439984626953</c:v>
                </c:pt>
                <c:pt idx="402">
                  <c:v>167.7793663691466</c:v>
                </c:pt>
                <c:pt idx="403">
                  <c:v>190.51402366681199</c:v>
                </c:pt>
                <c:pt idx="404">
                  <c:v>198.09443522574452</c:v>
                </c:pt>
                <c:pt idx="405">
                  <c:v>181.52982255760884</c:v>
                </c:pt>
                <c:pt idx="406">
                  <c:v>138.60872017856377</c:v>
                </c:pt>
                <c:pt idx="407">
                  <c:v>130.0945373069637</c:v>
                </c:pt>
                <c:pt idx="408">
                  <c:v>139.78393476160022</c:v>
                </c:pt>
                <c:pt idx="409">
                  <c:v>9.3300071285429027</c:v>
                </c:pt>
                <c:pt idx="410">
                  <c:v>14.400480683844343</c:v>
                </c:pt>
                <c:pt idx="411">
                  <c:v>12.728103048353994</c:v>
                </c:pt>
                <c:pt idx="412">
                  <c:v>11.890184469067556</c:v>
                </c:pt>
                <c:pt idx="413">
                  <c:v>12.299221929196992</c:v>
                </c:pt>
                <c:pt idx="414">
                  <c:v>12.689219535852597</c:v>
                </c:pt>
                <c:pt idx="415">
                  <c:v>14.407090167693269</c:v>
                </c:pt>
                <c:pt idx="416">
                  <c:v>14.980621405701813</c:v>
                </c:pt>
                <c:pt idx="417">
                  <c:v>13.727472536221192</c:v>
                </c:pt>
                <c:pt idx="418">
                  <c:v>10.483353347541954</c:v>
                </c:pt>
                <c:pt idx="419">
                  <c:v>9.8379534775728175</c:v>
                </c:pt>
                <c:pt idx="420">
                  <c:v>167.28640427876445</c:v>
                </c:pt>
                <c:pt idx="421">
                  <c:v>151.62179810635669</c:v>
                </c:pt>
                <c:pt idx="422">
                  <c:v>233.96903500585825</c:v>
                </c:pt>
                <c:pt idx="423">
                  <c:v>206.82158817946197</c:v>
                </c:pt>
                <c:pt idx="424">
                  <c:v>193.22806209438352</c:v>
                </c:pt>
                <c:pt idx="425">
                  <c:v>199.87371044267266</c:v>
                </c:pt>
                <c:pt idx="426">
                  <c:v>206.19973054809415</c:v>
                </c:pt>
                <c:pt idx="427">
                  <c:v>234.13499576458668</c:v>
                </c:pt>
                <c:pt idx="428">
                  <c:v>243.45350435856477</c:v>
                </c:pt>
                <c:pt idx="429">
                  <c:v>223.10008734465936</c:v>
                </c:pt>
                <c:pt idx="430">
                  <c:v>170.34632353404939</c:v>
                </c:pt>
                <c:pt idx="431">
                  <c:v>159.88516430129931</c:v>
                </c:pt>
                <c:pt idx="432">
                  <c:v>351.2191425513721</c:v>
                </c:pt>
                <c:pt idx="433">
                  <c:v>184.25231069000432</c:v>
                </c:pt>
                <c:pt idx="434">
                  <c:v>284.3225979008738</c:v>
                </c:pt>
                <c:pt idx="435">
                  <c:v>251.33336504464233</c:v>
                </c:pt>
                <c:pt idx="436">
                  <c:v>234.81457445226397</c:v>
                </c:pt>
                <c:pt idx="437">
                  <c:v>242.89049930554762</c:v>
                </c:pt>
                <c:pt idx="438">
                  <c:v>250.57441421977447</c:v>
                </c:pt>
                <c:pt idx="439">
                  <c:v>284.52637278227331</c:v>
                </c:pt>
                <c:pt idx="440">
                  <c:v>295.85248672798184</c:v>
                </c:pt>
                <c:pt idx="441">
                  <c:v>271.11122601721576</c:v>
                </c:pt>
                <c:pt idx="442">
                  <c:v>207.00883715028726</c:v>
                </c:pt>
                <c:pt idx="443">
                  <c:v>194.29470285614769</c:v>
                </c:pt>
                <c:pt idx="444">
                  <c:v>445.44595219760686</c:v>
                </c:pt>
                <c:pt idx="445">
                  <c:v>241.85703088303353</c:v>
                </c:pt>
                <c:pt idx="446">
                  <c:v>373.21267968587625</c:v>
                </c:pt>
                <c:pt idx="447">
                  <c:v>329.91198307218252</c:v>
                </c:pt>
                <c:pt idx="448">
                  <c:v>308.22878023888404</c:v>
                </c:pt>
                <c:pt idx="449">
                  <c:v>318.82978375785183</c:v>
                </c:pt>
                <c:pt idx="450">
                  <c:v>328.91767043278651</c:v>
                </c:pt>
                <c:pt idx="451">
                  <c:v>373.48042747122764</c:v>
                </c:pt>
                <c:pt idx="452">
                  <c:v>388.347912374945</c:v>
                </c:pt>
                <c:pt idx="453">
                  <c:v>355.87144899964863</c:v>
                </c:pt>
                <c:pt idx="454">
                  <c:v>271.7274184341901</c:v>
                </c:pt>
                <c:pt idx="455">
                  <c:v>255.04179706422912</c:v>
                </c:pt>
                <c:pt idx="456">
                  <c:v>463.23345391649559</c:v>
                </c:pt>
                <c:pt idx="457">
                  <c:v>200.48697419106844</c:v>
                </c:pt>
                <c:pt idx="458">
                  <c:v>309.37219109084128</c:v>
                </c:pt>
                <c:pt idx="459">
                  <c:v>273.48090352038514</c:v>
                </c:pt>
                <c:pt idx="460">
                  <c:v>255.50365333257611</c:v>
                </c:pt>
                <c:pt idx="461">
                  <c:v>264.29257336652108</c:v>
                </c:pt>
                <c:pt idx="462">
                  <c:v>272.65651094584052</c:v>
                </c:pt>
                <c:pt idx="463">
                  <c:v>309.5952962484422</c:v>
                </c:pt>
                <c:pt idx="464">
                  <c:v>321.92352573128687</c:v>
                </c:pt>
                <c:pt idx="465">
                  <c:v>295.00122144326934</c:v>
                </c:pt>
                <c:pt idx="466">
                  <c:v>225.24844637098624</c:v>
                </c:pt>
                <c:pt idx="467">
                  <c:v>211.41403811686462</c:v>
                </c:pt>
                <c:pt idx="468">
                  <c:v>432.52071362988204</c:v>
                </c:pt>
                <c:pt idx="469">
                  <c:v>212.92532578934566</c:v>
                </c:pt>
                <c:pt idx="470">
                  <c:v>328.56435176002151</c:v>
                </c:pt>
                <c:pt idx="471">
                  <c:v>290.44368939963249</c:v>
                </c:pt>
                <c:pt idx="472">
                  <c:v>271.35555694095217</c:v>
                </c:pt>
                <c:pt idx="473">
                  <c:v>280.68729173979045</c:v>
                </c:pt>
                <c:pt idx="474">
                  <c:v>289.56871288313459</c:v>
                </c:pt>
                <c:pt idx="475">
                  <c:v>328.79937173154872</c:v>
                </c:pt>
                <c:pt idx="476">
                  <c:v>341.88852544810459</c:v>
                </c:pt>
                <c:pt idx="477">
                  <c:v>313.29730965669188</c:v>
                </c:pt>
                <c:pt idx="478">
                  <c:v>239.22055361964701</c:v>
                </c:pt>
                <c:pt idx="479">
                  <c:v>224.52797720616053</c:v>
                </c:pt>
                <c:pt idx="480">
                  <c:v>495.59533261191689</c:v>
                </c:pt>
                <c:pt idx="481">
                  <c:v>261.0367619045652</c:v>
                </c:pt>
                <c:pt idx="482">
                  <c:v>402.80991319784391</c:v>
                </c:pt>
                <c:pt idx="483">
                  <c:v>356.07346311520666</c:v>
                </c:pt>
                <c:pt idx="484">
                  <c:v>332.67052233870692</c:v>
                </c:pt>
                <c:pt idx="485">
                  <c:v>344.1154237436366</c:v>
                </c:pt>
                <c:pt idx="486">
                  <c:v>355.00014928834753</c:v>
                </c:pt>
                <c:pt idx="487">
                  <c:v>403.09620275946099</c:v>
                </c:pt>
                <c:pt idx="488">
                  <c:v>419.14535405641266</c:v>
                </c:pt>
                <c:pt idx="489">
                  <c:v>384.09589827702098</c:v>
                </c:pt>
                <c:pt idx="490">
                  <c:v>293.27497314886023</c:v>
                </c:pt>
                <c:pt idx="491">
                  <c:v>275.26543357890102</c:v>
                </c:pt>
                <c:pt idx="492">
                  <c:v>547.96712700658895</c:v>
                </c:pt>
                <c:pt idx="493">
                  <c:v>262.61025509411996</c:v>
                </c:pt>
                <c:pt idx="494">
                  <c:v>405.23591298266189</c:v>
                </c:pt>
                <c:pt idx="495">
                  <c:v>358.22029641297468</c:v>
                </c:pt>
                <c:pt idx="496">
                  <c:v>334.67520545015384</c:v>
                </c:pt>
                <c:pt idx="497">
                  <c:v>346.18935446156979</c:v>
                </c:pt>
                <c:pt idx="498">
                  <c:v>357.14036902941228</c:v>
                </c:pt>
                <c:pt idx="499">
                  <c:v>405.52393684088906</c:v>
                </c:pt>
                <c:pt idx="500">
                  <c:v>421.67227497406674</c:v>
                </c:pt>
                <c:pt idx="501">
                  <c:v>386.40820841272239</c:v>
                </c:pt>
                <c:pt idx="502">
                  <c:v>295.04503328612429</c:v>
                </c:pt>
                <c:pt idx="503">
                  <c:v>276.92357141480954</c:v>
                </c:pt>
                <c:pt idx="504">
                  <c:v>515.30620427860629</c:v>
                </c:pt>
                <c:pt idx="505">
                  <c:v>229.56120464286187</c:v>
                </c:pt>
                <c:pt idx="506">
                  <c:v>354.2377285586366</c:v>
                </c:pt>
                <c:pt idx="507">
                  <c:v>313.13809740676845</c:v>
                </c:pt>
                <c:pt idx="508">
                  <c:v>292.55726276993153</c:v>
                </c:pt>
                <c:pt idx="509">
                  <c:v>302.61925420937405</c:v>
                </c:pt>
                <c:pt idx="510">
                  <c:v>312.19413786223095</c:v>
                </c:pt>
                <c:pt idx="511">
                  <c:v>354.49430635561856</c:v>
                </c:pt>
                <c:pt idx="512">
                  <c:v>368.60316214918231</c:v>
                </c:pt>
                <c:pt idx="513">
                  <c:v>337.78043561087497</c:v>
                </c:pt>
                <c:pt idx="514">
                  <c:v>257.91443568336445</c:v>
                </c:pt>
                <c:pt idx="515">
                  <c:v>242.07329709631273</c:v>
                </c:pt>
                <c:pt idx="516">
                  <c:v>478.14234373762559</c:v>
                </c:pt>
                <c:pt idx="517">
                  <c:v>227.33417859144134</c:v>
                </c:pt>
                <c:pt idx="518">
                  <c:v>350.7996075371546</c:v>
                </c:pt>
                <c:pt idx="519">
                  <c:v>310.09919462316736</c:v>
                </c:pt>
                <c:pt idx="520">
                  <c:v>289.71923517440899</c:v>
                </c:pt>
                <c:pt idx="521">
                  <c:v>299.68677054505264</c:v>
                </c:pt>
                <c:pt idx="522">
                  <c:v>309.16458878426488</c:v>
                </c:pt>
                <c:pt idx="523">
                  <c:v>351.05394402568083</c:v>
                </c:pt>
                <c:pt idx="524">
                  <c:v>365.02379938716922</c:v>
                </c:pt>
                <c:pt idx="525">
                  <c:v>334.50290266054412</c:v>
                </c:pt>
                <c:pt idx="526">
                  <c:v>255.4101517687044</c:v>
                </c:pt>
                <c:pt idx="527">
                  <c:v>239.72583714880233</c:v>
                </c:pt>
                <c:pt idx="528">
                  <c:v>487.08986652583559</c:v>
                </c:pt>
                <c:pt idx="529">
                  <c:v>238.20669575413598</c:v>
                </c:pt>
                <c:pt idx="530">
                  <c:v>367.58365200904643</c:v>
                </c:pt>
                <c:pt idx="531">
                  <c:v>324.93546762766744</c:v>
                </c:pt>
                <c:pt idx="532">
                  <c:v>303.57787226506287</c:v>
                </c:pt>
                <c:pt idx="533">
                  <c:v>314.01781663898134</c:v>
                </c:pt>
                <c:pt idx="534">
                  <c:v>323.95637173408335</c:v>
                </c:pt>
                <c:pt idx="535">
                  <c:v>367.84310385001584</c:v>
                </c:pt>
                <c:pt idx="536">
                  <c:v>382.48965907957648</c:v>
                </c:pt>
                <c:pt idx="537">
                  <c:v>350.50329282821724</c:v>
                </c:pt>
                <c:pt idx="538">
                  <c:v>267.62859420656224</c:v>
                </c:pt>
                <c:pt idx="539">
                  <c:v>251.19181964306239</c:v>
                </c:pt>
                <c:pt idx="540">
                  <c:v>534.05407927265196</c:v>
                </c:pt>
                <c:pt idx="541">
                  <c:v>272.39610590385587</c:v>
                </c:pt>
                <c:pt idx="542">
                  <c:v>420.33662367128215</c:v>
                </c:pt>
                <c:pt idx="543">
                  <c:v>371.56633965689525</c:v>
                </c:pt>
                <c:pt idx="544">
                  <c:v>347.14669487133381</c:v>
                </c:pt>
                <c:pt idx="545">
                  <c:v>359.08934923831157</c:v>
                </c:pt>
                <c:pt idx="546">
                  <c:v>370.44722846840295</c:v>
                </c:pt>
                <c:pt idx="547">
                  <c:v>420.63847268981999</c:v>
                </c:pt>
                <c:pt idx="548">
                  <c:v>437.38201549244707</c:v>
                </c:pt>
                <c:pt idx="549">
                  <c:v>400.80841617737269</c:v>
                </c:pt>
                <c:pt idx="550">
                  <c:v>306.03601057268611</c:v>
                </c:pt>
                <c:pt idx="551">
                  <c:v>287.24495173324829</c:v>
                </c:pt>
                <c:pt idx="552">
                  <c:v>593.09772478935133</c:v>
                </c:pt>
                <c:pt idx="553">
                  <c:v>294.53332831194024</c:v>
                </c:pt>
                <c:pt idx="554">
                  <c:v>454.49861712338679</c:v>
                </c:pt>
                <c:pt idx="555">
                  <c:v>401.7668015425956</c:v>
                </c:pt>
                <c:pt idx="556">
                  <c:v>375.36262418924025</c:v>
                </c:pt>
                <c:pt idx="557">
                  <c:v>388.27435037862324</c:v>
                </c:pt>
                <c:pt idx="558">
                  <c:v>400.55738533822489</c:v>
                </c:pt>
                <c:pt idx="559">
                  <c:v>454.82417518315003</c:v>
                </c:pt>
                <c:pt idx="560">
                  <c:v>472.93055354342795</c:v>
                </c:pt>
                <c:pt idx="561">
                  <c:v>433.38223993495592</c:v>
                </c:pt>
                <c:pt idx="562">
                  <c:v>330.91116559455247</c:v>
                </c:pt>
                <c:pt idx="563">
                  <c:v>310.58641625772287</c:v>
                </c:pt>
                <c:pt idx="564">
                  <c:v>603.23957705775888</c:v>
                </c:pt>
                <c:pt idx="565">
                  <c:v>281.82392307891052</c:v>
                </c:pt>
                <c:pt idx="566">
                  <c:v>434.88213612550351</c:v>
                </c:pt>
                <c:pt idx="567">
                  <c:v>384.42620927267012</c:v>
                </c:pt>
                <c:pt idx="568">
                  <c:v>359.16096003016946</c:v>
                </c:pt>
                <c:pt idx="569">
                  <c:v>371.51459917235275</c:v>
                </c:pt>
                <c:pt idx="570">
                  <c:v>383.26777115124719</c:v>
                </c:pt>
                <c:pt idx="571">
                  <c:v>435.19695105269426</c:v>
                </c:pt>
                <c:pt idx="572">
                  <c:v>452.51587519818827</c:v>
                </c:pt>
                <c:pt idx="573">
                  <c:v>414.68039817335205</c:v>
                </c:pt>
                <c:pt idx="574">
                  <c:v>316.62892499473185</c:v>
                </c:pt>
                <c:pt idx="575">
                  <c:v>297.18586094693626</c:v>
                </c:pt>
                <c:pt idx="576">
                  <c:v>609.97898816819793</c:v>
                </c:pt>
                <c:pt idx="577">
                  <c:v>301.21837853122446</c:v>
                </c:pt>
                <c:pt idx="578">
                  <c:v>464.81401263803929</c:v>
                </c:pt>
                <c:pt idx="579">
                  <c:v>410.88645039576897</c:v>
                </c:pt>
                <c:pt idx="580">
                  <c:v>383.88256216237551</c:v>
                </c:pt>
                <c:pt idx="581">
                  <c:v>397.08327262423984</c:v>
                </c:pt>
                <c:pt idx="582">
                  <c:v>409.64656171374912</c:v>
                </c:pt>
                <c:pt idx="583">
                  <c:v>465.14647702859764</c:v>
                </c:pt>
                <c:pt idx="584">
                  <c:v>483.66351060435511</c:v>
                </c:pt>
                <c:pt idx="585">
                  <c:v>443.21791270149754</c:v>
                </c:pt>
                <c:pt idx="586">
                  <c:v>338.42163614749933</c:v>
                </c:pt>
                <c:pt idx="587">
                  <c:v>317.6387297492671</c:v>
                </c:pt>
                <c:pt idx="588">
                  <c:v>660.82692210270488</c:v>
                </c:pt>
                <c:pt idx="589">
                  <c:v>330.48793472273803</c:v>
                </c:pt>
                <c:pt idx="590">
                  <c:v>509.98133495020227</c:v>
                </c:pt>
                <c:pt idx="591">
                  <c:v>450.81024171023262</c:v>
                </c:pt>
                <c:pt idx="592">
                  <c:v>421.18119062364633</c:v>
                </c:pt>
                <c:pt idx="593">
                  <c:v>435.66784923944886</c:v>
                </c:pt>
                <c:pt idx="594">
                  <c:v>449.45209205365455</c:v>
                </c:pt>
                <c:pt idx="595">
                  <c:v>510.34657623191191</c:v>
                </c:pt>
                <c:pt idx="596">
                  <c:v>530.66229845675355</c:v>
                </c:pt>
                <c:pt idx="597">
                  <c:v>486.28548254063486</c:v>
                </c:pt>
                <c:pt idx="598">
                  <c:v>371.30792147135816</c:v>
                </c:pt>
                <c:pt idx="599">
                  <c:v>348.50161147939571</c:v>
                </c:pt>
                <c:pt idx="600">
                  <c:v>699.49248164258609</c:v>
                </c:pt>
                <c:pt idx="601">
                  <c:v>338.00397712950445</c:v>
                </c:pt>
                <c:pt idx="602">
                  <c:v>521.57710023975483</c:v>
                </c:pt>
                <c:pt idx="603">
                  <c:v>461.06230385402557</c:v>
                </c:pt>
                <c:pt idx="604">
                  <c:v>430.7586556626934</c:v>
                </c:pt>
                <c:pt idx="605">
                  <c:v>445.57387648030283</c:v>
                </c:pt>
                <c:pt idx="606">
                  <c:v>459.672370698843</c:v>
                </c:pt>
                <c:pt idx="607">
                  <c:v>521.94852264477186</c:v>
                </c:pt>
                <c:pt idx="608">
                  <c:v>542.72800744657661</c:v>
                </c:pt>
                <c:pt idx="609">
                  <c:v>497.34384128979309</c:v>
                </c:pt>
                <c:pt idx="610">
                  <c:v>379.74816722899112</c:v>
                </c:pt>
                <c:pt idx="611">
                  <c:v>356.42668525849774</c:v>
                </c:pt>
                <c:pt idx="612">
                  <c:v>696.50026527965406</c:v>
                </c:pt>
                <c:pt idx="613">
                  <c:v>327.49150458885913</c:v>
                </c:pt>
                <c:pt idx="614">
                  <c:v>505.35415657370766</c:v>
                </c:pt>
                <c:pt idx="615">
                  <c:v>446.72144274910073</c:v>
                </c:pt>
                <c:pt idx="616">
                  <c:v>417.36214206088641</c:v>
                </c:pt>
                <c:pt idx="617">
                  <c:v>431.71758349304525</c:v>
                </c:pt>
                <c:pt idx="618">
                  <c:v>445.37545471776446</c:v>
                </c:pt>
                <c:pt idx="619">
                  <c:v>505.71720243924108</c:v>
                </c:pt>
                <c:pt idx="620">
                  <c:v>525.84857472303077</c:v>
                </c:pt>
                <c:pt idx="621">
                  <c:v>481.87422748805631</c:v>
                </c:pt>
                <c:pt idx="622">
                  <c:v>367.93790519841218</c:v>
                </c:pt>
                <c:pt idx="623">
                  <c:v>345.34218190366556</c:v>
                </c:pt>
                <c:pt idx="624">
                  <c:v>670.50295605821634</c:v>
                </c:pt>
                <c:pt idx="625">
                  <c:v>313.12814686532795</c:v>
                </c:pt>
                <c:pt idx="626">
                  <c:v>483.19048015642386</c:v>
                </c:pt>
                <c:pt idx="627">
                  <c:v>427.1296178016928</c:v>
                </c:pt>
                <c:pt idx="628">
                  <c:v>399.05530989399415</c:v>
                </c:pt>
                <c:pt idx="629">
                  <c:v>412.78238709266213</c:v>
                </c:pt>
                <c:pt idx="630">
                  <c:v>425.84231492737297</c:v>
                </c:pt>
                <c:pt idx="631">
                  <c:v>483.53610117511323</c:v>
                </c:pt>
                <c:pt idx="632">
                  <c:v>502.78526998328329</c:v>
                </c:pt>
                <c:pt idx="633">
                  <c:v>460.74027766613517</c:v>
                </c:pt>
                <c:pt idx="634">
                  <c:v>351.80222159230289</c:v>
                </c:pt>
                <c:pt idx="635">
                  <c:v>330.19615031634578</c:v>
                </c:pt>
                <c:pt idx="636">
                  <c:v>695.63213060398186</c:v>
                </c:pt>
                <c:pt idx="637">
                  <c:v>351.91390079700386</c:v>
                </c:pt>
                <c:pt idx="638">
                  <c:v>543.04293344893517</c:v>
                </c:pt>
                <c:pt idx="639">
                  <c:v>480.03594079213457</c:v>
                </c:pt>
                <c:pt idx="640">
                  <c:v>448.48562625771484</c:v>
                </c:pt>
                <c:pt idx="641">
                  <c:v>463.91300834028851</c:v>
                </c:pt>
                <c:pt idx="642">
                  <c:v>478.5887777215695</c:v>
                </c:pt>
                <c:pt idx="643">
                  <c:v>543.42949100187286</c:v>
                </c:pt>
                <c:pt idx="644">
                  <c:v>565.06409499283745</c:v>
                </c:pt>
                <c:pt idx="645">
                  <c:v>517.81034164777793</c:v>
                </c:pt>
                <c:pt idx="646">
                  <c:v>395.37658456508336</c:v>
                </c:pt>
                <c:pt idx="647">
                  <c:v>371.09535631747076</c:v>
                </c:pt>
                <c:pt idx="648">
                  <c:v>721.32450076524196</c:v>
                </c:pt>
                <c:pt idx="649">
                  <c:v>337.26780585557833</c:v>
                </c:pt>
                <c:pt idx="650">
                  <c:v>520.4426044135887</c:v>
                </c:pt>
                <c:pt idx="651">
                  <c:v>460.05923493463007</c:v>
                </c:pt>
                <c:pt idx="652">
                  <c:v>429.82291621088308</c:v>
                </c:pt>
                <c:pt idx="653">
                  <c:v>444.60622183586406</c:v>
                </c:pt>
                <c:pt idx="654">
                  <c:v>458.67196348339769</c:v>
                </c:pt>
                <c:pt idx="655">
                  <c:v>520.81610822235007</c:v>
                </c:pt>
                <c:pt idx="656">
                  <c:v>541.54813620159666</c:v>
                </c:pt>
                <c:pt idx="657">
                  <c:v>496.26189015951388</c:v>
                </c:pt>
                <c:pt idx="658">
                  <c:v>378.9229956413044</c:v>
                </c:pt>
                <c:pt idx="659">
                  <c:v>355.65149460187479</c:v>
                </c:pt>
                <c:pt idx="660">
                  <c:v>710.9353516502249</c:v>
                </c:pt>
                <c:pt idx="661">
                  <c:v>342.13756420518484</c:v>
                </c:pt>
                <c:pt idx="662">
                  <c:v>527.95260790440079</c:v>
                </c:pt>
                <c:pt idx="663">
                  <c:v>466.69793419286441</c:v>
                </c:pt>
                <c:pt idx="664">
                  <c:v>436.02485210771817</c:v>
                </c:pt>
                <c:pt idx="665">
                  <c:v>451.02478170826112</c:v>
                </c:pt>
                <c:pt idx="666">
                  <c:v>465.29185663117391</c:v>
                </c:pt>
                <c:pt idx="667">
                  <c:v>528.33206029319103</c:v>
                </c:pt>
                <c:pt idx="668">
                  <c:v>549.36374458002945</c:v>
                </c:pt>
                <c:pt idx="669">
                  <c:v>503.42423834247421</c:v>
                </c:pt>
                <c:pt idx="670">
                  <c:v>384.39155483043282</c:v>
                </c:pt>
                <c:pt idx="671">
                  <c:v>360.78604361926142</c:v>
                </c:pt>
                <c:pt idx="672">
                  <c:v>589.51524024280843</c:v>
                </c:pt>
                <c:pt idx="673">
                  <c:v>220.26490208560591</c:v>
                </c:pt>
                <c:pt idx="674">
                  <c:v>339.89487633896351</c:v>
                </c:pt>
                <c:pt idx="675">
                  <c:v>300.4562137466088</c:v>
                </c:pt>
                <c:pt idx="676">
                  <c:v>280.70857684001504</c:v>
                </c:pt>
                <c:pt idx="677">
                  <c:v>290.36587359578897</c:v>
                </c:pt>
                <c:pt idx="678">
                  <c:v>299.55196253446707</c:v>
                </c:pt>
                <c:pt idx="679">
                  <c:v>340.13550784527945</c:v>
                </c:pt>
                <c:pt idx="680">
                  <c:v>353.67278834966476</c:v>
                </c:pt>
                <c:pt idx="681">
                  <c:v>324.10008523248723</c:v>
                </c:pt>
                <c:pt idx="682">
                  <c:v>247.46918069236196</c:v>
                </c:pt>
                <c:pt idx="683">
                  <c:v>232.27131616765755</c:v>
                </c:pt>
                <c:pt idx="684">
                  <c:v>435.79577152415146</c:v>
                </c:pt>
                <c:pt idx="685">
                  <c:v>195.99421981169579</c:v>
                </c:pt>
                <c:pt idx="686">
                  <c:v>302.44170633920044</c:v>
                </c:pt>
                <c:pt idx="687">
                  <c:v>267.34992494300479</c:v>
                </c:pt>
                <c:pt idx="688">
                  <c:v>249.77853364982781</c:v>
                </c:pt>
                <c:pt idx="689">
                  <c:v>258.37227753305422</c:v>
                </c:pt>
                <c:pt idx="690">
                  <c:v>266.54469642149934</c:v>
                </c:pt>
                <c:pt idx="691">
                  <c:v>302.65607990526291</c:v>
                </c:pt>
                <c:pt idx="692">
                  <c:v>314.70643622512773</c:v>
                </c:pt>
                <c:pt idx="693">
                  <c:v>288.38790492501607</c:v>
                </c:pt>
                <c:pt idx="694">
                  <c:v>220.2001862558443</c:v>
                </c:pt>
                <c:pt idx="695">
                  <c:v>206.67731972394853</c:v>
                </c:pt>
                <c:pt idx="696">
                  <c:v>424.54919231886731</c:v>
                </c:pt>
                <c:pt idx="697">
                  <c:v>209.81108714853298</c:v>
                </c:pt>
                <c:pt idx="698">
                  <c:v>323.7597040642529</c:v>
                </c:pt>
                <c:pt idx="699">
                  <c:v>286.19640111654678</c:v>
                </c:pt>
                <c:pt idx="700">
                  <c:v>267.38456591070201</c:v>
                </c:pt>
                <c:pt idx="701">
                  <c:v>276.58392367964666</c:v>
                </c:pt>
                <c:pt idx="702">
                  <c:v>285.3349747514082</c:v>
                </c:pt>
                <c:pt idx="703">
                  <c:v>323.98956799347883</c:v>
                </c:pt>
                <c:pt idx="704">
                  <c:v>336.88698544645308</c:v>
                </c:pt>
                <c:pt idx="705">
                  <c:v>308.7173939334433</c:v>
                </c:pt>
                <c:pt idx="706">
                  <c:v>235.72390196235028</c:v>
                </c:pt>
                <c:pt idx="707">
                  <c:v>221.24737436576578</c:v>
                </c:pt>
                <c:pt idx="708">
                  <c:v>452.70690284014108</c:v>
                </c:pt>
                <c:pt idx="709">
                  <c:v>222.89529000761365</c:v>
                </c:pt>
                <c:pt idx="710">
                  <c:v>343.949927134772</c:v>
                </c:pt>
                <c:pt idx="711">
                  <c:v>304.04198829645031</c:v>
                </c:pt>
                <c:pt idx="712">
                  <c:v>284.05927790457275</c:v>
                </c:pt>
                <c:pt idx="713">
                  <c:v>293.831587297684</c:v>
                </c:pt>
                <c:pt idx="714">
                  <c:v>303.12617554793042</c:v>
                </c:pt>
                <c:pt idx="715">
                  <c:v>344.19278642616001</c:v>
                </c:pt>
                <c:pt idx="716">
                  <c:v>357.89760867145287</c:v>
                </c:pt>
                <c:pt idx="717">
                  <c:v>327.96748767667731</c:v>
                </c:pt>
                <c:pt idx="718">
                  <c:v>250.42228143386939</c:v>
                </c:pt>
                <c:pt idx="719">
                  <c:v>235.04443167613044</c:v>
                </c:pt>
                <c:pt idx="720">
                  <c:v>463.62326395305092</c:v>
                </c:pt>
                <c:pt idx="721">
                  <c:v>220.12202843877509</c:v>
                </c:pt>
                <c:pt idx="722">
                  <c:v>339.67131793148235</c:v>
                </c:pt>
                <c:pt idx="723">
                  <c:v>300.25987481329105</c:v>
                </c:pt>
                <c:pt idx="724">
                  <c:v>280.52674690487925</c:v>
                </c:pt>
                <c:pt idx="725">
                  <c:v>290.17392292358574</c:v>
                </c:pt>
                <c:pt idx="726">
                  <c:v>299.356650012464</c:v>
                </c:pt>
                <c:pt idx="727">
                  <c:v>339.91416478702399</c:v>
                </c:pt>
                <c:pt idx="728">
                  <c:v>353.44530162107048</c:v>
                </c:pt>
                <c:pt idx="729">
                  <c:v>323.88957263604442</c:v>
                </c:pt>
                <c:pt idx="730">
                  <c:v>247.30788063471834</c:v>
                </c:pt>
                <c:pt idx="731">
                  <c:v>232.12007735056559</c:v>
                </c:pt>
                <c:pt idx="732">
                  <c:v>448.05850631990324</c:v>
                </c:pt>
                <c:pt idx="733">
                  <c:v>207.94757719023156</c:v>
                </c:pt>
                <c:pt idx="734">
                  <c:v>320.88400012019861</c:v>
                </c:pt>
                <c:pt idx="735">
                  <c:v>283.65570252764127</c:v>
                </c:pt>
                <c:pt idx="736">
                  <c:v>265.01244036817803</c:v>
                </c:pt>
                <c:pt idx="737">
                  <c:v>274.12740596233829</c:v>
                </c:pt>
                <c:pt idx="738">
                  <c:v>282.80126736120747</c:v>
                </c:pt>
                <c:pt idx="739">
                  <c:v>321.11397926525967</c:v>
                </c:pt>
                <c:pt idx="740">
                  <c:v>333.90063419831824</c:v>
                </c:pt>
                <c:pt idx="741">
                  <c:v>305.97597132262342</c:v>
                </c:pt>
                <c:pt idx="742">
                  <c:v>233.62889074200132</c:v>
                </c:pt>
                <c:pt idx="743">
                  <c:v>219.28254574748783</c:v>
                </c:pt>
                <c:pt idx="744">
                  <c:v>510.677636515725</c:v>
                </c:pt>
                <c:pt idx="745">
                  <c:v>280.61363148435703</c:v>
                </c:pt>
                <c:pt idx="746">
                  <c:v>433.01433774873482</c:v>
                </c:pt>
                <c:pt idx="747">
                  <c:v>382.77625582554788</c:v>
                </c:pt>
                <c:pt idx="748">
                  <c:v>357.6173306777107</c:v>
                </c:pt>
                <c:pt idx="749">
                  <c:v>369.919026460976</c:v>
                </c:pt>
                <c:pt idx="750">
                  <c:v>381.62134087638503</c:v>
                </c:pt>
                <c:pt idx="751">
                  <c:v>433.32632400049511</c:v>
                </c:pt>
                <c:pt idx="752">
                  <c:v>450.57776526518347</c:v>
                </c:pt>
                <c:pt idx="753">
                  <c:v>412.89623189797783</c:v>
                </c:pt>
                <c:pt idx="754">
                  <c:v>315.26995544258432</c:v>
                </c:pt>
                <c:pt idx="755">
                  <c:v>295.90874979404509</c:v>
                </c:pt>
                <c:pt idx="756">
                  <c:v>560.99208307296431</c:v>
                </c:pt>
                <c:pt idx="757">
                  <c:v>255.27420690662689</c:v>
                </c:pt>
                <c:pt idx="758">
                  <c:v>393.91369880465459</c:v>
                </c:pt>
                <c:pt idx="759">
                  <c:v>348.21052973118833</c:v>
                </c:pt>
                <c:pt idx="760">
                  <c:v>325.32592200699918</c:v>
                </c:pt>
                <c:pt idx="761">
                  <c:v>336.51530849753203</c:v>
                </c:pt>
                <c:pt idx="762">
                  <c:v>347.16061821080484</c:v>
                </c:pt>
                <c:pt idx="763">
                  <c:v>394.19725826825606</c:v>
                </c:pt>
                <c:pt idx="764">
                  <c:v>409.88931057815137</c:v>
                </c:pt>
                <c:pt idx="765">
                  <c:v>375.61385097626646</c:v>
                </c:pt>
                <c:pt idx="766">
                  <c:v>286.80159171007551</c:v>
                </c:pt>
                <c:pt idx="767">
                  <c:v>269.18821314069658</c:v>
                </c:pt>
                <c:pt idx="768">
                  <c:v>466.63554376326067</c:v>
                </c:pt>
                <c:pt idx="769">
                  <c:v>190.14372259752196</c:v>
                </c:pt>
                <c:pt idx="770">
                  <c:v>293.41233632816096</c:v>
                </c:pt>
                <c:pt idx="771">
                  <c:v>259.36914472870626</c:v>
                </c:pt>
                <c:pt idx="772">
                  <c:v>242.31975293387273</c:v>
                </c:pt>
                <c:pt idx="773">
                  <c:v>250.65841492827855</c:v>
                </c:pt>
                <c:pt idx="774">
                  <c:v>258.58576005014987</c:v>
                </c:pt>
                <c:pt idx="775">
                  <c:v>293.62211093369007</c:v>
                </c:pt>
                <c:pt idx="776">
                  <c:v>305.31201611246672</c:v>
                </c:pt>
                <c:pt idx="777">
                  <c:v>279.77969466059557</c:v>
                </c:pt>
                <c:pt idx="778">
                  <c:v>213.62608248782726</c:v>
                </c:pt>
                <c:pt idx="779">
                  <c:v>200.50741735947864</c:v>
                </c:pt>
                <c:pt idx="780">
                  <c:v>337.13141883934975</c:v>
                </c:pt>
                <c:pt idx="781">
                  <c:v>131.56728009717025</c:v>
                </c:pt>
                <c:pt idx="782">
                  <c:v>203.02229265060689</c:v>
                </c:pt>
                <c:pt idx="783">
                  <c:v>179.46972428136758</c:v>
                </c:pt>
                <c:pt idx="784">
                  <c:v>167.67290199120771</c:v>
                </c:pt>
                <c:pt idx="785">
                  <c:v>173.4410865867132</c:v>
                </c:pt>
                <c:pt idx="786">
                  <c:v>178.92845415304978</c:v>
                </c:pt>
                <c:pt idx="787">
                  <c:v>203.17214579528024</c:v>
                </c:pt>
                <c:pt idx="788">
                  <c:v>211.25865217529531</c:v>
                </c:pt>
                <c:pt idx="789">
                  <c:v>193.59384872811131</c:v>
                </c:pt>
                <c:pt idx="790">
                  <c:v>147.81651169707402</c:v>
                </c:pt>
                <c:pt idx="791">
                  <c:v>138.73788982708433</c:v>
                </c:pt>
                <c:pt idx="792">
                  <c:v>204.62330654561003</c:v>
                </c:pt>
                <c:pt idx="793">
                  <c:v>63.447365234023415</c:v>
                </c:pt>
                <c:pt idx="794">
                  <c:v>97.907354496110855</c:v>
                </c:pt>
                <c:pt idx="795">
                  <c:v>86.545287843263907</c:v>
                </c:pt>
                <c:pt idx="796">
                  <c:v>80.85848825511593</c:v>
                </c:pt>
                <c:pt idx="797">
                  <c:v>83.640174335994018</c:v>
                </c:pt>
                <c:pt idx="798">
                  <c:v>86.28592445411752</c:v>
                </c:pt>
                <c:pt idx="799">
                  <c:v>97.974789801513722</c:v>
                </c:pt>
                <c:pt idx="800">
                  <c:v>101.87317460207807</c:v>
                </c:pt>
                <c:pt idx="801">
                  <c:v>93.355866223990574</c:v>
                </c:pt>
                <c:pt idx="802">
                  <c:v>71.282349576505283</c:v>
                </c:pt>
                <c:pt idx="803">
                  <c:v>66.905348263477492</c:v>
                </c:pt>
                <c:pt idx="804">
                  <c:v>157.1426776695433</c:v>
                </c:pt>
                <c:pt idx="805">
                  <c:v>86.900762144904689</c:v>
                </c:pt>
                <c:pt idx="806">
                  <c:v>134.0970954878843</c:v>
                </c:pt>
                <c:pt idx="807">
                  <c:v>118.53739414242352</c:v>
                </c:pt>
                <c:pt idx="808">
                  <c:v>110.74528176147547</c:v>
                </c:pt>
                <c:pt idx="809">
                  <c:v>114.5549318672183</c:v>
                </c:pt>
                <c:pt idx="810">
                  <c:v>118.18036488243433</c:v>
                </c:pt>
                <c:pt idx="811">
                  <c:v>134.18992399081898</c:v>
                </c:pt>
                <c:pt idx="812">
                  <c:v>139.53152073989742</c:v>
                </c:pt>
                <c:pt idx="813">
                  <c:v>127.86374596504159</c:v>
                </c:pt>
                <c:pt idx="814">
                  <c:v>97.633145378259314</c:v>
                </c:pt>
                <c:pt idx="815">
                  <c:v>91.636634879465532</c:v>
                </c:pt>
                <c:pt idx="816">
                  <c:v>195.39603580966633</c:v>
                </c:pt>
                <c:pt idx="817">
                  <c:v>99.921813056199255</c:v>
                </c:pt>
                <c:pt idx="818">
                  <c:v>154.18952461028715</c:v>
                </c:pt>
                <c:pt idx="819">
                  <c:v>136.30023142489239</c:v>
                </c:pt>
                <c:pt idx="820">
                  <c:v>127.34348724120109</c:v>
                </c:pt>
                <c:pt idx="821">
                  <c:v>131.72220578664465</c:v>
                </c:pt>
                <c:pt idx="822">
                  <c:v>135.88928274987552</c:v>
                </c:pt>
                <c:pt idx="823">
                  <c:v>154.30116291179587</c:v>
                </c:pt>
                <c:pt idx="824">
                  <c:v>160.44232446382728</c:v>
                </c:pt>
                <c:pt idx="825">
                  <c:v>147.02384476243148</c:v>
                </c:pt>
                <c:pt idx="826">
                  <c:v>112.26338546657919</c:v>
                </c:pt>
                <c:pt idx="827">
                  <c:v>105.36937821402611</c:v>
                </c:pt>
                <c:pt idx="828">
                  <c:v>244.67126725795555</c:v>
                </c:pt>
                <c:pt idx="829">
                  <c:v>134.14615150636394</c:v>
                </c:pt>
                <c:pt idx="830">
                  <c:v>207.00541703425159</c:v>
                </c:pt>
                <c:pt idx="831">
                  <c:v>182.98663677660127</c:v>
                </c:pt>
                <c:pt idx="832">
                  <c:v>170.96100068879224</c:v>
                </c:pt>
                <c:pt idx="833">
                  <c:v>176.83931643066475</c:v>
                </c:pt>
                <c:pt idx="834">
                  <c:v>182.43529527178225</c:v>
                </c:pt>
                <c:pt idx="835">
                  <c:v>207.15348259019004</c:v>
                </c:pt>
                <c:pt idx="836">
                  <c:v>215.3997901485217</c:v>
                </c:pt>
                <c:pt idx="837">
                  <c:v>197.38768905406246</c:v>
                </c:pt>
                <c:pt idx="838">
                  <c:v>150.71483190132955</c:v>
                </c:pt>
                <c:pt idx="839">
                  <c:v>141.45928927580889</c:v>
                </c:pt>
                <c:pt idx="840">
                  <c:v>269.06026466882463</c:v>
                </c:pt>
                <c:pt idx="841">
                  <c:v>122.87866142117517</c:v>
                </c:pt>
                <c:pt idx="842">
                  <c:v>189.61675447759043</c:v>
                </c:pt>
                <c:pt idx="843">
                  <c:v>167.6155133568052</c:v>
                </c:pt>
                <c:pt idx="844">
                  <c:v>156.60076099917006</c:v>
                </c:pt>
                <c:pt idx="845">
                  <c:v>161.98853378567739</c:v>
                </c:pt>
                <c:pt idx="846">
                  <c:v>167.11086898903818</c:v>
                </c:pt>
                <c:pt idx="847">
                  <c:v>189.75145601969004</c:v>
                </c:pt>
                <c:pt idx="848">
                  <c:v>197.30649258724</c:v>
                </c:pt>
                <c:pt idx="849">
                  <c:v>180.80555318281114</c:v>
                </c:pt>
                <c:pt idx="850">
                  <c:v>138.05623837451901</c:v>
                </c:pt>
                <c:pt idx="851">
                  <c:v>129.57954251125818</c:v>
                </c:pt>
                <c:pt idx="852">
                  <c:v>240.8157323381887</c:v>
                </c:pt>
                <c:pt idx="853">
                  <c:v>107.11880735665667</c:v>
                </c:pt>
                <c:pt idx="854">
                  <c:v>165.29466190904216</c:v>
                </c:pt>
                <c:pt idx="855">
                  <c:v>146.11848944905722</c:v>
                </c:pt>
                <c:pt idx="856">
                  <c:v>136.51620921398109</c:v>
                </c:pt>
                <c:pt idx="857">
                  <c:v>141.21182363028581</c:v>
                </c:pt>
                <c:pt idx="858">
                  <c:v>145.67841741882904</c:v>
                </c:pt>
                <c:pt idx="859">
                  <c:v>165.41343240908765</c:v>
                </c:pt>
                <c:pt idx="860">
                  <c:v>171.99789455843356</c:v>
                </c:pt>
                <c:pt idx="861">
                  <c:v>157.61532805870709</c:v>
                </c:pt>
                <c:pt idx="862">
                  <c:v>120.34872994354498</c:v>
                </c:pt>
                <c:pt idx="863">
                  <c:v>112.95766472503628</c:v>
                </c:pt>
                <c:pt idx="864">
                  <c:v>209.92476975154437</c:v>
                </c:pt>
                <c:pt idx="865">
                  <c:v>93.379622411560746</c:v>
                </c:pt>
                <c:pt idx="866">
                  <c:v>144.0927181400962</c:v>
                </c:pt>
                <c:pt idx="867">
                  <c:v>127.37513493351375</c:v>
                </c:pt>
                <c:pt idx="868">
                  <c:v>119.00203057919494</c:v>
                </c:pt>
                <c:pt idx="869">
                  <c:v>123.09670249829195</c:v>
                </c:pt>
                <c:pt idx="870">
                  <c:v>126.99108512452744</c:v>
                </c:pt>
                <c:pt idx="871">
                  <c:v>144.19461654871435</c:v>
                </c:pt>
                <c:pt idx="872">
                  <c:v>149.93636359850493</c:v>
                </c:pt>
                <c:pt idx="873">
                  <c:v>137.39678264645889</c:v>
                </c:pt>
                <c:pt idx="874">
                  <c:v>104.91125230898481</c:v>
                </c:pt>
                <c:pt idx="875">
                  <c:v>98.469305817865859</c:v>
                </c:pt>
                <c:pt idx="876">
                  <c:v>220.41405945833469</c:v>
                </c:pt>
                <c:pt idx="877">
                  <c:v>117.4323879566368</c:v>
                </c:pt>
                <c:pt idx="878">
                  <c:v>181.2100909074129</c:v>
                </c:pt>
                <c:pt idx="879">
                  <c:v>160.18599629786002</c:v>
                </c:pt>
                <c:pt idx="880">
                  <c:v>149.65983358839992</c:v>
                </c:pt>
                <c:pt idx="881">
                  <c:v>154.80617587667479</c:v>
                </c:pt>
                <c:pt idx="882">
                  <c:v>159.7035915126099</c:v>
                </c:pt>
                <c:pt idx="883">
                  <c:v>181.34065643520057</c:v>
                </c:pt>
                <c:pt idx="884">
                  <c:v>188.55933811140164</c:v>
                </c:pt>
                <c:pt idx="885">
                  <c:v>172.79275597795831</c:v>
                </c:pt>
                <c:pt idx="886">
                  <c:v>131.93584649304739</c:v>
                </c:pt>
                <c:pt idx="887">
                  <c:v>123.83519030416673</c:v>
                </c:pt>
                <c:pt idx="888">
                  <c:v>269.68148832782708</c:v>
                </c:pt>
                <c:pt idx="889">
                  <c:v>140.45052132478216</c:v>
                </c:pt>
                <c:pt idx="890">
                  <c:v>216.73106460226231</c:v>
                </c:pt>
                <c:pt idx="891">
                  <c:v>191.58550779921916</c:v>
                </c:pt>
                <c:pt idx="892">
                  <c:v>178.99483637538052</c:v>
                </c:pt>
                <c:pt idx="893">
                  <c:v>185.15192829355206</c:v>
                </c:pt>
                <c:pt idx="894">
                  <c:v>191.00916067891882</c:v>
                </c:pt>
                <c:pt idx="895">
                  <c:v>216.88480195085091</c:v>
                </c:pt>
                <c:pt idx="896">
                  <c:v>225.52015196780081</c:v>
                </c:pt>
                <c:pt idx="897">
                  <c:v>206.66188152784645</c:v>
                </c:pt>
                <c:pt idx="898">
                  <c:v>157.79728939217799</c:v>
                </c:pt>
                <c:pt idx="899">
                  <c:v>148.10673959054725</c:v>
                </c:pt>
                <c:pt idx="900">
                  <c:v>287.90893873998601</c:v>
                </c:pt>
                <c:pt idx="901">
                  <c:v>134.62896789607862</c:v>
                </c:pt>
                <c:pt idx="902">
                  <c:v>207.74560165132024</c:v>
                </c:pt>
                <c:pt idx="903">
                  <c:v>183.64272091763198</c:v>
                </c:pt>
                <c:pt idx="904">
                  <c:v>171.57223962891817</c:v>
                </c:pt>
                <c:pt idx="905">
                  <c:v>177.47570947086814</c:v>
                </c:pt>
                <c:pt idx="906">
                  <c:v>183.08887891151417</c:v>
                </c:pt>
                <c:pt idx="907">
                  <c:v>207.89537199570725</c:v>
                </c:pt>
                <c:pt idx="908">
                  <c:v>216.17029712887313</c:v>
                </c:pt>
                <c:pt idx="909">
                  <c:v>198.09482539288609</c:v>
                </c:pt>
                <c:pt idx="910">
                  <c:v>151.25627807206206</c:v>
                </c:pt>
                <c:pt idx="911">
                  <c:v>141.9662933323595</c:v>
                </c:pt>
                <c:pt idx="912">
                  <c:v>263.54566755095004</c:v>
                </c:pt>
                <c:pt idx="913">
                  <c:v>117.08036955198426</c:v>
                </c:pt>
                <c:pt idx="914">
                  <c:v>180.6674068900233</c:v>
                </c:pt>
                <c:pt idx="915">
                  <c:v>159.70724495207446</c:v>
                </c:pt>
                <c:pt idx="916">
                  <c:v>149.20809824072123</c:v>
                </c:pt>
                <c:pt idx="917">
                  <c:v>154.34170518391335</c:v>
                </c:pt>
                <c:pt idx="918">
                  <c:v>159.22585711466718</c:v>
                </c:pt>
                <c:pt idx="919">
                  <c:v>180.79527260491335</c:v>
                </c:pt>
                <c:pt idx="920">
                  <c:v>187.99443552183766</c:v>
                </c:pt>
                <c:pt idx="921">
                  <c:v>172.27367050824526</c:v>
                </c:pt>
                <c:pt idx="922">
                  <c:v>131.54108459967873</c:v>
                </c:pt>
                <c:pt idx="923">
                  <c:v>123.46233895877339</c:v>
                </c:pt>
                <c:pt idx="924">
                  <c:v>256.72721265890084</c:v>
                </c:pt>
                <c:pt idx="925">
                  <c:v>128.33215341288926</c:v>
                </c:pt>
                <c:pt idx="926">
                  <c:v>198.03275624493392</c:v>
                </c:pt>
                <c:pt idx="927">
                  <c:v>175.05321767315357</c:v>
                </c:pt>
                <c:pt idx="928">
                  <c:v>163.55065122236607</c:v>
                </c:pt>
                <c:pt idx="929">
                  <c:v>169.17541711231647</c:v>
                </c:pt>
                <c:pt idx="930">
                  <c:v>174.52717445196043</c:v>
                </c:pt>
                <c:pt idx="931">
                  <c:v>198.17394867546898</c:v>
                </c:pt>
                <c:pt idx="932">
                  <c:v>206.0611582682352</c:v>
                </c:pt>
                <c:pt idx="933">
                  <c:v>188.8313462267526</c:v>
                </c:pt>
                <c:pt idx="934">
                  <c:v>144.18188298469158</c:v>
                </c:pt>
                <c:pt idx="935">
                  <c:v>135.32747081165562</c:v>
                </c:pt>
                <c:pt idx="936">
                  <c:v>277.08683689355411</c:v>
                </c:pt>
                <c:pt idx="937">
                  <c:v>136.51410676389827</c:v>
                </c:pt>
                <c:pt idx="938">
                  <c:v>210.6556738041113</c:v>
                </c:pt>
                <c:pt idx="939">
                  <c:v>186.21609756801826</c:v>
                </c:pt>
                <c:pt idx="940">
                  <c:v>173.97536930478509</c:v>
                </c:pt>
                <c:pt idx="941">
                  <c:v>179.96041283272507</c:v>
                </c:pt>
                <c:pt idx="942">
                  <c:v>185.65266174057456</c:v>
                </c:pt>
                <c:pt idx="943">
                  <c:v>210.80752140589368</c:v>
                </c:pt>
                <c:pt idx="944">
                  <c:v>219.19989434943824</c:v>
                </c:pt>
                <c:pt idx="945">
                  <c:v>200.86800403299259</c:v>
                </c:pt>
                <c:pt idx="946">
                  <c:v>153.3729065670102</c:v>
                </c:pt>
                <c:pt idx="947">
                  <c:v>143.95450223435438</c:v>
                </c:pt>
                <c:pt idx="948">
                  <c:v>283.52964719925603</c:v>
                </c:pt>
                <c:pt idx="949">
                  <c:v>134.41144863213481</c:v>
                </c:pt>
                <c:pt idx="950">
                  <c:v>207.40964848225849</c:v>
                </c:pt>
                <c:pt idx="951">
                  <c:v>183.3452891682785</c:v>
                </c:pt>
                <c:pt idx="952">
                  <c:v>171.29477309141828</c:v>
                </c:pt>
                <c:pt idx="953">
                  <c:v>177.18710613189509</c:v>
                </c:pt>
                <c:pt idx="954">
                  <c:v>182.79384021168261</c:v>
                </c:pt>
                <c:pt idx="955">
                  <c:v>207.55766941538511</c:v>
                </c:pt>
                <c:pt idx="956">
                  <c:v>215.8182935698814</c:v>
                </c:pt>
                <c:pt idx="957">
                  <c:v>197.77268162876848</c:v>
                </c:pt>
                <c:pt idx="958">
                  <c:v>151.01016570414353</c:v>
                </c:pt>
                <c:pt idx="959">
                  <c:v>141.73686411273286</c:v>
                </c:pt>
                <c:pt idx="960">
                  <c:v>271.63901697648703</c:v>
                </c:pt>
                <c:pt idx="961">
                  <c:v>125.09337842151731</c:v>
                </c:pt>
                <c:pt idx="962">
                  <c:v>193.0328044743093</c:v>
                </c:pt>
                <c:pt idx="963">
                  <c:v>170.63619225799704</c:v>
                </c:pt>
                <c:pt idx="964">
                  <c:v>159.42061846319228</c:v>
                </c:pt>
                <c:pt idx="965">
                  <c:v>164.90385184760029</c:v>
                </c:pt>
                <c:pt idx="966">
                  <c:v>170.12228345079407</c:v>
                </c:pt>
                <c:pt idx="967">
                  <c:v>193.16957019507259</c:v>
                </c:pt>
                <c:pt idx="968">
                  <c:v>200.86055602123758</c:v>
                </c:pt>
                <c:pt idx="969">
                  <c:v>184.0640292000447</c:v>
                </c:pt>
                <c:pt idx="970">
                  <c:v>140.54429579005648</c:v>
                </c:pt>
                <c:pt idx="971">
                  <c:v>131.9112852012031</c:v>
                </c:pt>
                <c:pt idx="972">
                  <c:v>250.58367057764983</c:v>
                </c:pt>
                <c:pt idx="973">
                  <c:v>114.28092532463822</c:v>
                </c:pt>
                <c:pt idx="974">
                  <c:v>176.34905746406713</c:v>
                </c:pt>
                <c:pt idx="975">
                  <c:v>155.88639732057317</c:v>
                </c:pt>
                <c:pt idx="976">
                  <c:v>145.64104751715172</c:v>
                </c:pt>
                <c:pt idx="977">
                  <c:v>150.65229281804281</c:v>
                </c:pt>
                <c:pt idx="978">
                  <c:v>155.41637017752646</c:v>
                </c:pt>
                <c:pt idx="979">
                  <c:v>176.47430068259123</c:v>
                </c:pt>
                <c:pt idx="980">
                  <c:v>183.4981373792173</c:v>
                </c:pt>
                <c:pt idx="981">
                  <c:v>168.15290989867194</c:v>
                </c:pt>
                <c:pt idx="982">
                  <c:v>128.39318222901872</c:v>
                </c:pt>
                <c:pt idx="983">
                  <c:v>120.5096902267772</c:v>
                </c:pt>
                <c:pt idx="984">
                  <c:v>247.98885212575112</c:v>
                </c:pt>
                <c:pt idx="985">
                  <c:v>122.76215595774119</c:v>
                </c:pt>
                <c:pt idx="986">
                  <c:v>189.43280363008751</c:v>
                </c:pt>
                <c:pt idx="987">
                  <c:v>167.45181036205668</c:v>
                </c:pt>
                <c:pt idx="988">
                  <c:v>156.4488185316799</c:v>
                </c:pt>
                <c:pt idx="989">
                  <c:v>161.83186912471353</c:v>
                </c:pt>
                <c:pt idx="990">
                  <c:v>166.94713639938797</c:v>
                </c:pt>
                <c:pt idx="991">
                  <c:v>189.56861225275048</c:v>
                </c:pt>
                <c:pt idx="992">
                  <c:v>197.11183718747623</c:v>
                </c:pt>
                <c:pt idx="993">
                  <c:v>180.63127348230509</c:v>
                </c:pt>
                <c:pt idx="994">
                  <c:v>137.92356968277772</c:v>
                </c:pt>
                <c:pt idx="995">
                  <c:v>129.45154074901421</c:v>
                </c:pt>
                <c:pt idx="996">
                  <c:v>232.29688218569493</c:v>
                </c:pt>
                <c:pt idx="997">
                  <c:v>99.040356916105935</c:v>
                </c:pt>
                <c:pt idx="998">
                  <c:v>152.82913241191486</c:v>
                </c:pt>
                <c:pt idx="999">
                  <c:v>135.10008193802616</c:v>
                </c:pt>
                <c:pt idx="1000">
                  <c:v>126.220424527465</c:v>
                </c:pt>
                <c:pt idx="1001">
                  <c:v>130.56259220603215</c:v>
                </c:pt>
                <c:pt idx="1002">
                  <c:v>134.69312065525097</c:v>
                </c:pt>
                <c:pt idx="1003">
                  <c:v>152.9380793736043</c:v>
                </c:pt>
                <c:pt idx="1004">
                  <c:v>159.02953908700619</c:v>
                </c:pt>
                <c:pt idx="1005">
                  <c:v>145.73016424927542</c:v>
                </c:pt>
                <c:pt idx="1006">
                  <c:v>111.27389463075441</c:v>
                </c:pt>
                <c:pt idx="1007">
                  <c:v>104.43915587410626</c:v>
                </c:pt>
                <c:pt idx="1008">
                  <c:v>160.67975015923514</c:v>
                </c:pt>
                <c:pt idx="1009">
                  <c:v>54.15827251507497</c:v>
                </c:pt>
                <c:pt idx="1010">
                  <c:v>83.572383906990225</c:v>
                </c:pt>
                <c:pt idx="1011">
                  <c:v>73.876812835590357</c:v>
                </c:pt>
                <c:pt idx="1012">
                  <c:v>69.022007496992117</c:v>
                </c:pt>
                <c:pt idx="1013">
                  <c:v>71.396102591581581</c:v>
                </c:pt>
                <c:pt idx="1014">
                  <c:v>73.654521893448916</c:v>
                </c:pt>
                <c:pt idx="1015">
                  <c:v>83.634925304129553</c:v>
                </c:pt>
                <c:pt idx="1016">
                  <c:v>86.962599338457323</c:v>
                </c:pt>
                <c:pt idx="1017">
                  <c:v>79.688875188415523</c:v>
                </c:pt>
                <c:pt idx="1018">
                  <c:v>60.848277871641756</c:v>
                </c:pt>
                <c:pt idx="1019">
                  <c:v>57.110377648034586</c:v>
                </c:pt>
                <c:pt idx="1020">
                  <c:v>103.20760622053791</c:v>
                </c:pt>
                <c:pt idx="1021">
                  <c:v>44.393735119401782</c:v>
                </c:pt>
                <c:pt idx="1022">
                  <c:v>68.502382232580771</c:v>
                </c:pt>
                <c:pt idx="1023">
                  <c:v>60.553601511780045</c:v>
                </c:pt>
                <c:pt idx="1024">
                  <c:v>56.573647593557872</c:v>
                </c:pt>
                <c:pt idx="1025">
                  <c:v>58.522334726835652</c:v>
                </c:pt>
                <c:pt idx="1026">
                  <c:v>60.370939026821844</c:v>
                </c:pt>
                <c:pt idx="1027">
                  <c:v>68.552057246754018</c:v>
                </c:pt>
                <c:pt idx="1028">
                  <c:v>71.28131651573969</c:v>
                </c:pt>
                <c:pt idx="1029">
                  <c:v>65.318688132651786</c:v>
                </c:pt>
                <c:pt idx="1030">
                  <c:v>49.874391889400272</c:v>
                </c:pt>
                <c:pt idx="1031">
                  <c:v>46.81281866248311</c:v>
                </c:pt>
                <c:pt idx="1032">
                  <c:v>73.421333799521904</c:v>
                </c:pt>
                <c:pt idx="1033">
                  <c:v>25.621966498492636</c:v>
                </c:pt>
                <c:pt idx="1034">
                  <c:v>39.537894097095929</c:v>
                </c:pt>
                <c:pt idx="1035">
                  <c:v>34.950431388794925</c:v>
                </c:pt>
                <c:pt idx="1036">
                  <c:v>32.654699718195403</c:v>
                </c:pt>
                <c:pt idx="1037">
                  <c:v>33.776583554353941</c:v>
                </c:pt>
                <c:pt idx="1038">
                  <c:v>34.844734586735662</c:v>
                </c:pt>
                <c:pt idx="1039">
                  <c:v>39.566395423416623</c:v>
                </c:pt>
                <c:pt idx="1040">
                  <c:v>41.139789437222326</c:v>
                </c:pt>
                <c:pt idx="1041">
                  <c:v>37.701354533683748</c:v>
                </c:pt>
                <c:pt idx="1042">
                  <c:v>28.786264870140297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0A-41E5-BE44-94F56CC87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791167"/>
        <c:axId val="1226780767"/>
      </c:scatterChart>
      <c:scatterChart>
        <c:scatterStyle val="smoothMarker"/>
        <c:varyColors val="0"/>
        <c:ser>
          <c:idx val="2"/>
          <c:order val="2"/>
          <c:tx>
            <c:v>production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production_data!$A$2:$A$89</c:f>
              <c:numCache>
                <c:formatCode>m/d/yyyy</c:formatCode>
                <c:ptCount val="88"/>
                <c:pt idx="0">
                  <c:v>4383</c:v>
                </c:pt>
                <c:pt idx="1">
                  <c:v>4749</c:v>
                </c:pt>
                <c:pt idx="2">
                  <c:v>5114</c:v>
                </c:pt>
                <c:pt idx="3">
                  <c:v>5479</c:v>
                </c:pt>
                <c:pt idx="4">
                  <c:v>5844</c:v>
                </c:pt>
                <c:pt idx="5">
                  <c:v>6210</c:v>
                </c:pt>
                <c:pt idx="6">
                  <c:v>6575</c:v>
                </c:pt>
                <c:pt idx="7">
                  <c:v>6940</c:v>
                </c:pt>
                <c:pt idx="8">
                  <c:v>7305</c:v>
                </c:pt>
                <c:pt idx="9">
                  <c:v>7671</c:v>
                </c:pt>
                <c:pt idx="10">
                  <c:v>8036</c:v>
                </c:pt>
                <c:pt idx="11">
                  <c:v>8401</c:v>
                </c:pt>
                <c:pt idx="12">
                  <c:v>8766</c:v>
                </c:pt>
                <c:pt idx="13">
                  <c:v>9132</c:v>
                </c:pt>
                <c:pt idx="14">
                  <c:v>9497</c:v>
                </c:pt>
                <c:pt idx="15">
                  <c:v>9862</c:v>
                </c:pt>
                <c:pt idx="16">
                  <c:v>10227</c:v>
                </c:pt>
                <c:pt idx="17">
                  <c:v>10593</c:v>
                </c:pt>
                <c:pt idx="18">
                  <c:v>10958</c:v>
                </c:pt>
                <c:pt idx="19">
                  <c:v>11323</c:v>
                </c:pt>
                <c:pt idx="20">
                  <c:v>11688</c:v>
                </c:pt>
                <c:pt idx="21">
                  <c:v>12054</c:v>
                </c:pt>
                <c:pt idx="22">
                  <c:v>12419</c:v>
                </c:pt>
                <c:pt idx="23">
                  <c:v>12784</c:v>
                </c:pt>
                <c:pt idx="24">
                  <c:v>13149</c:v>
                </c:pt>
                <c:pt idx="25">
                  <c:v>13515</c:v>
                </c:pt>
                <c:pt idx="26">
                  <c:v>13880</c:v>
                </c:pt>
                <c:pt idx="27">
                  <c:v>14245</c:v>
                </c:pt>
                <c:pt idx="28">
                  <c:v>14610</c:v>
                </c:pt>
                <c:pt idx="29">
                  <c:v>14976</c:v>
                </c:pt>
                <c:pt idx="30">
                  <c:v>15341</c:v>
                </c:pt>
                <c:pt idx="31">
                  <c:v>15706</c:v>
                </c:pt>
                <c:pt idx="32">
                  <c:v>16071</c:v>
                </c:pt>
                <c:pt idx="33">
                  <c:v>16437</c:v>
                </c:pt>
                <c:pt idx="34">
                  <c:v>16802</c:v>
                </c:pt>
                <c:pt idx="35">
                  <c:v>17167</c:v>
                </c:pt>
                <c:pt idx="36">
                  <c:v>17532</c:v>
                </c:pt>
                <c:pt idx="37">
                  <c:v>17898</c:v>
                </c:pt>
                <c:pt idx="38">
                  <c:v>18263</c:v>
                </c:pt>
                <c:pt idx="39">
                  <c:v>18628</c:v>
                </c:pt>
                <c:pt idx="40">
                  <c:v>18993</c:v>
                </c:pt>
                <c:pt idx="41">
                  <c:v>19359</c:v>
                </c:pt>
                <c:pt idx="42">
                  <c:v>19724</c:v>
                </c:pt>
                <c:pt idx="43">
                  <c:v>20089</c:v>
                </c:pt>
                <c:pt idx="44">
                  <c:v>20454</c:v>
                </c:pt>
                <c:pt idx="45">
                  <c:v>20820</c:v>
                </c:pt>
                <c:pt idx="46">
                  <c:v>21185</c:v>
                </c:pt>
                <c:pt idx="47">
                  <c:v>21550</c:v>
                </c:pt>
                <c:pt idx="48">
                  <c:v>21915</c:v>
                </c:pt>
                <c:pt idx="49">
                  <c:v>22281</c:v>
                </c:pt>
                <c:pt idx="50">
                  <c:v>22646</c:v>
                </c:pt>
                <c:pt idx="51">
                  <c:v>23011</c:v>
                </c:pt>
                <c:pt idx="52">
                  <c:v>23376</c:v>
                </c:pt>
                <c:pt idx="53">
                  <c:v>23742</c:v>
                </c:pt>
                <c:pt idx="54">
                  <c:v>24107</c:v>
                </c:pt>
                <c:pt idx="55">
                  <c:v>24472</c:v>
                </c:pt>
                <c:pt idx="56">
                  <c:v>24837</c:v>
                </c:pt>
                <c:pt idx="57">
                  <c:v>25203</c:v>
                </c:pt>
                <c:pt idx="58">
                  <c:v>25568</c:v>
                </c:pt>
                <c:pt idx="59">
                  <c:v>25933</c:v>
                </c:pt>
                <c:pt idx="60">
                  <c:v>26298</c:v>
                </c:pt>
                <c:pt idx="61">
                  <c:v>26664</c:v>
                </c:pt>
                <c:pt idx="62">
                  <c:v>27029</c:v>
                </c:pt>
                <c:pt idx="63">
                  <c:v>27394</c:v>
                </c:pt>
                <c:pt idx="64">
                  <c:v>27759</c:v>
                </c:pt>
                <c:pt idx="65">
                  <c:v>28125</c:v>
                </c:pt>
                <c:pt idx="66">
                  <c:v>28490</c:v>
                </c:pt>
                <c:pt idx="67">
                  <c:v>28855</c:v>
                </c:pt>
                <c:pt idx="68">
                  <c:v>29220</c:v>
                </c:pt>
                <c:pt idx="69">
                  <c:v>29586</c:v>
                </c:pt>
                <c:pt idx="70">
                  <c:v>29951</c:v>
                </c:pt>
                <c:pt idx="71">
                  <c:v>30316</c:v>
                </c:pt>
                <c:pt idx="72">
                  <c:v>30681</c:v>
                </c:pt>
                <c:pt idx="73">
                  <c:v>31047</c:v>
                </c:pt>
                <c:pt idx="74">
                  <c:v>31412</c:v>
                </c:pt>
                <c:pt idx="75">
                  <c:v>31777</c:v>
                </c:pt>
                <c:pt idx="76">
                  <c:v>32142</c:v>
                </c:pt>
                <c:pt idx="77">
                  <c:v>32508</c:v>
                </c:pt>
                <c:pt idx="78">
                  <c:v>32873</c:v>
                </c:pt>
                <c:pt idx="79">
                  <c:v>33238</c:v>
                </c:pt>
                <c:pt idx="80">
                  <c:v>33603</c:v>
                </c:pt>
                <c:pt idx="81">
                  <c:v>33969</c:v>
                </c:pt>
                <c:pt idx="82">
                  <c:v>34334</c:v>
                </c:pt>
                <c:pt idx="83">
                  <c:v>34699</c:v>
                </c:pt>
                <c:pt idx="84">
                  <c:v>35064</c:v>
                </c:pt>
                <c:pt idx="85">
                  <c:v>35430</c:v>
                </c:pt>
                <c:pt idx="86">
                  <c:v>35795</c:v>
                </c:pt>
                <c:pt idx="87">
                  <c:v>36160</c:v>
                </c:pt>
              </c:numCache>
            </c:numRef>
          </c:xVal>
          <c:yVal>
            <c:numRef>
              <c:f>production_data!$F$2:$F$89</c:f>
              <c:numCache>
                <c:formatCode>General</c:formatCode>
                <c:ptCount val="88"/>
                <c:pt idx="0">
                  <c:v>0</c:v>
                </c:pt>
                <c:pt idx="1">
                  <c:v>177000</c:v>
                </c:pt>
                <c:pt idx="2">
                  <c:v>361000</c:v>
                </c:pt>
                <c:pt idx="3">
                  <c:v>276000</c:v>
                </c:pt>
                <c:pt idx="4">
                  <c:v>247000</c:v>
                </c:pt>
                <c:pt idx="5">
                  <c:v>337000</c:v>
                </c:pt>
                <c:pt idx="6">
                  <c:v>316000</c:v>
                </c:pt>
                <c:pt idx="7">
                  <c:v>282000</c:v>
                </c:pt>
                <c:pt idx="8">
                  <c:v>53000</c:v>
                </c:pt>
                <c:pt idx="9">
                  <c:v>109000</c:v>
                </c:pt>
                <c:pt idx="10">
                  <c:v>252000</c:v>
                </c:pt>
                <c:pt idx="11">
                  <c:v>415000</c:v>
                </c:pt>
                <c:pt idx="12">
                  <c:v>282000</c:v>
                </c:pt>
                <c:pt idx="13">
                  <c:v>494000</c:v>
                </c:pt>
                <c:pt idx="14">
                  <c:v>518000</c:v>
                </c:pt>
                <c:pt idx="15">
                  <c:v>625000</c:v>
                </c:pt>
                <c:pt idx="16">
                  <c:v>743000</c:v>
                </c:pt>
                <c:pt idx="17">
                  <c:v>798000</c:v>
                </c:pt>
                <c:pt idx="18">
                  <c:v>856000</c:v>
                </c:pt>
                <c:pt idx="19">
                  <c:v>693000</c:v>
                </c:pt>
                <c:pt idx="20">
                  <c:v>619000</c:v>
                </c:pt>
                <c:pt idx="21">
                  <c:v>580000</c:v>
                </c:pt>
                <c:pt idx="22">
                  <c:v>526000</c:v>
                </c:pt>
                <c:pt idx="23">
                  <c:v>571000</c:v>
                </c:pt>
                <c:pt idx="24">
                  <c:v>515000</c:v>
                </c:pt>
                <c:pt idx="25">
                  <c:v>583000</c:v>
                </c:pt>
                <c:pt idx="26">
                  <c:v>734000</c:v>
                </c:pt>
                <c:pt idx="27">
                  <c:v>393000</c:v>
                </c:pt>
                <c:pt idx="28">
                  <c:v>501000</c:v>
                </c:pt>
                <c:pt idx="29">
                  <c:v>233000</c:v>
                </c:pt>
                <c:pt idx="30">
                  <c:v>356000</c:v>
                </c:pt>
                <c:pt idx="31">
                  <c:v>437000</c:v>
                </c:pt>
                <c:pt idx="32">
                  <c:v>631000</c:v>
                </c:pt>
                <c:pt idx="33">
                  <c:v>365000</c:v>
                </c:pt>
                <c:pt idx="34">
                  <c:v>31000</c:v>
                </c:pt>
                <c:pt idx="35">
                  <c:v>473000</c:v>
                </c:pt>
                <c:pt idx="36">
                  <c:v>551000</c:v>
                </c:pt>
                <c:pt idx="37">
                  <c:v>709000</c:v>
                </c:pt>
                <c:pt idx="38">
                  <c:v>695000</c:v>
                </c:pt>
                <c:pt idx="39">
                  <c:v>744000</c:v>
                </c:pt>
                <c:pt idx="40">
                  <c:v>904000</c:v>
                </c:pt>
                <c:pt idx="41">
                  <c:v>895000</c:v>
                </c:pt>
                <c:pt idx="42">
                  <c:v>781000</c:v>
                </c:pt>
                <c:pt idx="43">
                  <c:v>774000</c:v>
                </c:pt>
                <c:pt idx="44">
                  <c:v>822000</c:v>
                </c:pt>
                <c:pt idx="45">
                  <c:v>975000</c:v>
                </c:pt>
                <c:pt idx="46">
                  <c:v>1029000</c:v>
                </c:pt>
                <c:pt idx="47">
                  <c:v>985000</c:v>
                </c:pt>
                <c:pt idx="48">
                  <c:v>1055000</c:v>
                </c:pt>
                <c:pt idx="49">
                  <c:v>1166000</c:v>
                </c:pt>
                <c:pt idx="50">
                  <c:v>1196000</c:v>
                </c:pt>
                <c:pt idx="51">
                  <c:v>1183000</c:v>
                </c:pt>
                <c:pt idx="52">
                  <c:v>1125000</c:v>
                </c:pt>
                <c:pt idx="53">
                  <c:v>1257000</c:v>
                </c:pt>
                <c:pt idx="54">
                  <c:v>1195000</c:v>
                </c:pt>
                <c:pt idx="55">
                  <c:v>1210000</c:v>
                </c:pt>
                <c:pt idx="56">
                  <c:v>1221000</c:v>
                </c:pt>
                <c:pt idx="57">
                  <c:v>1339000</c:v>
                </c:pt>
                <c:pt idx="58">
                  <c:v>1550000</c:v>
                </c:pt>
                <c:pt idx="59">
                  <c:v>1568000</c:v>
                </c:pt>
                <c:pt idx="60">
                  <c:v>1410000</c:v>
                </c:pt>
                <c:pt idx="61">
                  <c:v>1488000</c:v>
                </c:pt>
                <c:pt idx="62">
                  <c:v>1719000</c:v>
                </c:pt>
                <c:pt idx="63">
                  <c:v>1783000</c:v>
                </c:pt>
                <c:pt idx="64">
                  <c:v>1344000</c:v>
                </c:pt>
                <c:pt idx="65">
                  <c:v>1210000</c:v>
                </c:pt>
                <c:pt idx="66">
                  <c:v>1064000</c:v>
                </c:pt>
                <c:pt idx="67">
                  <c:v>1305000</c:v>
                </c:pt>
                <c:pt idx="68">
                  <c:v>1465000</c:v>
                </c:pt>
                <c:pt idx="69">
                  <c:v>1457000</c:v>
                </c:pt>
                <c:pt idx="70">
                  <c:v>1322000</c:v>
                </c:pt>
                <c:pt idx="71">
                  <c:v>1172000</c:v>
                </c:pt>
                <c:pt idx="72">
                  <c:v>969000</c:v>
                </c:pt>
                <c:pt idx="73">
                  <c:v>1251000</c:v>
                </c:pt>
                <c:pt idx="74">
                  <c:v>1483000</c:v>
                </c:pt>
                <c:pt idx="75">
                  <c:v>1250000</c:v>
                </c:pt>
                <c:pt idx="76">
                  <c:v>1080000</c:v>
                </c:pt>
                <c:pt idx="77">
                  <c:v>1311000</c:v>
                </c:pt>
                <c:pt idx="78">
                  <c:v>1320000</c:v>
                </c:pt>
                <c:pt idx="79">
                  <c:v>1260000</c:v>
                </c:pt>
                <c:pt idx="80">
                  <c:v>1150000</c:v>
                </c:pt>
                <c:pt idx="81">
                  <c:v>968000</c:v>
                </c:pt>
                <c:pt idx="82">
                  <c:v>1214000</c:v>
                </c:pt>
                <c:pt idx="83">
                  <c:v>1316000</c:v>
                </c:pt>
                <c:pt idx="84">
                  <c:v>1145000</c:v>
                </c:pt>
                <c:pt idx="85">
                  <c:v>1168000</c:v>
                </c:pt>
                <c:pt idx="86">
                  <c:v>874000</c:v>
                </c:pt>
                <c:pt idx="87">
                  <c:v>676000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70A-41E5-BE44-94F56CC87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779935"/>
        <c:axId val="122677910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conc</c:v>
                </c:tx>
                <c:spPr>
                  <a:ln w="19050" cap="rnd">
                    <a:solidFill>
                      <a:srgbClr val="FF0000">
                        <a:alpha val="25000"/>
                      </a:srgb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results_inspyro!$A$2:$A$1044</c15:sqref>
                        </c15:formulaRef>
                      </c:ext>
                    </c:extLst>
                    <c:numCache>
                      <c:formatCode>m/d/yyyy</c:formatCode>
                      <c:ptCount val="1043"/>
                      <c:pt idx="0">
                        <c:v>4019</c:v>
                      </c:pt>
                      <c:pt idx="1">
                        <c:v>4050</c:v>
                      </c:pt>
                      <c:pt idx="2">
                        <c:v>4078</c:v>
                      </c:pt>
                      <c:pt idx="3">
                        <c:v>4109</c:v>
                      </c:pt>
                      <c:pt idx="4">
                        <c:v>4139</c:v>
                      </c:pt>
                      <c:pt idx="5">
                        <c:v>4170</c:v>
                      </c:pt>
                      <c:pt idx="6">
                        <c:v>4200</c:v>
                      </c:pt>
                      <c:pt idx="7">
                        <c:v>4231</c:v>
                      </c:pt>
                      <c:pt idx="8">
                        <c:v>4262</c:v>
                      </c:pt>
                      <c:pt idx="9">
                        <c:v>4292</c:v>
                      </c:pt>
                      <c:pt idx="10">
                        <c:v>4323</c:v>
                      </c:pt>
                      <c:pt idx="11">
                        <c:v>4353</c:v>
                      </c:pt>
                      <c:pt idx="12">
                        <c:v>4384</c:v>
                      </c:pt>
                      <c:pt idx="13">
                        <c:v>4415</c:v>
                      </c:pt>
                      <c:pt idx="14">
                        <c:v>4444</c:v>
                      </c:pt>
                      <c:pt idx="15">
                        <c:v>4475</c:v>
                      </c:pt>
                      <c:pt idx="16">
                        <c:v>4505</c:v>
                      </c:pt>
                      <c:pt idx="17">
                        <c:v>4536</c:v>
                      </c:pt>
                      <c:pt idx="18">
                        <c:v>4566</c:v>
                      </c:pt>
                      <c:pt idx="19">
                        <c:v>4597</c:v>
                      </c:pt>
                      <c:pt idx="20">
                        <c:v>4628</c:v>
                      </c:pt>
                      <c:pt idx="21">
                        <c:v>4658</c:v>
                      </c:pt>
                      <c:pt idx="22">
                        <c:v>4689</c:v>
                      </c:pt>
                      <c:pt idx="23">
                        <c:v>4719</c:v>
                      </c:pt>
                      <c:pt idx="24">
                        <c:v>4750</c:v>
                      </c:pt>
                      <c:pt idx="25">
                        <c:v>4781</c:v>
                      </c:pt>
                      <c:pt idx="26">
                        <c:v>4809</c:v>
                      </c:pt>
                      <c:pt idx="27">
                        <c:v>4840</c:v>
                      </c:pt>
                      <c:pt idx="28">
                        <c:v>4870</c:v>
                      </c:pt>
                      <c:pt idx="29">
                        <c:v>4901</c:v>
                      </c:pt>
                      <c:pt idx="30">
                        <c:v>4931</c:v>
                      </c:pt>
                      <c:pt idx="31">
                        <c:v>4962</c:v>
                      </c:pt>
                      <c:pt idx="32">
                        <c:v>4993</c:v>
                      </c:pt>
                      <c:pt idx="33">
                        <c:v>5023</c:v>
                      </c:pt>
                      <c:pt idx="34">
                        <c:v>5054</c:v>
                      </c:pt>
                      <c:pt idx="35">
                        <c:v>5084</c:v>
                      </c:pt>
                      <c:pt idx="36">
                        <c:v>5115</c:v>
                      </c:pt>
                      <c:pt idx="37">
                        <c:v>5146</c:v>
                      </c:pt>
                      <c:pt idx="38">
                        <c:v>5174</c:v>
                      </c:pt>
                      <c:pt idx="39">
                        <c:v>5205</c:v>
                      </c:pt>
                      <c:pt idx="40">
                        <c:v>5235</c:v>
                      </c:pt>
                      <c:pt idx="41">
                        <c:v>5266</c:v>
                      </c:pt>
                      <c:pt idx="42">
                        <c:v>5296</c:v>
                      </c:pt>
                      <c:pt idx="43">
                        <c:v>5327</c:v>
                      </c:pt>
                      <c:pt idx="44">
                        <c:v>5358</c:v>
                      </c:pt>
                      <c:pt idx="45">
                        <c:v>5388</c:v>
                      </c:pt>
                      <c:pt idx="46">
                        <c:v>5419</c:v>
                      </c:pt>
                      <c:pt idx="47">
                        <c:v>5449</c:v>
                      </c:pt>
                      <c:pt idx="48">
                        <c:v>5480</c:v>
                      </c:pt>
                      <c:pt idx="49">
                        <c:v>5511</c:v>
                      </c:pt>
                      <c:pt idx="50">
                        <c:v>5539</c:v>
                      </c:pt>
                      <c:pt idx="51">
                        <c:v>5570</c:v>
                      </c:pt>
                      <c:pt idx="52">
                        <c:v>5600</c:v>
                      </c:pt>
                      <c:pt idx="53">
                        <c:v>5631</c:v>
                      </c:pt>
                      <c:pt idx="54">
                        <c:v>5661</c:v>
                      </c:pt>
                      <c:pt idx="55">
                        <c:v>5692</c:v>
                      </c:pt>
                      <c:pt idx="56">
                        <c:v>5723</c:v>
                      </c:pt>
                      <c:pt idx="57">
                        <c:v>5753</c:v>
                      </c:pt>
                      <c:pt idx="58">
                        <c:v>5784</c:v>
                      </c:pt>
                      <c:pt idx="59">
                        <c:v>5814</c:v>
                      </c:pt>
                      <c:pt idx="60">
                        <c:v>5845</c:v>
                      </c:pt>
                      <c:pt idx="61">
                        <c:v>5876</c:v>
                      </c:pt>
                      <c:pt idx="62">
                        <c:v>5905</c:v>
                      </c:pt>
                      <c:pt idx="63">
                        <c:v>5936</c:v>
                      </c:pt>
                      <c:pt idx="64">
                        <c:v>5966</c:v>
                      </c:pt>
                      <c:pt idx="65">
                        <c:v>5997</c:v>
                      </c:pt>
                      <c:pt idx="66">
                        <c:v>6027</c:v>
                      </c:pt>
                      <c:pt idx="67">
                        <c:v>6058</c:v>
                      </c:pt>
                      <c:pt idx="68">
                        <c:v>6089</c:v>
                      </c:pt>
                      <c:pt idx="69">
                        <c:v>6119</c:v>
                      </c:pt>
                      <c:pt idx="70">
                        <c:v>6150</c:v>
                      </c:pt>
                      <c:pt idx="71">
                        <c:v>6180</c:v>
                      </c:pt>
                      <c:pt idx="72">
                        <c:v>6211</c:v>
                      </c:pt>
                      <c:pt idx="73">
                        <c:v>6242</c:v>
                      </c:pt>
                      <c:pt idx="74">
                        <c:v>6270</c:v>
                      </c:pt>
                      <c:pt idx="75">
                        <c:v>6301</c:v>
                      </c:pt>
                      <c:pt idx="76">
                        <c:v>6331</c:v>
                      </c:pt>
                      <c:pt idx="77">
                        <c:v>6362</c:v>
                      </c:pt>
                      <c:pt idx="78">
                        <c:v>6392</c:v>
                      </c:pt>
                      <c:pt idx="79">
                        <c:v>6423</c:v>
                      </c:pt>
                      <c:pt idx="80">
                        <c:v>6454</c:v>
                      </c:pt>
                      <c:pt idx="81">
                        <c:v>6484</c:v>
                      </c:pt>
                      <c:pt idx="82">
                        <c:v>6515</c:v>
                      </c:pt>
                      <c:pt idx="83">
                        <c:v>6545</c:v>
                      </c:pt>
                      <c:pt idx="84">
                        <c:v>6576</c:v>
                      </c:pt>
                      <c:pt idx="85">
                        <c:v>6607</c:v>
                      </c:pt>
                      <c:pt idx="86">
                        <c:v>6635</c:v>
                      </c:pt>
                      <c:pt idx="87">
                        <c:v>6666</c:v>
                      </c:pt>
                      <c:pt idx="88">
                        <c:v>6696</c:v>
                      </c:pt>
                      <c:pt idx="89">
                        <c:v>6727</c:v>
                      </c:pt>
                      <c:pt idx="90">
                        <c:v>6757</c:v>
                      </c:pt>
                      <c:pt idx="91">
                        <c:v>6788</c:v>
                      </c:pt>
                      <c:pt idx="92">
                        <c:v>6819</c:v>
                      </c:pt>
                      <c:pt idx="93">
                        <c:v>6849</c:v>
                      </c:pt>
                      <c:pt idx="94">
                        <c:v>6880</c:v>
                      </c:pt>
                      <c:pt idx="95">
                        <c:v>6910</c:v>
                      </c:pt>
                      <c:pt idx="96">
                        <c:v>6941</c:v>
                      </c:pt>
                      <c:pt idx="97">
                        <c:v>6972</c:v>
                      </c:pt>
                      <c:pt idx="98">
                        <c:v>7000</c:v>
                      </c:pt>
                      <c:pt idx="99">
                        <c:v>7031</c:v>
                      </c:pt>
                      <c:pt idx="100">
                        <c:v>7061</c:v>
                      </c:pt>
                      <c:pt idx="101">
                        <c:v>7092</c:v>
                      </c:pt>
                      <c:pt idx="102">
                        <c:v>7122</c:v>
                      </c:pt>
                      <c:pt idx="103">
                        <c:v>7153</c:v>
                      </c:pt>
                      <c:pt idx="104">
                        <c:v>7184</c:v>
                      </c:pt>
                      <c:pt idx="105">
                        <c:v>7214</c:v>
                      </c:pt>
                      <c:pt idx="106">
                        <c:v>7245</c:v>
                      </c:pt>
                      <c:pt idx="107">
                        <c:v>7275</c:v>
                      </c:pt>
                      <c:pt idx="108">
                        <c:v>7306</c:v>
                      </c:pt>
                      <c:pt idx="109">
                        <c:v>7337</c:v>
                      </c:pt>
                      <c:pt idx="110">
                        <c:v>7366</c:v>
                      </c:pt>
                      <c:pt idx="111">
                        <c:v>7397</c:v>
                      </c:pt>
                      <c:pt idx="112">
                        <c:v>7427</c:v>
                      </c:pt>
                      <c:pt idx="113">
                        <c:v>7458</c:v>
                      </c:pt>
                      <c:pt idx="114">
                        <c:v>7488</c:v>
                      </c:pt>
                      <c:pt idx="115">
                        <c:v>7519</c:v>
                      </c:pt>
                      <c:pt idx="116">
                        <c:v>7550</c:v>
                      </c:pt>
                      <c:pt idx="117">
                        <c:v>7580</c:v>
                      </c:pt>
                      <c:pt idx="118">
                        <c:v>7611</c:v>
                      </c:pt>
                      <c:pt idx="119">
                        <c:v>7641</c:v>
                      </c:pt>
                      <c:pt idx="120">
                        <c:v>7672</c:v>
                      </c:pt>
                      <c:pt idx="121">
                        <c:v>7703</c:v>
                      </c:pt>
                      <c:pt idx="122">
                        <c:v>7731</c:v>
                      </c:pt>
                      <c:pt idx="123">
                        <c:v>7762</c:v>
                      </c:pt>
                      <c:pt idx="124">
                        <c:v>7792</c:v>
                      </c:pt>
                      <c:pt idx="125">
                        <c:v>7823</c:v>
                      </c:pt>
                      <c:pt idx="126">
                        <c:v>7853</c:v>
                      </c:pt>
                      <c:pt idx="127">
                        <c:v>7884</c:v>
                      </c:pt>
                      <c:pt idx="128">
                        <c:v>7915</c:v>
                      </c:pt>
                      <c:pt idx="129">
                        <c:v>7945</c:v>
                      </c:pt>
                      <c:pt idx="130">
                        <c:v>7976</c:v>
                      </c:pt>
                      <c:pt idx="131">
                        <c:v>8006</c:v>
                      </c:pt>
                      <c:pt idx="132">
                        <c:v>8037</c:v>
                      </c:pt>
                      <c:pt idx="133">
                        <c:v>8068</c:v>
                      </c:pt>
                      <c:pt idx="134">
                        <c:v>8096</c:v>
                      </c:pt>
                      <c:pt idx="135">
                        <c:v>8127</c:v>
                      </c:pt>
                      <c:pt idx="136">
                        <c:v>8157</c:v>
                      </c:pt>
                      <c:pt idx="137">
                        <c:v>8188</c:v>
                      </c:pt>
                      <c:pt idx="138">
                        <c:v>8218</c:v>
                      </c:pt>
                      <c:pt idx="139">
                        <c:v>8249</c:v>
                      </c:pt>
                      <c:pt idx="140">
                        <c:v>8280</c:v>
                      </c:pt>
                      <c:pt idx="141">
                        <c:v>8310</c:v>
                      </c:pt>
                      <c:pt idx="142">
                        <c:v>8341</c:v>
                      </c:pt>
                      <c:pt idx="143">
                        <c:v>8371</c:v>
                      </c:pt>
                      <c:pt idx="144">
                        <c:v>8402</c:v>
                      </c:pt>
                      <c:pt idx="145">
                        <c:v>8433</c:v>
                      </c:pt>
                      <c:pt idx="146">
                        <c:v>8461</c:v>
                      </c:pt>
                      <c:pt idx="147">
                        <c:v>8492</c:v>
                      </c:pt>
                      <c:pt idx="148">
                        <c:v>8522</c:v>
                      </c:pt>
                      <c:pt idx="149">
                        <c:v>8553</c:v>
                      </c:pt>
                      <c:pt idx="150">
                        <c:v>8583</c:v>
                      </c:pt>
                      <c:pt idx="151">
                        <c:v>8614</c:v>
                      </c:pt>
                      <c:pt idx="152">
                        <c:v>8645</c:v>
                      </c:pt>
                      <c:pt idx="153">
                        <c:v>8675</c:v>
                      </c:pt>
                      <c:pt idx="154">
                        <c:v>8706</c:v>
                      </c:pt>
                      <c:pt idx="155">
                        <c:v>8736</c:v>
                      </c:pt>
                      <c:pt idx="156">
                        <c:v>8767</c:v>
                      </c:pt>
                      <c:pt idx="157">
                        <c:v>8798</c:v>
                      </c:pt>
                      <c:pt idx="158">
                        <c:v>8827</c:v>
                      </c:pt>
                      <c:pt idx="159">
                        <c:v>8858</c:v>
                      </c:pt>
                      <c:pt idx="160">
                        <c:v>8888</c:v>
                      </c:pt>
                      <c:pt idx="161">
                        <c:v>8919</c:v>
                      </c:pt>
                      <c:pt idx="162">
                        <c:v>8949</c:v>
                      </c:pt>
                      <c:pt idx="163">
                        <c:v>8980</c:v>
                      </c:pt>
                      <c:pt idx="164">
                        <c:v>9011</c:v>
                      </c:pt>
                      <c:pt idx="165">
                        <c:v>9041</c:v>
                      </c:pt>
                      <c:pt idx="166">
                        <c:v>9072</c:v>
                      </c:pt>
                      <c:pt idx="167">
                        <c:v>9102</c:v>
                      </c:pt>
                      <c:pt idx="168">
                        <c:v>9133</c:v>
                      </c:pt>
                      <c:pt idx="169">
                        <c:v>9164</c:v>
                      </c:pt>
                      <c:pt idx="170">
                        <c:v>9192</c:v>
                      </c:pt>
                      <c:pt idx="171">
                        <c:v>9223</c:v>
                      </c:pt>
                      <c:pt idx="172">
                        <c:v>9253</c:v>
                      </c:pt>
                      <c:pt idx="173">
                        <c:v>9284</c:v>
                      </c:pt>
                      <c:pt idx="174">
                        <c:v>9314</c:v>
                      </c:pt>
                      <c:pt idx="175">
                        <c:v>9345</c:v>
                      </c:pt>
                      <c:pt idx="176">
                        <c:v>9376</c:v>
                      </c:pt>
                      <c:pt idx="177">
                        <c:v>9406</c:v>
                      </c:pt>
                      <c:pt idx="178">
                        <c:v>9437</c:v>
                      </c:pt>
                      <c:pt idx="179">
                        <c:v>9467</c:v>
                      </c:pt>
                      <c:pt idx="180">
                        <c:v>9498</c:v>
                      </c:pt>
                      <c:pt idx="181">
                        <c:v>9529</c:v>
                      </c:pt>
                      <c:pt idx="182">
                        <c:v>9557</c:v>
                      </c:pt>
                      <c:pt idx="183">
                        <c:v>9588</c:v>
                      </c:pt>
                      <c:pt idx="184">
                        <c:v>9618</c:v>
                      </c:pt>
                      <c:pt idx="185">
                        <c:v>9649</c:v>
                      </c:pt>
                      <c:pt idx="186">
                        <c:v>9679</c:v>
                      </c:pt>
                      <c:pt idx="187">
                        <c:v>9710</c:v>
                      </c:pt>
                      <c:pt idx="188">
                        <c:v>9741</c:v>
                      </c:pt>
                      <c:pt idx="189">
                        <c:v>9771</c:v>
                      </c:pt>
                      <c:pt idx="190">
                        <c:v>9802</c:v>
                      </c:pt>
                      <c:pt idx="191">
                        <c:v>9832</c:v>
                      </c:pt>
                      <c:pt idx="192">
                        <c:v>9863</c:v>
                      </c:pt>
                      <c:pt idx="193">
                        <c:v>9894</c:v>
                      </c:pt>
                      <c:pt idx="194">
                        <c:v>9922</c:v>
                      </c:pt>
                      <c:pt idx="195">
                        <c:v>9953</c:v>
                      </c:pt>
                      <c:pt idx="196">
                        <c:v>9983</c:v>
                      </c:pt>
                      <c:pt idx="197">
                        <c:v>10014</c:v>
                      </c:pt>
                      <c:pt idx="198">
                        <c:v>10044</c:v>
                      </c:pt>
                      <c:pt idx="199">
                        <c:v>10075</c:v>
                      </c:pt>
                      <c:pt idx="200">
                        <c:v>10106</c:v>
                      </c:pt>
                      <c:pt idx="201">
                        <c:v>10136</c:v>
                      </c:pt>
                      <c:pt idx="202">
                        <c:v>10167</c:v>
                      </c:pt>
                      <c:pt idx="203">
                        <c:v>10197</c:v>
                      </c:pt>
                      <c:pt idx="204">
                        <c:v>10228</c:v>
                      </c:pt>
                      <c:pt idx="205">
                        <c:v>10259</c:v>
                      </c:pt>
                      <c:pt idx="206">
                        <c:v>10288</c:v>
                      </c:pt>
                      <c:pt idx="207">
                        <c:v>10319</c:v>
                      </c:pt>
                      <c:pt idx="208">
                        <c:v>10349</c:v>
                      </c:pt>
                      <c:pt idx="209">
                        <c:v>10380</c:v>
                      </c:pt>
                      <c:pt idx="210">
                        <c:v>10410</c:v>
                      </c:pt>
                      <c:pt idx="211">
                        <c:v>10441</c:v>
                      </c:pt>
                      <c:pt idx="212">
                        <c:v>10472</c:v>
                      </c:pt>
                      <c:pt idx="213">
                        <c:v>10502</c:v>
                      </c:pt>
                      <c:pt idx="214">
                        <c:v>10533</c:v>
                      </c:pt>
                      <c:pt idx="215">
                        <c:v>10563</c:v>
                      </c:pt>
                      <c:pt idx="216">
                        <c:v>10594</c:v>
                      </c:pt>
                      <c:pt idx="217">
                        <c:v>10625</c:v>
                      </c:pt>
                      <c:pt idx="218">
                        <c:v>10653</c:v>
                      </c:pt>
                      <c:pt idx="219">
                        <c:v>10684</c:v>
                      </c:pt>
                      <c:pt idx="220">
                        <c:v>10714</c:v>
                      </c:pt>
                      <c:pt idx="221">
                        <c:v>10745</c:v>
                      </c:pt>
                      <c:pt idx="222">
                        <c:v>10775</c:v>
                      </c:pt>
                      <c:pt idx="223">
                        <c:v>10806</c:v>
                      </c:pt>
                      <c:pt idx="224">
                        <c:v>10837</c:v>
                      </c:pt>
                      <c:pt idx="225">
                        <c:v>10867</c:v>
                      </c:pt>
                      <c:pt idx="226">
                        <c:v>10898</c:v>
                      </c:pt>
                      <c:pt idx="227">
                        <c:v>10928</c:v>
                      </c:pt>
                      <c:pt idx="228">
                        <c:v>10959</c:v>
                      </c:pt>
                      <c:pt idx="229">
                        <c:v>10990</c:v>
                      </c:pt>
                      <c:pt idx="230">
                        <c:v>11018</c:v>
                      </c:pt>
                      <c:pt idx="231">
                        <c:v>11049</c:v>
                      </c:pt>
                      <c:pt idx="232">
                        <c:v>11079</c:v>
                      </c:pt>
                      <c:pt idx="233">
                        <c:v>11110</c:v>
                      </c:pt>
                      <c:pt idx="234">
                        <c:v>11140</c:v>
                      </c:pt>
                      <c:pt idx="235">
                        <c:v>11171</c:v>
                      </c:pt>
                      <c:pt idx="236">
                        <c:v>11202</c:v>
                      </c:pt>
                      <c:pt idx="237">
                        <c:v>11232</c:v>
                      </c:pt>
                      <c:pt idx="238">
                        <c:v>11263</c:v>
                      </c:pt>
                      <c:pt idx="239">
                        <c:v>11293</c:v>
                      </c:pt>
                      <c:pt idx="240">
                        <c:v>11324</c:v>
                      </c:pt>
                      <c:pt idx="241">
                        <c:v>11355</c:v>
                      </c:pt>
                      <c:pt idx="242">
                        <c:v>11383</c:v>
                      </c:pt>
                      <c:pt idx="243">
                        <c:v>11414</c:v>
                      </c:pt>
                      <c:pt idx="244">
                        <c:v>11444</c:v>
                      </c:pt>
                      <c:pt idx="245">
                        <c:v>11475</c:v>
                      </c:pt>
                      <c:pt idx="246">
                        <c:v>11505</c:v>
                      </c:pt>
                      <c:pt idx="247">
                        <c:v>11536</c:v>
                      </c:pt>
                      <c:pt idx="248">
                        <c:v>11567</c:v>
                      </c:pt>
                      <c:pt idx="249">
                        <c:v>11597</c:v>
                      </c:pt>
                      <c:pt idx="250">
                        <c:v>11628</c:v>
                      </c:pt>
                      <c:pt idx="251">
                        <c:v>11658</c:v>
                      </c:pt>
                      <c:pt idx="252">
                        <c:v>11689</c:v>
                      </c:pt>
                      <c:pt idx="253">
                        <c:v>11720</c:v>
                      </c:pt>
                      <c:pt idx="254">
                        <c:v>11749</c:v>
                      </c:pt>
                      <c:pt idx="255">
                        <c:v>11780</c:v>
                      </c:pt>
                      <c:pt idx="256">
                        <c:v>11810</c:v>
                      </c:pt>
                      <c:pt idx="257">
                        <c:v>11841</c:v>
                      </c:pt>
                      <c:pt idx="258">
                        <c:v>11871</c:v>
                      </c:pt>
                      <c:pt idx="259">
                        <c:v>11902</c:v>
                      </c:pt>
                      <c:pt idx="260">
                        <c:v>11933</c:v>
                      </c:pt>
                      <c:pt idx="261">
                        <c:v>11963</c:v>
                      </c:pt>
                      <c:pt idx="262">
                        <c:v>11994</c:v>
                      </c:pt>
                      <c:pt idx="263">
                        <c:v>12024</c:v>
                      </c:pt>
                      <c:pt idx="264">
                        <c:v>12055</c:v>
                      </c:pt>
                      <c:pt idx="265">
                        <c:v>12086</c:v>
                      </c:pt>
                      <c:pt idx="266">
                        <c:v>12114</c:v>
                      </c:pt>
                      <c:pt idx="267">
                        <c:v>12145</c:v>
                      </c:pt>
                      <c:pt idx="268">
                        <c:v>12175</c:v>
                      </c:pt>
                      <c:pt idx="269">
                        <c:v>12206</c:v>
                      </c:pt>
                      <c:pt idx="270">
                        <c:v>12236</c:v>
                      </c:pt>
                      <c:pt idx="271">
                        <c:v>12267</c:v>
                      </c:pt>
                      <c:pt idx="272">
                        <c:v>12298</c:v>
                      </c:pt>
                      <c:pt idx="273">
                        <c:v>12328</c:v>
                      </c:pt>
                      <c:pt idx="274">
                        <c:v>12359</c:v>
                      </c:pt>
                      <c:pt idx="275">
                        <c:v>12389</c:v>
                      </c:pt>
                      <c:pt idx="276">
                        <c:v>12420</c:v>
                      </c:pt>
                      <c:pt idx="277">
                        <c:v>12451</c:v>
                      </c:pt>
                      <c:pt idx="278">
                        <c:v>12479</c:v>
                      </c:pt>
                      <c:pt idx="279">
                        <c:v>12510</c:v>
                      </c:pt>
                      <c:pt idx="280">
                        <c:v>12540</c:v>
                      </c:pt>
                      <c:pt idx="281">
                        <c:v>12571</c:v>
                      </c:pt>
                      <c:pt idx="282">
                        <c:v>12601</c:v>
                      </c:pt>
                      <c:pt idx="283">
                        <c:v>12632</c:v>
                      </c:pt>
                      <c:pt idx="284">
                        <c:v>12663</c:v>
                      </c:pt>
                      <c:pt idx="285">
                        <c:v>12693</c:v>
                      </c:pt>
                      <c:pt idx="286">
                        <c:v>12724</c:v>
                      </c:pt>
                      <c:pt idx="287">
                        <c:v>12754</c:v>
                      </c:pt>
                      <c:pt idx="288">
                        <c:v>12785</c:v>
                      </c:pt>
                      <c:pt idx="289">
                        <c:v>12816</c:v>
                      </c:pt>
                      <c:pt idx="290">
                        <c:v>12844</c:v>
                      </c:pt>
                      <c:pt idx="291">
                        <c:v>12875</c:v>
                      </c:pt>
                      <c:pt idx="292">
                        <c:v>12905</c:v>
                      </c:pt>
                      <c:pt idx="293">
                        <c:v>12936</c:v>
                      </c:pt>
                      <c:pt idx="294">
                        <c:v>12966</c:v>
                      </c:pt>
                      <c:pt idx="295">
                        <c:v>12997</c:v>
                      </c:pt>
                      <c:pt idx="296">
                        <c:v>13028</c:v>
                      </c:pt>
                      <c:pt idx="297">
                        <c:v>13058</c:v>
                      </c:pt>
                      <c:pt idx="298">
                        <c:v>13089</c:v>
                      </c:pt>
                      <c:pt idx="299">
                        <c:v>13119</c:v>
                      </c:pt>
                      <c:pt idx="300">
                        <c:v>13150</c:v>
                      </c:pt>
                      <c:pt idx="301">
                        <c:v>13181</c:v>
                      </c:pt>
                      <c:pt idx="302">
                        <c:v>13210</c:v>
                      </c:pt>
                      <c:pt idx="303">
                        <c:v>13241</c:v>
                      </c:pt>
                      <c:pt idx="304">
                        <c:v>13271</c:v>
                      </c:pt>
                      <c:pt idx="305">
                        <c:v>13302</c:v>
                      </c:pt>
                      <c:pt idx="306">
                        <c:v>13332</c:v>
                      </c:pt>
                      <c:pt idx="307">
                        <c:v>13363</c:v>
                      </c:pt>
                      <c:pt idx="308">
                        <c:v>13394</c:v>
                      </c:pt>
                      <c:pt idx="309">
                        <c:v>13424</c:v>
                      </c:pt>
                      <c:pt idx="310">
                        <c:v>13455</c:v>
                      </c:pt>
                      <c:pt idx="311">
                        <c:v>13485</c:v>
                      </c:pt>
                      <c:pt idx="312">
                        <c:v>13516</c:v>
                      </c:pt>
                      <c:pt idx="313">
                        <c:v>13547</c:v>
                      </c:pt>
                      <c:pt idx="314">
                        <c:v>13575</c:v>
                      </c:pt>
                      <c:pt idx="315">
                        <c:v>13606</c:v>
                      </c:pt>
                      <c:pt idx="316">
                        <c:v>13636</c:v>
                      </c:pt>
                      <c:pt idx="317">
                        <c:v>13667</c:v>
                      </c:pt>
                      <c:pt idx="318">
                        <c:v>13697</c:v>
                      </c:pt>
                      <c:pt idx="319">
                        <c:v>13728</c:v>
                      </c:pt>
                      <c:pt idx="320">
                        <c:v>13759</c:v>
                      </c:pt>
                      <c:pt idx="321">
                        <c:v>13789</c:v>
                      </c:pt>
                      <c:pt idx="322">
                        <c:v>13820</c:v>
                      </c:pt>
                      <c:pt idx="323">
                        <c:v>13850</c:v>
                      </c:pt>
                      <c:pt idx="324">
                        <c:v>13881</c:v>
                      </c:pt>
                      <c:pt idx="325">
                        <c:v>13912</c:v>
                      </c:pt>
                      <c:pt idx="326">
                        <c:v>13940</c:v>
                      </c:pt>
                      <c:pt idx="327">
                        <c:v>13971</c:v>
                      </c:pt>
                      <c:pt idx="328">
                        <c:v>14001</c:v>
                      </c:pt>
                      <c:pt idx="329">
                        <c:v>14032</c:v>
                      </c:pt>
                      <c:pt idx="330">
                        <c:v>14062</c:v>
                      </c:pt>
                      <c:pt idx="331">
                        <c:v>14093</c:v>
                      </c:pt>
                      <c:pt idx="332">
                        <c:v>14124</c:v>
                      </c:pt>
                      <c:pt idx="333">
                        <c:v>14154</c:v>
                      </c:pt>
                      <c:pt idx="334">
                        <c:v>14185</c:v>
                      </c:pt>
                      <c:pt idx="335">
                        <c:v>14215</c:v>
                      </c:pt>
                      <c:pt idx="336">
                        <c:v>14246</c:v>
                      </c:pt>
                      <c:pt idx="337">
                        <c:v>14277</c:v>
                      </c:pt>
                      <c:pt idx="338">
                        <c:v>14305</c:v>
                      </c:pt>
                      <c:pt idx="339">
                        <c:v>14336</c:v>
                      </c:pt>
                      <c:pt idx="340">
                        <c:v>14366</c:v>
                      </c:pt>
                      <c:pt idx="341">
                        <c:v>14397</c:v>
                      </c:pt>
                      <c:pt idx="342">
                        <c:v>14427</c:v>
                      </c:pt>
                      <c:pt idx="343">
                        <c:v>14458</c:v>
                      </c:pt>
                      <c:pt idx="344">
                        <c:v>14489</c:v>
                      </c:pt>
                      <c:pt idx="345">
                        <c:v>14519</c:v>
                      </c:pt>
                      <c:pt idx="346">
                        <c:v>14550</c:v>
                      </c:pt>
                      <c:pt idx="347">
                        <c:v>14580</c:v>
                      </c:pt>
                      <c:pt idx="348">
                        <c:v>14611</c:v>
                      </c:pt>
                      <c:pt idx="349">
                        <c:v>14642</c:v>
                      </c:pt>
                      <c:pt idx="350">
                        <c:v>14671</c:v>
                      </c:pt>
                      <c:pt idx="351">
                        <c:v>14702</c:v>
                      </c:pt>
                      <c:pt idx="352">
                        <c:v>14732</c:v>
                      </c:pt>
                      <c:pt idx="353">
                        <c:v>14763</c:v>
                      </c:pt>
                      <c:pt idx="354">
                        <c:v>14793</c:v>
                      </c:pt>
                      <c:pt idx="355">
                        <c:v>14824</c:v>
                      </c:pt>
                      <c:pt idx="356">
                        <c:v>14855</c:v>
                      </c:pt>
                      <c:pt idx="357">
                        <c:v>14885</c:v>
                      </c:pt>
                      <c:pt idx="358">
                        <c:v>14916</c:v>
                      </c:pt>
                      <c:pt idx="359">
                        <c:v>14946</c:v>
                      </c:pt>
                      <c:pt idx="360">
                        <c:v>14977</c:v>
                      </c:pt>
                      <c:pt idx="361">
                        <c:v>15008</c:v>
                      </c:pt>
                      <c:pt idx="362">
                        <c:v>15036</c:v>
                      </c:pt>
                      <c:pt idx="363">
                        <c:v>15067</c:v>
                      </c:pt>
                      <c:pt idx="364">
                        <c:v>15097</c:v>
                      </c:pt>
                      <c:pt idx="365">
                        <c:v>15128</c:v>
                      </c:pt>
                      <c:pt idx="366">
                        <c:v>15158</c:v>
                      </c:pt>
                      <c:pt idx="367">
                        <c:v>15189</c:v>
                      </c:pt>
                      <c:pt idx="368">
                        <c:v>15220</c:v>
                      </c:pt>
                      <c:pt idx="369">
                        <c:v>15250</c:v>
                      </c:pt>
                      <c:pt idx="370">
                        <c:v>15281</c:v>
                      </c:pt>
                      <c:pt idx="371">
                        <c:v>15311</c:v>
                      </c:pt>
                      <c:pt idx="372">
                        <c:v>15342</c:v>
                      </c:pt>
                      <c:pt idx="373">
                        <c:v>15373</c:v>
                      </c:pt>
                      <c:pt idx="374">
                        <c:v>15401</c:v>
                      </c:pt>
                      <c:pt idx="375">
                        <c:v>15432</c:v>
                      </c:pt>
                      <c:pt idx="376">
                        <c:v>15462</c:v>
                      </c:pt>
                      <c:pt idx="377">
                        <c:v>15493</c:v>
                      </c:pt>
                      <c:pt idx="378">
                        <c:v>15523</c:v>
                      </c:pt>
                      <c:pt idx="379">
                        <c:v>15554</c:v>
                      </c:pt>
                      <c:pt idx="380">
                        <c:v>15585</c:v>
                      </c:pt>
                      <c:pt idx="381">
                        <c:v>15615</c:v>
                      </c:pt>
                      <c:pt idx="382">
                        <c:v>15646</c:v>
                      </c:pt>
                      <c:pt idx="383">
                        <c:v>15676</c:v>
                      </c:pt>
                      <c:pt idx="384">
                        <c:v>15707</c:v>
                      </c:pt>
                      <c:pt idx="385">
                        <c:v>15738</c:v>
                      </c:pt>
                      <c:pt idx="386">
                        <c:v>15766</c:v>
                      </c:pt>
                      <c:pt idx="387">
                        <c:v>15797</c:v>
                      </c:pt>
                      <c:pt idx="388">
                        <c:v>15827</c:v>
                      </c:pt>
                      <c:pt idx="389">
                        <c:v>15858</c:v>
                      </c:pt>
                      <c:pt idx="390">
                        <c:v>15888</c:v>
                      </c:pt>
                      <c:pt idx="391">
                        <c:v>15919</c:v>
                      </c:pt>
                      <c:pt idx="392">
                        <c:v>15950</c:v>
                      </c:pt>
                      <c:pt idx="393">
                        <c:v>15980</c:v>
                      </c:pt>
                      <c:pt idx="394">
                        <c:v>16011</c:v>
                      </c:pt>
                      <c:pt idx="395">
                        <c:v>16041</c:v>
                      </c:pt>
                      <c:pt idx="396">
                        <c:v>16072</c:v>
                      </c:pt>
                      <c:pt idx="397">
                        <c:v>16103</c:v>
                      </c:pt>
                      <c:pt idx="398">
                        <c:v>16132</c:v>
                      </c:pt>
                      <c:pt idx="399">
                        <c:v>16163</c:v>
                      </c:pt>
                      <c:pt idx="400">
                        <c:v>16193</c:v>
                      </c:pt>
                      <c:pt idx="401">
                        <c:v>16224</c:v>
                      </c:pt>
                      <c:pt idx="402">
                        <c:v>16254</c:v>
                      </c:pt>
                      <c:pt idx="403">
                        <c:v>16285</c:v>
                      </c:pt>
                      <c:pt idx="404">
                        <c:v>16316</c:v>
                      </c:pt>
                      <c:pt idx="405">
                        <c:v>16346</c:v>
                      </c:pt>
                      <c:pt idx="406">
                        <c:v>16377</c:v>
                      </c:pt>
                      <c:pt idx="407">
                        <c:v>16407</c:v>
                      </c:pt>
                      <c:pt idx="408">
                        <c:v>16438</c:v>
                      </c:pt>
                      <c:pt idx="409">
                        <c:v>16469</c:v>
                      </c:pt>
                      <c:pt idx="410">
                        <c:v>16497</c:v>
                      </c:pt>
                      <c:pt idx="411">
                        <c:v>16528</c:v>
                      </c:pt>
                      <c:pt idx="412">
                        <c:v>16558</c:v>
                      </c:pt>
                      <c:pt idx="413">
                        <c:v>16589</c:v>
                      </c:pt>
                      <c:pt idx="414">
                        <c:v>16619</c:v>
                      </c:pt>
                      <c:pt idx="415">
                        <c:v>16650</c:v>
                      </c:pt>
                      <c:pt idx="416">
                        <c:v>16681</c:v>
                      </c:pt>
                      <c:pt idx="417">
                        <c:v>16711</c:v>
                      </c:pt>
                      <c:pt idx="418">
                        <c:v>16742</c:v>
                      </c:pt>
                      <c:pt idx="419">
                        <c:v>16772</c:v>
                      </c:pt>
                      <c:pt idx="420">
                        <c:v>16803</c:v>
                      </c:pt>
                      <c:pt idx="421">
                        <c:v>16834</c:v>
                      </c:pt>
                      <c:pt idx="422">
                        <c:v>16862</c:v>
                      </c:pt>
                      <c:pt idx="423">
                        <c:v>16893</c:v>
                      </c:pt>
                      <c:pt idx="424">
                        <c:v>16923</c:v>
                      </c:pt>
                      <c:pt idx="425">
                        <c:v>16954</c:v>
                      </c:pt>
                      <c:pt idx="426">
                        <c:v>16984</c:v>
                      </c:pt>
                      <c:pt idx="427">
                        <c:v>17015</c:v>
                      </c:pt>
                      <c:pt idx="428">
                        <c:v>17046</c:v>
                      </c:pt>
                      <c:pt idx="429">
                        <c:v>17076</c:v>
                      </c:pt>
                      <c:pt idx="430">
                        <c:v>17107</c:v>
                      </c:pt>
                      <c:pt idx="431">
                        <c:v>17137</c:v>
                      </c:pt>
                      <c:pt idx="432">
                        <c:v>17168</c:v>
                      </c:pt>
                      <c:pt idx="433">
                        <c:v>17199</c:v>
                      </c:pt>
                      <c:pt idx="434">
                        <c:v>17227</c:v>
                      </c:pt>
                      <c:pt idx="435">
                        <c:v>17258</c:v>
                      </c:pt>
                      <c:pt idx="436">
                        <c:v>17288</c:v>
                      </c:pt>
                      <c:pt idx="437">
                        <c:v>17319</c:v>
                      </c:pt>
                      <c:pt idx="438">
                        <c:v>17349</c:v>
                      </c:pt>
                      <c:pt idx="439">
                        <c:v>17380</c:v>
                      </c:pt>
                      <c:pt idx="440">
                        <c:v>17411</c:v>
                      </c:pt>
                      <c:pt idx="441">
                        <c:v>17441</c:v>
                      </c:pt>
                      <c:pt idx="442">
                        <c:v>17472</c:v>
                      </c:pt>
                      <c:pt idx="443">
                        <c:v>17502</c:v>
                      </c:pt>
                      <c:pt idx="444">
                        <c:v>17533</c:v>
                      </c:pt>
                      <c:pt idx="445">
                        <c:v>17564</c:v>
                      </c:pt>
                      <c:pt idx="446">
                        <c:v>17593</c:v>
                      </c:pt>
                      <c:pt idx="447">
                        <c:v>17624</c:v>
                      </c:pt>
                      <c:pt idx="448">
                        <c:v>17654</c:v>
                      </c:pt>
                      <c:pt idx="449">
                        <c:v>17685</c:v>
                      </c:pt>
                      <c:pt idx="450">
                        <c:v>17715</c:v>
                      </c:pt>
                      <c:pt idx="451">
                        <c:v>17746</c:v>
                      </c:pt>
                      <c:pt idx="452">
                        <c:v>17777</c:v>
                      </c:pt>
                      <c:pt idx="453">
                        <c:v>17807</c:v>
                      </c:pt>
                      <c:pt idx="454">
                        <c:v>17838</c:v>
                      </c:pt>
                      <c:pt idx="455">
                        <c:v>17868</c:v>
                      </c:pt>
                      <c:pt idx="456">
                        <c:v>17899</c:v>
                      </c:pt>
                      <c:pt idx="457">
                        <c:v>17930</c:v>
                      </c:pt>
                      <c:pt idx="458">
                        <c:v>17958</c:v>
                      </c:pt>
                      <c:pt idx="459">
                        <c:v>17989</c:v>
                      </c:pt>
                      <c:pt idx="460">
                        <c:v>18019</c:v>
                      </c:pt>
                      <c:pt idx="461">
                        <c:v>18050</c:v>
                      </c:pt>
                      <c:pt idx="462">
                        <c:v>18080</c:v>
                      </c:pt>
                      <c:pt idx="463">
                        <c:v>18111</c:v>
                      </c:pt>
                      <c:pt idx="464">
                        <c:v>18142</c:v>
                      </c:pt>
                      <c:pt idx="465">
                        <c:v>18172</c:v>
                      </c:pt>
                      <c:pt idx="466">
                        <c:v>18203</c:v>
                      </c:pt>
                      <c:pt idx="467">
                        <c:v>18233</c:v>
                      </c:pt>
                      <c:pt idx="468">
                        <c:v>18264</c:v>
                      </c:pt>
                      <c:pt idx="469">
                        <c:v>18295</c:v>
                      </c:pt>
                      <c:pt idx="470">
                        <c:v>18323</c:v>
                      </c:pt>
                      <c:pt idx="471">
                        <c:v>18354</c:v>
                      </c:pt>
                      <c:pt idx="472">
                        <c:v>18384</c:v>
                      </c:pt>
                      <c:pt idx="473">
                        <c:v>18415</c:v>
                      </c:pt>
                      <c:pt idx="474">
                        <c:v>18445</c:v>
                      </c:pt>
                      <c:pt idx="475">
                        <c:v>18476</c:v>
                      </c:pt>
                      <c:pt idx="476">
                        <c:v>18507</c:v>
                      </c:pt>
                      <c:pt idx="477">
                        <c:v>18537</c:v>
                      </c:pt>
                      <c:pt idx="478">
                        <c:v>18568</c:v>
                      </c:pt>
                      <c:pt idx="479">
                        <c:v>18598</c:v>
                      </c:pt>
                      <c:pt idx="480">
                        <c:v>18629</c:v>
                      </c:pt>
                      <c:pt idx="481">
                        <c:v>18660</c:v>
                      </c:pt>
                      <c:pt idx="482">
                        <c:v>18688</c:v>
                      </c:pt>
                      <c:pt idx="483">
                        <c:v>18719</c:v>
                      </c:pt>
                      <c:pt idx="484">
                        <c:v>18749</c:v>
                      </c:pt>
                      <c:pt idx="485">
                        <c:v>18780</c:v>
                      </c:pt>
                      <c:pt idx="486">
                        <c:v>18810</c:v>
                      </c:pt>
                      <c:pt idx="487">
                        <c:v>18841</c:v>
                      </c:pt>
                      <c:pt idx="488">
                        <c:v>18872</c:v>
                      </c:pt>
                      <c:pt idx="489">
                        <c:v>18902</c:v>
                      </c:pt>
                      <c:pt idx="490">
                        <c:v>18933</c:v>
                      </c:pt>
                      <c:pt idx="491">
                        <c:v>18963</c:v>
                      </c:pt>
                      <c:pt idx="492">
                        <c:v>18994</c:v>
                      </c:pt>
                      <c:pt idx="493">
                        <c:v>19025</c:v>
                      </c:pt>
                      <c:pt idx="494">
                        <c:v>19054</c:v>
                      </c:pt>
                      <c:pt idx="495">
                        <c:v>19085</c:v>
                      </c:pt>
                      <c:pt idx="496">
                        <c:v>19115</c:v>
                      </c:pt>
                      <c:pt idx="497">
                        <c:v>19146</c:v>
                      </c:pt>
                      <c:pt idx="498">
                        <c:v>19176</c:v>
                      </c:pt>
                      <c:pt idx="499">
                        <c:v>19207</c:v>
                      </c:pt>
                      <c:pt idx="500">
                        <c:v>19238</c:v>
                      </c:pt>
                      <c:pt idx="501">
                        <c:v>19268</c:v>
                      </c:pt>
                      <c:pt idx="502">
                        <c:v>19299</c:v>
                      </c:pt>
                      <c:pt idx="503">
                        <c:v>19329</c:v>
                      </c:pt>
                      <c:pt idx="504">
                        <c:v>19360</c:v>
                      </c:pt>
                      <c:pt idx="505">
                        <c:v>19391</c:v>
                      </c:pt>
                      <c:pt idx="506">
                        <c:v>19419</c:v>
                      </c:pt>
                      <c:pt idx="507">
                        <c:v>19450</c:v>
                      </c:pt>
                      <c:pt idx="508">
                        <c:v>19480</c:v>
                      </c:pt>
                      <c:pt idx="509">
                        <c:v>19511</c:v>
                      </c:pt>
                      <c:pt idx="510">
                        <c:v>19541</c:v>
                      </c:pt>
                      <c:pt idx="511">
                        <c:v>19572</c:v>
                      </c:pt>
                      <c:pt idx="512">
                        <c:v>19603</c:v>
                      </c:pt>
                      <c:pt idx="513">
                        <c:v>19633</c:v>
                      </c:pt>
                      <c:pt idx="514">
                        <c:v>19664</c:v>
                      </c:pt>
                      <c:pt idx="515">
                        <c:v>19694</c:v>
                      </c:pt>
                      <c:pt idx="516">
                        <c:v>19725</c:v>
                      </c:pt>
                      <c:pt idx="517">
                        <c:v>19756</c:v>
                      </c:pt>
                      <c:pt idx="518">
                        <c:v>19784</c:v>
                      </c:pt>
                      <c:pt idx="519">
                        <c:v>19815</c:v>
                      </c:pt>
                      <c:pt idx="520">
                        <c:v>19845</c:v>
                      </c:pt>
                      <c:pt idx="521">
                        <c:v>19876</c:v>
                      </c:pt>
                      <c:pt idx="522">
                        <c:v>19906</c:v>
                      </c:pt>
                      <c:pt idx="523">
                        <c:v>19937</c:v>
                      </c:pt>
                      <c:pt idx="524">
                        <c:v>19968</c:v>
                      </c:pt>
                      <c:pt idx="525">
                        <c:v>19998</c:v>
                      </c:pt>
                      <c:pt idx="526">
                        <c:v>20029</c:v>
                      </c:pt>
                      <c:pt idx="527">
                        <c:v>20059</c:v>
                      </c:pt>
                      <c:pt idx="528">
                        <c:v>20090</c:v>
                      </c:pt>
                      <c:pt idx="529">
                        <c:v>20121</c:v>
                      </c:pt>
                      <c:pt idx="530">
                        <c:v>20149</c:v>
                      </c:pt>
                      <c:pt idx="531">
                        <c:v>20180</c:v>
                      </c:pt>
                      <c:pt idx="532">
                        <c:v>20210</c:v>
                      </c:pt>
                      <c:pt idx="533">
                        <c:v>20241</c:v>
                      </c:pt>
                      <c:pt idx="534">
                        <c:v>20271</c:v>
                      </c:pt>
                      <c:pt idx="535">
                        <c:v>20302</c:v>
                      </c:pt>
                      <c:pt idx="536">
                        <c:v>20333</c:v>
                      </c:pt>
                      <c:pt idx="537">
                        <c:v>20363</c:v>
                      </c:pt>
                      <c:pt idx="538">
                        <c:v>20394</c:v>
                      </c:pt>
                      <c:pt idx="539">
                        <c:v>20424</c:v>
                      </c:pt>
                      <c:pt idx="540">
                        <c:v>20455</c:v>
                      </c:pt>
                      <c:pt idx="541">
                        <c:v>20486</c:v>
                      </c:pt>
                      <c:pt idx="542">
                        <c:v>20515</c:v>
                      </c:pt>
                      <c:pt idx="543">
                        <c:v>20546</c:v>
                      </c:pt>
                      <c:pt idx="544">
                        <c:v>20576</c:v>
                      </c:pt>
                      <c:pt idx="545">
                        <c:v>20607</c:v>
                      </c:pt>
                      <c:pt idx="546">
                        <c:v>20637</c:v>
                      </c:pt>
                      <c:pt idx="547">
                        <c:v>20668</c:v>
                      </c:pt>
                      <c:pt idx="548">
                        <c:v>20699</c:v>
                      </c:pt>
                      <c:pt idx="549">
                        <c:v>20729</c:v>
                      </c:pt>
                      <c:pt idx="550">
                        <c:v>20760</c:v>
                      </c:pt>
                      <c:pt idx="551">
                        <c:v>20790</c:v>
                      </c:pt>
                      <c:pt idx="552">
                        <c:v>20821</c:v>
                      </c:pt>
                      <c:pt idx="553">
                        <c:v>20852</c:v>
                      </c:pt>
                      <c:pt idx="554">
                        <c:v>20880</c:v>
                      </c:pt>
                      <c:pt idx="555">
                        <c:v>20911</c:v>
                      </c:pt>
                      <c:pt idx="556">
                        <c:v>20941</c:v>
                      </c:pt>
                      <c:pt idx="557">
                        <c:v>20972</c:v>
                      </c:pt>
                      <c:pt idx="558">
                        <c:v>21002</c:v>
                      </c:pt>
                      <c:pt idx="559">
                        <c:v>21033</c:v>
                      </c:pt>
                      <c:pt idx="560">
                        <c:v>21064</c:v>
                      </c:pt>
                      <c:pt idx="561">
                        <c:v>21094</c:v>
                      </c:pt>
                      <c:pt idx="562">
                        <c:v>21125</c:v>
                      </c:pt>
                      <c:pt idx="563">
                        <c:v>21155</c:v>
                      </c:pt>
                      <c:pt idx="564">
                        <c:v>21186</c:v>
                      </c:pt>
                      <c:pt idx="565">
                        <c:v>21217</c:v>
                      </c:pt>
                      <c:pt idx="566">
                        <c:v>21245</c:v>
                      </c:pt>
                      <c:pt idx="567">
                        <c:v>21276</c:v>
                      </c:pt>
                      <c:pt idx="568">
                        <c:v>21306</c:v>
                      </c:pt>
                      <c:pt idx="569">
                        <c:v>21337</c:v>
                      </c:pt>
                      <c:pt idx="570">
                        <c:v>21367</c:v>
                      </c:pt>
                      <c:pt idx="571">
                        <c:v>21398</c:v>
                      </c:pt>
                      <c:pt idx="572">
                        <c:v>21429</c:v>
                      </c:pt>
                      <c:pt idx="573">
                        <c:v>21459</c:v>
                      </c:pt>
                      <c:pt idx="574">
                        <c:v>21490</c:v>
                      </c:pt>
                      <c:pt idx="575">
                        <c:v>21520</c:v>
                      </c:pt>
                      <c:pt idx="576">
                        <c:v>21551</c:v>
                      </c:pt>
                      <c:pt idx="577">
                        <c:v>21582</c:v>
                      </c:pt>
                      <c:pt idx="578">
                        <c:v>21610</c:v>
                      </c:pt>
                      <c:pt idx="579">
                        <c:v>21641</c:v>
                      </c:pt>
                      <c:pt idx="580">
                        <c:v>21671</c:v>
                      </c:pt>
                      <c:pt idx="581">
                        <c:v>21702</c:v>
                      </c:pt>
                      <c:pt idx="582">
                        <c:v>21732</c:v>
                      </c:pt>
                      <c:pt idx="583">
                        <c:v>21763</c:v>
                      </c:pt>
                      <c:pt idx="584">
                        <c:v>21794</c:v>
                      </c:pt>
                      <c:pt idx="585">
                        <c:v>21824</c:v>
                      </c:pt>
                      <c:pt idx="586">
                        <c:v>21855</c:v>
                      </c:pt>
                      <c:pt idx="587">
                        <c:v>21885</c:v>
                      </c:pt>
                      <c:pt idx="588">
                        <c:v>21916</c:v>
                      </c:pt>
                      <c:pt idx="589">
                        <c:v>21947</c:v>
                      </c:pt>
                      <c:pt idx="590">
                        <c:v>21976</c:v>
                      </c:pt>
                      <c:pt idx="591">
                        <c:v>22007</c:v>
                      </c:pt>
                      <c:pt idx="592">
                        <c:v>22037</c:v>
                      </c:pt>
                      <c:pt idx="593">
                        <c:v>22068</c:v>
                      </c:pt>
                      <c:pt idx="594">
                        <c:v>22098</c:v>
                      </c:pt>
                      <c:pt idx="595">
                        <c:v>22129</c:v>
                      </c:pt>
                      <c:pt idx="596">
                        <c:v>22160</c:v>
                      </c:pt>
                      <c:pt idx="597">
                        <c:v>22190</c:v>
                      </c:pt>
                      <c:pt idx="598">
                        <c:v>22221</c:v>
                      </c:pt>
                      <c:pt idx="599">
                        <c:v>22251</c:v>
                      </c:pt>
                      <c:pt idx="600">
                        <c:v>22282</c:v>
                      </c:pt>
                      <c:pt idx="601">
                        <c:v>22313</c:v>
                      </c:pt>
                      <c:pt idx="602">
                        <c:v>22341</c:v>
                      </c:pt>
                      <c:pt idx="603">
                        <c:v>22372</c:v>
                      </c:pt>
                      <c:pt idx="604">
                        <c:v>22402</c:v>
                      </c:pt>
                      <c:pt idx="605">
                        <c:v>22433</c:v>
                      </c:pt>
                      <c:pt idx="606">
                        <c:v>22463</c:v>
                      </c:pt>
                      <c:pt idx="607">
                        <c:v>22494</c:v>
                      </c:pt>
                      <c:pt idx="608">
                        <c:v>22525</c:v>
                      </c:pt>
                      <c:pt idx="609">
                        <c:v>22555</c:v>
                      </c:pt>
                      <c:pt idx="610">
                        <c:v>22586</c:v>
                      </c:pt>
                      <c:pt idx="611">
                        <c:v>22616</c:v>
                      </c:pt>
                      <c:pt idx="612">
                        <c:v>22647</c:v>
                      </c:pt>
                      <c:pt idx="613">
                        <c:v>22678</c:v>
                      </c:pt>
                      <c:pt idx="614">
                        <c:v>22706</c:v>
                      </c:pt>
                      <c:pt idx="615">
                        <c:v>22737</c:v>
                      </c:pt>
                      <c:pt idx="616">
                        <c:v>22767</c:v>
                      </c:pt>
                      <c:pt idx="617">
                        <c:v>22798</c:v>
                      </c:pt>
                      <c:pt idx="618">
                        <c:v>22828</c:v>
                      </c:pt>
                      <c:pt idx="619">
                        <c:v>22859</c:v>
                      </c:pt>
                      <c:pt idx="620">
                        <c:v>22890</c:v>
                      </c:pt>
                      <c:pt idx="621">
                        <c:v>22920</c:v>
                      </c:pt>
                      <c:pt idx="622">
                        <c:v>22951</c:v>
                      </c:pt>
                      <c:pt idx="623">
                        <c:v>22981</c:v>
                      </c:pt>
                      <c:pt idx="624">
                        <c:v>23012</c:v>
                      </c:pt>
                      <c:pt idx="625">
                        <c:v>23043</c:v>
                      </c:pt>
                      <c:pt idx="626">
                        <c:v>23071</c:v>
                      </c:pt>
                      <c:pt idx="627">
                        <c:v>23102</c:v>
                      </c:pt>
                      <c:pt idx="628">
                        <c:v>23132</c:v>
                      </c:pt>
                      <c:pt idx="629">
                        <c:v>23163</c:v>
                      </c:pt>
                      <c:pt idx="630">
                        <c:v>23193</c:v>
                      </c:pt>
                      <c:pt idx="631">
                        <c:v>23224</c:v>
                      </c:pt>
                      <c:pt idx="632">
                        <c:v>23255</c:v>
                      </c:pt>
                      <c:pt idx="633">
                        <c:v>23285</c:v>
                      </c:pt>
                      <c:pt idx="634">
                        <c:v>23316</c:v>
                      </c:pt>
                      <c:pt idx="635">
                        <c:v>23346</c:v>
                      </c:pt>
                      <c:pt idx="636">
                        <c:v>23377</c:v>
                      </c:pt>
                      <c:pt idx="637">
                        <c:v>23408</c:v>
                      </c:pt>
                      <c:pt idx="638">
                        <c:v>23437</c:v>
                      </c:pt>
                      <c:pt idx="639">
                        <c:v>23468</c:v>
                      </c:pt>
                      <c:pt idx="640">
                        <c:v>23498</c:v>
                      </c:pt>
                      <c:pt idx="641">
                        <c:v>23529</c:v>
                      </c:pt>
                      <c:pt idx="642">
                        <c:v>23559</c:v>
                      </c:pt>
                      <c:pt idx="643">
                        <c:v>23590</c:v>
                      </c:pt>
                      <c:pt idx="644">
                        <c:v>23621</c:v>
                      </c:pt>
                      <c:pt idx="645">
                        <c:v>23651</c:v>
                      </c:pt>
                      <c:pt idx="646">
                        <c:v>23682</c:v>
                      </c:pt>
                      <c:pt idx="647">
                        <c:v>23712</c:v>
                      </c:pt>
                      <c:pt idx="648">
                        <c:v>23743</c:v>
                      </c:pt>
                      <c:pt idx="649">
                        <c:v>23774</c:v>
                      </c:pt>
                      <c:pt idx="650">
                        <c:v>23802</c:v>
                      </c:pt>
                      <c:pt idx="651">
                        <c:v>23833</c:v>
                      </c:pt>
                      <c:pt idx="652">
                        <c:v>23863</c:v>
                      </c:pt>
                      <c:pt idx="653">
                        <c:v>23894</c:v>
                      </c:pt>
                      <c:pt idx="654">
                        <c:v>23924</c:v>
                      </c:pt>
                      <c:pt idx="655">
                        <c:v>23955</c:v>
                      </c:pt>
                      <c:pt idx="656">
                        <c:v>23986</c:v>
                      </c:pt>
                      <c:pt idx="657">
                        <c:v>24016</c:v>
                      </c:pt>
                      <c:pt idx="658">
                        <c:v>24047</c:v>
                      </c:pt>
                      <c:pt idx="659">
                        <c:v>24077</c:v>
                      </c:pt>
                      <c:pt idx="660">
                        <c:v>24108</c:v>
                      </c:pt>
                      <c:pt idx="661">
                        <c:v>24139</c:v>
                      </c:pt>
                      <c:pt idx="662">
                        <c:v>24167</c:v>
                      </c:pt>
                      <c:pt idx="663">
                        <c:v>24198</c:v>
                      </c:pt>
                      <c:pt idx="664">
                        <c:v>24228</c:v>
                      </c:pt>
                      <c:pt idx="665">
                        <c:v>24259</c:v>
                      </c:pt>
                      <c:pt idx="666">
                        <c:v>24289</c:v>
                      </c:pt>
                      <c:pt idx="667">
                        <c:v>24320</c:v>
                      </c:pt>
                      <c:pt idx="668">
                        <c:v>24351</c:v>
                      </c:pt>
                      <c:pt idx="669">
                        <c:v>24381</c:v>
                      </c:pt>
                      <c:pt idx="670">
                        <c:v>24412</c:v>
                      </c:pt>
                      <c:pt idx="671">
                        <c:v>24442</c:v>
                      </c:pt>
                      <c:pt idx="672">
                        <c:v>24473</c:v>
                      </c:pt>
                      <c:pt idx="673">
                        <c:v>24504</c:v>
                      </c:pt>
                      <c:pt idx="674">
                        <c:v>24532</c:v>
                      </c:pt>
                      <c:pt idx="675">
                        <c:v>24563</c:v>
                      </c:pt>
                      <c:pt idx="676">
                        <c:v>24593</c:v>
                      </c:pt>
                      <c:pt idx="677">
                        <c:v>24624</c:v>
                      </c:pt>
                      <c:pt idx="678">
                        <c:v>24654</c:v>
                      </c:pt>
                      <c:pt idx="679">
                        <c:v>24685</c:v>
                      </c:pt>
                      <c:pt idx="680">
                        <c:v>24716</c:v>
                      </c:pt>
                      <c:pt idx="681">
                        <c:v>24746</c:v>
                      </c:pt>
                      <c:pt idx="682">
                        <c:v>24777</c:v>
                      </c:pt>
                      <c:pt idx="683">
                        <c:v>24807</c:v>
                      </c:pt>
                      <c:pt idx="684">
                        <c:v>24838</c:v>
                      </c:pt>
                      <c:pt idx="685">
                        <c:v>24869</c:v>
                      </c:pt>
                      <c:pt idx="686">
                        <c:v>24898</c:v>
                      </c:pt>
                      <c:pt idx="687">
                        <c:v>24929</c:v>
                      </c:pt>
                      <c:pt idx="688">
                        <c:v>24959</c:v>
                      </c:pt>
                      <c:pt idx="689">
                        <c:v>24990</c:v>
                      </c:pt>
                      <c:pt idx="690">
                        <c:v>25020</c:v>
                      </c:pt>
                      <c:pt idx="691">
                        <c:v>25051</c:v>
                      </c:pt>
                      <c:pt idx="692">
                        <c:v>25082</c:v>
                      </c:pt>
                      <c:pt idx="693">
                        <c:v>25112</c:v>
                      </c:pt>
                      <c:pt idx="694">
                        <c:v>25143</c:v>
                      </c:pt>
                      <c:pt idx="695">
                        <c:v>25173</c:v>
                      </c:pt>
                      <c:pt idx="696">
                        <c:v>25204</c:v>
                      </c:pt>
                      <c:pt idx="697">
                        <c:v>25235</c:v>
                      </c:pt>
                      <c:pt idx="698">
                        <c:v>25263</c:v>
                      </c:pt>
                      <c:pt idx="699">
                        <c:v>25294</c:v>
                      </c:pt>
                      <c:pt idx="700">
                        <c:v>25324</c:v>
                      </c:pt>
                      <c:pt idx="701">
                        <c:v>25355</c:v>
                      </c:pt>
                      <c:pt idx="702">
                        <c:v>25385</c:v>
                      </c:pt>
                      <c:pt idx="703">
                        <c:v>25416</c:v>
                      </c:pt>
                      <c:pt idx="704">
                        <c:v>25447</c:v>
                      </c:pt>
                      <c:pt idx="705">
                        <c:v>25477</c:v>
                      </c:pt>
                      <c:pt idx="706">
                        <c:v>25508</c:v>
                      </c:pt>
                      <c:pt idx="707">
                        <c:v>25538</c:v>
                      </c:pt>
                      <c:pt idx="708">
                        <c:v>25569</c:v>
                      </c:pt>
                      <c:pt idx="709">
                        <c:v>25600</c:v>
                      </c:pt>
                      <c:pt idx="710">
                        <c:v>25628</c:v>
                      </c:pt>
                      <c:pt idx="711">
                        <c:v>25659</c:v>
                      </c:pt>
                      <c:pt idx="712">
                        <c:v>25689</c:v>
                      </c:pt>
                      <c:pt idx="713">
                        <c:v>25720</c:v>
                      </c:pt>
                      <c:pt idx="714">
                        <c:v>25750</c:v>
                      </c:pt>
                      <c:pt idx="715">
                        <c:v>25781</c:v>
                      </c:pt>
                      <c:pt idx="716">
                        <c:v>25812</c:v>
                      </c:pt>
                      <c:pt idx="717">
                        <c:v>25842</c:v>
                      </c:pt>
                      <c:pt idx="718">
                        <c:v>25873</c:v>
                      </c:pt>
                      <c:pt idx="719">
                        <c:v>25903</c:v>
                      </c:pt>
                      <c:pt idx="720">
                        <c:v>25934</c:v>
                      </c:pt>
                      <c:pt idx="721">
                        <c:v>25965</c:v>
                      </c:pt>
                      <c:pt idx="722">
                        <c:v>25993</c:v>
                      </c:pt>
                      <c:pt idx="723">
                        <c:v>26024</c:v>
                      </c:pt>
                      <c:pt idx="724">
                        <c:v>26054</c:v>
                      </c:pt>
                      <c:pt idx="725">
                        <c:v>26085</c:v>
                      </c:pt>
                      <c:pt idx="726">
                        <c:v>26115</c:v>
                      </c:pt>
                      <c:pt idx="727">
                        <c:v>26146</c:v>
                      </c:pt>
                      <c:pt idx="728">
                        <c:v>26177</c:v>
                      </c:pt>
                      <c:pt idx="729">
                        <c:v>26207</c:v>
                      </c:pt>
                      <c:pt idx="730">
                        <c:v>26238</c:v>
                      </c:pt>
                      <c:pt idx="731">
                        <c:v>26268</c:v>
                      </c:pt>
                      <c:pt idx="732">
                        <c:v>26299</c:v>
                      </c:pt>
                      <c:pt idx="733">
                        <c:v>26330</c:v>
                      </c:pt>
                      <c:pt idx="734">
                        <c:v>26359</c:v>
                      </c:pt>
                      <c:pt idx="735">
                        <c:v>26390</c:v>
                      </c:pt>
                      <c:pt idx="736">
                        <c:v>26420</c:v>
                      </c:pt>
                      <c:pt idx="737">
                        <c:v>26451</c:v>
                      </c:pt>
                      <c:pt idx="738">
                        <c:v>26481</c:v>
                      </c:pt>
                      <c:pt idx="739">
                        <c:v>26512</c:v>
                      </c:pt>
                      <c:pt idx="740">
                        <c:v>26543</c:v>
                      </c:pt>
                      <c:pt idx="741">
                        <c:v>26573</c:v>
                      </c:pt>
                      <c:pt idx="742">
                        <c:v>26604</c:v>
                      </c:pt>
                      <c:pt idx="743">
                        <c:v>26634</c:v>
                      </c:pt>
                      <c:pt idx="744">
                        <c:v>26665</c:v>
                      </c:pt>
                      <c:pt idx="745">
                        <c:v>26696</c:v>
                      </c:pt>
                      <c:pt idx="746">
                        <c:v>26724</c:v>
                      </c:pt>
                      <c:pt idx="747">
                        <c:v>26755</c:v>
                      </c:pt>
                      <c:pt idx="748">
                        <c:v>26785</c:v>
                      </c:pt>
                      <c:pt idx="749">
                        <c:v>26816</c:v>
                      </c:pt>
                      <c:pt idx="750">
                        <c:v>26846</c:v>
                      </c:pt>
                      <c:pt idx="751">
                        <c:v>26877</c:v>
                      </c:pt>
                      <c:pt idx="752">
                        <c:v>26908</c:v>
                      </c:pt>
                      <c:pt idx="753">
                        <c:v>26938</c:v>
                      </c:pt>
                      <c:pt idx="754">
                        <c:v>26969</c:v>
                      </c:pt>
                      <c:pt idx="755">
                        <c:v>26999</c:v>
                      </c:pt>
                      <c:pt idx="756">
                        <c:v>27030</c:v>
                      </c:pt>
                      <c:pt idx="757">
                        <c:v>27061</c:v>
                      </c:pt>
                      <c:pt idx="758">
                        <c:v>27089</c:v>
                      </c:pt>
                      <c:pt idx="759">
                        <c:v>27120</c:v>
                      </c:pt>
                      <c:pt idx="760">
                        <c:v>27150</c:v>
                      </c:pt>
                      <c:pt idx="761">
                        <c:v>27181</c:v>
                      </c:pt>
                      <c:pt idx="762">
                        <c:v>27211</c:v>
                      </c:pt>
                      <c:pt idx="763">
                        <c:v>27242</c:v>
                      </c:pt>
                      <c:pt idx="764">
                        <c:v>27273</c:v>
                      </c:pt>
                      <c:pt idx="765">
                        <c:v>27303</c:v>
                      </c:pt>
                      <c:pt idx="766">
                        <c:v>27334</c:v>
                      </c:pt>
                      <c:pt idx="767">
                        <c:v>27364</c:v>
                      </c:pt>
                      <c:pt idx="768">
                        <c:v>27395</c:v>
                      </c:pt>
                      <c:pt idx="769">
                        <c:v>27426</c:v>
                      </c:pt>
                      <c:pt idx="770">
                        <c:v>27454</c:v>
                      </c:pt>
                      <c:pt idx="771">
                        <c:v>27485</c:v>
                      </c:pt>
                      <c:pt idx="772">
                        <c:v>27515</c:v>
                      </c:pt>
                      <c:pt idx="773">
                        <c:v>27546</c:v>
                      </c:pt>
                      <c:pt idx="774">
                        <c:v>27576</c:v>
                      </c:pt>
                      <c:pt idx="775">
                        <c:v>27607</c:v>
                      </c:pt>
                      <c:pt idx="776">
                        <c:v>27638</c:v>
                      </c:pt>
                      <c:pt idx="777">
                        <c:v>27668</c:v>
                      </c:pt>
                      <c:pt idx="778">
                        <c:v>27699</c:v>
                      </c:pt>
                      <c:pt idx="779">
                        <c:v>27729</c:v>
                      </c:pt>
                      <c:pt idx="780">
                        <c:v>27760</c:v>
                      </c:pt>
                      <c:pt idx="781">
                        <c:v>27791</c:v>
                      </c:pt>
                      <c:pt idx="782">
                        <c:v>27820</c:v>
                      </c:pt>
                      <c:pt idx="783">
                        <c:v>27851</c:v>
                      </c:pt>
                      <c:pt idx="784">
                        <c:v>27881</c:v>
                      </c:pt>
                      <c:pt idx="785">
                        <c:v>27912</c:v>
                      </c:pt>
                      <c:pt idx="786">
                        <c:v>27942</c:v>
                      </c:pt>
                      <c:pt idx="787">
                        <c:v>27973</c:v>
                      </c:pt>
                      <c:pt idx="788">
                        <c:v>28004</c:v>
                      </c:pt>
                      <c:pt idx="789">
                        <c:v>28034</c:v>
                      </c:pt>
                      <c:pt idx="790">
                        <c:v>28065</c:v>
                      </c:pt>
                      <c:pt idx="791">
                        <c:v>28095</c:v>
                      </c:pt>
                      <c:pt idx="792">
                        <c:v>28126</c:v>
                      </c:pt>
                      <c:pt idx="793">
                        <c:v>28157</c:v>
                      </c:pt>
                      <c:pt idx="794">
                        <c:v>28185</c:v>
                      </c:pt>
                      <c:pt idx="795">
                        <c:v>28216</c:v>
                      </c:pt>
                      <c:pt idx="796">
                        <c:v>28246</c:v>
                      </c:pt>
                      <c:pt idx="797">
                        <c:v>28277</c:v>
                      </c:pt>
                      <c:pt idx="798">
                        <c:v>28307</c:v>
                      </c:pt>
                      <c:pt idx="799">
                        <c:v>28338</c:v>
                      </c:pt>
                      <c:pt idx="800">
                        <c:v>28369</c:v>
                      </c:pt>
                      <c:pt idx="801">
                        <c:v>28399</c:v>
                      </c:pt>
                      <c:pt idx="802">
                        <c:v>28430</c:v>
                      </c:pt>
                      <c:pt idx="803">
                        <c:v>28460</c:v>
                      </c:pt>
                      <c:pt idx="804">
                        <c:v>28491</c:v>
                      </c:pt>
                      <c:pt idx="805">
                        <c:v>28522</c:v>
                      </c:pt>
                      <c:pt idx="806">
                        <c:v>28550</c:v>
                      </c:pt>
                      <c:pt idx="807">
                        <c:v>28581</c:v>
                      </c:pt>
                      <c:pt idx="808">
                        <c:v>28611</c:v>
                      </c:pt>
                      <c:pt idx="809">
                        <c:v>28642</c:v>
                      </c:pt>
                      <c:pt idx="810">
                        <c:v>28672</c:v>
                      </c:pt>
                      <c:pt idx="811">
                        <c:v>28703</c:v>
                      </c:pt>
                      <c:pt idx="812">
                        <c:v>28734</c:v>
                      </c:pt>
                      <c:pt idx="813">
                        <c:v>28764</c:v>
                      </c:pt>
                      <c:pt idx="814">
                        <c:v>28795</c:v>
                      </c:pt>
                      <c:pt idx="815">
                        <c:v>28825</c:v>
                      </c:pt>
                      <c:pt idx="816">
                        <c:v>28856</c:v>
                      </c:pt>
                      <c:pt idx="817">
                        <c:v>28887</c:v>
                      </c:pt>
                      <c:pt idx="818">
                        <c:v>28915</c:v>
                      </c:pt>
                      <c:pt idx="819">
                        <c:v>28946</c:v>
                      </c:pt>
                      <c:pt idx="820">
                        <c:v>28976</c:v>
                      </c:pt>
                      <c:pt idx="821">
                        <c:v>29007</c:v>
                      </c:pt>
                      <c:pt idx="822">
                        <c:v>29037</c:v>
                      </c:pt>
                      <c:pt idx="823">
                        <c:v>29068</c:v>
                      </c:pt>
                      <c:pt idx="824">
                        <c:v>29099</c:v>
                      </c:pt>
                      <c:pt idx="825">
                        <c:v>29129</c:v>
                      </c:pt>
                      <c:pt idx="826">
                        <c:v>29160</c:v>
                      </c:pt>
                      <c:pt idx="827">
                        <c:v>29190</c:v>
                      </c:pt>
                      <c:pt idx="828">
                        <c:v>29221</c:v>
                      </c:pt>
                      <c:pt idx="829">
                        <c:v>29252</c:v>
                      </c:pt>
                      <c:pt idx="830">
                        <c:v>29281</c:v>
                      </c:pt>
                      <c:pt idx="831">
                        <c:v>29312</c:v>
                      </c:pt>
                      <c:pt idx="832">
                        <c:v>29342</c:v>
                      </c:pt>
                      <c:pt idx="833">
                        <c:v>29373</c:v>
                      </c:pt>
                      <c:pt idx="834">
                        <c:v>29403</c:v>
                      </c:pt>
                      <c:pt idx="835">
                        <c:v>29434</c:v>
                      </c:pt>
                      <c:pt idx="836">
                        <c:v>29465</c:v>
                      </c:pt>
                      <c:pt idx="837">
                        <c:v>29495</c:v>
                      </c:pt>
                      <c:pt idx="838">
                        <c:v>29526</c:v>
                      </c:pt>
                      <c:pt idx="839">
                        <c:v>29556</c:v>
                      </c:pt>
                      <c:pt idx="840">
                        <c:v>29587</c:v>
                      </c:pt>
                      <c:pt idx="841">
                        <c:v>29618</c:v>
                      </c:pt>
                      <c:pt idx="842">
                        <c:v>29646</c:v>
                      </c:pt>
                      <c:pt idx="843">
                        <c:v>29677</c:v>
                      </c:pt>
                      <c:pt idx="844">
                        <c:v>29707</c:v>
                      </c:pt>
                      <c:pt idx="845">
                        <c:v>29738</c:v>
                      </c:pt>
                      <c:pt idx="846">
                        <c:v>29768</c:v>
                      </c:pt>
                      <c:pt idx="847">
                        <c:v>29799</c:v>
                      </c:pt>
                      <c:pt idx="848">
                        <c:v>29830</c:v>
                      </c:pt>
                      <c:pt idx="849">
                        <c:v>29860</c:v>
                      </c:pt>
                      <c:pt idx="850">
                        <c:v>29891</c:v>
                      </c:pt>
                      <c:pt idx="851">
                        <c:v>29921</c:v>
                      </c:pt>
                      <c:pt idx="852">
                        <c:v>29952</c:v>
                      </c:pt>
                      <c:pt idx="853">
                        <c:v>29983</c:v>
                      </c:pt>
                      <c:pt idx="854">
                        <c:v>30011</c:v>
                      </c:pt>
                      <c:pt idx="855">
                        <c:v>30042</c:v>
                      </c:pt>
                      <c:pt idx="856">
                        <c:v>30072</c:v>
                      </c:pt>
                      <c:pt idx="857">
                        <c:v>30103</c:v>
                      </c:pt>
                      <c:pt idx="858">
                        <c:v>30133</c:v>
                      </c:pt>
                      <c:pt idx="859">
                        <c:v>30164</c:v>
                      </c:pt>
                      <c:pt idx="860">
                        <c:v>30195</c:v>
                      </c:pt>
                      <c:pt idx="861">
                        <c:v>30225</c:v>
                      </c:pt>
                      <c:pt idx="862">
                        <c:v>30256</c:v>
                      </c:pt>
                      <c:pt idx="863">
                        <c:v>30286</c:v>
                      </c:pt>
                      <c:pt idx="864">
                        <c:v>30317</c:v>
                      </c:pt>
                      <c:pt idx="865">
                        <c:v>30348</c:v>
                      </c:pt>
                      <c:pt idx="866">
                        <c:v>30376</c:v>
                      </c:pt>
                      <c:pt idx="867">
                        <c:v>30407</c:v>
                      </c:pt>
                      <c:pt idx="868">
                        <c:v>30437</c:v>
                      </c:pt>
                      <c:pt idx="869">
                        <c:v>30468</c:v>
                      </c:pt>
                      <c:pt idx="870">
                        <c:v>30498</c:v>
                      </c:pt>
                      <c:pt idx="871">
                        <c:v>30529</c:v>
                      </c:pt>
                      <c:pt idx="872">
                        <c:v>30560</c:v>
                      </c:pt>
                      <c:pt idx="873">
                        <c:v>30590</c:v>
                      </c:pt>
                      <c:pt idx="874">
                        <c:v>30621</c:v>
                      </c:pt>
                      <c:pt idx="875">
                        <c:v>30651</c:v>
                      </c:pt>
                      <c:pt idx="876">
                        <c:v>30682</c:v>
                      </c:pt>
                      <c:pt idx="877">
                        <c:v>30713</c:v>
                      </c:pt>
                      <c:pt idx="878">
                        <c:v>30742</c:v>
                      </c:pt>
                      <c:pt idx="879">
                        <c:v>30773</c:v>
                      </c:pt>
                      <c:pt idx="880">
                        <c:v>30803</c:v>
                      </c:pt>
                      <c:pt idx="881">
                        <c:v>30834</c:v>
                      </c:pt>
                      <c:pt idx="882">
                        <c:v>30864</c:v>
                      </c:pt>
                      <c:pt idx="883">
                        <c:v>30895</c:v>
                      </c:pt>
                      <c:pt idx="884">
                        <c:v>30926</c:v>
                      </c:pt>
                      <c:pt idx="885">
                        <c:v>30956</c:v>
                      </c:pt>
                      <c:pt idx="886">
                        <c:v>30987</c:v>
                      </c:pt>
                      <c:pt idx="887">
                        <c:v>31017</c:v>
                      </c:pt>
                      <c:pt idx="888">
                        <c:v>31048</c:v>
                      </c:pt>
                      <c:pt idx="889">
                        <c:v>31079</c:v>
                      </c:pt>
                      <c:pt idx="890">
                        <c:v>31107</c:v>
                      </c:pt>
                      <c:pt idx="891">
                        <c:v>31138</c:v>
                      </c:pt>
                      <c:pt idx="892">
                        <c:v>31168</c:v>
                      </c:pt>
                      <c:pt idx="893">
                        <c:v>31199</c:v>
                      </c:pt>
                      <c:pt idx="894">
                        <c:v>31229</c:v>
                      </c:pt>
                      <c:pt idx="895">
                        <c:v>31260</c:v>
                      </c:pt>
                      <c:pt idx="896">
                        <c:v>31291</c:v>
                      </c:pt>
                      <c:pt idx="897">
                        <c:v>31321</c:v>
                      </c:pt>
                      <c:pt idx="898">
                        <c:v>31352</c:v>
                      </c:pt>
                      <c:pt idx="899">
                        <c:v>31382</c:v>
                      </c:pt>
                      <c:pt idx="900">
                        <c:v>31413</c:v>
                      </c:pt>
                      <c:pt idx="901">
                        <c:v>31444</c:v>
                      </c:pt>
                      <c:pt idx="902">
                        <c:v>31472</c:v>
                      </c:pt>
                      <c:pt idx="903">
                        <c:v>31503</c:v>
                      </c:pt>
                      <c:pt idx="904">
                        <c:v>31533</c:v>
                      </c:pt>
                      <c:pt idx="905">
                        <c:v>31564</c:v>
                      </c:pt>
                      <c:pt idx="906">
                        <c:v>31594</c:v>
                      </c:pt>
                      <c:pt idx="907">
                        <c:v>31625</c:v>
                      </c:pt>
                      <c:pt idx="908">
                        <c:v>31656</c:v>
                      </c:pt>
                      <c:pt idx="909">
                        <c:v>31686</c:v>
                      </c:pt>
                      <c:pt idx="910">
                        <c:v>31717</c:v>
                      </c:pt>
                      <c:pt idx="911">
                        <c:v>31747</c:v>
                      </c:pt>
                      <c:pt idx="912">
                        <c:v>31778</c:v>
                      </c:pt>
                      <c:pt idx="913">
                        <c:v>31809</c:v>
                      </c:pt>
                      <c:pt idx="914">
                        <c:v>31837</c:v>
                      </c:pt>
                      <c:pt idx="915">
                        <c:v>31868</c:v>
                      </c:pt>
                      <c:pt idx="916">
                        <c:v>31898</c:v>
                      </c:pt>
                      <c:pt idx="917">
                        <c:v>31929</c:v>
                      </c:pt>
                      <c:pt idx="918">
                        <c:v>31959</c:v>
                      </c:pt>
                      <c:pt idx="919">
                        <c:v>31990</c:v>
                      </c:pt>
                      <c:pt idx="920">
                        <c:v>32021</c:v>
                      </c:pt>
                      <c:pt idx="921">
                        <c:v>32051</c:v>
                      </c:pt>
                      <c:pt idx="922">
                        <c:v>32082</c:v>
                      </c:pt>
                      <c:pt idx="923">
                        <c:v>32112</c:v>
                      </c:pt>
                      <c:pt idx="924">
                        <c:v>32143</c:v>
                      </c:pt>
                      <c:pt idx="925">
                        <c:v>32174</c:v>
                      </c:pt>
                      <c:pt idx="926">
                        <c:v>32203</c:v>
                      </c:pt>
                      <c:pt idx="927">
                        <c:v>32234</c:v>
                      </c:pt>
                      <c:pt idx="928">
                        <c:v>32264</c:v>
                      </c:pt>
                      <c:pt idx="929">
                        <c:v>32295</c:v>
                      </c:pt>
                      <c:pt idx="930">
                        <c:v>32325</c:v>
                      </c:pt>
                      <c:pt idx="931">
                        <c:v>32356</c:v>
                      </c:pt>
                      <c:pt idx="932">
                        <c:v>32387</c:v>
                      </c:pt>
                      <c:pt idx="933">
                        <c:v>32417</c:v>
                      </c:pt>
                      <c:pt idx="934">
                        <c:v>32448</c:v>
                      </c:pt>
                      <c:pt idx="935">
                        <c:v>32478</c:v>
                      </c:pt>
                      <c:pt idx="936">
                        <c:v>32509</c:v>
                      </c:pt>
                      <c:pt idx="937">
                        <c:v>32540</c:v>
                      </c:pt>
                      <c:pt idx="938">
                        <c:v>32568</c:v>
                      </c:pt>
                      <c:pt idx="939">
                        <c:v>32599</c:v>
                      </c:pt>
                      <c:pt idx="940">
                        <c:v>32629</c:v>
                      </c:pt>
                      <c:pt idx="941">
                        <c:v>32660</c:v>
                      </c:pt>
                      <c:pt idx="942">
                        <c:v>32690</c:v>
                      </c:pt>
                      <c:pt idx="943">
                        <c:v>32721</c:v>
                      </c:pt>
                      <c:pt idx="944">
                        <c:v>32752</c:v>
                      </c:pt>
                      <c:pt idx="945">
                        <c:v>32782</c:v>
                      </c:pt>
                      <c:pt idx="946">
                        <c:v>32813</c:v>
                      </c:pt>
                      <c:pt idx="947">
                        <c:v>32843</c:v>
                      </c:pt>
                      <c:pt idx="948">
                        <c:v>32874</c:v>
                      </c:pt>
                      <c:pt idx="949">
                        <c:v>32905</c:v>
                      </c:pt>
                      <c:pt idx="950">
                        <c:v>32933</c:v>
                      </c:pt>
                      <c:pt idx="951">
                        <c:v>32964</c:v>
                      </c:pt>
                      <c:pt idx="952">
                        <c:v>32994</c:v>
                      </c:pt>
                      <c:pt idx="953">
                        <c:v>33025</c:v>
                      </c:pt>
                      <c:pt idx="954">
                        <c:v>33055</c:v>
                      </c:pt>
                      <c:pt idx="955">
                        <c:v>33086</c:v>
                      </c:pt>
                      <c:pt idx="956">
                        <c:v>33117</c:v>
                      </c:pt>
                      <c:pt idx="957">
                        <c:v>33147</c:v>
                      </c:pt>
                      <c:pt idx="958">
                        <c:v>33178</c:v>
                      </c:pt>
                      <c:pt idx="959">
                        <c:v>33208</c:v>
                      </c:pt>
                      <c:pt idx="960">
                        <c:v>33239</c:v>
                      </c:pt>
                      <c:pt idx="961">
                        <c:v>33270</c:v>
                      </c:pt>
                      <c:pt idx="962">
                        <c:v>33298</c:v>
                      </c:pt>
                      <c:pt idx="963">
                        <c:v>33329</c:v>
                      </c:pt>
                      <c:pt idx="964">
                        <c:v>33359</c:v>
                      </c:pt>
                      <c:pt idx="965">
                        <c:v>33390</c:v>
                      </c:pt>
                      <c:pt idx="966">
                        <c:v>33420</c:v>
                      </c:pt>
                      <c:pt idx="967">
                        <c:v>33451</c:v>
                      </c:pt>
                      <c:pt idx="968">
                        <c:v>33482</c:v>
                      </c:pt>
                      <c:pt idx="969">
                        <c:v>33512</c:v>
                      </c:pt>
                      <c:pt idx="970">
                        <c:v>33543</c:v>
                      </c:pt>
                      <c:pt idx="971">
                        <c:v>33573</c:v>
                      </c:pt>
                      <c:pt idx="972">
                        <c:v>33604</c:v>
                      </c:pt>
                      <c:pt idx="973">
                        <c:v>33635</c:v>
                      </c:pt>
                      <c:pt idx="974">
                        <c:v>33664</c:v>
                      </c:pt>
                      <c:pt idx="975">
                        <c:v>33695</c:v>
                      </c:pt>
                      <c:pt idx="976">
                        <c:v>33725</c:v>
                      </c:pt>
                      <c:pt idx="977">
                        <c:v>33756</c:v>
                      </c:pt>
                      <c:pt idx="978">
                        <c:v>33786</c:v>
                      </c:pt>
                      <c:pt idx="979">
                        <c:v>33817</c:v>
                      </c:pt>
                      <c:pt idx="980">
                        <c:v>33848</c:v>
                      </c:pt>
                      <c:pt idx="981">
                        <c:v>33878</c:v>
                      </c:pt>
                      <c:pt idx="982">
                        <c:v>33909</c:v>
                      </c:pt>
                      <c:pt idx="983">
                        <c:v>33939</c:v>
                      </c:pt>
                      <c:pt idx="984">
                        <c:v>33970</c:v>
                      </c:pt>
                      <c:pt idx="985">
                        <c:v>34001</c:v>
                      </c:pt>
                      <c:pt idx="986">
                        <c:v>34029</c:v>
                      </c:pt>
                      <c:pt idx="987">
                        <c:v>34060</c:v>
                      </c:pt>
                      <c:pt idx="988">
                        <c:v>34090</c:v>
                      </c:pt>
                      <c:pt idx="989">
                        <c:v>34121</c:v>
                      </c:pt>
                      <c:pt idx="990">
                        <c:v>34151</c:v>
                      </c:pt>
                      <c:pt idx="991">
                        <c:v>34182</c:v>
                      </c:pt>
                      <c:pt idx="992">
                        <c:v>34213</c:v>
                      </c:pt>
                      <c:pt idx="993">
                        <c:v>34243</c:v>
                      </c:pt>
                      <c:pt idx="994">
                        <c:v>34274</c:v>
                      </c:pt>
                      <c:pt idx="995">
                        <c:v>34304</c:v>
                      </c:pt>
                      <c:pt idx="996">
                        <c:v>34335</c:v>
                      </c:pt>
                      <c:pt idx="997">
                        <c:v>34366</c:v>
                      </c:pt>
                      <c:pt idx="998">
                        <c:v>34394</c:v>
                      </c:pt>
                      <c:pt idx="999">
                        <c:v>34425</c:v>
                      </c:pt>
                      <c:pt idx="1000">
                        <c:v>34455</c:v>
                      </c:pt>
                      <c:pt idx="1001">
                        <c:v>34486</c:v>
                      </c:pt>
                      <c:pt idx="1002">
                        <c:v>34516</c:v>
                      </c:pt>
                      <c:pt idx="1003">
                        <c:v>34547</c:v>
                      </c:pt>
                      <c:pt idx="1004">
                        <c:v>34578</c:v>
                      </c:pt>
                      <c:pt idx="1005">
                        <c:v>34608</c:v>
                      </c:pt>
                      <c:pt idx="1006">
                        <c:v>34639</c:v>
                      </c:pt>
                      <c:pt idx="1007">
                        <c:v>34669</c:v>
                      </c:pt>
                      <c:pt idx="1008">
                        <c:v>34700</c:v>
                      </c:pt>
                      <c:pt idx="1009">
                        <c:v>34731</c:v>
                      </c:pt>
                      <c:pt idx="1010">
                        <c:v>34759</c:v>
                      </c:pt>
                      <c:pt idx="1011">
                        <c:v>34790</c:v>
                      </c:pt>
                      <c:pt idx="1012">
                        <c:v>34820</c:v>
                      </c:pt>
                      <c:pt idx="1013">
                        <c:v>34851</c:v>
                      </c:pt>
                      <c:pt idx="1014">
                        <c:v>34881</c:v>
                      </c:pt>
                      <c:pt idx="1015">
                        <c:v>34912</c:v>
                      </c:pt>
                      <c:pt idx="1016">
                        <c:v>34943</c:v>
                      </c:pt>
                      <c:pt idx="1017">
                        <c:v>34973</c:v>
                      </c:pt>
                      <c:pt idx="1018">
                        <c:v>35004</c:v>
                      </c:pt>
                      <c:pt idx="1019">
                        <c:v>35034</c:v>
                      </c:pt>
                      <c:pt idx="1020">
                        <c:v>35065</c:v>
                      </c:pt>
                      <c:pt idx="1021">
                        <c:v>35096</c:v>
                      </c:pt>
                      <c:pt idx="1022">
                        <c:v>35125</c:v>
                      </c:pt>
                      <c:pt idx="1023">
                        <c:v>35156</c:v>
                      </c:pt>
                      <c:pt idx="1024">
                        <c:v>35186</c:v>
                      </c:pt>
                      <c:pt idx="1025">
                        <c:v>35217</c:v>
                      </c:pt>
                      <c:pt idx="1026">
                        <c:v>35247</c:v>
                      </c:pt>
                      <c:pt idx="1027">
                        <c:v>35278</c:v>
                      </c:pt>
                      <c:pt idx="1028">
                        <c:v>35309</c:v>
                      </c:pt>
                      <c:pt idx="1029">
                        <c:v>35339</c:v>
                      </c:pt>
                      <c:pt idx="1030">
                        <c:v>35370</c:v>
                      </c:pt>
                      <c:pt idx="1031">
                        <c:v>35400</c:v>
                      </c:pt>
                      <c:pt idx="1032">
                        <c:v>35431</c:v>
                      </c:pt>
                      <c:pt idx="1033">
                        <c:v>35462</c:v>
                      </c:pt>
                      <c:pt idx="1034">
                        <c:v>35490</c:v>
                      </c:pt>
                      <c:pt idx="1035">
                        <c:v>35521</c:v>
                      </c:pt>
                      <c:pt idx="1036">
                        <c:v>35551</c:v>
                      </c:pt>
                      <c:pt idx="1037">
                        <c:v>35582</c:v>
                      </c:pt>
                      <c:pt idx="1038">
                        <c:v>35612</c:v>
                      </c:pt>
                      <c:pt idx="1039">
                        <c:v>35643</c:v>
                      </c:pt>
                      <c:pt idx="1040">
                        <c:v>35674</c:v>
                      </c:pt>
                      <c:pt idx="1041">
                        <c:v>35704</c:v>
                      </c:pt>
                      <c:pt idx="1042">
                        <c:v>35735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results_inspyro!$C$2:$C$1044</c15:sqref>
                        </c15:formulaRef>
                      </c:ext>
                    </c:extLst>
                    <c:numCache>
                      <c:formatCode>General</c:formatCode>
                      <c:ptCount val="1043"/>
                      <c:pt idx="0">
                        <c:v>2.6316989144257648E-5</c:v>
                      </c:pt>
                      <c:pt idx="1">
                        <c:v>2.5390639353424091E-5</c:v>
                      </c:pt>
                      <c:pt idx="2">
                        <c:v>4.5926852997958326E-5</c:v>
                      </c:pt>
                      <c:pt idx="3">
                        <c:v>3.4509625466292363E-5</c:v>
                      </c:pt>
                      <c:pt idx="4">
                        <c:v>3.4848351630643171E-5</c:v>
                      </c:pt>
                      <c:pt idx="5">
                        <c:v>3.1926980834303505E-5</c:v>
                      </c:pt>
                      <c:pt idx="6">
                        <c:v>4.7159309142353867E-5</c:v>
                      </c:pt>
                      <c:pt idx="7">
                        <c:v>4.747193074386196E-5</c:v>
                      </c:pt>
                      <c:pt idx="8">
                        <c:v>4.4858293412208656E-5</c:v>
                      </c:pt>
                      <c:pt idx="9">
                        <c:v>6.9053009600048178E-5</c:v>
                      </c:pt>
                      <c:pt idx="10">
                        <c:v>4.0877753834980978E-5</c:v>
                      </c:pt>
                      <c:pt idx="11">
                        <c:v>2.7207515227197456E-5</c:v>
                      </c:pt>
                      <c:pt idx="12">
                        <c:v>5.6266776864908252E-4</c:v>
                      </c:pt>
                      <c:pt idx="13">
                        <c:v>5.3523856139556507E-4</c:v>
                      </c:pt>
                      <c:pt idx="14">
                        <c:v>9.6787317268829157E-4</c:v>
                      </c:pt>
                      <c:pt idx="15">
                        <c:v>7.2728591775405021E-4</c:v>
                      </c:pt>
                      <c:pt idx="16">
                        <c:v>7.3467525949196411E-4</c:v>
                      </c:pt>
                      <c:pt idx="17">
                        <c:v>6.7293239771599295E-4</c:v>
                      </c:pt>
                      <c:pt idx="18">
                        <c:v>9.9417982567431428E-4</c:v>
                      </c:pt>
                      <c:pt idx="19">
                        <c:v>1.0005923452480472E-3</c:v>
                      </c:pt>
                      <c:pt idx="20">
                        <c:v>9.4543013443166527E-4</c:v>
                      </c:pt>
                      <c:pt idx="21">
                        <c:v>1.455611868019947E-3</c:v>
                      </c:pt>
                      <c:pt idx="22">
                        <c:v>8.6175198175547293E-4</c:v>
                      </c:pt>
                      <c:pt idx="23">
                        <c:v>5.7351397049281653E-4</c:v>
                      </c:pt>
                      <c:pt idx="24">
                        <c:v>1.1804275335608404E-3</c:v>
                      </c:pt>
                      <c:pt idx="25">
                        <c:v>7.3592390524086142E-4</c:v>
                      </c:pt>
                      <c:pt idx="26">
                        <c:v>1.3307836548099511E-3</c:v>
                      </c:pt>
                      <c:pt idx="27">
                        <c:v>9.9996620528710212E-4</c:v>
                      </c:pt>
                      <c:pt idx="28">
                        <c:v>1.0101502052617612E-3</c:v>
                      </c:pt>
                      <c:pt idx="29">
                        <c:v>9.252597076938806E-4</c:v>
                      </c:pt>
                      <c:pt idx="30">
                        <c:v>1.3669589961622093E-3</c:v>
                      </c:pt>
                      <c:pt idx="31">
                        <c:v>1.3757599150615914E-3</c:v>
                      </c:pt>
                      <c:pt idx="32">
                        <c:v>1.2999132771587679E-3</c:v>
                      </c:pt>
                      <c:pt idx="33">
                        <c:v>2.0013690482329118E-3</c:v>
                      </c:pt>
                      <c:pt idx="34">
                        <c:v>1.1848687762152173E-3</c:v>
                      </c:pt>
                      <c:pt idx="35">
                        <c:v>7.8855422965774075E-4</c:v>
                      </c:pt>
                      <c:pt idx="36">
                        <c:v>1.2400394308714399E-3</c:v>
                      </c:pt>
                      <c:pt idx="37">
                        <c:v>5.4745810063873673E-4</c:v>
                      </c:pt>
                      <c:pt idx="38">
                        <c:v>9.8996916147383544E-4</c:v>
                      </c:pt>
                      <c:pt idx="39">
                        <c:v>7.4389079004977797E-4</c:v>
                      </c:pt>
                      <c:pt idx="40">
                        <c:v>7.5145784173038892E-4</c:v>
                      </c:pt>
                      <c:pt idx="41">
                        <c:v>6.8830188796883604E-4</c:v>
                      </c:pt>
                      <c:pt idx="42">
                        <c:v>1.0168813855488579E-3</c:v>
                      </c:pt>
                      <c:pt idx="43">
                        <c:v>1.0234381023996387E-3</c:v>
                      </c:pt>
                      <c:pt idx="44">
                        <c:v>9.6700811595639693E-4</c:v>
                      </c:pt>
                      <c:pt idx="45">
                        <c:v>1.4888486881882675E-3</c:v>
                      </c:pt>
                      <c:pt idx="46">
                        <c:v>8.8142307163733451E-4</c:v>
                      </c:pt>
                      <c:pt idx="47">
                        <c:v>5.8661275146699196E-4</c:v>
                      </c:pt>
                      <c:pt idx="48">
                        <c:v>9.9710687614193894E-4</c:v>
                      </c:pt>
                      <c:pt idx="49">
                        <c:v>4.9776001251832891E-4</c:v>
                      </c:pt>
                      <c:pt idx="50">
                        <c:v>9.0009372826257473E-4</c:v>
                      </c:pt>
                      <c:pt idx="51">
                        <c:v>6.7634476873281682E-4</c:v>
                      </c:pt>
                      <c:pt idx="52">
                        <c:v>6.8323488509093274E-4</c:v>
                      </c:pt>
                      <c:pt idx="53">
                        <c:v>6.2581402169106467E-4</c:v>
                      </c:pt>
                      <c:pt idx="54">
                        <c:v>9.245606823470963E-4</c:v>
                      </c:pt>
                      <c:pt idx="55">
                        <c:v>9.3051893074723045E-4</c:v>
                      </c:pt>
                      <c:pt idx="56">
                        <c:v>8.7922789534029691E-4</c:v>
                      </c:pt>
                      <c:pt idx="57">
                        <c:v>1.3536625909198379E-3</c:v>
                      </c:pt>
                      <c:pt idx="58">
                        <c:v>8.0140801940038785E-4</c:v>
                      </c:pt>
                      <c:pt idx="59">
                        <c:v>5.3335202600366055E-4</c:v>
                      </c:pt>
                      <c:pt idx="60">
                        <c:v>9.9575973101278061E-4</c:v>
                      </c:pt>
                      <c:pt idx="61">
                        <c:v>5.6070011979076067E-4</c:v>
                      </c:pt>
                      <c:pt idx="62">
                        <c:v>1.0139216808686634E-3</c:v>
                      </c:pt>
                      <c:pt idx="63">
                        <c:v>7.618823123343696E-4</c:v>
                      </c:pt>
                      <c:pt idx="64">
                        <c:v>7.6962760321521535E-4</c:v>
                      </c:pt>
                      <c:pt idx="65">
                        <c:v>7.0494852749215873E-4</c:v>
                      </c:pt>
                      <c:pt idx="66">
                        <c:v>1.041484070546784E-3</c:v>
                      </c:pt>
                      <c:pt idx="67">
                        <c:v>1.0481864224500443E-3</c:v>
                      </c:pt>
                      <c:pt idx="68">
                        <c:v>9.9039495498844544E-4</c:v>
                      </c:pt>
                      <c:pt idx="69">
                        <c:v>1.5248594375819298E-3</c:v>
                      </c:pt>
                      <c:pt idx="70">
                        <c:v>9.0274674559263164E-4</c:v>
                      </c:pt>
                      <c:pt idx="71">
                        <c:v>6.0080499481834915E-4</c:v>
                      </c:pt>
                      <c:pt idx="72">
                        <c:v>1.0389751868934479E-3</c:v>
                      </c:pt>
                      <c:pt idx="73">
                        <c:v>5.3132055898044012E-4</c:v>
                      </c:pt>
                      <c:pt idx="74">
                        <c:v>9.6078168180625204E-4</c:v>
                      </c:pt>
                      <c:pt idx="75">
                        <c:v>7.2194746234013451E-4</c:v>
                      </c:pt>
                      <c:pt idx="76">
                        <c:v>7.2930060427466113E-4</c:v>
                      </c:pt>
                      <c:pt idx="77">
                        <c:v>6.6800230623837516E-4</c:v>
                      </c:pt>
                      <c:pt idx="78">
                        <c:v>9.8689726935648312E-4</c:v>
                      </c:pt>
                      <c:pt idx="79">
                        <c:v>9.9326208825207662E-4</c:v>
                      </c:pt>
                      <c:pt idx="80">
                        <c:v>9.384928945295048E-4</c:v>
                      </c:pt>
                      <c:pt idx="81">
                        <c:v>1.4449303093486308E-3</c:v>
                      </c:pt>
                      <c:pt idx="82">
                        <c:v>8.5543385923238116E-4</c:v>
                      </c:pt>
                      <c:pt idx="83">
                        <c:v>5.6931480472691132E-4</c:v>
                      </c:pt>
                      <c:pt idx="84">
                        <c:v>9.643538496332915E-4</c:v>
                      </c:pt>
                      <c:pt idx="85">
                        <c:v>4.7902067904708742E-4</c:v>
                      </c:pt>
                      <c:pt idx="86">
                        <c:v>8.6621908461493051E-4</c:v>
                      </c:pt>
                      <c:pt idx="87">
                        <c:v>6.5088278093657504E-4</c:v>
                      </c:pt>
                      <c:pt idx="88">
                        <c:v>6.5750614003473519E-4</c:v>
                      </c:pt>
                      <c:pt idx="89">
                        <c:v>6.0224745448897682E-4</c:v>
                      </c:pt>
                      <c:pt idx="90">
                        <c:v>8.8975904682482001E-4</c:v>
                      </c:pt>
                      <c:pt idx="91">
                        <c:v>8.9549091886521491E-4</c:v>
                      </c:pt>
                      <c:pt idx="92">
                        <c:v>8.4611610508723953E-4</c:v>
                      </c:pt>
                      <c:pt idx="93">
                        <c:v>1.3027122693812518E-3</c:v>
                      </c:pt>
                      <c:pt idx="94">
                        <c:v>7.7123597085400981E-4</c:v>
                      </c:pt>
                      <c:pt idx="95">
                        <c:v>5.1327480264609074E-4</c:v>
                      </c:pt>
                      <c:pt idx="96">
                        <c:v>5.988216548450762E-4</c:v>
                      </c:pt>
                      <c:pt idx="97">
                        <c:v>1.0372909242451872E-4</c:v>
                      </c:pt>
                      <c:pt idx="98">
                        <c:v>1.8757280172939319E-4</c:v>
                      </c:pt>
                      <c:pt idx="99">
                        <c:v>1.4095066787252639E-4</c:v>
                      </c:pt>
                      <c:pt idx="100">
                        <c:v>1.4237531659244953E-4</c:v>
                      </c:pt>
                      <c:pt idx="101">
                        <c:v>1.3041074825175287E-4</c:v>
                      </c:pt>
                      <c:pt idx="102">
                        <c:v>1.9268121250585983E-4</c:v>
                      </c:pt>
                      <c:pt idx="103">
                        <c:v>1.9391921747342151E-4</c:v>
                      </c:pt>
                      <c:pt idx="104">
                        <c:v>1.83221337614733E-4</c:v>
                      </c:pt>
                      <c:pt idx="105">
                        <c:v>2.8210024921715042E-4</c:v>
                      </c:pt>
                      <c:pt idx="106">
                        <c:v>1.6700635133026003E-4</c:v>
                      </c:pt>
                      <c:pt idx="107">
                        <c:v>1.1114600628306825E-4</c:v>
                      </c:pt>
                      <c:pt idx="108">
                        <c:v>2.939979242966898E-4</c:v>
                      </c:pt>
                      <c:pt idx="109">
                        <c:v>2.217227239814732E-4</c:v>
                      </c:pt>
                      <c:pt idx="110">
                        <c:v>4.0092441221531151E-4</c:v>
                      </c:pt>
                      <c:pt idx="111">
                        <c:v>3.0126214101871402E-4</c:v>
                      </c:pt>
                      <c:pt idx="112">
                        <c:v>3.0434186714001742E-4</c:v>
                      </c:pt>
                      <c:pt idx="113">
                        <c:v>2.7875994471533749E-4</c:v>
                      </c:pt>
                      <c:pt idx="114">
                        <c:v>4.1183419292165914E-4</c:v>
                      </c:pt>
                      <c:pt idx="115">
                        <c:v>4.1448891164412474E-4</c:v>
                      </c:pt>
                      <c:pt idx="116">
                        <c:v>3.9163811434805878E-4</c:v>
                      </c:pt>
                      <c:pt idx="117">
                        <c:v>6.0298488853541949E-4</c:v>
                      </c:pt>
                      <c:pt idx="118">
                        <c:v>3.5697431453979604E-4</c:v>
                      </c:pt>
                      <c:pt idx="119">
                        <c:v>2.3757765698036108E-4</c:v>
                      </c:pt>
                      <c:pt idx="120">
                        <c:v>6.3403538070342703E-4</c:v>
                      </c:pt>
                      <c:pt idx="121">
                        <c:v>4.8073169866422687E-4</c:v>
                      </c:pt>
                      <c:pt idx="122">
                        <c:v>8.6932344358403807E-4</c:v>
                      </c:pt>
                      <c:pt idx="123">
                        <c:v>6.5322274608858085E-4</c:v>
                      </c:pt>
                      <c:pt idx="124">
                        <c:v>6.5986403574780231E-4</c:v>
                      </c:pt>
                      <c:pt idx="125">
                        <c:v>6.0441548961263057E-4</c:v>
                      </c:pt>
                      <c:pt idx="126">
                        <c:v>8.9294925015913676E-4</c:v>
                      </c:pt>
                      <c:pt idx="127">
                        <c:v>8.9870225276504612E-4</c:v>
                      </c:pt>
                      <c:pt idx="128">
                        <c:v>8.4915919366640577E-4</c:v>
                      </c:pt>
                      <c:pt idx="129">
                        <c:v>1.307383930816468E-3</c:v>
                      </c:pt>
                      <c:pt idx="130">
                        <c:v>7.7400022677629051E-4</c:v>
                      </c:pt>
                      <c:pt idx="131">
                        <c:v>5.1511241044858687E-4</c:v>
                      </c:pt>
                      <c:pt idx="132">
                        <c:v>1.1366094196594376E-3</c:v>
                      </c:pt>
                      <c:pt idx="133">
                        <c:v>7.5361028539920995E-4</c:v>
                      </c:pt>
                      <c:pt idx="134">
                        <c:v>1.3627408532641467E-3</c:v>
                      </c:pt>
                      <c:pt idx="135">
                        <c:v>1.0240068090948936E-3</c:v>
                      </c:pt>
                      <c:pt idx="136">
                        <c:v>1.0344226284133081E-3</c:v>
                      </c:pt>
                      <c:pt idx="137">
                        <c:v>9.4748984715498964E-4</c:v>
                      </c:pt>
                      <c:pt idx="138">
                        <c:v>1.3997948771318307E-3</c:v>
                      </c:pt>
                      <c:pt idx="139">
                        <c:v>1.4088156688217503E-3</c:v>
                      </c:pt>
                      <c:pt idx="140">
                        <c:v>1.3311523655894291E-3</c:v>
                      </c:pt>
                      <c:pt idx="141">
                        <c:v>2.0494724441929937E-3</c:v>
                      </c:pt>
                      <c:pt idx="142">
                        <c:v>1.213344237639534E-3</c:v>
                      </c:pt>
                      <c:pt idx="143">
                        <c:v>8.0750753597889631E-4</c:v>
                      </c:pt>
                      <c:pt idx="144">
                        <c:v>1.2234899845460783E-3</c:v>
                      </c:pt>
                      <c:pt idx="145">
                        <c:v>5.0441139639419846E-4</c:v>
                      </c:pt>
                      <c:pt idx="146">
                        <c:v>9.1211569636530235E-4</c:v>
                      </c:pt>
                      <c:pt idx="147">
                        <c:v>6.8539253408897102E-4</c:v>
                      </c:pt>
                      <c:pt idx="148">
                        <c:v>6.9235449166537828E-4</c:v>
                      </c:pt>
                      <c:pt idx="149">
                        <c:v>6.341744872534245E-4</c:v>
                      </c:pt>
                      <c:pt idx="150">
                        <c:v>9.3691839183259709E-4</c:v>
                      </c:pt>
                      <c:pt idx="151">
                        <c:v>9.429627419035091E-4</c:v>
                      </c:pt>
                      <c:pt idx="152">
                        <c:v>8.9097457842860677E-4</c:v>
                      </c:pt>
                      <c:pt idx="153">
                        <c:v>1.3717652122139719E-3</c:v>
                      </c:pt>
                      <c:pt idx="154">
                        <c:v>8.1211372468899072E-4</c:v>
                      </c:pt>
                      <c:pt idx="155">
                        <c:v>5.4048226194924355E-4</c:v>
                      </c:pt>
                      <c:pt idx="156">
                        <c:v>1.2643818071633075E-3</c:v>
                      </c:pt>
                      <c:pt idx="157">
                        <c:v>8.777795203984938E-4</c:v>
                      </c:pt>
                      <c:pt idx="158">
                        <c:v>1.5872924836243746E-3</c:v>
                      </c:pt>
                      <c:pt idx="159">
                        <c:v>1.1927247577172436E-3</c:v>
                      </c:pt>
                      <c:pt idx="160">
                        <c:v>1.2048501071476429E-3</c:v>
                      </c:pt>
                      <c:pt idx="161">
                        <c:v>1.1036055300826268E-3</c:v>
                      </c:pt>
                      <c:pt idx="162">
                        <c:v>1.630451640246658E-3</c:v>
                      </c:pt>
                      <c:pt idx="163">
                        <c:v>1.6409566895426988E-3</c:v>
                      </c:pt>
                      <c:pt idx="164">
                        <c:v>1.5504858992068935E-3</c:v>
                      </c:pt>
                      <c:pt idx="165">
                        <c:v>2.3871703033294354E-3</c:v>
                      </c:pt>
                      <c:pt idx="166">
                        <c:v>1.4132575014705762E-3</c:v>
                      </c:pt>
                      <c:pt idx="167">
                        <c:v>9.4056081433369955E-4</c:v>
                      </c:pt>
                      <c:pt idx="168">
                        <c:v>1.6480975769454312E-3</c:v>
                      </c:pt>
                      <c:pt idx="169">
                        <c:v>8.5794682589875612E-4</c:v>
                      </c:pt>
                      <c:pt idx="170">
                        <c:v>1.5514092389515293E-3</c:v>
                      </c:pt>
                      <c:pt idx="171">
                        <c:v>1.1657721773893619E-3</c:v>
                      </c:pt>
                      <c:pt idx="172">
                        <c:v>1.1776128896375823E-3</c:v>
                      </c:pt>
                      <c:pt idx="173">
                        <c:v>1.0786579111880202E-3</c:v>
                      </c:pt>
                      <c:pt idx="174">
                        <c:v>1.5935878044462768E-3</c:v>
                      </c:pt>
                      <c:pt idx="175">
                        <c:v>1.6038518792286119E-3</c:v>
                      </c:pt>
                      <c:pt idx="176">
                        <c:v>1.5154376652539048E-3</c:v>
                      </c:pt>
                      <c:pt idx="177">
                        <c:v>2.3332028693049222E-3</c:v>
                      </c:pt>
                      <c:pt idx="178">
                        <c:v>1.3813158076298123E-3</c:v>
                      </c:pt>
                      <c:pt idx="179">
                        <c:v>9.1929900448823709E-4</c:v>
                      </c:pt>
                      <c:pt idx="180">
                        <c:v>1.6717523496319203E-3</c:v>
                      </c:pt>
                      <c:pt idx="181">
                        <c:v>9.1241324299236347E-4</c:v>
                      </c:pt>
                      <c:pt idx="182">
                        <c:v>1.6498979693544591E-3</c:v>
                      </c:pt>
                      <c:pt idx="183">
                        <c:v>1.2397833798253315E-3</c:v>
                      </c:pt>
                      <c:pt idx="184">
                        <c:v>1.252389325748549E-3</c:v>
                      </c:pt>
                      <c:pt idx="185">
                        <c:v>1.1471450007501638E-3</c:v>
                      </c:pt>
                      <c:pt idx="186">
                        <c:v>1.6947700441411336E-3</c:v>
                      </c:pt>
                      <c:pt idx="187">
                        <c:v>1.7056894763845527E-3</c:v>
                      </c:pt>
                      <c:pt idx="188">
                        <c:v>1.6116448641416295E-3</c:v>
                      </c:pt>
                      <c:pt idx="189">
                        <c:v>2.4813334931437698E-3</c:v>
                      </c:pt>
                      <c:pt idx="190">
                        <c:v>1.4690090832172921E-3</c:v>
                      </c:pt>
                      <c:pt idx="191">
                        <c:v>9.776626174894873E-4</c:v>
                      </c:pt>
                      <c:pt idx="192">
                        <c:v>1.7788014808592127E-3</c:v>
                      </c:pt>
                      <c:pt idx="193">
                        <c:v>9.7144544029803982E-4</c:v>
                      </c:pt>
                      <c:pt idx="194">
                        <c:v>1.7566648434362119E-3</c:v>
                      </c:pt>
                      <c:pt idx="195">
                        <c:v>1.3199824680129688E-3</c:v>
                      </c:pt>
                      <c:pt idx="196">
                        <c:v>1.3334073886555283E-3</c:v>
                      </c:pt>
                      <c:pt idx="197">
                        <c:v>1.2213642204839611E-3</c:v>
                      </c:pt>
                      <c:pt idx="198">
                        <c:v>1.8044109889805856E-3</c:v>
                      </c:pt>
                      <c:pt idx="199">
                        <c:v>1.8160442536257167E-3</c:v>
                      </c:pt>
                      <c:pt idx="200">
                        <c:v>1.7159170843504068E-3</c:v>
                      </c:pt>
                      <c:pt idx="201">
                        <c:v>2.6418732316806711E-3</c:v>
                      </c:pt>
                      <c:pt idx="202">
                        <c:v>1.5640589602667133E-3</c:v>
                      </c:pt>
                      <c:pt idx="203">
                        <c:v>1.0409164818525848E-3</c:v>
                      </c:pt>
                      <c:pt idx="204">
                        <c:v>1.8970468223797935E-3</c:v>
                      </c:pt>
                      <c:pt idx="205">
                        <c:v>1.0381213041864496E-3</c:v>
                      </c:pt>
                      <c:pt idx="206">
                        <c:v>1.8772493915145687E-3</c:v>
                      </c:pt>
                      <c:pt idx="207">
                        <c:v>1.4105985427446664E-3</c:v>
                      </c:pt>
                      <c:pt idx="208">
                        <c:v>1.4249491676912292E-3</c:v>
                      </c:pt>
                      <c:pt idx="209">
                        <c:v>1.3052059948886264E-3</c:v>
                      </c:pt>
                      <c:pt idx="210">
                        <c:v>1.9282786132599563E-3</c:v>
                      </c:pt>
                      <c:pt idx="211">
                        <c:v>1.9406928459813121E-3</c:v>
                      </c:pt>
                      <c:pt idx="212">
                        <c:v>1.8337021872712488E-3</c:v>
                      </c:pt>
                      <c:pt idx="213">
                        <c:v>2.8232163694006567E-3</c:v>
                      </c:pt>
                      <c:pt idx="214">
                        <c:v>1.6714086634365337E-3</c:v>
                      </c:pt>
                      <c:pt idx="215">
                        <c:v>1.1123637071175732E-3</c:v>
                      </c:pt>
                      <c:pt idx="216">
                        <c:v>1.973369279180983E-3</c:v>
                      </c:pt>
                      <c:pt idx="217">
                        <c:v>1.0440336102679323E-3</c:v>
                      </c:pt>
                      <c:pt idx="218">
                        <c:v>1.8879323754257208E-3</c:v>
                      </c:pt>
                      <c:pt idx="219">
                        <c:v>1.4186236526246079E-3</c:v>
                      </c:pt>
                      <c:pt idx="220">
                        <c:v>1.4330630847623244E-3</c:v>
                      </c:pt>
                      <c:pt idx="221">
                        <c:v>1.3126309506462724E-3</c:v>
                      </c:pt>
                      <c:pt idx="222">
                        <c:v>1.9392508041703985E-3</c:v>
                      </c:pt>
                      <c:pt idx="223">
                        <c:v>1.9517579364591281E-3</c:v>
                      </c:pt>
                      <c:pt idx="224">
                        <c:v>1.844150537551858E-3</c:v>
                      </c:pt>
                      <c:pt idx="225">
                        <c:v>2.8392995506172011E-3</c:v>
                      </c:pt>
                      <c:pt idx="226">
                        <c:v>1.6809297572915752E-3</c:v>
                      </c:pt>
                      <c:pt idx="227">
                        <c:v>1.1186966818844252E-3</c:v>
                      </c:pt>
                      <c:pt idx="228">
                        <c:v>1.8422415956581379E-3</c:v>
                      </c:pt>
                      <c:pt idx="229">
                        <c:v>8.7735431812261311E-4</c:v>
                      </c:pt>
                      <c:pt idx="230">
                        <c:v>1.586501208732536E-3</c:v>
                      </c:pt>
                      <c:pt idx="231">
                        <c:v>1.1921354411505289E-3</c:v>
                      </c:pt>
                      <c:pt idx="232">
                        <c:v>1.2042605714182126E-3</c:v>
                      </c:pt>
                      <c:pt idx="233">
                        <c:v>1.1030708862840338E-3</c:v>
                      </c:pt>
                      <c:pt idx="234">
                        <c:v>1.6296460492805059E-3</c:v>
                      </c:pt>
                      <c:pt idx="235">
                        <c:v>1.6401537924541395E-3</c:v>
                      </c:pt>
                      <c:pt idx="236">
                        <c:v>1.5497198173178015E-3</c:v>
                      </c:pt>
                      <c:pt idx="237">
                        <c:v>2.3859781484507768E-3</c:v>
                      </c:pt>
                      <c:pt idx="238">
                        <c:v>1.4125700686883228E-3</c:v>
                      </c:pt>
                      <c:pt idx="239">
                        <c:v>9.4009765086262365E-4</c:v>
                      </c:pt>
                      <c:pt idx="240">
                        <c:v>1.3026455670241699E-3</c:v>
                      </c:pt>
                      <c:pt idx="241">
                        <c:v>4.3961862748001816E-4</c:v>
                      </c:pt>
                      <c:pt idx="242">
                        <c:v>7.9497006044559025E-4</c:v>
                      </c:pt>
                      <c:pt idx="243">
                        <c:v>5.9734168067840268E-4</c:v>
                      </c:pt>
                      <c:pt idx="244">
                        <c:v>6.0341331835999247E-4</c:v>
                      </c:pt>
                      <c:pt idx="245">
                        <c:v>5.5270860964570573E-4</c:v>
                      </c:pt>
                      <c:pt idx="246">
                        <c:v>8.1656307997023884E-4</c:v>
                      </c:pt>
                      <c:pt idx="247">
                        <c:v>8.2182231578304223E-4</c:v>
                      </c:pt>
                      <c:pt idx="248">
                        <c:v>7.765091803244498E-4</c:v>
                      </c:pt>
                      <c:pt idx="249">
                        <c:v>1.1955559964651765E-3</c:v>
                      </c:pt>
                      <c:pt idx="250">
                        <c:v>7.0779143608840414E-4</c:v>
                      </c:pt>
                      <c:pt idx="251">
                        <c:v>4.7105494324194792E-4</c:v>
                      </c:pt>
                      <c:pt idx="252">
                        <c:v>8.1502801315766059E-4</c:v>
                      </c:pt>
                      <c:pt idx="253">
                        <c:v>4.1709311737194522E-4</c:v>
                      </c:pt>
                      <c:pt idx="254">
                        <c:v>7.5424766549392591E-4</c:v>
                      </c:pt>
                      <c:pt idx="255">
                        <c:v>5.6674918843873854E-4</c:v>
                      </c:pt>
                      <c:pt idx="256">
                        <c:v>5.7251784047054432E-4</c:v>
                      </c:pt>
                      <c:pt idx="257">
                        <c:v>5.2440490826775399E-4</c:v>
                      </c:pt>
                      <c:pt idx="258">
                        <c:v>7.7473682497526404E-4</c:v>
                      </c:pt>
                      <c:pt idx="259">
                        <c:v>7.7972588235564731E-4</c:v>
                      </c:pt>
                      <c:pt idx="260">
                        <c:v>7.3673666396920654E-4</c:v>
                      </c:pt>
                      <c:pt idx="261">
                        <c:v>1.1343134472054136E-3</c:v>
                      </c:pt>
                      <c:pt idx="262">
                        <c:v>6.7153535239212472E-4</c:v>
                      </c:pt>
                      <c:pt idx="263">
                        <c:v>4.4692279398260041E-4</c:v>
                      </c:pt>
                      <c:pt idx="264">
                        <c:v>7.610376304577008E-4</c:v>
                      </c:pt>
                      <c:pt idx="265">
                        <c:v>3.8089013525079217E-4</c:v>
                      </c:pt>
                      <c:pt idx="266">
                        <c:v>6.8875097690493262E-4</c:v>
                      </c:pt>
                      <c:pt idx="267">
                        <c:v>5.1754132100300309E-4</c:v>
                      </c:pt>
                      <c:pt idx="268">
                        <c:v>5.2281134742577021E-4</c:v>
                      </c:pt>
                      <c:pt idx="269">
                        <c:v>4.7887554946892606E-4</c:v>
                      </c:pt>
                      <c:pt idx="270">
                        <c:v>7.0748607749943179E-4</c:v>
                      </c:pt>
                      <c:pt idx="271">
                        <c:v>7.1204346983735076E-4</c:v>
                      </c:pt>
                      <c:pt idx="272">
                        <c:v>6.7279016764478026E-4</c:v>
                      </c:pt>
                      <c:pt idx="273">
                        <c:v>1.0358436098945336E-3</c:v>
                      </c:pt>
                      <c:pt idx="274">
                        <c:v>6.1323892364673451E-4</c:v>
                      </c:pt>
                      <c:pt idx="275">
                        <c:v>4.081276228884441E-4</c:v>
                      </c:pt>
                      <c:pt idx="276">
                        <c:v>7.3713844153622796E-4</c:v>
                      </c:pt>
                      <c:pt idx="277">
                        <c:v>3.989511016052349E-4</c:v>
                      </c:pt>
                      <c:pt idx="278">
                        <c:v>7.2143836455668478E-4</c:v>
                      </c:pt>
                      <c:pt idx="279">
                        <c:v>5.4208459994958586E-4</c:v>
                      </c:pt>
                      <c:pt idx="280">
                        <c:v>5.4760391644384542E-4</c:v>
                      </c:pt>
                      <c:pt idx="281">
                        <c:v>5.015956049168E-4</c:v>
                      </c:pt>
                      <c:pt idx="282">
                        <c:v>7.410309136599867E-4</c:v>
                      </c:pt>
                      <c:pt idx="283">
                        <c:v>7.4581479979347052E-4</c:v>
                      </c:pt>
                      <c:pt idx="284">
                        <c:v>7.046889907491202E-4</c:v>
                      </c:pt>
                      <c:pt idx="285">
                        <c:v>1.0849689845501369E-3</c:v>
                      </c:pt>
                      <c:pt idx="286">
                        <c:v>6.4232857372453691E-4</c:v>
                      </c:pt>
                      <c:pt idx="287">
                        <c:v>4.2748342322919761E-4</c:v>
                      </c:pt>
                      <c:pt idx="288">
                        <c:v>7.3248513920032255E-4</c:v>
                      </c:pt>
                      <c:pt idx="289">
                        <c:v>3.6984496852625727E-4</c:v>
                      </c:pt>
                      <c:pt idx="290">
                        <c:v>6.6878533131996157E-4</c:v>
                      </c:pt>
                      <c:pt idx="291">
                        <c:v>5.0253104966663166E-4</c:v>
                      </c:pt>
                      <c:pt idx="292">
                        <c:v>5.0764110613148964E-4</c:v>
                      </c:pt>
                      <c:pt idx="293">
                        <c:v>4.6499091926849377E-4</c:v>
                      </c:pt>
                      <c:pt idx="294">
                        <c:v>6.8695964728716311E-4</c:v>
                      </c:pt>
                      <c:pt idx="295">
                        <c:v>6.9139670166793257E-4</c:v>
                      </c:pt>
                      <c:pt idx="296">
                        <c:v>6.5327624095852478E-4</c:v>
                      </c:pt>
                      <c:pt idx="297">
                        <c:v>1.0057941344383202E-3</c:v>
                      </c:pt>
                      <c:pt idx="298">
                        <c:v>5.9545450521149984E-4</c:v>
                      </c:pt>
                      <c:pt idx="299">
                        <c:v>3.9628937841216551E-4</c:v>
                      </c:pt>
                      <c:pt idx="300">
                        <c:v>7.3044593809038849E-4</c:v>
                      </c:pt>
                      <c:pt idx="301">
                        <c:v>4.0518745364727962E-4</c:v>
                      </c:pt>
                      <c:pt idx="302">
                        <c:v>7.326995571182354E-4</c:v>
                      </c:pt>
                      <c:pt idx="303">
                        <c:v>5.5056034985387847E-4</c:v>
                      </c:pt>
                      <c:pt idx="304">
                        <c:v>5.5616865131973036E-4</c:v>
                      </c:pt>
                      <c:pt idx="305">
                        <c:v>5.0943633595117589E-4</c:v>
                      </c:pt>
                      <c:pt idx="306">
                        <c:v>7.526153110285485E-4</c:v>
                      </c:pt>
                      <c:pt idx="307">
                        <c:v>7.5747338362271263E-4</c:v>
                      </c:pt>
                      <c:pt idx="308">
                        <c:v>7.1571191491951337E-4</c:v>
                      </c:pt>
                      <c:pt idx="309">
                        <c:v>1.1019281410315921E-3</c:v>
                      </c:pt>
                      <c:pt idx="310">
                        <c:v>6.5236155974917936E-4</c:v>
                      </c:pt>
                      <c:pt idx="311">
                        <c:v>4.341657203381861E-4</c:v>
                      </c:pt>
                      <c:pt idx="312">
                        <c:v>8.6266972051589504E-4</c:v>
                      </c:pt>
                      <c:pt idx="313">
                        <c:v>5.1959718112648068E-4</c:v>
                      </c:pt>
                      <c:pt idx="314">
                        <c:v>9.3959862597076083E-4</c:v>
                      </c:pt>
                      <c:pt idx="315">
                        <c:v>7.0601861392398499E-4</c:v>
                      </c:pt>
                      <c:pt idx="316">
                        <c:v>7.1321142625594813E-4</c:v>
                      </c:pt>
                      <c:pt idx="317">
                        <c:v>6.5327126324494676E-4</c:v>
                      </c:pt>
                      <c:pt idx="318">
                        <c:v>9.6513021507252253E-4</c:v>
                      </c:pt>
                      <c:pt idx="319">
                        <c:v>9.7134124741997743E-4</c:v>
                      </c:pt>
                      <c:pt idx="320">
                        <c:v>9.1778744454682252E-4</c:v>
                      </c:pt>
                      <c:pt idx="321">
                        <c:v>1.4130558870094352E-3</c:v>
                      </c:pt>
                      <c:pt idx="322">
                        <c:v>8.3656722828501424E-4</c:v>
                      </c:pt>
                      <c:pt idx="323">
                        <c:v>5.5675514262408575E-4</c:v>
                      </c:pt>
                      <c:pt idx="324">
                        <c:v>7.8812426227026591E-4</c:v>
                      </c:pt>
                      <c:pt idx="325">
                        <c:v>2.8055249059126482E-4</c:v>
                      </c:pt>
                      <c:pt idx="326">
                        <c:v>5.0732597852958948E-4</c:v>
                      </c:pt>
                      <c:pt idx="327">
                        <c:v>3.8121841655016687E-4</c:v>
                      </c:pt>
                      <c:pt idx="328">
                        <c:v>3.8508255599887983E-4</c:v>
                      </c:pt>
                      <c:pt idx="329">
                        <c:v>3.5272672585537552E-4</c:v>
                      </c:pt>
                      <c:pt idx="330">
                        <c:v>5.2110457990049914E-4</c:v>
                      </c:pt>
                      <c:pt idx="331">
                        <c:v>5.2447709771334737E-4</c:v>
                      </c:pt>
                      <c:pt idx="332">
                        <c:v>4.9554863502703601E-4</c:v>
                      </c:pt>
                      <c:pt idx="333">
                        <c:v>7.629650531717154E-4</c:v>
                      </c:pt>
                      <c:pt idx="334">
                        <c:v>4.5170236759411802E-4</c:v>
                      </c:pt>
                      <c:pt idx="335">
                        <c:v>3.0061138739337156E-4</c:v>
                      </c:pt>
                      <c:pt idx="336">
                        <c:v>5.9336801474941853E-4</c:v>
                      </c:pt>
                      <c:pt idx="337">
                        <c:v>3.5499320413765964E-4</c:v>
                      </c:pt>
                      <c:pt idx="338">
                        <c:v>6.4191110683976338E-4</c:v>
                      </c:pt>
                      <c:pt idx="339">
                        <c:v>4.8235560985596891E-4</c:v>
                      </c:pt>
                      <c:pt idx="340">
                        <c:v>4.8726952977425249E-4</c:v>
                      </c:pt>
                      <c:pt idx="341">
                        <c:v>4.4630997048384578E-4</c:v>
                      </c:pt>
                      <c:pt idx="342">
                        <c:v>6.5937620579538674E-4</c:v>
                      </c:pt>
                      <c:pt idx="343">
                        <c:v>6.6362912433164307E-4</c:v>
                      </c:pt>
                      <c:pt idx="344">
                        <c:v>6.2703802622170689E-4</c:v>
                      </c:pt>
                      <c:pt idx="345">
                        <c:v>9.6540374119495013E-4</c:v>
                      </c:pt>
                      <c:pt idx="346">
                        <c:v>5.7154216716534653E-4</c:v>
                      </c:pt>
                      <c:pt idx="347">
                        <c:v>3.8037337377752102E-4</c:v>
                      </c:pt>
                      <c:pt idx="348">
                        <c:v>5.1532125904225879E-4</c:v>
                      </c:pt>
                      <c:pt idx="349">
                        <c:v>1.6364208754287795E-4</c:v>
                      </c:pt>
                      <c:pt idx="350">
                        <c:v>2.9589215545735388E-4</c:v>
                      </c:pt>
                      <c:pt idx="351">
                        <c:v>2.2234569439222323E-4</c:v>
                      </c:pt>
                      <c:pt idx="352">
                        <c:v>2.246069295856688E-4</c:v>
                      </c:pt>
                      <c:pt idx="353">
                        <c:v>2.057288193723054E-4</c:v>
                      </c:pt>
                      <c:pt idx="354">
                        <c:v>3.0394947870222258E-4</c:v>
                      </c:pt>
                      <c:pt idx="355">
                        <c:v>3.0591437952447094E-4</c:v>
                      </c:pt>
                      <c:pt idx="356">
                        <c:v>2.8904698552482586E-4</c:v>
                      </c:pt>
                      <c:pt idx="357">
                        <c:v>4.450243750029829E-4</c:v>
                      </c:pt>
                      <c:pt idx="358">
                        <c:v>2.634601975180769E-4</c:v>
                      </c:pt>
                      <c:pt idx="359">
                        <c:v>1.7534142222279972E-4</c:v>
                      </c:pt>
                      <c:pt idx="360">
                        <c:v>3.9218131624284335E-4</c:v>
                      </c:pt>
                      <c:pt idx="361">
                        <c:v>2.6293702947468781E-4</c:v>
                      </c:pt>
                      <c:pt idx="362">
                        <c:v>4.7546036512033818E-4</c:v>
                      </c:pt>
                      <c:pt idx="363">
                        <c:v>3.572818211700923E-4</c:v>
                      </c:pt>
                      <c:pt idx="364">
                        <c:v>3.6091406313877767E-4</c:v>
                      </c:pt>
                      <c:pt idx="365">
                        <c:v>3.3058563637491104E-4</c:v>
                      </c:pt>
                      <c:pt idx="366">
                        <c:v>4.8839757232855977E-4</c:v>
                      </c:pt>
                      <c:pt idx="367">
                        <c:v>4.9154349041132417E-4</c:v>
                      </c:pt>
                      <c:pt idx="368">
                        <c:v>4.6443723522653367E-4</c:v>
                      </c:pt>
                      <c:pt idx="369">
                        <c:v>7.150562171735677E-4</c:v>
                      </c:pt>
                      <c:pt idx="370">
                        <c:v>4.2332937246006568E-4</c:v>
                      </c:pt>
                      <c:pt idx="371">
                        <c:v>2.8174152885623719E-4</c:v>
                      </c:pt>
                      <c:pt idx="372">
                        <c:v>5.4869164612147752E-4</c:v>
                      </c:pt>
                      <c:pt idx="373">
                        <c:v>3.2369029877431243E-4</c:v>
                      </c:pt>
                      <c:pt idx="374">
                        <c:v>5.8533185627427341E-4</c:v>
                      </c:pt>
                      <c:pt idx="375">
                        <c:v>4.3983817562458818E-4</c:v>
                      </c:pt>
                      <c:pt idx="376">
                        <c:v>4.4430732287367751E-4</c:v>
                      </c:pt>
                      <c:pt idx="377">
                        <c:v>4.0697289123236191E-4</c:v>
                      </c:pt>
                      <c:pt idx="378">
                        <c:v>6.0124478283476285E-4</c:v>
                      </c:pt>
                      <c:pt idx="379">
                        <c:v>6.0512703638107134E-4</c:v>
                      </c:pt>
                      <c:pt idx="380">
                        <c:v>5.7175254401447683E-4</c:v>
                      </c:pt>
                      <c:pt idx="381">
                        <c:v>8.8029192343286767E-4</c:v>
                      </c:pt>
                      <c:pt idx="382">
                        <c:v>5.2115799792490814E-4</c:v>
                      </c:pt>
                      <c:pt idx="383">
                        <c:v>3.468405547198921E-4</c:v>
                      </c:pt>
                      <c:pt idx="384">
                        <c:v>7.2572723285430031E-4</c:v>
                      </c:pt>
                      <c:pt idx="385">
                        <c:v>4.5943105908933087E-4</c:v>
                      </c:pt>
                      <c:pt idx="386">
                        <c:v>8.307924775272286E-4</c:v>
                      </c:pt>
                      <c:pt idx="387">
                        <c:v>6.242768940064908E-4</c:v>
                      </c:pt>
                      <c:pt idx="388">
                        <c:v>6.3061574823685697E-4</c:v>
                      </c:pt>
                      <c:pt idx="389">
                        <c:v>5.7762651385938216E-4</c:v>
                      </c:pt>
                      <c:pt idx="390">
                        <c:v>8.5337857995029917E-4</c:v>
                      </c:pt>
                      <c:pt idx="391">
                        <c:v>8.5887473847563679E-4</c:v>
                      </c:pt>
                      <c:pt idx="392">
                        <c:v>8.1151483388549055E-4</c:v>
                      </c:pt>
                      <c:pt idx="393">
                        <c:v>1.2494504234122411E-3</c:v>
                      </c:pt>
                      <c:pt idx="394">
                        <c:v>7.3970382148018995E-4</c:v>
                      </c:pt>
                      <c:pt idx="395">
                        <c:v>4.9228635974249153E-4</c:v>
                      </c:pt>
                      <c:pt idx="396">
                        <c:v>7.0472592517484658E-4</c:v>
                      </c:pt>
                      <c:pt idx="397">
                        <c:v>2.5760173813575129E-4</c:v>
                      </c:pt>
                      <c:pt idx="398">
                        <c:v>4.6581230868608593E-4</c:v>
                      </c:pt>
                      <c:pt idx="399">
                        <c:v>3.5001937251387567E-4</c:v>
                      </c:pt>
                      <c:pt idx="400">
                        <c:v>3.5358036486747509E-4</c:v>
                      </c:pt>
                      <c:pt idx="401">
                        <c:v>3.2387352333836502E-4</c:v>
                      </c:pt>
                      <c:pt idx="402">
                        <c:v>4.7847273393937208E-4</c:v>
                      </c:pt>
                      <c:pt idx="403">
                        <c:v>4.8156050368781007E-4</c:v>
                      </c:pt>
                      <c:pt idx="404">
                        <c:v>4.5501013922024562E-4</c:v>
                      </c:pt>
                      <c:pt idx="405">
                        <c:v>7.0055458855314875E-4</c:v>
                      </c:pt>
                      <c:pt idx="406">
                        <c:v>4.1474429125360894E-4</c:v>
                      </c:pt>
                      <c:pt idx="407">
                        <c:v>2.7602356704669494E-4</c:v>
                      </c:pt>
                      <c:pt idx="408">
                        <c:v>2.9209173917129613E-4</c:v>
                      </c:pt>
                      <c:pt idx="409">
                        <c:v>1.947829320038168E-5</c:v>
                      </c:pt>
                      <c:pt idx="410">
                        <c:v>3.5243953203964641E-5</c:v>
                      </c:pt>
                      <c:pt idx="411">
                        <c:v>2.6467272188883905E-5</c:v>
                      </c:pt>
                      <c:pt idx="412">
                        <c:v>2.6734434559548101E-5</c:v>
                      </c:pt>
                      <c:pt idx="413">
                        <c:v>2.4487318627554525E-5</c:v>
                      </c:pt>
                      <c:pt idx="414">
                        <c:v>3.6187118231911245E-5</c:v>
                      </c:pt>
                      <c:pt idx="415">
                        <c:v>3.6424167389231283E-5</c:v>
                      </c:pt>
                      <c:pt idx="416">
                        <c:v>3.4409840694055361E-5</c:v>
                      </c:pt>
                      <c:pt idx="417">
                        <c:v>5.2969828383503063E-5</c:v>
                      </c:pt>
                      <c:pt idx="418">
                        <c:v>3.1371271060688037E-5</c:v>
                      </c:pt>
                      <c:pt idx="419">
                        <c:v>2.0874540460345609E-5</c:v>
                      </c:pt>
                      <c:pt idx="420">
                        <c:v>3.3420914048429984E-4</c:v>
                      </c:pt>
                      <c:pt idx="421">
                        <c:v>3.1658335728376779E-4</c:v>
                      </c:pt>
                      <c:pt idx="422">
                        <c:v>5.7248802981188659E-4</c:v>
                      </c:pt>
                      <c:pt idx="423">
                        <c:v>4.3016648738823605E-4</c:v>
                      </c:pt>
                      <c:pt idx="424">
                        <c:v>4.3454627722524283E-4</c:v>
                      </c:pt>
                      <c:pt idx="425">
                        <c:v>3.9803331371030096E-4</c:v>
                      </c:pt>
                      <c:pt idx="426">
                        <c:v>5.8804916766847372E-4</c:v>
                      </c:pt>
                      <c:pt idx="427">
                        <c:v>5.918279600363762E-4</c:v>
                      </c:pt>
                      <c:pt idx="428">
                        <c:v>5.5919727613674172E-4</c:v>
                      </c:pt>
                      <c:pt idx="429">
                        <c:v>8.6097262994662145E-4</c:v>
                      </c:pt>
                      <c:pt idx="430">
                        <c:v>5.0970636431228592E-4</c:v>
                      </c:pt>
                      <c:pt idx="431">
                        <c:v>3.3922425434206168E-4</c:v>
                      </c:pt>
                      <c:pt idx="432">
                        <c:v>6.5649508338411731E-4</c:v>
                      </c:pt>
                      <c:pt idx="433">
                        <c:v>3.8471695573372042E-4</c:v>
                      </c:pt>
                      <c:pt idx="434">
                        <c:v>6.9569013926797996E-4</c:v>
                      </c:pt>
                      <c:pt idx="435">
                        <c:v>5.2275840098940803E-4</c:v>
                      </c:pt>
                      <c:pt idx="436">
                        <c:v>5.2806464763444918E-4</c:v>
                      </c:pt>
                      <c:pt idx="437">
                        <c:v>4.8368687628496911E-4</c:v>
                      </c:pt>
                      <c:pt idx="438">
                        <c:v>7.1459142459926025E-4</c:v>
                      </c:pt>
                      <c:pt idx="439">
                        <c:v>7.1919921227532775E-4</c:v>
                      </c:pt>
                      <c:pt idx="440">
                        <c:v>6.7955713852483452E-4</c:v>
                      </c:pt>
                      <c:pt idx="441">
                        <c:v>1.0462575347591383E-3</c:v>
                      </c:pt>
                      <c:pt idx="442">
                        <c:v>6.1941071156860756E-4</c:v>
                      </c:pt>
                      <c:pt idx="443">
                        <c:v>4.1222811084557729E-4</c:v>
                      </c:pt>
                      <c:pt idx="444">
                        <c:v>8.2869148473735811E-4</c:v>
                      </c:pt>
                      <c:pt idx="445">
                        <c:v>5.0499854365667349E-4</c:v>
                      </c:pt>
                      <c:pt idx="446">
                        <c:v>9.1318095208274715E-4</c:v>
                      </c:pt>
                      <c:pt idx="447">
                        <c:v>6.8618980162617909E-4</c:v>
                      </c:pt>
                      <c:pt idx="448">
                        <c:v>6.9316931269487682E-4</c:v>
                      </c:pt>
                      <c:pt idx="449">
                        <c:v>6.3491694079516683E-4</c:v>
                      </c:pt>
                      <c:pt idx="450">
                        <c:v>9.3801404430874963E-4</c:v>
                      </c:pt>
                      <c:pt idx="451">
                        <c:v>9.4406234410016336E-4</c:v>
                      </c:pt>
                      <c:pt idx="452">
                        <c:v>8.9201717411767324E-4</c:v>
                      </c:pt>
                      <c:pt idx="453">
                        <c:v>1.3733469090690404E-3</c:v>
                      </c:pt>
                      <c:pt idx="454">
                        <c:v>8.130643322682606E-4</c:v>
                      </c:pt>
                      <c:pt idx="455">
                        <c:v>5.4111256085534899E-4</c:v>
                      </c:pt>
                      <c:pt idx="456">
                        <c:v>8.8634194266909211E-4</c:v>
                      </c:pt>
                      <c:pt idx="457">
                        <c:v>4.1862173305313202E-4</c:v>
                      </c:pt>
                      <c:pt idx="458">
                        <c:v>7.5698688492987555E-4</c:v>
                      </c:pt>
                      <c:pt idx="459">
                        <c:v>5.6881186230718053E-4</c:v>
                      </c:pt>
                      <c:pt idx="460">
                        <c:v>5.7459836213549439E-4</c:v>
                      </c:pt>
                      <c:pt idx="461">
                        <c:v>5.2632050479764839E-4</c:v>
                      </c:pt>
                      <c:pt idx="462">
                        <c:v>7.7757249155465291E-4</c:v>
                      </c:pt>
                      <c:pt idx="463">
                        <c:v>7.8257073278910512E-4</c:v>
                      </c:pt>
                      <c:pt idx="464">
                        <c:v>7.3943929199577407E-4</c:v>
                      </c:pt>
                      <c:pt idx="465">
                        <c:v>1.1384498410272074E-3</c:v>
                      </c:pt>
                      <c:pt idx="466">
                        <c:v>6.7399232803121937E-4</c:v>
                      </c:pt>
                      <c:pt idx="467">
                        <c:v>4.4855537523113198E-4</c:v>
                      </c:pt>
                      <c:pt idx="468">
                        <c:v>8.152029871265488E-4</c:v>
                      </c:pt>
                      <c:pt idx="469">
                        <c:v>4.4458946514278926E-4</c:v>
                      </c:pt>
                      <c:pt idx="470">
                        <c:v>8.0394849717041711E-4</c:v>
                      </c:pt>
                      <c:pt idx="471">
                        <c:v>6.0410145419582798E-4</c:v>
                      </c:pt>
                      <c:pt idx="472">
                        <c:v>6.1024423368078308E-4</c:v>
                      </c:pt>
                      <c:pt idx="473">
                        <c:v>5.5896032345398154E-4</c:v>
                      </c:pt>
                      <c:pt idx="474">
                        <c:v>8.2579521555069572E-4</c:v>
                      </c:pt>
                      <c:pt idx="475">
                        <c:v>8.3112455187613283E-4</c:v>
                      </c:pt>
                      <c:pt idx="476">
                        <c:v>7.8529778063426015E-4</c:v>
                      </c:pt>
                      <c:pt idx="477">
                        <c:v>1.2090600301688712E-3</c:v>
                      </c:pt>
                      <c:pt idx="478">
                        <c:v>7.1579148343403685E-4</c:v>
                      </c:pt>
                      <c:pt idx="479">
                        <c:v>4.7637796472995342E-4</c:v>
                      </c:pt>
                      <c:pt idx="480">
                        <c:v>9.2587341365378702E-4</c:v>
                      </c:pt>
                      <c:pt idx="481">
                        <c:v>5.4504856907962014E-4</c:v>
                      </c:pt>
                      <c:pt idx="482">
                        <c:v>9.8561680591058754E-4</c:v>
                      </c:pt>
                      <c:pt idx="483">
                        <c:v>7.4059764150451104E-4</c:v>
                      </c:pt>
                      <c:pt idx="484">
                        <c:v>7.4812916774949295E-4</c:v>
                      </c:pt>
                      <c:pt idx="485">
                        <c:v>6.8527248375050299E-4</c:v>
                      </c:pt>
                      <c:pt idx="486">
                        <c:v>1.0124022581879518E-3</c:v>
                      </c:pt>
                      <c:pt idx="487">
                        <c:v>1.0189179338851895E-3</c:v>
                      </c:pt>
                      <c:pt idx="488">
                        <c:v>9.6275216266605824E-4</c:v>
                      </c:pt>
                      <c:pt idx="489">
                        <c:v>1.4822792170515627E-3</c:v>
                      </c:pt>
                      <c:pt idx="490">
                        <c:v>8.7753271874190365E-4</c:v>
                      </c:pt>
                      <c:pt idx="491">
                        <c:v>5.8402338861707551E-4</c:v>
                      </c:pt>
                      <c:pt idx="492">
                        <c:v>1.0362240281428447E-3</c:v>
                      </c:pt>
                      <c:pt idx="493">
                        <c:v>5.4832876808092357E-4</c:v>
                      </c:pt>
                      <c:pt idx="494">
                        <c:v>9.9155171125751341E-4</c:v>
                      </c:pt>
                      <c:pt idx="495">
                        <c:v>7.4506942318320734E-4</c:v>
                      </c:pt>
                      <c:pt idx="496">
                        <c:v>7.5265409070177536E-4</c:v>
                      </c:pt>
                      <c:pt idx="497">
                        <c:v>6.8940073935559113E-4</c:v>
                      </c:pt>
                      <c:pt idx="498">
                        <c:v>1.0185086656790191E-3</c:v>
                      </c:pt>
                      <c:pt idx="499">
                        <c:v>1.0250612677919076E-3</c:v>
                      </c:pt>
                      <c:pt idx="500">
                        <c:v>9.6856151871178235E-4</c:v>
                      </c:pt>
                      <c:pt idx="501">
                        <c:v>1.491208902684673E-3</c:v>
                      </c:pt>
                      <c:pt idx="502">
                        <c:v>8.8282710814456577E-4</c:v>
                      </c:pt>
                      <c:pt idx="503">
                        <c:v>5.8754674934556465E-4</c:v>
                      </c:pt>
                      <c:pt idx="504">
                        <c:v>9.8283830549279944E-4</c:v>
                      </c:pt>
                      <c:pt idx="505">
                        <c:v>4.7932446211722447E-4</c:v>
                      </c:pt>
                      <c:pt idx="506">
                        <c:v>8.6676696502478387E-4</c:v>
                      </c:pt>
                      <c:pt idx="507">
                        <c:v>6.5129881464744274E-4</c:v>
                      </c:pt>
                      <c:pt idx="508">
                        <c:v>6.579222938086557E-4</c:v>
                      </c:pt>
                      <c:pt idx="509">
                        <c:v>6.0263356701492046E-4</c:v>
                      </c:pt>
                      <c:pt idx="510">
                        <c:v>8.9032306628563762E-4</c:v>
                      </c:pt>
                      <c:pt idx="511">
                        <c:v>8.9606691377428795E-4</c:v>
                      </c:pt>
                      <c:pt idx="512">
                        <c:v>8.4666941505389184E-4</c:v>
                      </c:pt>
                      <c:pt idx="513">
                        <c:v>1.3035395438558963E-3</c:v>
                      </c:pt>
                      <c:pt idx="514">
                        <c:v>7.7173326809292571E-4</c:v>
                      </c:pt>
                      <c:pt idx="515">
                        <c:v>5.1360128534137036E-4</c:v>
                      </c:pt>
                      <c:pt idx="516">
                        <c:v>9.0505763287288671E-4</c:v>
                      </c:pt>
                      <c:pt idx="517">
                        <c:v>4.7467759242132842E-4</c:v>
                      </c:pt>
                      <c:pt idx="518">
                        <c:v>8.5833657694412736E-4</c:v>
                      </c:pt>
                      <c:pt idx="519">
                        <c:v>6.4498961526942807E-4</c:v>
                      </c:pt>
                      <c:pt idx="520">
                        <c:v>6.5154207269032844E-4</c:v>
                      </c:pt>
                      <c:pt idx="521">
                        <c:v>5.9679752952215717E-4</c:v>
                      </c:pt>
                      <c:pt idx="522">
                        <c:v>8.8168707483086636E-4</c:v>
                      </c:pt>
                      <c:pt idx="523">
                        <c:v>8.8737532683663971E-4</c:v>
                      </c:pt>
                      <c:pt idx="524">
                        <c:v>8.3843412471073316E-4</c:v>
                      </c:pt>
                      <c:pt idx="525">
                        <c:v>1.2908871791299289E-3</c:v>
                      </c:pt>
                      <c:pt idx="526">
                        <c:v>7.6424506169812197E-4</c:v>
                      </c:pt>
                      <c:pt idx="527">
                        <c:v>5.0861997118312598E-4</c:v>
                      </c:pt>
                      <c:pt idx="528">
                        <c:v>9.1880155982821603E-4</c:v>
                      </c:pt>
                      <c:pt idx="529">
                        <c:v>4.9737533602329804E-4</c:v>
                      </c:pt>
                      <c:pt idx="530">
                        <c:v>8.9942402443599122E-4</c:v>
                      </c:pt>
                      <c:pt idx="531">
                        <c:v>6.758420935940255E-4</c:v>
                      </c:pt>
                      <c:pt idx="532">
                        <c:v>6.8271480102556755E-4</c:v>
                      </c:pt>
                      <c:pt idx="533">
                        <c:v>6.2533881215340282E-4</c:v>
                      </c:pt>
                      <c:pt idx="534">
                        <c:v>9.2386778948859666E-4</c:v>
                      </c:pt>
                      <c:pt idx="535">
                        <c:v>9.2982074528805505E-4</c:v>
                      </c:pt>
                      <c:pt idx="536">
                        <c:v>8.7854699918103025E-4</c:v>
                      </c:pt>
                      <c:pt idx="537">
                        <c:v>1.3526406122243168E-3</c:v>
                      </c:pt>
                      <c:pt idx="538">
                        <c:v>8.0079376337806676E-4</c:v>
                      </c:pt>
                      <c:pt idx="539">
                        <c:v>5.329495319840625E-4</c:v>
                      </c:pt>
                      <c:pt idx="540">
                        <c:v>1.0019998291115916E-3</c:v>
                      </c:pt>
                      <c:pt idx="541">
                        <c:v>5.6875874021363273E-4</c:v>
                      </c:pt>
                      <c:pt idx="542">
                        <c:v>1.028500127530645E-3</c:v>
                      </c:pt>
                      <c:pt idx="543">
                        <c:v>7.7283664213186802E-4</c:v>
                      </c:pt>
                      <c:pt idx="544">
                        <c:v>7.8068888992764447E-4</c:v>
                      </c:pt>
                      <c:pt idx="545">
                        <c:v>7.1509086372208435E-4</c:v>
                      </c:pt>
                      <c:pt idx="546">
                        <c:v>1.0564519786655229E-3</c:v>
                      </c:pt>
                      <c:pt idx="547">
                        <c:v>1.0632656803026492E-3</c:v>
                      </c:pt>
                      <c:pt idx="548">
                        <c:v>1.0046313142517249E-3</c:v>
                      </c:pt>
                      <c:pt idx="549">
                        <c:v>1.5467821955924951E-3</c:v>
                      </c:pt>
                      <c:pt idx="550">
                        <c:v>9.1571935834582725E-4</c:v>
                      </c:pt>
                      <c:pt idx="551">
                        <c:v>6.094388580971321E-4</c:v>
                      </c:pt>
                      <c:pt idx="552">
                        <c:v>1.1166128272981032E-3</c:v>
                      </c:pt>
                      <c:pt idx="553">
                        <c:v>6.1498425101366206E-4</c:v>
                      </c:pt>
                      <c:pt idx="554">
                        <c:v>1.1120756869719391E-3</c:v>
                      </c:pt>
                      <c:pt idx="555">
                        <c:v>8.3563359048656883E-4</c:v>
                      </c:pt>
                      <c:pt idx="556">
                        <c:v>8.4414402819408066E-4</c:v>
                      </c:pt>
                      <c:pt idx="557">
                        <c:v>7.7319808773115232E-4</c:v>
                      </c:pt>
                      <c:pt idx="558">
                        <c:v>1.142311927671058E-3</c:v>
                      </c:pt>
                      <c:pt idx="559">
                        <c:v>1.1496750345819655E-3</c:v>
                      </c:pt>
                      <c:pt idx="560">
                        <c:v>1.0862829572467038E-3</c:v>
                      </c:pt>
                      <c:pt idx="561">
                        <c:v>1.6724791775861521E-3</c:v>
                      </c:pt>
                      <c:pt idx="562">
                        <c:v>9.901475379341172E-4</c:v>
                      </c:pt>
                      <c:pt idx="563">
                        <c:v>6.5896364257994871E-4</c:v>
                      </c:pt>
                      <c:pt idx="564">
                        <c:v>1.1442504284255623E-3</c:v>
                      </c:pt>
                      <c:pt idx="565">
                        <c:v>5.8844951648670811E-4</c:v>
                      </c:pt>
                      <c:pt idx="566">
                        <c:v>1.0640791472544976E-3</c:v>
                      </c:pt>
                      <c:pt idx="567">
                        <c:v>7.9958120560431564E-4</c:v>
                      </c:pt>
                      <c:pt idx="568">
                        <c:v>8.0770069853530963E-4</c:v>
                      </c:pt>
                      <c:pt idx="569">
                        <c:v>7.3983062094339807E-4</c:v>
                      </c:pt>
                      <c:pt idx="570">
                        <c:v>1.0930097318502191E-3</c:v>
                      </c:pt>
                      <c:pt idx="571">
                        <c:v>1.1000564388638214E-3</c:v>
                      </c:pt>
                      <c:pt idx="572">
                        <c:v>1.03940285447558E-3</c:v>
                      </c:pt>
                      <c:pt idx="573">
                        <c:v>1.6003116753682172E-3</c:v>
                      </c:pt>
                      <c:pt idx="574">
                        <c:v>9.4741238603277857E-4</c:v>
                      </c:pt>
                      <c:pt idx="575">
                        <c:v>6.3052597880950366E-4</c:v>
                      </c:pt>
                      <c:pt idx="576">
                        <c:v>1.1492115235324587E-3</c:v>
                      </c:pt>
                      <c:pt idx="577">
                        <c:v>6.2894500707596091E-4</c:v>
                      </c:pt>
                      <c:pt idx="578">
                        <c:v>1.1373367753248387E-3</c:v>
                      </c:pt>
                      <c:pt idx="579">
                        <c:v>8.546130301640086E-4</c:v>
                      </c:pt>
                      <c:pt idx="580">
                        <c:v>8.633019308627517E-4</c:v>
                      </c:pt>
                      <c:pt idx="581">
                        <c:v>7.9075047044811428E-4</c:v>
                      </c:pt>
                      <c:pt idx="582">
                        <c:v>1.1682357743180371E-3</c:v>
                      </c:pt>
                      <c:pt idx="583">
                        <c:v>1.1757671225180951E-3</c:v>
                      </c:pt>
                      <c:pt idx="584">
                        <c:v>1.1109464278133904E-3</c:v>
                      </c:pt>
                      <c:pt idx="585">
                        <c:v>1.7104364267472828E-3</c:v>
                      </c:pt>
                      <c:pt idx="586">
                        <c:v>1.0126265822428331E-3</c:v>
                      </c:pt>
                      <c:pt idx="587">
                        <c:v>6.7392280968916335E-4</c:v>
                      </c:pt>
                      <c:pt idx="588">
                        <c:v>1.2430072384602179E-3</c:v>
                      </c:pt>
                      <c:pt idx="589">
                        <c:v>6.9006276797387847E-4</c:v>
                      </c:pt>
                      <c:pt idx="590">
                        <c:v>1.247847386837538E-3</c:v>
                      </c:pt>
                      <c:pt idx="591">
                        <c:v>9.3765463095633916E-4</c:v>
                      </c:pt>
                      <c:pt idx="592">
                        <c:v>9.4718061063214733E-4</c:v>
                      </c:pt>
                      <c:pt idx="593">
                        <c:v>8.6758322016229649E-4</c:v>
                      </c:pt>
                      <c:pt idx="594">
                        <c:v>1.2817597023927103E-3</c:v>
                      </c:pt>
                      <c:pt idx="595">
                        <c:v>1.2900138129703447E-3</c:v>
                      </c:pt>
                      <c:pt idx="596">
                        <c:v>1.2189001298602664E-3</c:v>
                      </c:pt>
                      <c:pt idx="597">
                        <c:v>1.8766453548687959E-3</c:v>
                      </c:pt>
                      <c:pt idx="598">
                        <c:v>1.1110256304877515E-3</c:v>
                      </c:pt>
                      <c:pt idx="599">
                        <c:v>7.3940909954766526E-4</c:v>
                      </c:pt>
                      <c:pt idx="600">
                        <c:v>1.3214358312359455E-3</c:v>
                      </c:pt>
                      <c:pt idx="601">
                        <c:v>7.0575476647218179E-4</c:v>
                      </c:pt>
                      <c:pt idx="602">
                        <c:v>1.2762130893868206E-3</c:v>
                      </c:pt>
                      <c:pt idx="603">
                        <c:v>9.5897403578578484E-4</c:v>
                      </c:pt>
                      <c:pt idx="604">
                        <c:v>9.6871377192990211E-4</c:v>
                      </c:pt>
                      <c:pt idx="605">
                        <c:v>8.8731849534337743E-4</c:v>
                      </c:pt>
                      <c:pt idx="606">
                        <c:v>1.3109059487697204E-3</c:v>
                      </c:pt>
                      <c:pt idx="607">
                        <c:v>1.3193520603718431E-3</c:v>
                      </c:pt>
                      <c:pt idx="608">
                        <c:v>1.2466068439893473E-3</c:v>
                      </c:pt>
                      <c:pt idx="609">
                        <c:v>1.9193228887637943E-3</c:v>
                      </c:pt>
                      <c:pt idx="610">
                        <c:v>1.1362835256494336E-3</c:v>
                      </c:pt>
                      <c:pt idx="611">
                        <c:v>7.5622109909385742E-4</c:v>
                      </c:pt>
                      <c:pt idx="612">
                        <c:v>1.3201417847547071E-3</c:v>
                      </c:pt>
                      <c:pt idx="613">
                        <c:v>6.8380623103509548E-4</c:v>
                      </c:pt>
                      <c:pt idx="614">
                        <c:v>1.2365254536777393E-3</c:v>
                      </c:pt>
                      <c:pt idx="615">
                        <c:v>9.2914420885362268E-4</c:v>
                      </c:pt>
                      <c:pt idx="616">
                        <c:v>9.385985128402462E-4</c:v>
                      </c:pt>
                      <c:pt idx="617">
                        <c:v>8.5971287340820784E-4</c:v>
                      </c:pt>
                      <c:pt idx="618">
                        <c:v>1.2701269692038271E-3</c:v>
                      </c:pt>
                      <c:pt idx="619">
                        <c:v>1.2783202958699977E-3</c:v>
                      </c:pt>
                      <c:pt idx="620">
                        <c:v>1.2078345228603816E-3</c:v>
                      </c:pt>
                      <c:pt idx="621">
                        <c:v>1.8596132688015064E-3</c:v>
                      </c:pt>
                      <c:pt idx="622">
                        <c:v>1.1009342324402422E-3</c:v>
                      </c:pt>
                      <c:pt idx="623">
                        <c:v>7.327040241061339E-4</c:v>
                      </c:pt>
                      <c:pt idx="624">
                        <c:v>1.2718942191034264E-3</c:v>
                      </c:pt>
                      <c:pt idx="625">
                        <c:v>6.5380924776662556E-4</c:v>
                      </c:pt>
                      <c:pt idx="626">
                        <c:v>1.1822897836643795E-3</c:v>
                      </c:pt>
                      <c:pt idx="627">
                        <c:v>8.8839472432238628E-4</c:v>
                      </c:pt>
                      <c:pt idx="628">
                        <c:v>8.97422090640488E-4</c:v>
                      </c:pt>
                      <c:pt idx="629">
                        <c:v>8.220092893420725E-4</c:v>
                      </c:pt>
                      <c:pt idx="630">
                        <c:v>1.2144283814740935E-3</c:v>
                      </c:pt>
                      <c:pt idx="631">
                        <c:v>1.2222615339098372E-3</c:v>
                      </c:pt>
                      <c:pt idx="632">
                        <c:v>1.154868447806015E-3</c:v>
                      </c:pt>
                      <c:pt idx="633">
                        <c:v>1.7780538204144876E-3</c:v>
                      </c:pt>
                      <c:pt idx="634">
                        <c:v>1.0526560762012013E-3</c:v>
                      </c:pt>
                      <c:pt idx="635">
                        <c:v>7.0056836639815362E-4</c:v>
                      </c:pt>
                      <c:pt idx="636">
                        <c:v>1.3065501256489191E-3</c:v>
                      </c:pt>
                      <c:pt idx="637">
                        <c:v>7.3480011087988413E-4</c:v>
                      </c:pt>
                      <c:pt idx="638">
                        <c:v>1.3287443833239719E-3</c:v>
                      </c:pt>
                      <c:pt idx="639">
                        <c:v>9.984408787558751E-4</c:v>
                      </c:pt>
                      <c:pt idx="640">
                        <c:v>1.0085898912645028E-3</c:v>
                      </c:pt>
                      <c:pt idx="641">
                        <c:v>9.238341310110397E-4</c:v>
                      </c:pt>
                      <c:pt idx="642">
                        <c:v>1.3648483829716111E-3</c:v>
                      </c:pt>
                      <c:pt idx="643">
                        <c:v>1.3736480756528467E-3</c:v>
                      </c:pt>
                      <c:pt idx="644">
                        <c:v>1.2979129891437572E-3</c:v>
                      </c:pt>
                      <c:pt idx="645">
                        <c:v>1.9983031789136767E-3</c:v>
                      </c:pt>
                      <c:pt idx="646">
                        <c:v>1.1830406353790656E-3</c:v>
                      </c:pt>
                      <c:pt idx="647">
                        <c:v>7.8734680352299138E-4</c:v>
                      </c:pt>
                      <c:pt idx="648">
                        <c:v>1.3681052474359442E-3</c:v>
                      </c:pt>
                      <c:pt idx="649">
                        <c:v>7.0421598034893919E-4</c:v>
                      </c:pt>
                      <c:pt idx="650">
                        <c:v>1.273443454717367E-3</c:v>
                      </c:pt>
                      <c:pt idx="651">
                        <c:v>9.568768214888E-4</c:v>
                      </c:pt>
                      <c:pt idx="652">
                        <c:v>9.6661588734893564E-4</c:v>
                      </c:pt>
                      <c:pt idx="653">
                        <c:v>8.8538804147301759E-4</c:v>
                      </c:pt>
                      <c:pt idx="654">
                        <c:v>1.3080541427657247E-3</c:v>
                      </c:pt>
                      <c:pt idx="655">
                        <c:v>1.3164898192015997E-3</c:v>
                      </c:pt>
                      <c:pt idx="656">
                        <c:v>1.2439042159627797E-3</c:v>
                      </c:pt>
                      <c:pt idx="657">
                        <c:v>1.9151379384106768E-3</c:v>
                      </c:pt>
                      <c:pt idx="658">
                        <c:v>1.1338118203419829E-3</c:v>
                      </c:pt>
                      <c:pt idx="659">
                        <c:v>7.5458084690890556E-4</c:v>
                      </c:pt>
                      <c:pt idx="660">
                        <c:v>1.3437249971364668E-3</c:v>
                      </c:pt>
                      <c:pt idx="661">
                        <c:v>7.14380309189231E-4</c:v>
                      </c:pt>
                      <c:pt idx="662">
                        <c:v>1.2918263794085437E-3</c:v>
                      </c:pt>
                      <c:pt idx="663">
                        <c:v>9.7069102680700798E-4</c:v>
                      </c:pt>
                      <c:pt idx="664">
                        <c:v>9.8057251675581314E-4</c:v>
                      </c:pt>
                      <c:pt idx="665">
                        <c:v>8.981589629462294E-4</c:v>
                      </c:pt>
                      <c:pt idx="666">
                        <c:v>1.3269371946499752E-3</c:v>
                      </c:pt>
                      <c:pt idx="667">
                        <c:v>1.3354786600268123E-3</c:v>
                      </c:pt>
                      <c:pt idx="668">
                        <c:v>1.261864457526947E-3</c:v>
                      </c:pt>
                      <c:pt idx="669">
                        <c:v>1.9427785760718344E-3</c:v>
                      </c:pt>
                      <c:pt idx="670">
                        <c:v>1.1501775399704655E-3</c:v>
                      </c:pt>
                      <c:pt idx="671">
                        <c:v>7.6546998072021951E-4</c:v>
                      </c:pt>
                      <c:pt idx="672">
                        <c:v>1.1447534622331136E-3</c:v>
                      </c:pt>
                      <c:pt idx="673">
                        <c:v>4.5991700996492727E-4</c:v>
                      </c:pt>
                      <c:pt idx="674">
                        <c:v>8.3167499524377771E-4</c:v>
                      </c:pt>
                      <c:pt idx="675">
                        <c:v>6.249182456876456E-4</c:v>
                      </c:pt>
                      <c:pt idx="676">
                        <c:v>6.3127461202802562E-4</c:v>
                      </c:pt>
                      <c:pt idx="677">
                        <c:v>5.7823534539908419E-4</c:v>
                      </c:pt>
                      <c:pt idx="678">
                        <c:v>8.542648214514085E-4</c:v>
                      </c:pt>
                      <c:pt idx="679">
                        <c:v>8.5978221996637694E-4</c:v>
                      </c:pt>
                      <c:pt idx="680">
                        <c:v>8.1236599906686332E-4</c:v>
                      </c:pt>
                      <c:pt idx="681">
                        <c:v>1.2507400359144732E-3</c:v>
                      </c:pt>
                      <c:pt idx="682">
                        <c:v>7.404790070344152E-4</c:v>
                      </c:pt>
                      <c:pt idx="683">
                        <c:v>4.9280275620534333E-4</c:v>
                      </c:pt>
                      <c:pt idx="684">
                        <c:v>8.3029552439366206E-4</c:v>
                      </c:pt>
                      <c:pt idx="685">
                        <c:v>4.0923692764495759E-4</c:v>
                      </c:pt>
                      <c:pt idx="686">
                        <c:v>7.4003427137214338E-4</c:v>
                      </c:pt>
                      <c:pt idx="687">
                        <c:v>5.5607215400858118E-4</c:v>
                      </c:pt>
                      <c:pt idx="688">
                        <c:v>5.6171668849254268E-4</c:v>
                      </c:pt>
                      <c:pt idx="689">
                        <c:v>5.1451500573251733E-4</c:v>
                      </c:pt>
                      <c:pt idx="690">
                        <c:v>7.6013955180931011E-4</c:v>
                      </c:pt>
                      <c:pt idx="691">
                        <c:v>7.6503054279816859E-4</c:v>
                      </c:pt>
                      <c:pt idx="692">
                        <c:v>7.2286210667327168E-4</c:v>
                      </c:pt>
                      <c:pt idx="693">
                        <c:v>1.1129260235755987E-3</c:v>
                      </c:pt>
                      <c:pt idx="694">
                        <c:v>6.5888442889635722E-4</c:v>
                      </c:pt>
                      <c:pt idx="695">
                        <c:v>4.3850162819420216E-4</c:v>
                      </c:pt>
                      <c:pt idx="696">
                        <c:v>7.9978713355399105E-4</c:v>
                      </c:pt>
                      <c:pt idx="697">
                        <c:v>4.3807988142833518E-4</c:v>
                      </c:pt>
                      <c:pt idx="698">
                        <c:v>7.9220042577613696E-4</c:v>
                      </c:pt>
                      <c:pt idx="699">
                        <c:v>5.95261767496271E-4</c:v>
                      </c:pt>
                      <c:pt idx="700">
                        <c:v>6.0131543377902621E-4</c:v>
                      </c:pt>
                      <c:pt idx="701">
                        <c:v>5.5079291415459353E-4</c:v>
                      </c:pt>
                      <c:pt idx="702">
                        <c:v>8.1372741339085029E-4</c:v>
                      </c:pt>
                      <c:pt idx="703">
                        <c:v>8.1895996690723089E-4</c:v>
                      </c:pt>
                      <c:pt idx="704">
                        <c:v>7.7380655229788195E-4</c:v>
                      </c:pt>
                      <c:pt idx="705">
                        <c:v>1.1913952188645856E-3</c:v>
                      </c:pt>
                      <c:pt idx="706">
                        <c:v>7.0533439308047394E-4</c:v>
                      </c:pt>
                      <c:pt idx="707">
                        <c:v>4.6941474698104085E-4</c:v>
                      </c:pt>
                      <c:pt idx="708">
                        <c:v>8.5322470173697243E-4</c:v>
                      </c:pt>
                      <c:pt idx="709">
                        <c:v>4.6540415384208874E-4</c:v>
                      </c:pt>
                      <c:pt idx="710">
                        <c:v>8.4159694551067714E-4</c:v>
                      </c:pt>
                      <c:pt idx="711">
                        <c:v>6.3238864939813282E-4</c:v>
                      </c:pt>
                      <c:pt idx="712">
                        <c:v>6.3881635628570683E-4</c:v>
                      </c:pt>
                      <c:pt idx="713">
                        <c:v>5.8514046766752802E-4</c:v>
                      </c:pt>
                      <c:pt idx="714">
                        <c:v>8.6446358192599024E-4</c:v>
                      </c:pt>
                      <c:pt idx="715">
                        <c:v>8.7002714984604974E-4</c:v>
                      </c:pt>
                      <c:pt idx="716">
                        <c:v>8.2206971131067055E-4</c:v>
                      </c:pt>
                      <c:pt idx="717">
                        <c:v>1.2656795412920687E-3</c:v>
                      </c:pt>
                      <c:pt idx="718">
                        <c:v>7.4931265195713988E-4</c:v>
                      </c:pt>
                      <c:pt idx="719">
                        <c:v>4.9868767489724176E-4</c:v>
                      </c:pt>
                      <c:pt idx="720">
                        <c:v>8.777245948441096E-4</c:v>
                      </c:pt>
                      <c:pt idx="721">
                        <c:v>4.596133048884773E-4</c:v>
                      </c:pt>
                      <c:pt idx="722">
                        <c:v>8.3112720182688287E-4</c:v>
                      </c:pt>
                      <c:pt idx="723">
                        <c:v>6.24519517175408E-4</c:v>
                      </c:pt>
                      <c:pt idx="724">
                        <c:v>6.3087575936895794E-4</c:v>
                      </c:pt>
                      <c:pt idx="725">
                        <c:v>5.7784928480328476E-4</c:v>
                      </c:pt>
                      <c:pt idx="726">
                        <c:v>8.537169772806206E-4</c:v>
                      </c:pt>
                      <c:pt idx="727">
                        <c:v>8.5920639637647228E-4</c:v>
                      </c:pt>
                      <c:pt idx="728">
                        <c:v>8.1183403051495709E-4</c:v>
                      </c:pt>
                      <c:pt idx="729">
                        <c:v>1.2499370677270115E-3</c:v>
                      </c:pt>
                      <c:pt idx="730">
                        <c:v>7.3999637209501987E-4</c:v>
                      </c:pt>
                      <c:pt idx="731">
                        <c:v>4.9248377128408038E-4</c:v>
                      </c:pt>
                      <c:pt idx="732">
                        <c:v>8.5055928549038066E-4</c:v>
                      </c:pt>
                      <c:pt idx="733">
                        <c:v>4.3419227227413175E-4</c:v>
                      </c:pt>
                      <c:pt idx="734">
                        <c:v>7.8513969234783457E-4</c:v>
                      </c:pt>
                      <c:pt idx="735">
                        <c:v>5.8997528539563211E-4</c:v>
                      </c:pt>
                      <c:pt idx="736">
                        <c:v>5.9597550439375582E-4</c:v>
                      </c:pt>
                      <c:pt idx="737">
                        <c:v>5.458925892880504E-4</c:v>
                      </c:pt>
                      <c:pt idx="738">
                        <c:v>8.0649326998551217E-4</c:v>
                      </c:pt>
                      <c:pt idx="739">
                        <c:v>8.1169946874790403E-4</c:v>
                      </c:pt>
                      <c:pt idx="740">
                        <c:v>7.6695431819638832E-4</c:v>
                      </c:pt>
                      <c:pt idx="741">
                        <c:v>1.1808110510495148E-3</c:v>
                      </c:pt>
                      <c:pt idx="742">
                        <c:v>6.9906013886833636E-4</c:v>
                      </c:pt>
                      <c:pt idx="743">
                        <c:v>4.6524591863600926E-4</c:v>
                      </c:pt>
                      <c:pt idx="744">
                        <c:v>9.4844678549347076E-4</c:v>
                      </c:pt>
                      <c:pt idx="745">
                        <c:v>5.859186437155347E-4</c:v>
                      </c:pt>
                      <c:pt idx="746">
                        <c:v>1.0595138095669675E-3</c:v>
                      </c:pt>
                      <c:pt idx="747">
                        <c:v>7.961493146317446E-4</c:v>
                      </c:pt>
                      <c:pt idx="748">
                        <c:v>8.0423318302744716E-4</c:v>
                      </c:pt>
                      <c:pt idx="749">
                        <c:v>7.3665273738255971E-4</c:v>
                      </c:pt>
                      <c:pt idx="750">
                        <c:v>1.0883211576488464E-3</c:v>
                      </c:pt>
                      <c:pt idx="751">
                        <c:v>1.0953266952930707E-3</c:v>
                      </c:pt>
                      <c:pt idx="752">
                        <c:v>1.0349552907483893E-3</c:v>
                      </c:pt>
                      <c:pt idx="753">
                        <c:v>1.5934258803588211E-3</c:v>
                      </c:pt>
                      <c:pt idx="754">
                        <c:v>9.4334655989353124E-4</c:v>
                      </c:pt>
                      <c:pt idx="755">
                        <c:v>6.2782265220201916E-4</c:v>
                      </c:pt>
                      <c:pt idx="756">
                        <c:v>1.0673934483127795E-3</c:v>
                      </c:pt>
                      <c:pt idx="757">
                        <c:v>5.3301131570715455E-4</c:v>
                      </c:pt>
                      <c:pt idx="758">
                        <c:v>9.6385554142469762E-4</c:v>
                      </c:pt>
                      <c:pt idx="759">
                        <c:v>7.242526934925533E-4</c:v>
                      </c:pt>
                      <c:pt idx="760">
                        <c:v>7.3162377415569629E-4</c:v>
                      </c:pt>
                      <c:pt idx="761">
                        <c:v>6.7014057475095392E-4</c:v>
                      </c:pt>
                      <c:pt idx="762">
                        <c:v>9.9005512211074002E-4</c:v>
                      </c:pt>
                      <c:pt idx="763">
                        <c:v>9.9642109814401672E-4</c:v>
                      </c:pt>
                      <c:pt idx="764">
                        <c:v>9.414933002791794E-4</c:v>
                      </c:pt>
                      <c:pt idx="765">
                        <c:v>1.4495532807178679E-3</c:v>
                      </c:pt>
                      <c:pt idx="766">
                        <c:v>8.5816879055562061E-4</c:v>
                      </c:pt>
                      <c:pt idx="767">
                        <c:v>5.7112962880659498E-4</c:v>
                      </c:pt>
                      <c:pt idx="768">
                        <c:v>8.9854742584174075E-4</c:v>
                      </c:pt>
                      <c:pt idx="769">
                        <c:v>3.9701742847334567E-4</c:v>
                      </c:pt>
                      <c:pt idx="770">
                        <c:v>7.1793828258659919E-4</c:v>
                      </c:pt>
                      <c:pt idx="771">
                        <c:v>5.3946728171285299E-4</c:v>
                      </c:pt>
                      <c:pt idx="772">
                        <c:v>5.4495128376664463E-4</c:v>
                      </c:pt>
                      <c:pt idx="773">
                        <c:v>4.9916027385892166E-4</c:v>
                      </c:pt>
                      <c:pt idx="774">
                        <c:v>7.3743799193476639E-4</c:v>
                      </c:pt>
                      <c:pt idx="775">
                        <c:v>7.4220204915616044E-4</c:v>
                      </c:pt>
                      <c:pt idx="776">
                        <c:v>7.0128412514854012E-4</c:v>
                      </c:pt>
                      <c:pt idx="777">
                        <c:v>1.0797133654355184E-3</c:v>
                      </c:pt>
                      <c:pt idx="778">
                        <c:v>6.3921340638333152E-4</c:v>
                      </c:pt>
                      <c:pt idx="779">
                        <c:v>4.2541045684213279E-4</c:v>
                      </c:pt>
                      <c:pt idx="780">
                        <c:v>6.5196459167127122E-4</c:v>
                      </c:pt>
                      <c:pt idx="781">
                        <c:v>2.7471110355155347E-4</c:v>
                      </c:pt>
                      <c:pt idx="782">
                        <c:v>4.9676499202108476E-4</c:v>
                      </c:pt>
                      <c:pt idx="783">
                        <c:v>3.7328007170047534E-4</c:v>
                      </c:pt>
                      <c:pt idx="784">
                        <c:v>3.7707263102039246E-4</c:v>
                      </c:pt>
                      <c:pt idx="785">
                        <c:v>3.4539087200851818E-4</c:v>
                      </c:pt>
                      <c:pt idx="786">
                        <c:v>5.1027740181234507E-4</c:v>
                      </c:pt>
                      <c:pt idx="787">
                        <c:v>5.1356908696477323E-4</c:v>
                      </c:pt>
                      <c:pt idx="788">
                        <c:v>4.8524903242462894E-4</c:v>
                      </c:pt>
                      <c:pt idx="789">
                        <c:v>7.4710088246322955E-4</c:v>
                      </c:pt>
                      <c:pt idx="790">
                        <c:v>4.4229835111008966E-4</c:v>
                      </c:pt>
                      <c:pt idx="791">
                        <c:v>2.9436186041054076E-4</c:v>
                      </c:pt>
                      <c:pt idx="792">
                        <c:v>4.0361732783488353E-4</c:v>
                      </c:pt>
                      <c:pt idx="793">
                        <c:v>1.3248082420414008E-4</c:v>
                      </c:pt>
                      <c:pt idx="794">
                        <c:v>2.3955638636680791E-4</c:v>
                      </c:pt>
                      <c:pt idx="795">
                        <c:v>1.8000160481785259E-4</c:v>
                      </c:pt>
                      <c:pt idx="796">
                        <c:v>1.8183540575545621E-4</c:v>
                      </c:pt>
                      <c:pt idx="797">
                        <c:v>1.6655508170286269E-4</c:v>
                      </c:pt>
                      <c:pt idx="798">
                        <c:v>2.4607580253696283E-4</c:v>
                      </c:pt>
                      <c:pt idx="799">
                        <c:v>2.4765662858213726E-4</c:v>
                      </c:pt>
                      <c:pt idx="800">
                        <c:v>2.3399551421723704E-4</c:v>
                      </c:pt>
                      <c:pt idx="801">
                        <c:v>3.6027750441224309E-4</c:v>
                      </c:pt>
                      <c:pt idx="802">
                        <c:v>2.1329536983240955E-4</c:v>
                      </c:pt>
                      <c:pt idx="803">
                        <c:v>1.4195283763902871E-4</c:v>
                      </c:pt>
                      <c:pt idx="804">
                        <c:v>2.9159223892091807E-4</c:v>
                      </c:pt>
                      <c:pt idx="805">
                        <c:v>1.8145000497221705E-4</c:v>
                      </c:pt>
                      <c:pt idx="806">
                        <c:v>3.2812290839976294E-4</c:v>
                      </c:pt>
                      <c:pt idx="807">
                        <c:v>2.4654234174217182E-4</c:v>
                      </c:pt>
                      <c:pt idx="808">
                        <c:v>2.4905273469272494E-4</c:v>
                      </c:pt>
                      <c:pt idx="809">
                        <c:v>2.2812224848531128E-4</c:v>
                      </c:pt>
                      <c:pt idx="810">
                        <c:v>3.3702700826935086E-4</c:v>
                      </c:pt>
                      <c:pt idx="811">
                        <c:v>3.3919714316968304E-4</c:v>
                      </c:pt>
                      <c:pt idx="812">
                        <c:v>3.2049884587792647E-4</c:v>
                      </c:pt>
                      <c:pt idx="813">
                        <c:v>4.9344423909469803E-4</c:v>
                      </c:pt>
                      <c:pt idx="814">
                        <c:v>2.9214035434770746E-4</c:v>
                      </c:pt>
                      <c:pt idx="815">
                        <c:v>1.9442385562169049E-4</c:v>
                      </c:pt>
                      <c:pt idx="816">
                        <c:v>3.6648543687132752E-4</c:v>
                      </c:pt>
                      <c:pt idx="817">
                        <c:v>2.0863263536136128E-4</c:v>
                      </c:pt>
                      <c:pt idx="818">
                        <c:v>3.7727603077651758E-4</c:v>
                      </c:pt>
                      <c:pt idx="819">
                        <c:v>2.8349593670440955E-4</c:v>
                      </c:pt>
                      <c:pt idx="820">
                        <c:v>2.8638033704505938E-4</c:v>
                      </c:pt>
                      <c:pt idx="821">
                        <c:v>2.6230646041620458E-4</c:v>
                      </c:pt>
                      <c:pt idx="822">
                        <c:v>3.8753755467399453E-4</c:v>
                      </c:pt>
                      <c:pt idx="823">
                        <c:v>3.900373798370497E-4</c:v>
                      </c:pt>
                      <c:pt idx="824">
                        <c:v>3.6852789155352957E-4</c:v>
                      </c:pt>
                      <c:pt idx="825">
                        <c:v>5.673878538706937E-4</c:v>
                      </c:pt>
                      <c:pt idx="826">
                        <c:v>3.359139178190596E-4</c:v>
                      </c:pt>
                      <c:pt idx="827">
                        <c:v>2.2356010276209469E-4</c:v>
                      </c:pt>
                      <c:pt idx="828">
                        <c:v>4.5455651618689954E-4</c:v>
                      </c:pt>
                      <c:pt idx="829">
                        <c:v>2.8009697304814946E-4</c:v>
                      </c:pt>
                      <c:pt idx="830">
                        <c:v>5.0650437539720547E-4</c:v>
                      </c:pt>
                      <c:pt idx="831">
                        <c:v>3.8059449366996894E-4</c:v>
                      </c:pt>
                      <c:pt idx="832">
                        <c:v>3.8447565735343358E-4</c:v>
                      </c:pt>
                      <c:pt idx="833">
                        <c:v>3.5216236737585158E-4</c:v>
                      </c:pt>
                      <c:pt idx="834">
                        <c:v>5.202668284040561E-4</c:v>
                      </c:pt>
                      <c:pt idx="835">
                        <c:v>5.2362200384409947E-4</c:v>
                      </c:pt>
                      <c:pt idx="836">
                        <c:v>4.9476121172319803E-4</c:v>
                      </c:pt>
                      <c:pt idx="837">
                        <c:v>7.6174844774693135E-4</c:v>
                      </c:pt>
                      <c:pt idx="838">
                        <c:v>4.5097111771968257E-4</c:v>
                      </c:pt>
                      <c:pt idx="839">
                        <c:v>3.0013293797349964E-4</c:v>
                      </c:pt>
                      <c:pt idx="840">
                        <c:v>5.1172497076360771E-4</c:v>
                      </c:pt>
                      <c:pt idx="841">
                        <c:v>2.5656908778484304E-4</c:v>
                      </c:pt>
                      <c:pt idx="842">
                        <c:v>4.6395577807680231E-4</c:v>
                      </c:pt>
                      <c:pt idx="843">
                        <c:v>3.4863272252501245E-4</c:v>
                      </c:pt>
                      <c:pt idx="844">
                        <c:v>3.5217600810854655E-4</c:v>
                      </c:pt>
                      <c:pt idx="845">
                        <c:v>3.2258166761878204E-4</c:v>
                      </c:pt>
                      <c:pt idx="846">
                        <c:v>4.7657153172381706E-4</c:v>
                      </c:pt>
                      <c:pt idx="847">
                        <c:v>4.7964067727941222E-4</c:v>
                      </c:pt>
                      <c:pt idx="848">
                        <c:v>4.5320128171292873E-4</c:v>
                      </c:pt>
                      <c:pt idx="849">
                        <c:v>6.9775641980795295E-4</c:v>
                      </c:pt>
                      <c:pt idx="850">
                        <c:v>4.1309163981133752E-4</c:v>
                      </c:pt>
                      <c:pt idx="851">
                        <c:v>2.7492255097145204E-4</c:v>
                      </c:pt>
                      <c:pt idx="852">
                        <c:v>4.5937946264862687E-4</c:v>
                      </c:pt>
                      <c:pt idx="853">
                        <c:v>2.2366648956173143E-4</c:v>
                      </c:pt>
                      <c:pt idx="854">
                        <c:v>4.0445473543298334E-4</c:v>
                      </c:pt>
                      <c:pt idx="855">
                        <c:v>3.0391406556893013E-4</c:v>
                      </c:pt>
                      <c:pt idx="856">
                        <c:v>3.0701186273323429E-4</c:v>
                      </c:pt>
                      <c:pt idx="857">
                        <c:v>2.8121018014475502E-4</c:v>
                      </c:pt>
                      <c:pt idx="858">
                        <c:v>4.1544325407148573E-4</c:v>
                      </c:pt>
                      <c:pt idx="859">
                        <c:v>4.1811916072378817E-4</c:v>
                      </c:pt>
                      <c:pt idx="860">
                        <c:v>3.9506424387177091E-4</c:v>
                      </c:pt>
                      <c:pt idx="861">
                        <c:v>6.0826489142883436E-4</c:v>
                      </c:pt>
                      <c:pt idx="862">
                        <c:v>3.6010419539929449E-4</c:v>
                      </c:pt>
                      <c:pt idx="863">
                        <c:v>2.396583556181604E-4</c:v>
                      </c:pt>
                      <c:pt idx="864">
                        <c:v>4.0044882400811258E-4</c:v>
                      </c:pt>
                      <c:pt idx="865">
                        <c:v>1.9497550638182553E-4</c:v>
                      </c:pt>
                      <c:pt idx="866">
                        <c:v>3.5256264884755409E-4</c:v>
                      </c:pt>
                      <c:pt idx="867">
                        <c:v>2.6493246485289706E-4</c:v>
                      </c:pt>
                      <c:pt idx="868">
                        <c:v>2.6762116343312934E-4</c:v>
                      </c:pt>
                      <c:pt idx="869">
                        <c:v>2.4514003933382409E-4</c:v>
                      </c:pt>
                      <c:pt idx="870">
                        <c:v>3.6216143924020758E-4</c:v>
                      </c:pt>
                      <c:pt idx="871">
                        <c:v>3.644863976308548E-4</c:v>
                      </c:pt>
                      <c:pt idx="872">
                        <c:v>3.4439631204713522E-4</c:v>
                      </c:pt>
                      <c:pt idx="873">
                        <c:v>5.302335728970247E-4</c:v>
                      </c:pt>
                      <c:pt idx="874">
                        <c:v>3.1391745723096623E-4</c:v>
                      </c:pt>
                      <c:pt idx="875">
                        <c:v>2.0891985925982888E-4</c:v>
                      </c:pt>
                      <c:pt idx="876">
                        <c:v>4.1113413519891111E-4</c:v>
                      </c:pt>
                      <c:pt idx="877">
                        <c:v>2.451999530934332E-4</c:v>
                      </c:pt>
                      <c:pt idx="878">
                        <c:v>4.4338168259384615E-4</c:v>
                      </c:pt>
                      <c:pt idx="879">
                        <c:v>3.3317187704923044E-4</c:v>
                      </c:pt>
                      <c:pt idx="880">
                        <c:v>3.3657225012432922E-4</c:v>
                      </c:pt>
                      <c:pt idx="881">
                        <c:v>3.0828130917269345E-4</c:v>
                      </c:pt>
                      <c:pt idx="882">
                        <c:v>4.5544888029369038E-4</c:v>
                      </c:pt>
                      <c:pt idx="883">
                        <c:v>4.5838298092981526E-4</c:v>
                      </c:pt>
                      <c:pt idx="884">
                        <c:v>4.3311288357443344E-4</c:v>
                      </c:pt>
                      <c:pt idx="885">
                        <c:v>6.6683097981111515E-4</c:v>
                      </c:pt>
                      <c:pt idx="886">
                        <c:v>3.9478071812575326E-4</c:v>
                      </c:pt>
                      <c:pt idx="887">
                        <c:v>2.6273498954330616E-4</c:v>
                      </c:pt>
                      <c:pt idx="888">
                        <c:v>5.0458190992361404E-4</c:v>
                      </c:pt>
                      <c:pt idx="889">
                        <c:v>2.9325798071003282E-4</c:v>
                      </c:pt>
                      <c:pt idx="890">
                        <c:v>5.3030474025895786E-4</c:v>
                      </c:pt>
                      <c:pt idx="891">
                        <c:v>3.9848200752684327E-4</c:v>
                      </c:pt>
                      <c:pt idx="892">
                        <c:v>4.0254130314332584E-4</c:v>
                      </c:pt>
                      <c:pt idx="893">
                        <c:v>3.687050995780648E-4</c:v>
                      </c:pt>
                      <c:pt idx="894">
                        <c:v>5.4472454180644282E-4</c:v>
                      </c:pt>
                      <c:pt idx="895">
                        <c:v>5.4823050767484783E-4</c:v>
                      </c:pt>
                      <c:pt idx="896">
                        <c:v>5.1799912314788609E-4</c:v>
                      </c:pt>
                      <c:pt idx="897">
                        <c:v>7.9754018663253409E-4</c:v>
                      </c:pt>
                      <c:pt idx="898">
                        <c:v>4.7216318674211721E-4</c:v>
                      </c:pt>
                      <c:pt idx="899">
                        <c:v>3.1423406260441535E-4</c:v>
                      </c:pt>
                      <c:pt idx="900">
                        <c:v>5.4606008311934172E-4</c:v>
                      </c:pt>
                      <c:pt idx="901">
                        <c:v>2.8110928251494566E-4</c:v>
                      </c:pt>
                      <c:pt idx="902">
                        <c:v>5.0833032253866915E-4</c:v>
                      </c:pt>
                      <c:pt idx="903">
                        <c:v>3.8196377665903865E-4</c:v>
                      </c:pt>
                      <c:pt idx="904">
                        <c:v>3.8584535008149288E-4</c:v>
                      </c:pt>
                      <c:pt idx="905">
                        <c:v>3.534246073757219E-4</c:v>
                      </c:pt>
                      <c:pt idx="906">
                        <c:v>5.2213575713172403E-4</c:v>
                      </c:pt>
                      <c:pt idx="907">
                        <c:v>5.255068333677907E-4</c:v>
                      </c:pt>
                      <c:pt idx="908">
                        <c:v>4.9652748883856736E-4</c:v>
                      </c:pt>
                      <c:pt idx="909">
                        <c:v>7.6447360941467909E-4</c:v>
                      </c:pt>
                      <c:pt idx="910">
                        <c:v>4.5258001943860769E-4</c:v>
                      </c:pt>
                      <c:pt idx="911">
                        <c:v>3.0120362201813822E-4</c:v>
                      </c:pt>
                      <c:pt idx="912">
                        <c:v>5.0281082797727248E-4</c:v>
                      </c:pt>
                      <c:pt idx="913">
                        <c:v>2.444609933642929E-4</c:v>
                      </c:pt>
                      <c:pt idx="914">
                        <c:v>4.42072687298382E-4</c:v>
                      </c:pt>
                      <c:pt idx="915">
                        <c:v>3.3216665445775167E-4</c:v>
                      </c:pt>
                      <c:pt idx="916">
                        <c:v>3.3554938310845206E-4</c:v>
                      </c:pt>
                      <c:pt idx="917">
                        <c:v>3.0736060967737077E-4</c:v>
                      </c:pt>
                      <c:pt idx="918">
                        <c:v>4.5407938282431671E-4</c:v>
                      </c:pt>
                      <c:pt idx="919">
                        <c:v>4.5700426025135194E-4</c:v>
                      </c:pt>
                      <c:pt idx="920">
                        <c:v>4.3181483313343527E-4</c:v>
                      </c:pt>
                      <c:pt idx="921">
                        <c:v>6.6483577925338091E-4</c:v>
                      </c:pt>
                      <c:pt idx="922">
                        <c:v>3.9359609054212855E-4</c:v>
                      </c:pt>
                      <c:pt idx="923">
                        <c:v>2.619452261385916E-4</c:v>
                      </c:pt>
                      <c:pt idx="924">
                        <c:v>4.8292691512938216E-4</c:v>
                      </c:pt>
                      <c:pt idx="925">
                        <c:v>2.6795844529511821E-4</c:v>
                      </c:pt>
                      <c:pt idx="926">
                        <c:v>4.8456037003461984E-4</c:v>
                      </c:pt>
                      <c:pt idx="927">
                        <c:v>3.6409362980195778E-4</c:v>
                      </c:pt>
                      <c:pt idx="928">
                        <c:v>3.6779712900878001E-4</c:v>
                      </c:pt>
                      <c:pt idx="929">
                        <c:v>3.3689678444411806E-4</c:v>
                      </c:pt>
                      <c:pt idx="930">
                        <c:v>4.9772634368423492E-4</c:v>
                      </c:pt>
                      <c:pt idx="931">
                        <c:v>5.0093315510258026E-4</c:v>
                      </c:pt>
                      <c:pt idx="932">
                        <c:v>4.7331091882862544E-4</c:v>
                      </c:pt>
                      <c:pt idx="933">
                        <c:v>7.287304938277283E-4</c:v>
                      </c:pt>
                      <c:pt idx="934">
                        <c:v>4.3141715642760657E-4</c:v>
                      </c:pt>
                      <c:pt idx="935">
                        <c:v>2.8712521979572058E-4</c:v>
                      </c:pt>
                      <c:pt idx="936">
                        <c:v>5.2219730449854331E-4</c:v>
                      </c:pt>
                      <c:pt idx="937">
                        <c:v>2.8503737737843945E-4</c:v>
                      </c:pt>
                      <c:pt idx="938">
                        <c:v>5.1545222577841182E-4</c:v>
                      </c:pt>
                      <c:pt idx="939">
                        <c:v>3.8731959907274769E-4</c:v>
                      </c:pt>
                      <c:pt idx="940">
                        <c:v>3.912546075285019E-4</c:v>
                      </c:pt>
                      <c:pt idx="941">
                        <c:v>3.5836960812394918E-4</c:v>
                      </c:pt>
                      <c:pt idx="942">
                        <c:v>5.2945047397984658E-4</c:v>
                      </c:pt>
                      <c:pt idx="943">
                        <c:v>5.3287191592929907E-4</c:v>
                      </c:pt>
                      <c:pt idx="944">
                        <c:v>5.0348607015547381E-4</c:v>
                      </c:pt>
                      <c:pt idx="945">
                        <c:v>7.7517947437317776E-4</c:v>
                      </c:pt>
                      <c:pt idx="946">
                        <c:v>4.5892729675436081E-4</c:v>
                      </c:pt>
                      <c:pt idx="947">
                        <c:v>3.0542556611658645E-4</c:v>
                      </c:pt>
                      <c:pt idx="948">
                        <c:v>5.3687293073530933E-4</c:v>
                      </c:pt>
                      <c:pt idx="949">
                        <c:v>2.8065372490027073E-4</c:v>
                      </c:pt>
                      <c:pt idx="950">
                        <c:v>5.0750863241332651E-4</c:v>
                      </c:pt>
                      <c:pt idx="951">
                        <c:v>3.8133985377884072E-4</c:v>
                      </c:pt>
                      <c:pt idx="952">
                        <c:v>3.8522121212235678E-4</c:v>
                      </c:pt>
                      <c:pt idx="953">
                        <c:v>3.5284549051695048E-4</c:v>
                      </c:pt>
                      <c:pt idx="954">
                        <c:v>5.2129789267768524E-4</c:v>
                      </c:pt>
                      <c:pt idx="955">
                        <c:v>5.2465167588494187E-4</c:v>
                      </c:pt>
                      <c:pt idx="956">
                        <c:v>4.9571882655752829E-4</c:v>
                      </c:pt>
                      <c:pt idx="957">
                        <c:v>7.6323268697842659E-4</c:v>
                      </c:pt>
                      <c:pt idx="958">
                        <c:v>4.5184870219533679E-4</c:v>
                      </c:pt>
                      <c:pt idx="959">
                        <c:v>3.0071761890020494E-4</c:v>
                      </c:pt>
                      <c:pt idx="960">
                        <c:v>5.1612083585017901E-4</c:v>
                      </c:pt>
                      <c:pt idx="961">
                        <c:v>2.6119569459031401E-4</c:v>
                      </c:pt>
                      <c:pt idx="962">
                        <c:v>4.7232542268341041E-4</c:v>
                      </c:pt>
                      <c:pt idx="963">
                        <c:v>3.549072497046033E-4</c:v>
                      </c:pt>
                      <c:pt idx="964">
                        <c:v>3.5852150339484121E-4</c:v>
                      </c:pt>
                      <c:pt idx="965">
                        <c:v>3.2838793850047078E-4</c:v>
                      </c:pt>
                      <c:pt idx="966">
                        <c:v>4.8515911026609474E-4</c:v>
                      </c:pt>
                      <c:pt idx="967">
                        <c:v>4.8827983250360158E-4</c:v>
                      </c:pt>
                      <c:pt idx="968">
                        <c:v>4.613727277410079E-4</c:v>
                      </c:pt>
                      <c:pt idx="969">
                        <c:v>7.1033578818075773E-4</c:v>
                      </c:pt>
                      <c:pt idx="970">
                        <c:v>4.2053591052635135E-4</c:v>
                      </c:pt>
                      <c:pt idx="971">
                        <c:v>2.7987347178477784E-4</c:v>
                      </c:pt>
                      <c:pt idx="972">
                        <c:v>4.7665959402314355E-4</c:v>
                      </c:pt>
                      <c:pt idx="973">
                        <c:v>2.3861948825933493E-4</c:v>
                      </c:pt>
                      <c:pt idx="974">
                        <c:v>4.3148145666649054E-4</c:v>
                      </c:pt>
                      <c:pt idx="975">
                        <c:v>3.2422812012079311E-4</c:v>
                      </c:pt>
                      <c:pt idx="976">
                        <c:v>3.2753939632880155E-4</c:v>
                      </c:pt>
                      <c:pt idx="977">
                        <c:v>3.0000994552112202E-4</c:v>
                      </c:pt>
                      <c:pt idx="978">
                        <c:v>4.4322008007129489E-4</c:v>
                      </c:pt>
                      <c:pt idx="979">
                        <c:v>4.460787510604245E-4</c:v>
                      </c:pt>
                      <c:pt idx="980">
                        <c:v>4.2149396660789626E-4</c:v>
                      </c:pt>
                      <c:pt idx="981">
                        <c:v>6.4892298524624377E-4</c:v>
                      </c:pt>
                      <c:pt idx="982">
                        <c:v>3.8417741175857958E-4</c:v>
                      </c:pt>
                      <c:pt idx="983">
                        <c:v>2.5568059175963814E-4</c:v>
                      </c:pt>
                      <c:pt idx="984">
                        <c:v>4.6706823492185455E-4</c:v>
                      </c:pt>
                      <c:pt idx="985">
                        <c:v>2.5632613130810856E-4</c:v>
                      </c:pt>
                      <c:pt idx="986">
                        <c:v>4.6349931160177582E-4</c:v>
                      </c:pt>
                      <c:pt idx="987">
                        <c:v>3.4828609092837839E-4</c:v>
                      </c:pt>
                      <c:pt idx="988">
                        <c:v>3.5182930599869086E-4</c:v>
                      </c:pt>
                      <c:pt idx="989">
                        <c:v>3.2226979966316151E-4</c:v>
                      </c:pt>
                      <c:pt idx="990">
                        <c:v>4.7610426099581375E-4</c:v>
                      </c:pt>
                      <c:pt idx="991">
                        <c:v>4.7918682882847448E-4</c:v>
                      </c:pt>
                      <c:pt idx="992">
                        <c:v>4.5275439645330327E-4</c:v>
                      </c:pt>
                      <c:pt idx="993">
                        <c:v>6.9707514876391971E-4</c:v>
                      </c:pt>
                      <c:pt idx="994">
                        <c:v>4.1269674149385063E-4</c:v>
                      </c:pt>
                      <c:pt idx="995">
                        <c:v>2.7465673772765058E-4</c:v>
                      </c:pt>
                      <c:pt idx="996">
                        <c:v>4.4519751996110546E-4</c:v>
                      </c:pt>
                      <c:pt idx="997">
                        <c:v>2.0680015861635067E-4</c:v>
                      </c:pt>
                      <c:pt idx="998">
                        <c:v>3.7395851857301106E-4</c:v>
                      </c:pt>
                      <c:pt idx="999">
                        <c:v>2.8099999389518727E-4</c:v>
                      </c:pt>
                      <c:pt idx="1000">
                        <c:v>2.8384905937648271E-4</c:v>
                      </c:pt>
                      <c:pt idx="1001">
                        <c:v>2.6000465239914863E-4</c:v>
                      </c:pt>
                      <c:pt idx="1002">
                        <c:v>3.8412184216677741E-4</c:v>
                      </c:pt>
                      <c:pt idx="1003">
                        <c:v>3.8659914375773288E-4</c:v>
                      </c:pt>
                      <c:pt idx="1004">
                        <c:v>3.6527213348946816E-4</c:v>
                      </c:pt>
                      <c:pt idx="1005">
                        <c:v>5.6239986856278679E-4</c:v>
                      </c:pt>
                      <c:pt idx="1006">
                        <c:v>3.3294503386030054E-4</c:v>
                      </c:pt>
                      <c:pt idx="1007">
                        <c:v>2.21585814183802E-4</c:v>
                      </c:pt>
                      <c:pt idx="1008">
                        <c:v>3.1484525555235929E-4</c:v>
                      </c:pt>
                      <c:pt idx="1009">
                        <c:v>1.1308354249389888E-4</c:v>
                      </c:pt>
                      <c:pt idx="1010">
                        <c:v>2.0449474482634676E-4</c:v>
                      </c:pt>
                      <c:pt idx="1011">
                        <c:v>1.536556421715387E-4</c:v>
                      </c:pt>
                      <c:pt idx="1012">
                        <c:v>1.5522238800569528E-4</c:v>
                      </c:pt>
                      <c:pt idx="1013">
                        <c:v>1.4217176935763567E-4</c:v>
                      </c:pt>
                      <c:pt idx="1014">
                        <c:v>2.1004979532519735E-4</c:v>
                      </c:pt>
                      <c:pt idx="1015">
                        <c:v>2.1140703936450039E-4</c:v>
                      </c:pt>
                      <c:pt idx="1016">
                        <c:v>1.9975576261612951E-4</c:v>
                      </c:pt>
                      <c:pt idx="1017">
                        <c:v>3.075267533041276E-4</c:v>
                      </c:pt>
                      <c:pt idx="1018">
                        <c:v>1.8207038215416812E-4</c:v>
                      </c:pt>
                      <c:pt idx="1019">
                        <c:v>1.2116942128939386E-4</c:v>
                      </c:pt>
                      <c:pt idx="1020">
                        <c:v>1.9760917918687249E-4</c:v>
                      </c:pt>
                      <c:pt idx="1021">
                        <c:v>9.2694096142039917E-5</c:v>
                      </c:pt>
                      <c:pt idx="1022">
                        <c:v>1.6760732725453885E-4</c:v>
                      </c:pt>
                      <c:pt idx="1023">
                        <c:v>1.2594046242109553E-4</c:v>
                      </c:pt>
                      <c:pt idx="1024">
                        <c:v>1.2722237641302209E-4</c:v>
                      </c:pt>
                      <c:pt idx="1025">
                        <c:v>1.1654102732192996E-4</c:v>
                      </c:pt>
                      <c:pt idx="1026">
                        <c:v>1.7217088049144831E-4</c:v>
                      </c:pt>
                      <c:pt idx="1027">
                        <c:v>1.7327244930400343E-4</c:v>
                      </c:pt>
                      <c:pt idx="1028">
                        <c:v>1.6372875234322342E-4</c:v>
                      </c:pt>
                      <c:pt idx="1029">
                        <c:v>2.5207509077240548E-4</c:v>
                      </c:pt>
                      <c:pt idx="1030">
                        <c:v>1.4923654397577379E-4</c:v>
                      </c:pt>
                      <c:pt idx="1031">
                        <c:v>9.9315376819165084E-5</c:v>
                      </c:pt>
                      <c:pt idx="1032">
                        <c:v>1.4343834876776217E-4</c:v>
                      </c:pt>
                      <c:pt idx="1033">
                        <c:v>5.3494515342414704E-5</c:v>
                      </c:pt>
                      <c:pt idx="1034">
                        <c:v>9.6753767983101158E-5</c:v>
                      </c:pt>
                      <c:pt idx="1035">
                        <c:v>7.269395456134005E-5</c:v>
                      </c:pt>
                      <c:pt idx="1036">
                        <c:v>7.3441469214939462E-5</c:v>
                      </c:pt>
                      <c:pt idx="1037">
                        <c:v>6.7269426482739501E-5</c:v>
                      </c:pt>
                      <c:pt idx="1038">
                        <c:v>9.9377673254519999E-5</c:v>
                      </c:pt>
                      <c:pt idx="1039">
                        <c:v>1.0000519934570868E-4</c:v>
                      </c:pt>
                      <c:pt idx="1040">
                        <c:v>9.4504688595820801E-5</c:v>
                      </c:pt>
                      <c:pt idx="1041">
                        <c:v>1.4550277553573171E-4</c:v>
                      </c:pt>
                      <c:pt idx="1042">
                        <c:v>8.6128428135952322E-5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370A-41E5-BE44-94F56CC871ED}"/>
                  </c:ext>
                </c:extLst>
              </c15:ser>
            </c15:filteredScatterSeries>
          </c:ext>
        </c:extLst>
      </c:scatterChart>
      <c:valAx>
        <c:axId val="1226791167"/>
        <c:scaling>
          <c:orientation val="minMax"/>
          <c:max val="35765"/>
          <c:min val="401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80767"/>
        <c:crosses val="autoZero"/>
        <c:crossBetween val="midCat"/>
      </c:valAx>
      <c:valAx>
        <c:axId val="12267807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Total</a:t>
                </a:r>
                <a:r>
                  <a:rPr lang="en-IE" baseline="0"/>
                  <a:t> mass of dust [g]</a:t>
                </a:r>
                <a:endParaRPr lang="en-I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91167"/>
        <c:crosses val="autoZero"/>
        <c:crossBetween val="midCat"/>
      </c:valAx>
      <c:valAx>
        <c:axId val="1226779103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 baseline="0"/>
                  <a:t>steel production [t]</a:t>
                </a:r>
                <a:endParaRPr lang="en-I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79935"/>
        <c:crosses val="max"/>
        <c:crossBetween val="midCat"/>
      </c:valAx>
      <c:valAx>
        <c:axId val="122677993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2267791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40E46-191D-4030-888B-8809514FDE7E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6099D-9F2E-40AB-9C06-EB277DB6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0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F02E1-5555-4AE1-BB9D-3DBBA04EFB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7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70F6-D418-4F9B-ADCF-CC162597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95701-280B-47D8-B087-327EBF31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F77C-75EF-4862-9261-2D904DA5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EC1CB-1CAE-4CED-A0CE-D308B9F5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5419-0B85-4C36-88DE-21A6DE1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7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F36-68B5-4EF3-AB74-83A19A48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D38DC-DB4E-4A4B-9EA8-2DD7A6F5F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3D44E-3DCE-48CC-8F2D-A278BBFA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9240-F0D0-4814-AF7F-C7FC809B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E78B-4D1F-4EAE-82B8-77C12713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2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D234F-8D02-4604-A388-2F5FD4CCC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4C56-C5DE-4E87-BFB1-63FF301C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33BE-EA84-4F96-B9FF-EB31414C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261E2-FAD8-4C09-9B74-8F082073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6CE4-40DA-4D18-B1FE-0070092D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5DFB-6404-45AD-BC78-AFD7C9D2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8964-8EF3-441A-8CAA-4DC38B14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32F7-DAD0-461A-8860-DCDB4CC8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F6B6-B9EA-49CC-9ACA-4510120C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F9B2-92C5-4663-A98F-2EE9A218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2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D559-3C9C-4D59-A72E-2587CC35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D24A-271E-445C-885C-CF789A37A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F12C-2B7B-4BA0-AD60-CC74054B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2F75-3263-4D0A-9F8E-333F4FCC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E892-68BD-47F0-B8B6-361115BE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B56-C7FB-4AFF-933D-D9EADC4B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AD67-C870-4EA0-90A2-4820B092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DECC7-670B-4377-9BED-EA4F2FF5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65CB-642E-4E01-B1D5-DF904227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99C8-E3AB-46CA-BEB9-3D7FB4F5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305D0-9969-4AF5-8CD3-9FA56393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4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054C-9AB1-4E63-B8B3-DB3A0839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5DA1B-D521-428C-8BC4-702ADA85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06B1B-301F-4F62-8188-4BD702DE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EBFC2-30AC-437E-A678-991B1F3CF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05AFC-6582-4D77-ABD2-2F81A4522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4E367-30C6-4F17-8E20-28F45AB0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9C858-FB47-4A17-90FE-2CA6B762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6FD6A-EE75-4F4F-827D-D9485687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5C8D-3B5D-4021-BDF1-8422A9FD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EE5F3-929F-4D19-BEC9-96125EDE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0D2F0-D570-4A70-85AC-AD5EA3FB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6FA82-F31A-4B0F-A4C3-9806E6C7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ACF3D-BF4D-4371-AA39-47B3598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BA18F-8DF3-485C-B656-88237DDB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1201-F002-4F4C-963C-1E1BFE4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213F-E90A-4B34-9BCD-D3C8BC6A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CEC8-3D86-4BBC-A692-31D2EFE2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CD2A-6276-478F-A648-73D939F76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850E-9D06-4650-ADA4-31B5923E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2904-DB26-4AC1-AA45-D63DCE39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5DAE-DCA9-4919-ABFF-EF617497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1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61B6-C32B-4AD3-A5AF-8171A94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A0AB-44E4-4983-AC58-6FFB204E8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FA32-9910-481C-B4B6-91F75BEE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CB0C-9D71-44A1-8FD7-A931570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79D6-AC39-42DD-92B5-47FABDA5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9C132-B444-4253-9B73-51196F40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3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E92DE-E369-451E-9FAE-C19A92D2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50D5-6E87-41C9-8F70-5E7269C5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C28E-251B-49FF-9AA4-604819408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5418-5CAE-4ECD-B296-BE853FC0991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59A1-A588-4D53-A4B2-104B1361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49B5-378D-4C5C-A823-AF5EC4F7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7884-D10D-491C-B0E0-91542ED90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6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5CF76719-AB9E-4CD1-88C1-DF0A03753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565156"/>
              </p:ext>
            </p:extLst>
          </p:nvPr>
        </p:nvGraphicFramePr>
        <p:xfrm>
          <a:off x="1043707" y="1519323"/>
          <a:ext cx="10086110" cy="490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7F5FB5-5FE0-4E96-BEB5-25035113A596}"/>
              </a:ext>
            </a:extLst>
          </p:cNvPr>
          <p:cNvCxnSpPr>
            <a:cxnSpLocks/>
          </p:cNvCxnSpPr>
          <p:nvPr/>
        </p:nvCxnSpPr>
        <p:spPr>
          <a:xfrm>
            <a:off x="2005956" y="1653834"/>
            <a:ext cx="0" cy="46307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D59AE5-B2C4-4C76-92AA-CF8CB8FDADE3}"/>
              </a:ext>
            </a:extLst>
          </p:cNvPr>
          <p:cNvSpPr txBox="1"/>
          <p:nvPr/>
        </p:nvSpPr>
        <p:spPr>
          <a:xfrm>
            <a:off x="618698" y="334369"/>
            <a:ext cx="50387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NEW</a:t>
            </a:r>
            <a:endParaRPr lang="en-GB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1307D3-76E8-4DB5-AAC2-C19D0D461D06}"/>
              </a:ext>
            </a:extLst>
          </p:cNvPr>
          <p:cNvSpPr txBox="1"/>
          <p:nvPr/>
        </p:nvSpPr>
        <p:spPr>
          <a:xfrm>
            <a:off x="2547832" y="1672522"/>
            <a:ext cx="118051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Centrifugal filters in blast furnace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1B339-FF7F-48BF-9C27-4AF952E71B9E}"/>
              </a:ext>
            </a:extLst>
          </p:cNvPr>
          <p:cNvSpPr txBox="1"/>
          <p:nvPr/>
        </p:nvSpPr>
        <p:spPr>
          <a:xfrm>
            <a:off x="5641118" y="1651257"/>
            <a:ext cx="16052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LD-AC production, State of the art filters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5E7C1A-7731-4310-97C3-30161C5545C9}"/>
              </a:ext>
            </a:extLst>
          </p:cNvPr>
          <p:cNvSpPr txBox="1"/>
          <p:nvPr/>
        </p:nvSpPr>
        <p:spPr>
          <a:xfrm>
            <a:off x="6490899" y="5194206"/>
            <a:ext cx="15451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State of the art filters in blast furnace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9D5A4-A971-44AA-BA18-A0EEDB41F020}"/>
              </a:ext>
            </a:extLst>
          </p:cNvPr>
          <p:cNvSpPr txBox="1"/>
          <p:nvPr/>
        </p:nvSpPr>
        <p:spPr>
          <a:xfrm>
            <a:off x="8224995" y="1625298"/>
            <a:ext cx="1251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End of Thomas/electric steel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6791-8EC9-44FF-840E-121EAA32005B}"/>
              </a:ext>
            </a:extLst>
          </p:cNvPr>
          <p:cNvSpPr txBox="1"/>
          <p:nvPr/>
        </p:nvSpPr>
        <p:spPr>
          <a:xfrm>
            <a:off x="4521601" y="6133222"/>
            <a:ext cx="63919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WWII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383D1-3124-49D1-B647-4699D11B3548}"/>
              </a:ext>
            </a:extLst>
          </p:cNvPr>
          <p:cNvCxnSpPr/>
          <p:nvPr/>
        </p:nvCxnSpPr>
        <p:spPr>
          <a:xfrm>
            <a:off x="4521601" y="5841507"/>
            <a:ext cx="6391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1330B9-64C0-4DFE-AF96-142227A8733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21601" y="1660124"/>
            <a:ext cx="0" cy="46115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AEB2E0-2228-49F0-B3AD-B3EDDA4324C0}"/>
              </a:ext>
            </a:extLst>
          </p:cNvPr>
          <p:cNvCxnSpPr>
            <a:cxnSpLocks/>
          </p:cNvCxnSpPr>
          <p:nvPr/>
        </p:nvCxnSpPr>
        <p:spPr>
          <a:xfrm>
            <a:off x="5160793" y="1660124"/>
            <a:ext cx="0" cy="46307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F2F3A-EBCF-423A-BB5F-D32210CE0D95}"/>
              </a:ext>
            </a:extLst>
          </p:cNvPr>
          <p:cNvCxnSpPr/>
          <p:nvPr/>
        </p:nvCxnSpPr>
        <p:spPr>
          <a:xfrm flipV="1">
            <a:off x="3724760" y="1660124"/>
            <a:ext cx="0" cy="418138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E93B57-EAFF-4B32-8C76-A71C76273BDB}"/>
              </a:ext>
            </a:extLst>
          </p:cNvPr>
          <p:cNvCxnSpPr/>
          <p:nvPr/>
        </p:nvCxnSpPr>
        <p:spPr>
          <a:xfrm flipV="1">
            <a:off x="7309243" y="1670479"/>
            <a:ext cx="0" cy="418138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307DF7-4FBB-4BDA-8933-A5660D0AD077}"/>
              </a:ext>
            </a:extLst>
          </p:cNvPr>
          <p:cNvCxnSpPr/>
          <p:nvPr/>
        </p:nvCxnSpPr>
        <p:spPr>
          <a:xfrm flipV="1">
            <a:off x="8152668" y="1663080"/>
            <a:ext cx="0" cy="418138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AD42F1-A3F9-41A4-BC34-CFC366FC2331}"/>
              </a:ext>
            </a:extLst>
          </p:cNvPr>
          <p:cNvCxnSpPr/>
          <p:nvPr/>
        </p:nvCxnSpPr>
        <p:spPr>
          <a:xfrm flipV="1">
            <a:off x="8260678" y="1664557"/>
            <a:ext cx="0" cy="418138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C92B0D-6D5C-4F8E-9DC6-60450CC81484}"/>
              </a:ext>
            </a:extLst>
          </p:cNvPr>
          <p:cNvCxnSpPr>
            <a:cxnSpLocks/>
          </p:cNvCxnSpPr>
          <p:nvPr/>
        </p:nvCxnSpPr>
        <p:spPr>
          <a:xfrm>
            <a:off x="3315551" y="2113477"/>
            <a:ext cx="364083" cy="339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6A83FB-B4B8-4C8A-8AD3-1A2DFD468EB3}"/>
              </a:ext>
            </a:extLst>
          </p:cNvPr>
          <p:cNvCxnSpPr>
            <a:cxnSpLocks/>
          </p:cNvCxnSpPr>
          <p:nvPr/>
        </p:nvCxnSpPr>
        <p:spPr>
          <a:xfrm>
            <a:off x="6878255" y="2092534"/>
            <a:ext cx="368105" cy="360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BDE45C-B3C9-48C4-B1D7-62A4E54C6A48}"/>
              </a:ext>
            </a:extLst>
          </p:cNvPr>
          <p:cNvCxnSpPr>
            <a:cxnSpLocks/>
          </p:cNvCxnSpPr>
          <p:nvPr/>
        </p:nvCxnSpPr>
        <p:spPr>
          <a:xfrm flipH="1">
            <a:off x="8368688" y="2112922"/>
            <a:ext cx="394560" cy="344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0BE77A-2DA5-4784-B3E5-9BB761E5CFB6}"/>
              </a:ext>
            </a:extLst>
          </p:cNvPr>
          <p:cNvCxnSpPr>
            <a:cxnSpLocks/>
          </p:cNvCxnSpPr>
          <p:nvPr/>
        </p:nvCxnSpPr>
        <p:spPr>
          <a:xfrm>
            <a:off x="7750042" y="5443510"/>
            <a:ext cx="368105" cy="360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DB5912-28CB-43D8-B494-B9569BE0696A}"/>
              </a:ext>
            </a:extLst>
          </p:cNvPr>
          <p:cNvCxnSpPr>
            <a:cxnSpLocks/>
          </p:cNvCxnSpPr>
          <p:nvPr/>
        </p:nvCxnSpPr>
        <p:spPr>
          <a:xfrm>
            <a:off x="8036040" y="5850488"/>
            <a:ext cx="1436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A13F3D-741D-4E5A-BAC9-E19E3E1E9BD7}"/>
              </a:ext>
            </a:extLst>
          </p:cNvPr>
          <p:cNvCxnSpPr>
            <a:cxnSpLocks/>
          </p:cNvCxnSpPr>
          <p:nvPr/>
        </p:nvCxnSpPr>
        <p:spPr>
          <a:xfrm>
            <a:off x="8036040" y="1655510"/>
            <a:ext cx="0" cy="46115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E29B437-9FAF-429E-A4DF-8E823D79CBFA}"/>
              </a:ext>
            </a:extLst>
          </p:cNvPr>
          <p:cNvSpPr txBox="1"/>
          <p:nvPr/>
        </p:nvSpPr>
        <p:spPr>
          <a:xfrm>
            <a:off x="8036039" y="6080935"/>
            <a:ext cx="14408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Oil and steel crisis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958C39-37B9-4148-80FC-775F440BC029}"/>
              </a:ext>
            </a:extLst>
          </p:cNvPr>
          <p:cNvCxnSpPr>
            <a:cxnSpLocks/>
          </p:cNvCxnSpPr>
          <p:nvPr/>
        </p:nvCxnSpPr>
        <p:spPr>
          <a:xfrm>
            <a:off x="9472296" y="1650895"/>
            <a:ext cx="0" cy="46115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7432B3-A1BA-434C-8C84-E13BD9012388}"/>
              </a:ext>
            </a:extLst>
          </p:cNvPr>
          <p:cNvSpPr txBox="1"/>
          <p:nvPr/>
        </p:nvSpPr>
        <p:spPr>
          <a:xfrm>
            <a:off x="1970203" y="6134790"/>
            <a:ext cx="5432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WWI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60814-319B-4B73-B1EF-171F729B6137}"/>
              </a:ext>
            </a:extLst>
          </p:cNvPr>
          <p:cNvCxnSpPr>
            <a:cxnSpLocks/>
          </p:cNvCxnSpPr>
          <p:nvPr/>
        </p:nvCxnSpPr>
        <p:spPr>
          <a:xfrm>
            <a:off x="2475727" y="1671119"/>
            <a:ext cx="0" cy="46307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1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CF76719-AB9E-4CD1-88C1-DF0A03753A10}"/>
              </a:ext>
            </a:extLst>
          </p:cNvPr>
          <p:cNvGraphicFramePr>
            <a:graphicFrameLocks/>
          </p:cNvGraphicFramePr>
          <p:nvPr/>
        </p:nvGraphicFramePr>
        <p:xfrm>
          <a:off x="851878" y="1750646"/>
          <a:ext cx="9519138" cy="4520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D59AE5-B2C4-4C76-92AA-CF8CB8FDADE3}"/>
              </a:ext>
            </a:extLst>
          </p:cNvPr>
          <p:cNvSpPr txBox="1"/>
          <p:nvPr/>
        </p:nvSpPr>
        <p:spPr>
          <a:xfrm>
            <a:off x="618698" y="334369"/>
            <a:ext cx="50387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OLD</a:t>
            </a:r>
            <a:endParaRPr lang="en-GB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1307D3-76E8-4DB5-AAC2-C19D0D461D06}"/>
              </a:ext>
            </a:extLst>
          </p:cNvPr>
          <p:cNvSpPr txBox="1"/>
          <p:nvPr/>
        </p:nvSpPr>
        <p:spPr>
          <a:xfrm>
            <a:off x="3418115" y="2296886"/>
            <a:ext cx="13280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Centrifugal filters in blast furnace</a:t>
            </a:r>
            <a:endParaRPr lang="en-US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755D7-353E-425B-8C25-0B530F5FEB47}"/>
              </a:ext>
            </a:extLst>
          </p:cNvPr>
          <p:cNvCxnSpPr/>
          <p:nvPr/>
        </p:nvCxnSpPr>
        <p:spPr>
          <a:xfrm flipH="1">
            <a:off x="3473903" y="2853417"/>
            <a:ext cx="435432" cy="83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51B339-FF7F-48BF-9C27-4AF952E71B9E}"/>
              </a:ext>
            </a:extLst>
          </p:cNvPr>
          <p:cNvSpPr txBox="1"/>
          <p:nvPr/>
        </p:nvSpPr>
        <p:spPr>
          <a:xfrm>
            <a:off x="5095872" y="5254378"/>
            <a:ext cx="17660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LD-AC-production, "state-of-the-art"-filters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8CD5B-78BE-490C-981E-F0FECD06BB64}"/>
              </a:ext>
            </a:extLst>
          </p:cNvPr>
          <p:cNvCxnSpPr>
            <a:cxnSpLocks/>
          </p:cNvCxnSpPr>
          <p:nvPr/>
        </p:nvCxnSpPr>
        <p:spPr>
          <a:xfrm flipV="1">
            <a:off x="6283569" y="4489884"/>
            <a:ext cx="366924" cy="812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598076-A037-4F68-9C84-76A209C5722A}"/>
              </a:ext>
            </a:extLst>
          </p:cNvPr>
          <p:cNvCxnSpPr>
            <a:cxnSpLocks/>
          </p:cNvCxnSpPr>
          <p:nvPr/>
        </p:nvCxnSpPr>
        <p:spPr>
          <a:xfrm flipH="1">
            <a:off x="7556045" y="4399187"/>
            <a:ext cx="283032" cy="674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E7C1A-7731-4310-97C3-30161C5545C9}"/>
              </a:ext>
            </a:extLst>
          </p:cNvPr>
          <p:cNvSpPr txBox="1"/>
          <p:nvPr/>
        </p:nvSpPr>
        <p:spPr>
          <a:xfrm>
            <a:off x="7402286" y="3886199"/>
            <a:ext cx="16872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"state-of-the-art"-filters in blast furnace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9D5A4-A971-44AA-BA18-A0EEDB41F020}"/>
              </a:ext>
            </a:extLst>
          </p:cNvPr>
          <p:cNvSpPr txBox="1"/>
          <p:nvPr/>
        </p:nvSpPr>
        <p:spPr>
          <a:xfrm>
            <a:off x="8469086" y="4245427"/>
            <a:ext cx="1251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End of </a:t>
            </a:r>
            <a:r>
              <a:rPr lang="en-GB" sz="1200" b="1" dirty="0" err="1"/>
              <a:t>thomas</a:t>
            </a:r>
            <a:r>
              <a:rPr lang="en-GB" sz="1200" b="1" dirty="0"/>
              <a:t>/electric steel</a:t>
            </a:r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FDC5F6-06AE-46AE-B021-EA4EA2281FA8}"/>
              </a:ext>
            </a:extLst>
          </p:cNvPr>
          <p:cNvCxnSpPr>
            <a:cxnSpLocks/>
          </p:cNvCxnSpPr>
          <p:nvPr/>
        </p:nvCxnSpPr>
        <p:spPr>
          <a:xfrm flipH="1">
            <a:off x="7697559" y="4606015"/>
            <a:ext cx="696689" cy="696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5B6791-8EC9-44FF-840E-121EAA32005B}"/>
              </a:ext>
            </a:extLst>
          </p:cNvPr>
          <p:cNvSpPr txBox="1"/>
          <p:nvPr/>
        </p:nvSpPr>
        <p:spPr>
          <a:xfrm>
            <a:off x="4150095" y="5422445"/>
            <a:ext cx="7905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WWII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E626A-20BE-4EFD-92B2-2FC66E3FD8A7}"/>
              </a:ext>
            </a:extLst>
          </p:cNvPr>
          <p:cNvSpPr txBox="1"/>
          <p:nvPr/>
        </p:nvSpPr>
        <p:spPr>
          <a:xfrm>
            <a:off x="4082144" y="3599229"/>
            <a:ext cx="13280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High efficiency filters in blast furnace</a:t>
            </a:r>
            <a:endParaRPr lang="en-US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F18FAB-7D4F-4165-9AF2-B782CA61940D}"/>
              </a:ext>
            </a:extLst>
          </p:cNvPr>
          <p:cNvCxnSpPr>
            <a:cxnSpLocks/>
          </p:cNvCxnSpPr>
          <p:nvPr/>
        </p:nvCxnSpPr>
        <p:spPr>
          <a:xfrm>
            <a:off x="4638679" y="4226943"/>
            <a:ext cx="301991" cy="314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8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Dagny AURICH</dc:creator>
  <cp:lastModifiedBy>Dagny AURICH</cp:lastModifiedBy>
  <cp:revision>1</cp:revision>
  <dcterms:created xsi:type="dcterms:W3CDTF">2022-10-25T11:11:55Z</dcterms:created>
  <dcterms:modified xsi:type="dcterms:W3CDTF">2023-01-13T07:20:37Z</dcterms:modified>
</cp:coreProperties>
</file>