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mI7WKrAtq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EC3473-2AFA-43B4-8D06-DF1B43E5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277" y="1425012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hu-HU" dirty="0"/>
              <a:t>Kedvenc TV-sorozat</a:t>
            </a:r>
            <a:br>
              <a:rPr lang="hu-HU" dirty="0"/>
            </a:br>
            <a:r>
              <a:rPr lang="hu-HU" dirty="0" err="1"/>
              <a:t>Mandalori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21D34F-7F0A-4D45-B89A-7D77489C5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409" y="3295564"/>
            <a:ext cx="8915399" cy="1126283"/>
          </a:xfrm>
        </p:spPr>
        <p:txBody>
          <a:bodyPr>
            <a:normAutofit/>
          </a:bodyPr>
          <a:lstStyle/>
          <a:p>
            <a:r>
              <a:rPr lang="hu-HU" sz="2000" dirty="0"/>
              <a:t>Készítette: Kondor Milán</a:t>
            </a:r>
          </a:p>
        </p:txBody>
      </p:sp>
      <p:pic>
        <p:nvPicPr>
          <p:cNvPr id="1026" name="Picture 2" descr="Mandalorian Season 3: Everything we know about the upcoming Star Wars show  on Disney+ | Popverse">
            <a:extLst>
              <a:ext uri="{FF2B5EF4-FFF2-40B4-BE49-F238E27FC236}">
                <a16:creationId xmlns:a16="http://schemas.microsoft.com/office/drawing/2014/main" id="{E3BB9869-A790-4D24-B57B-DE4A166F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85" y="2404611"/>
            <a:ext cx="6462624" cy="387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0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Mandalorian Season 3 Suffers Weak Premiere Viewership">
            <a:extLst>
              <a:ext uri="{FF2B5EF4-FFF2-40B4-BE49-F238E27FC236}">
                <a16:creationId xmlns:a16="http://schemas.microsoft.com/office/drawing/2014/main" id="{DD6642F5-613A-4DA7-A3F3-747F2809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FB5F3B8-3953-4B95-A097-0EED50D7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852710"/>
            <a:ext cx="8911687" cy="1280890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CF64C3-BD3E-4C6A-9068-A78B2D21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848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4AA0B-29D5-41E3-96A9-A9957DBB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Mandalori sorozat rövid leírása</a:t>
            </a:r>
            <a:endParaRPr lang="hu-HU" dirty="0"/>
          </a:p>
        </p:txBody>
      </p:sp>
      <p:pic>
        <p:nvPicPr>
          <p:cNvPr id="2050" name="Picture 2" descr="The Mandalorian Season 3 Release Schedule: When Does Episode 8 Air?">
            <a:extLst>
              <a:ext uri="{FF2B5EF4-FFF2-40B4-BE49-F238E27FC236}">
                <a16:creationId xmlns:a16="http://schemas.microsoft.com/office/drawing/2014/main" id="{026A36CC-D5B2-4DCB-B8FD-537486AA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45" y="2969684"/>
            <a:ext cx="667173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FDBCE1-E6B0-4152-9891-ED775D91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45" y="1413934"/>
            <a:ext cx="8915400" cy="3777622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dirty="0" err="1">
                <a:solidFill>
                  <a:schemeClr val="tx1"/>
                </a:solidFill>
              </a:rPr>
              <a:t>Mandalori</a:t>
            </a:r>
            <a:r>
              <a:rPr lang="hu-HU" dirty="0">
                <a:solidFill>
                  <a:schemeClr val="tx1"/>
                </a:solidFill>
              </a:rPr>
              <a:t> egy sci-fi sorozat, amelynek főszereplője egy titokzatos fejvadász, aki az univerzum távoli szegleteiben keresi a munkát és az értelmet. A sorozat a Csillagok Háborúja univerzumában játszódik, a középpontban pedig a </a:t>
            </a:r>
            <a:r>
              <a:rPr lang="hu-HU" dirty="0" err="1">
                <a:solidFill>
                  <a:schemeClr val="tx1"/>
                </a:solidFill>
              </a:rPr>
              <a:t>Mandalorian</a:t>
            </a:r>
            <a:r>
              <a:rPr lang="hu-HU" dirty="0">
                <a:solidFill>
                  <a:schemeClr val="tx1"/>
                </a:solidFill>
              </a:rPr>
              <a:t> áll, aki hamarosan a legnagyobb kihívásokkal és veszélyekkel szembesül.</a:t>
            </a:r>
          </a:p>
        </p:txBody>
      </p:sp>
    </p:spTree>
    <p:extLst>
      <p:ext uri="{BB962C8B-B14F-4D97-AF65-F5344CB8AC3E}">
        <p14:creationId xmlns:p14="http://schemas.microsoft.com/office/powerpoint/2010/main" val="4145217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2D578-C6EA-451F-B3D1-CB763E8D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 Mandalori sorozat főbb szereplői</a:t>
            </a:r>
            <a:br>
              <a:rPr lang="it-IT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6A0418-8D18-414E-B8CA-A6162408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264555"/>
            <a:ext cx="8915400" cy="3777622"/>
          </a:xfrm>
        </p:spPr>
        <p:txBody>
          <a:bodyPr>
            <a:noAutofit/>
          </a:bodyPr>
          <a:lstStyle/>
          <a:p>
            <a:pPr fontAlgn="base"/>
            <a:r>
              <a:rPr lang="hu-HU" sz="2000" b="1" dirty="0"/>
              <a:t>Din </a:t>
            </a:r>
            <a:r>
              <a:rPr lang="hu-HU" sz="2000" b="1" dirty="0" err="1"/>
              <a:t>Djarin</a:t>
            </a:r>
            <a:r>
              <a:rPr lang="hu-HU" sz="2000" b="1" dirty="0"/>
              <a:t>, Pedro Pascal</a:t>
            </a:r>
            <a:endParaRPr lang="hu-HU" sz="2000" dirty="0"/>
          </a:p>
          <a:p>
            <a:pPr fontAlgn="base"/>
            <a:r>
              <a:rPr lang="hu-HU" sz="2000" dirty="0"/>
              <a:t>A címszereplő, egy titokzatos fejvadász, akinek a múltja rejtélyes. A </a:t>
            </a:r>
            <a:r>
              <a:rPr lang="hu-HU" sz="2000" dirty="0" err="1"/>
              <a:t>Mandalori</a:t>
            </a:r>
            <a:r>
              <a:rPr lang="hu-HU" sz="2000" dirty="0"/>
              <a:t> sorozatban ő az a karakter, akit a közönség a legjobban szeret, hiszen bár kemény külsőt mutat, szíve arany.</a:t>
            </a:r>
          </a:p>
          <a:p>
            <a:endParaRPr lang="hu-HU" sz="2000" dirty="0"/>
          </a:p>
        </p:txBody>
      </p:sp>
      <p:pic>
        <p:nvPicPr>
          <p:cNvPr id="2050" name="Picture 2" descr="The Mandalorian Provides New Evidence For The Biggest Din Djarin Theory">
            <a:extLst>
              <a:ext uri="{FF2B5EF4-FFF2-40B4-BE49-F238E27FC236}">
                <a16:creationId xmlns:a16="http://schemas.microsoft.com/office/drawing/2014/main" id="{5A41B51D-C742-4BC6-B593-8564C452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3175000"/>
            <a:ext cx="6705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5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1AF756-3D47-4A86-BC03-39569697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0115"/>
            <a:ext cx="8911687" cy="1280890"/>
          </a:xfrm>
        </p:spPr>
        <p:txBody>
          <a:bodyPr/>
          <a:lstStyle/>
          <a:p>
            <a:r>
              <a:rPr lang="hu-HU" dirty="0"/>
              <a:t>Szereplők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CFE746-6831-4F9E-AE5E-79DF45B4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12" y="1769534"/>
            <a:ext cx="8915400" cy="3777622"/>
          </a:xfrm>
        </p:spPr>
        <p:txBody>
          <a:bodyPr/>
          <a:lstStyle/>
          <a:p>
            <a:pPr fontAlgn="base"/>
            <a:r>
              <a:rPr lang="hu-HU" b="1" dirty="0" err="1"/>
              <a:t>Grogu</a:t>
            </a:r>
            <a:r>
              <a:rPr lang="hu-HU" b="1" dirty="0"/>
              <a:t>, A Baby </a:t>
            </a:r>
            <a:r>
              <a:rPr lang="hu-HU" b="1" dirty="0" err="1"/>
              <a:t>Yoda</a:t>
            </a:r>
            <a:endParaRPr lang="hu-HU" b="1" dirty="0"/>
          </a:p>
          <a:p>
            <a:pPr fontAlgn="base"/>
            <a:r>
              <a:rPr lang="hu-HU" dirty="0"/>
              <a:t>Bár </a:t>
            </a:r>
            <a:r>
              <a:rPr lang="hu-HU" dirty="0" err="1"/>
              <a:t>Grogu</a:t>
            </a:r>
            <a:r>
              <a:rPr lang="hu-HU" dirty="0"/>
              <a:t> nem az első szereplő, akit a </a:t>
            </a:r>
            <a:r>
              <a:rPr lang="hu-HU" dirty="0" err="1"/>
              <a:t>Mandalorian</a:t>
            </a:r>
            <a:r>
              <a:rPr lang="hu-HU" dirty="0"/>
              <a:t> talál, mégis ő lett az egyik legnépszerűbb karakter. A kis </a:t>
            </a:r>
            <a:r>
              <a:rPr lang="hu-HU" dirty="0" err="1"/>
              <a:t>Yoda</a:t>
            </a:r>
            <a:r>
              <a:rPr lang="hu-HU" dirty="0"/>
              <a:t> fajú lény cuki kinézetével és erős Mesterével, a </a:t>
            </a:r>
            <a:r>
              <a:rPr lang="hu-HU" dirty="0" err="1"/>
              <a:t>Mandalori</a:t>
            </a:r>
            <a:r>
              <a:rPr lang="hu-HU" dirty="0"/>
              <a:t> sorozat rajongók kedvencévé vált.</a:t>
            </a:r>
          </a:p>
          <a:p>
            <a:endParaRPr lang="hu-HU" dirty="0"/>
          </a:p>
        </p:txBody>
      </p:sp>
      <p:pic>
        <p:nvPicPr>
          <p:cNvPr id="4" name="Picture 2" descr="The Mandalorian' Season 3, Episode 4 Recap: Out of the Nest - The New York  Times">
            <a:extLst>
              <a:ext uri="{FF2B5EF4-FFF2-40B4-BE49-F238E27FC236}">
                <a16:creationId xmlns:a16="http://schemas.microsoft.com/office/drawing/2014/main" id="{AF693EBF-3506-417E-ADAA-F733937A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32" y="3153366"/>
            <a:ext cx="4771434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9D3DA1-4665-424C-989F-9ECB8D98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550" y="624110"/>
            <a:ext cx="8911687" cy="1280890"/>
          </a:xfrm>
        </p:spPr>
        <p:txBody>
          <a:bodyPr/>
          <a:lstStyle/>
          <a:p>
            <a:r>
              <a:rPr lang="hu-HU" dirty="0"/>
              <a:t>Szereplők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D85967-C2CE-4624-BDFB-991E2D1D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1905000"/>
            <a:ext cx="8915400" cy="3777622"/>
          </a:xfrm>
        </p:spPr>
        <p:txBody>
          <a:bodyPr/>
          <a:lstStyle/>
          <a:p>
            <a:pPr fontAlgn="base"/>
            <a:r>
              <a:rPr lang="hu-HU" b="1" dirty="0" err="1"/>
              <a:t>Cara</a:t>
            </a:r>
            <a:r>
              <a:rPr lang="hu-HU" b="1" dirty="0"/>
              <a:t> </a:t>
            </a:r>
            <a:r>
              <a:rPr lang="hu-HU" b="1" dirty="0" err="1"/>
              <a:t>Dune</a:t>
            </a:r>
            <a:r>
              <a:rPr lang="hu-HU" b="1" dirty="0"/>
              <a:t>, Gina </a:t>
            </a:r>
            <a:r>
              <a:rPr lang="hu-HU" b="1" dirty="0" err="1"/>
              <a:t>Carano</a:t>
            </a:r>
            <a:endParaRPr lang="hu-HU" b="1" dirty="0"/>
          </a:p>
          <a:p>
            <a:pPr fontAlgn="base"/>
            <a:r>
              <a:rPr lang="hu-HU" dirty="0" err="1"/>
              <a:t>Cara</a:t>
            </a:r>
            <a:r>
              <a:rPr lang="hu-HU" dirty="0"/>
              <a:t> </a:t>
            </a:r>
            <a:r>
              <a:rPr lang="hu-HU" dirty="0" err="1"/>
              <a:t>Dune</a:t>
            </a:r>
            <a:r>
              <a:rPr lang="hu-HU" dirty="0"/>
              <a:t> egy volt lázadó katona, aki a </a:t>
            </a:r>
            <a:r>
              <a:rPr lang="hu-HU" dirty="0" err="1"/>
              <a:t>Mandalori</a:t>
            </a:r>
            <a:r>
              <a:rPr lang="hu-HU" dirty="0"/>
              <a:t> sorozatban segít a főszereplőnek az utazása során. Kemény, erős és bátor nő, aki mindig készen áll a harcra.</a:t>
            </a:r>
          </a:p>
          <a:p>
            <a:endParaRPr lang="hu-HU" dirty="0"/>
          </a:p>
        </p:txBody>
      </p:sp>
      <p:pic>
        <p:nvPicPr>
          <p:cNvPr id="1026" name="Picture 2" descr="The Mandalorian Explains Gina Carano Absence with Cara Dune Dialogue – The  Hollywood Reporter">
            <a:extLst>
              <a:ext uri="{FF2B5EF4-FFF2-40B4-BE49-F238E27FC236}">
                <a16:creationId xmlns:a16="http://schemas.microsoft.com/office/drawing/2014/main" id="{9E000E5E-80A0-48CB-ACBA-32E93D02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99" y="3185890"/>
            <a:ext cx="5935663" cy="33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7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FE011F-AC5B-46DA-8A68-70C9E0CE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25" y="632577"/>
            <a:ext cx="8911687" cy="1280890"/>
          </a:xfrm>
        </p:spPr>
        <p:txBody>
          <a:bodyPr/>
          <a:lstStyle/>
          <a:p>
            <a:r>
              <a:rPr lang="hu-HU" dirty="0"/>
              <a:t>Szereplők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5C88BF-E77B-43E5-B6E6-28427EED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99" y="1985055"/>
            <a:ext cx="8915400" cy="3777622"/>
          </a:xfrm>
        </p:spPr>
        <p:txBody>
          <a:bodyPr/>
          <a:lstStyle/>
          <a:p>
            <a:pPr fontAlgn="base"/>
            <a:r>
              <a:rPr lang="hu-HU" b="1" dirty="0"/>
              <a:t>Boba Fett, </a:t>
            </a:r>
            <a:r>
              <a:rPr lang="hu-HU" b="1" dirty="0" err="1"/>
              <a:t>Temuera</a:t>
            </a:r>
            <a:r>
              <a:rPr lang="hu-HU" b="1" dirty="0"/>
              <a:t> Morrison</a:t>
            </a:r>
            <a:endParaRPr lang="hu-HU" dirty="0"/>
          </a:p>
          <a:p>
            <a:pPr fontAlgn="base"/>
            <a:r>
              <a:rPr lang="hu-HU" dirty="0" err="1"/>
              <a:t>Jango</a:t>
            </a:r>
            <a:r>
              <a:rPr lang="hu-HU" dirty="0"/>
              <a:t> Fett fia, aki először jelent meg a Star </a:t>
            </a:r>
            <a:r>
              <a:rPr lang="hu-HU" dirty="0" err="1"/>
              <a:t>Wars</a:t>
            </a:r>
            <a:r>
              <a:rPr lang="hu-HU" dirty="0"/>
              <a:t> </a:t>
            </a:r>
            <a:r>
              <a:rPr lang="hu-HU" dirty="0" err="1"/>
              <a:t>Holiday</a:t>
            </a:r>
            <a:r>
              <a:rPr lang="hu-HU" dirty="0"/>
              <a:t> </a:t>
            </a:r>
            <a:r>
              <a:rPr lang="hu-HU" dirty="0" err="1"/>
              <a:t>Special</a:t>
            </a:r>
            <a:r>
              <a:rPr lang="hu-HU" dirty="0"/>
              <a:t>-ban. Átveszi az irányítást </a:t>
            </a:r>
            <a:r>
              <a:rPr lang="hu-HU" dirty="0" err="1"/>
              <a:t>Jabba</a:t>
            </a:r>
            <a:r>
              <a:rPr lang="hu-HU" dirty="0"/>
              <a:t> kunyhó palotájában, miután megölte Bibi Fortunát a The </a:t>
            </a:r>
            <a:r>
              <a:rPr lang="hu-HU" dirty="0" err="1"/>
              <a:t>Mandalorian</a:t>
            </a:r>
            <a:r>
              <a:rPr lang="hu-HU" dirty="0"/>
              <a:t> 2. évad fináléjában. Boba tisztelettel kíván uralkodni, és álmodik a </a:t>
            </a:r>
            <a:r>
              <a:rPr lang="hu-HU" dirty="0" err="1"/>
              <a:t>Jawas</a:t>
            </a:r>
            <a:r>
              <a:rPr lang="hu-HU" dirty="0"/>
              <a:t> és </a:t>
            </a:r>
            <a:r>
              <a:rPr lang="hu-HU" dirty="0" err="1"/>
              <a:t>Tusken</a:t>
            </a:r>
            <a:r>
              <a:rPr lang="hu-HU" dirty="0"/>
              <a:t> támadókkal való korábbi találkozásairól.</a:t>
            </a:r>
          </a:p>
        </p:txBody>
      </p:sp>
      <p:pic>
        <p:nvPicPr>
          <p:cNvPr id="3076" name="Picture 4" descr="Mandalorian Spin-Off 'Book of Boba Fett': Disney Unveils First Details -  Variety">
            <a:extLst>
              <a:ext uri="{FF2B5EF4-FFF2-40B4-BE49-F238E27FC236}">
                <a16:creationId xmlns:a16="http://schemas.microsoft.com/office/drawing/2014/main" id="{CCCEEB60-8DD2-491A-B45D-4E4B7AAF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43367"/>
            <a:ext cx="5713413" cy="321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0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F18A8-C4B4-4750-9801-1C4C371C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792" y="463243"/>
            <a:ext cx="8911687" cy="1280890"/>
          </a:xfrm>
        </p:spPr>
        <p:txBody>
          <a:bodyPr/>
          <a:lstStyle/>
          <a:p>
            <a:r>
              <a:rPr lang="hu-HU" dirty="0"/>
              <a:t>Szereplők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487E5-1D55-499F-823F-5CA24743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145" y="1336246"/>
            <a:ext cx="8915400" cy="3777622"/>
          </a:xfrm>
        </p:spPr>
        <p:txBody>
          <a:bodyPr/>
          <a:lstStyle/>
          <a:p>
            <a:r>
              <a:rPr lang="pl-PL" b="1" dirty="0"/>
              <a:t>Katee Sackhoff, Bo-Katan Kryze</a:t>
            </a:r>
          </a:p>
          <a:p>
            <a:r>
              <a:rPr lang="pl-PL" dirty="0"/>
              <a:t>Katee Sackhoff először Bo-Katan Kryze-nek kölcsönözte hangját a Klónok háborújában és a Lázadókban, és először ismételte meg szerepét élőszereplőben a The Mandalorian 2. évadában. Bo-Katan a 2. évadot a Sötétkard keresésével töltötte, abban a reményben, hogy elnyeri a fegyvert Moff Gideontól, és elfoglalhatja Mandalore uralkodójaként az őt megillető helyet.</a:t>
            </a:r>
          </a:p>
          <a:p>
            <a:endParaRPr lang="hu-HU" dirty="0"/>
          </a:p>
        </p:txBody>
      </p:sp>
      <p:pic>
        <p:nvPicPr>
          <p:cNvPr id="4099" name="Picture 3" descr="Bo-Katan Kryze - Databank | StarWars.com">
            <a:extLst>
              <a:ext uri="{FF2B5EF4-FFF2-40B4-BE49-F238E27FC236}">
                <a16:creationId xmlns:a16="http://schemas.microsoft.com/office/drawing/2014/main" id="{7EEDD9C5-7D38-404A-91CF-2D3F9755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72" y="3403165"/>
            <a:ext cx="5344583" cy="300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9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AD58C-05D6-4FCC-B4AA-E608525C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hu-HU" b="1" dirty="0"/>
              <a:t>Előzetes</a:t>
            </a:r>
            <a:br>
              <a:rPr lang="hu-HU" b="1" dirty="0"/>
            </a:br>
            <a:br>
              <a:rPr lang="hu-HU" dirty="0"/>
            </a:br>
            <a:endParaRPr lang="hu-HU" dirty="0"/>
          </a:p>
        </p:txBody>
      </p:sp>
      <p:pic>
        <p:nvPicPr>
          <p:cNvPr id="4" name="Online médiaelem 3" title="The Mandalorian – Official Trailer 2 | Disney+ | Streaming Nov. 12">
            <a:hlinkClick r:id="" action="ppaction://media"/>
            <a:extLst>
              <a:ext uri="{FF2B5EF4-FFF2-40B4-BE49-F238E27FC236}">
                <a16:creationId xmlns:a16="http://schemas.microsoft.com/office/drawing/2014/main" id="{D8D11288-F2F3-4EDA-97A5-F62E02A7FC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7954" y="1361518"/>
            <a:ext cx="8911687" cy="50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9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Mandalorian (Season 3) | Disney UK">
            <a:extLst>
              <a:ext uri="{FF2B5EF4-FFF2-40B4-BE49-F238E27FC236}">
                <a16:creationId xmlns:a16="http://schemas.microsoft.com/office/drawing/2014/main" id="{1D3638DA-8048-4AFA-924E-B504FA08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356" y="2413000"/>
            <a:ext cx="3476977" cy="2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07D2328-42A9-42DC-B6E7-75ABA164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9C19C7-BFD2-409E-984B-F486ACC6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2277534"/>
            <a:ext cx="8915400" cy="3777622"/>
          </a:xfrm>
        </p:spPr>
        <p:txBody>
          <a:bodyPr/>
          <a:lstStyle/>
          <a:p>
            <a:pPr fontAlgn="base"/>
            <a:r>
              <a:rPr lang="hu-HU" dirty="0"/>
              <a:t>A </a:t>
            </a:r>
            <a:r>
              <a:rPr lang="hu-HU" dirty="0" err="1"/>
              <a:t>Mandalori</a:t>
            </a:r>
            <a:r>
              <a:rPr lang="hu-HU" dirty="0"/>
              <a:t> sorozat nagyon izgalmas és érdekes történetet mesél el a Csillagok Háborúja univerzumában. </a:t>
            </a:r>
          </a:p>
          <a:p>
            <a:pPr fontAlgn="base"/>
            <a:r>
              <a:rPr lang="hu-HU" dirty="0"/>
              <a:t>A főszereplő, a </a:t>
            </a:r>
            <a:r>
              <a:rPr lang="hu-HU" dirty="0" err="1"/>
              <a:t>Mandalori</a:t>
            </a:r>
            <a:r>
              <a:rPr lang="hu-HU" dirty="0"/>
              <a:t> kemény és határozott, de mégis olykor meglepően érzékeny. </a:t>
            </a:r>
          </a:p>
          <a:p>
            <a:pPr fontAlgn="base"/>
            <a:r>
              <a:rPr lang="hu-HU" dirty="0"/>
              <a:t>A Baby </a:t>
            </a:r>
            <a:r>
              <a:rPr lang="hu-HU" dirty="0" err="1"/>
              <a:t>Yoda</a:t>
            </a:r>
            <a:r>
              <a:rPr lang="hu-HU" dirty="0"/>
              <a:t> pedig a rajongók kedvence lett, hiszen kis alakja mögött nagy erő rejlik. </a:t>
            </a:r>
          </a:p>
          <a:p>
            <a:pPr fontAlgn="base"/>
            <a:r>
              <a:rPr lang="hu-HU" dirty="0"/>
              <a:t>Mindenképp ajánlom ezt a sorozatot minden Csillagok Háborúja rajongónak, és azoknak is, akik csak egy izgalmas sci-fi sorozatra vágynak.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50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388</Words>
  <Application>Microsoft Office PowerPoint</Application>
  <PresentationFormat>Szélesvásznú</PresentationFormat>
  <Paragraphs>26</Paragraphs>
  <Slides>10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Szálak</vt:lpstr>
      <vt:lpstr>Kedvenc TV-sorozat Mandalori  </vt:lpstr>
      <vt:lpstr>A Mandalori sorozat rövid leírása</vt:lpstr>
      <vt:lpstr>A Mandalori sorozat főbb szereplői </vt:lpstr>
      <vt:lpstr>Szereplők</vt:lpstr>
      <vt:lpstr>Szereplők</vt:lpstr>
      <vt:lpstr>Szereplők</vt:lpstr>
      <vt:lpstr>Szereplők</vt:lpstr>
      <vt:lpstr>Előzetes  </vt:lpstr>
      <vt:lpstr>Összefoglalás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Kedvenc TV-sorozat Mandalori</dc:title>
  <dc:creator>DIÁK</dc:creator>
  <cp:lastModifiedBy>DIÁK</cp:lastModifiedBy>
  <cp:revision>5</cp:revision>
  <dcterms:created xsi:type="dcterms:W3CDTF">2023-05-18T07:58:41Z</dcterms:created>
  <dcterms:modified xsi:type="dcterms:W3CDTF">2023-05-18T08:46:07Z</dcterms:modified>
</cp:coreProperties>
</file>