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mI7WKrAtq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EC3473-2AFA-43B4-8D06-DF1B43E53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277" y="1425012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hu-HU" dirty="0"/>
              <a:t>Kedvenc TV-sorozat</a:t>
            </a:r>
            <a:br>
              <a:rPr lang="hu-HU" dirty="0"/>
            </a:br>
            <a:r>
              <a:rPr lang="hu-HU" dirty="0" err="1"/>
              <a:t>Mandalori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21D34F-7F0A-4D45-B89A-7D77489C5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7409" y="3295564"/>
            <a:ext cx="8915399" cy="1126283"/>
          </a:xfrm>
        </p:spPr>
        <p:txBody>
          <a:bodyPr>
            <a:normAutofit/>
          </a:bodyPr>
          <a:lstStyle/>
          <a:p>
            <a:r>
              <a:rPr lang="hu-HU" sz="2000" dirty="0"/>
              <a:t>Készítette: Kondor Milán</a:t>
            </a:r>
          </a:p>
        </p:txBody>
      </p:sp>
      <p:pic>
        <p:nvPicPr>
          <p:cNvPr id="1026" name="Picture 2" descr="Mandalorian Season 3: Everything we know about the upcoming Star Wars show  on Disney+ | Popverse">
            <a:extLst>
              <a:ext uri="{FF2B5EF4-FFF2-40B4-BE49-F238E27FC236}">
                <a16:creationId xmlns:a16="http://schemas.microsoft.com/office/drawing/2014/main" id="{E3BB9869-A790-4D24-B57B-DE4A166F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85" y="2404611"/>
            <a:ext cx="6462624" cy="387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00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04AA0B-29D5-41E3-96A9-A9957DBB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Mandalori sorozat rövid leírása</a:t>
            </a:r>
            <a:endParaRPr lang="hu-HU" dirty="0"/>
          </a:p>
        </p:txBody>
      </p:sp>
      <p:pic>
        <p:nvPicPr>
          <p:cNvPr id="2050" name="Picture 2" descr="The Mandalorian Season 3 Release Schedule: When Does Episode 8 Air?">
            <a:extLst>
              <a:ext uri="{FF2B5EF4-FFF2-40B4-BE49-F238E27FC236}">
                <a16:creationId xmlns:a16="http://schemas.microsoft.com/office/drawing/2014/main" id="{026A36CC-D5B2-4DCB-B8FD-537486AA8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45" y="2969684"/>
            <a:ext cx="6671733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FDBCE1-E6B0-4152-9891-ED775D91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45" y="1413934"/>
            <a:ext cx="8915400" cy="3777622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 </a:t>
            </a:r>
            <a:r>
              <a:rPr lang="hu-HU" dirty="0" err="1">
                <a:solidFill>
                  <a:schemeClr val="tx1"/>
                </a:solidFill>
              </a:rPr>
              <a:t>Mandalori</a:t>
            </a:r>
            <a:r>
              <a:rPr lang="hu-HU" dirty="0">
                <a:solidFill>
                  <a:schemeClr val="tx1"/>
                </a:solidFill>
              </a:rPr>
              <a:t> egy sci-fi sorozat, amelynek főszereplője egy titokzatos fejvadász, aki az univerzum távoli szegleteiben keresi a munkát és az értelmet. A sorozat a Csillagok Háborúja univerzumában játszódik, a középpontban pedig a </a:t>
            </a:r>
            <a:r>
              <a:rPr lang="hu-HU" dirty="0" err="1">
                <a:solidFill>
                  <a:schemeClr val="tx1"/>
                </a:solidFill>
              </a:rPr>
              <a:t>Mandalorian</a:t>
            </a:r>
            <a:r>
              <a:rPr lang="hu-HU" dirty="0">
                <a:solidFill>
                  <a:schemeClr val="tx1"/>
                </a:solidFill>
              </a:rPr>
              <a:t> áll, aki hamarosan a legnagyobb kihívásokkal és veszélyekkel szembesül.</a:t>
            </a:r>
          </a:p>
        </p:txBody>
      </p:sp>
    </p:spTree>
    <p:extLst>
      <p:ext uri="{BB962C8B-B14F-4D97-AF65-F5344CB8AC3E}">
        <p14:creationId xmlns:p14="http://schemas.microsoft.com/office/powerpoint/2010/main" val="4145217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2D578-C6EA-451F-B3D1-CB763E8D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 Mandalori sorozat főbb szereplői</a:t>
            </a:r>
            <a:br>
              <a:rPr lang="it-IT" b="1" dirty="0"/>
            </a:br>
            <a:endParaRPr lang="hu-HU" dirty="0"/>
          </a:p>
        </p:txBody>
      </p:sp>
      <p:pic>
        <p:nvPicPr>
          <p:cNvPr id="4098" name="Picture 2" descr="The Mandalorian' Season 3, Episode 4 Recap: Out of the Nest - The New York  Times">
            <a:extLst>
              <a:ext uri="{FF2B5EF4-FFF2-40B4-BE49-F238E27FC236}">
                <a16:creationId xmlns:a16="http://schemas.microsoft.com/office/drawing/2014/main" id="{E56D0247-D83B-4F16-B748-905D426CE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565" y="4174067"/>
            <a:ext cx="4771434" cy="26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6A0418-8D18-414E-B8CA-A6162408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264555"/>
            <a:ext cx="8915400" cy="3777622"/>
          </a:xfrm>
        </p:spPr>
        <p:txBody>
          <a:bodyPr>
            <a:noAutofit/>
          </a:bodyPr>
          <a:lstStyle/>
          <a:p>
            <a:pPr fontAlgn="base"/>
            <a:r>
              <a:rPr lang="hu-HU" sz="2000" b="1" dirty="0"/>
              <a:t>Din </a:t>
            </a:r>
            <a:r>
              <a:rPr lang="hu-HU" sz="2000" b="1" dirty="0" err="1"/>
              <a:t>Djarin</a:t>
            </a:r>
            <a:r>
              <a:rPr lang="hu-HU" sz="2000" b="1" dirty="0"/>
              <a:t>, Pedro Pascal</a:t>
            </a:r>
            <a:endParaRPr lang="hu-HU" sz="2000" dirty="0"/>
          </a:p>
          <a:p>
            <a:pPr fontAlgn="base"/>
            <a:r>
              <a:rPr lang="hu-HU" sz="2000" dirty="0"/>
              <a:t>A címszereplő, egy titokzatos fejvadász, akinek a múltja rejtélyes. A </a:t>
            </a:r>
            <a:r>
              <a:rPr lang="hu-HU" sz="2000" dirty="0" err="1"/>
              <a:t>Mandalori</a:t>
            </a:r>
            <a:r>
              <a:rPr lang="hu-HU" sz="2000" dirty="0"/>
              <a:t> sorozatban ő az a karakter, akit a közönség a legjobban szeret, hiszen bár kemény külsőt mutat, szíve arany.</a:t>
            </a:r>
          </a:p>
          <a:p>
            <a:pPr fontAlgn="base"/>
            <a:r>
              <a:rPr lang="hu-HU" sz="2000" b="1" dirty="0" err="1"/>
              <a:t>Grogu</a:t>
            </a:r>
            <a:r>
              <a:rPr lang="hu-HU" sz="2000" b="1" dirty="0"/>
              <a:t>, A Baby </a:t>
            </a:r>
            <a:r>
              <a:rPr lang="hu-HU" sz="2000" b="1" dirty="0" err="1"/>
              <a:t>Yoda</a:t>
            </a:r>
            <a:endParaRPr lang="hu-HU" sz="2000" b="1" dirty="0"/>
          </a:p>
          <a:p>
            <a:pPr fontAlgn="base"/>
            <a:r>
              <a:rPr lang="hu-HU" sz="2000" dirty="0"/>
              <a:t>Bár </a:t>
            </a:r>
            <a:r>
              <a:rPr lang="hu-HU" sz="2000" dirty="0" err="1"/>
              <a:t>Grogu</a:t>
            </a:r>
            <a:r>
              <a:rPr lang="hu-HU" sz="2000" dirty="0"/>
              <a:t> nem az első szereplő, akit a </a:t>
            </a:r>
            <a:r>
              <a:rPr lang="hu-HU" sz="2000" dirty="0" err="1"/>
              <a:t>Mandalorian</a:t>
            </a:r>
            <a:r>
              <a:rPr lang="hu-HU" sz="2000" dirty="0"/>
              <a:t> talál, mégis ő lett az egyik legnépszerűbb karakter. A kis </a:t>
            </a:r>
            <a:r>
              <a:rPr lang="hu-HU" sz="2000" dirty="0" err="1"/>
              <a:t>Yoda</a:t>
            </a:r>
            <a:r>
              <a:rPr lang="hu-HU" sz="2000" dirty="0"/>
              <a:t> fajú lény cuki kinézetével és erős Mesterével, a </a:t>
            </a:r>
            <a:r>
              <a:rPr lang="hu-HU" sz="2000" dirty="0" err="1"/>
              <a:t>Mandalori</a:t>
            </a:r>
            <a:r>
              <a:rPr lang="hu-HU" sz="2000" dirty="0"/>
              <a:t> sorozat rajongók kedvencévé vált.</a:t>
            </a:r>
          </a:p>
          <a:p>
            <a:pPr fontAlgn="base"/>
            <a:r>
              <a:rPr lang="hu-HU" sz="2000" b="1" dirty="0" err="1"/>
              <a:t>Cara</a:t>
            </a:r>
            <a:r>
              <a:rPr lang="hu-HU" sz="2000" b="1" dirty="0"/>
              <a:t> </a:t>
            </a:r>
            <a:r>
              <a:rPr lang="hu-HU" sz="2000" b="1" dirty="0" err="1"/>
              <a:t>Dune</a:t>
            </a:r>
            <a:r>
              <a:rPr lang="hu-HU" sz="2000" b="1" dirty="0"/>
              <a:t>, Gina </a:t>
            </a:r>
            <a:r>
              <a:rPr lang="hu-HU" sz="2000" b="1" dirty="0" err="1"/>
              <a:t>Carano</a:t>
            </a:r>
            <a:endParaRPr lang="hu-HU" sz="2000" b="1" dirty="0"/>
          </a:p>
          <a:p>
            <a:pPr fontAlgn="base"/>
            <a:r>
              <a:rPr lang="hu-HU" sz="2000" dirty="0" err="1"/>
              <a:t>Cara</a:t>
            </a:r>
            <a:r>
              <a:rPr lang="hu-HU" sz="2000" dirty="0"/>
              <a:t> </a:t>
            </a:r>
            <a:r>
              <a:rPr lang="hu-HU" sz="2000" dirty="0" err="1"/>
              <a:t>Dune</a:t>
            </a:r>
            <a:r>
              <a:rPr lang="hu-HU" sz="2000" dirty="0"/>
              <a:t> egy volt lázadó katona, aki a </a:t>
            </a:r>
            <a:r>
              <a:rPr lang="hu-HU" sz="2000" dirty="0" err="1"/>
              <a:t>Mandalori</a:t>
            </a:r>
            <a:r>
              <a:rPr lang="hu-HU" sz="2000" dirty="0"/>
              <a:t> sorozatban segít a főszereplőnek az utazása során. Kemény, erős és bátor nő, aki mindig készen áll a harcra.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717353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AD58C-05D6-4FCC-B4AA-E608525C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hu-HU" b="1" dirty="0"/>
              <a:t>Előzetes</a:t>
            </a:r>
            <a:br>
              <a:rPr lang="hu-HU" b="1" dirty="0"/>
            </a:br>
            <a:br>
              <a:rPr lang="hu-HU" dirty="0"/>
            </a:br>
            <a:endParaRPr lang="hu-HU" dirty="0"/>
          </a:p>
        </p:txBody>
      </p:sp>
      <p:pic>
        <p:nvPicPr>
          <p:cNvPr id="4" name="Online médiaelem 3" title="The Mandalorian – Official Trailer 2 | Disney+ | Streaming Nov. 12">
            <a:hlinkClick r:id="" action="ppaction://media"/>
            <a:extLst>
              <a:ext uri="{FF2B5EF4-FFF2-40B4-BE49-F238E27FC236}">
                <a16:creationId xmlns:a16="http://schemas.microsoft.com/office/drawing/2014/main" id="{D8D11288-F2F3-4EDA-97A5-F62E02A7FC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7954" y="1361518"/>
            <a:ext cx="8911687" cy="50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59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Mandalorian (Season 3) | Disney UK">
            <a:extLst>
              <a:ext uri="{FF2B5EF4-FFF2-40B4-BE49-F238E27FC236}">
                <a16:creationId xmlns:a16="http://schemas.microsoft.com/office/drawing/2014/main" id="{1D3638DA-8048-4AFA-924E-B504FA08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356" y="2413000"/>
            <a:ext cx="3476977" cy="2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07D2328-42A9-42DC-B6E7-75ABA164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9C19C7-BFD2-409E-984B-F486ACC6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2277534"/>
            <a:ext cx="8915400" cy="3777622"/>
          </a:xfrm>
        </p:spPr>
        <p:txBody>
          <a:bodyPr/>
          <a:lstStyle/>
          <a:p>
            <a:pPr fontAlgn="base"/>
            <a:r>
              <a:rPr lang="hu-HU" dirty="0"/>
              <a:t>A </a:t>
            </a:r>
            <a:r>
              <a:rPr lang="hu-HU" dirty="0" err="1"/>
              <a:t>Mandalori</a:t>
            </a:r>
            <a:r>
              <a:rPr lang="hu-HU" dirty="0"/>
              <a:t> sorozat nagyon izgalmas és érdekes történetet mesél el a Csillagok Háborúja univerzumában. </a:t>
            </a:r>
          </a:p>
          <a:p>
            <a:pPr fontAlgn="base"/>
            <a:r>
              <a:rPr lang="hu-HU" dirty="0"/>
              <a:t>A főszereplő, a </a:t>
            </a:r>
            <a:r>
              <a:rPr lang="hu-HU" dirty="0" err="1"/>
              <a:t>Mandalori</a:t>
            </a:r>
            <a:r>
              <a:rPr lang="hu-HU" dirty="0"/>
              <a:t> kemény és határozott, de mégis olykor meglepően érzékeny. </a:t>
            </a:r>
          </a:p>
          <a:p>
            <a:pPr fontAlgn="base"/>
            <a:r>
              <a:rPr lang="hu-HU" dirty="0"/>
              <a:t>A Baby </a:t>
            </a:r>
            <a:r>
              <a:rPr lang="hu-HU" dirty="0" err="1"/>
              <a:t>Yoda</a:t>
            </a:r>
            <a:r>
              <a:rPr lang="hu-HU" dirty="0"/>
              <a:t> pedig a rajongók kedvence lett, hiszen kis alakja mögött nagy erő rejlik. </a:t>
            </a:r>
          </a:p>
          <a:p>
            <a:pPr fontAlgn="base"/>
            <a:r>
              <a:rPr lang="hu-HU" dirty="0"/>
              <a:t>Mindenképp ajánlom ezt a sorozatot minden Csillagok Háborúja rajongónak, és azoknak is, akik csak egy izgalmas sci-fi sorozatra vágynak.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8509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Mandalorian Season 3 Suffers Weak Premiere Viewership">
            <a:extLst>
              <a:ext uri="{FF2B5EF4-FFF2-40B4-BE49-F238E27FC236}">
                <a16:creationId xmlns:a16="http://schemas.microsoft.com/office/drawing/2014/main" id="{DD6642F5-613A-4DA7-A3F3-747F2809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FB5F3B8-3953-4B95-A097-0EED50D7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852710"/>
            <a:ext cx="8911687" cy="1280890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CF64C3-BD3E-4C6A-9068-A78B2D21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8481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268</Words>
  <Application>Microsoft Office PowerPoint</Application>
  <PresentationFormat>Szélesvásznú</PresentationFormat>
  <Paragraphs>18</Paragraphs>
  <Slides>6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Szálak</vt:lpstr>
      <vt:lpstr>Kedvenc TV-sorozat Mandalori  </vt:lpstr>
      <vt:lpstr>A Mandalori sorozat rövid leírása</vt:lpstr>
      <vt:lpstr>A Mandalori sorozat főbb szereplői </vt:lpstr>
      <vt:lpstr>Előzetes  </vt:lpstr>
      <vt:lpstr>Összefoglalás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Kedvenc TV-sorozat Mandalori</dc:title>
  <dc:creator>DIÁK</dc:creator>
  <cp:lastModifiedBy>DIÁK</cp:lastModifiedBy>
  <cp:revision>3</cp:revision>
  <dcterms:created xsi:type="dcterms:W3CDTF">2023-05-18T07:58:41Z</dcterms:created>
  <dcterms:modified xsi:type="dcterms:W3CDTF">2023-05-18T08:19:41Z</dcterms:modified>
</cp:coreProperties>
</file>