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FB052D2-1D96-443C-ACCB-778612B1CDD6}" type="datetimeFigureOut">
              <a:rPr lang="es-MX" smtClean="0"/>
              <a:t>24/09/2021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80D39E3-46C9-49ED-A8DC-51B58169772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980729"/>
            <a:ext cx="7772400" cy="1008112"/>
          </a:xfrm>
        </p:spPr>
        <p:txBody>
          <a:bodyPr/>
          <a:lstStyle/>
          <a:p>
            <a:r>
              <a:rPr lang="es-MX" dirty="0"/>
              <a:t>.flat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2276872"/>
            <a:ext cx="7272808" cy="360040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método </a:t>
            </a:r>
            <a:r>
              <a:rPr lang="es-MX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flat()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crea una nueva matriz con todos los elementos de sub-</a:t>
            </a:r>
            <a:r>
              <a:rPr lang="es-MX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concatenados recursivamente hasta la profundidad especificada.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07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763089"/>
            <a:ext cx="7416824" cy="89247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005282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es-MX" sz="2000" b="0" i="0" u="none" strike="noStrike" cap="none" normalizeH="0" baseline="0" dirty="0" err="1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logArrayElements</a:t>
            </a: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element</a:t>
            </a: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index</a:t>
            </a: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array</a:t>
            </a: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console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log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"a["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index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"] = "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+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element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);}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0959" y="1655568"/>
            <a:ext cx="7513449" cy="89247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Nótese que se evita el 2° índice ya que no hay ningún elemento en esa posición del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array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5576" y="2645169"/>
            <a:ext cx="7272808" cy="58470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5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9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].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forEach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logArrayElements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5668" y="3191617"/>
            <a:ext cx="7518740" cy="150803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salida: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a[0] = 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a[1] = 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a[2] = 9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340768"/>
            <a:ext cx="7776864" cy="4896544"/>
          </a:xfrm>
        </p:spPr>
        <p:txBody>
          <a:bodyPr>
            <a:normAutofit lnSpcReduction="10000"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arr1 = [1, 2, [3, 4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]];</a:t>
            </a: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arr1.flat();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[1, 2, 3, 4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arr2 = [1, 2, [3, 4, [5, 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]]];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arr2.flat();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[1, 2, 3, 4, [5, 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arr3 = [1, 2, [3, 4, [5, 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]]];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arr3.flat(2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// [1, 2, 3, 4, 5, 6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683568" y="548680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newArray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.flat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[depth]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.</a:t>
            </a:r>
            <a:r>
              <a:rPr lang="es-MX" dirty="0" err="1"/>
              <a:t>flatmap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método 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() primero mapea cada elemento usando una función de mapeo, luego aplana el resultado en una nueva matriz. Es idéntico a un 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 seguido de un 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en-US)de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 profundidad 1, pero 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 es a menudo útil y la fusión de ambos en un método es ligeramente más eficiente.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32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548680"/>
            <a:ext cx="6965245" cy="1202485"/>
          </a:xfrm>
        </p:spPr>
        <p:txBody>
          <a:bodyPr>
            <a:normAutofit/>
          </a:bodyPr>
          <a:lstStyle/>
          <a:p>
            <a:r>
              <a:rPr lang="en-US" dirty="0" err="1" smtClean="0"/>
              <a:t>Sintaxis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119257"/>
            <a:ext cx="6903869" cy="3603812"/>
          </a:xfrm>
        </p:spPr>
        <p:txBody>
          <a:bodyPr/>
          <a:lstStyle/>
          <a:p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new_array</a:t>
            </a:r>
            <a:r>
              <a:rPr lang="en-US" i="1" dirty="0"/>
              <a:t> = </a:t>
            </a:r>
            <a:r>
              <a:rPr lang="en-US" i="1" dirty="0" err="1"/>
              <a:t>arr</a:t>
            </a:r>
            <a:r>
              <a:rPr lang="en-US" dirty="0" err="1"/>
              <a:t>.flatMap</a:t>
            </a:r>
            <a:r>
              <a:rPr lang="en-US" dirty="0"/>
              <a:t>(function </a:t>
            </a:r>
            <a:r>
              <a:rPr lang="en-US" i="1" dirty="0"/>
              <a:t>callback(</a:t>
            </a:r>
            <a:r>
              <a:rPr lang="en-US" i="1" dirty="0" err="1"/>
              <a:t>currentValue</a:t>
            </a:r>
            <a:r>
              <a:rPr lang="en-US" i="1" dirty="0" smtClean="0"/>
              <a:t>[,</a:t>
            </a:r>
          </a:p>
          <a:p>
            <a:r>
              <a:rPr lang="en-US" i="1" dirty="0" smtClean="0"/>
              <a:t> </a:t>
            </a:r>
            <a:r>
              <a:rPr lang="en-US" i="1" dirty="0"/>
              <a:t>index[, array]]) {  </a:t>
            </a:r>
            <a:endParaRPr lang="en-US" i="1" dirty="0" smtClean="0"/>
          </a:p>
          <a:p>
            <a:r>
              <a:rPr lang="en-US" i="1" dirty="0" smtClean="0"/>
              <a:t>  </a:t>
            </a:r>
            <a:r>
              <a:rPr lang="en-US" i="1" dirty="0"/>
              <a:t>// return element for </a:t>
            </a:r>
            <a:r>
              <a:rPr lang="en-US" i="1" dirty="0" err="1"/>
              <a:t>new_array</a:t>
            </a:r>
            <a:r>
              <a:rPr lang="en-US" i="1" dirty="0"/>
              <a:t>}</a:t>
            </a:r>
            <a:r>
              <a:rPr lang="en-US" dirty="0"/>
              <a:t>[, </a:t>
            </a:r>
            <a:r>
              <a:rPr lang="en-US" i="1" dirty="0" err="1"/>
              <a:t>thisArg</a:t>
            </a:r>
            <a:r>
              <a:rPr lang="en-US" dirty="0"/>
              <a:t>])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37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Parametros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119256"/>
            <a:ext cx="7632848" cy="4190063"/>
          </a:xfrm>
        </p:spPr>
        <p:txBody>
          <a:bodyPr>
            <a:normAutofit fontScale="92500" lnSpcReduction="10000"/>
          </a:bodyPr>
          <a:lstStyle/>
          <a:p>
            <a:r>
              <a:rPr lang="es-MX" dirty="0" err="1"/>
              <a:t>callback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Función que produce un elemento de la nueva matriz, tomando tres argumentos:</a:t>
            </a:r>
          </a:p>
          <a:p>
            <a:r>
              <a:rPr lang="es-MX" dirty="0" err="1"/>
              <a:t>currentValue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El elemento actual que se procesa en la matriz.</a:t>
            </a:r>
          </a:p>
          <a:p>
            <a:r>
              <a:rPr lang="es-MX" dirty="0" err="1"/>
              <a:t>indexOptional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El índice del elemento actual que se procesa en la matriz.</a:t>
            </a:r>
          </a:p>
          <a:p>
            <a:r>
              <a:rPr lang="es-MX" dirty="0" err="1"/>
              <a:t>arrayOptional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La matriz </a:t>
            </a:r>
            <a:r>
              <a:rPr lang="es-MX" dirty="0" err="1"/>
              <a:t>map</a:t>
            </a:r>
            <a:r>
              <a:rPr lang="es-MX" dirty="0"/>
              <a:t> fue llamada.</a:t>
            </a:r>
          </a:p>
          <a:p>
            <a:r>
              <a:rPr lang="es-MX" dirty="0" err="1"/>
              <a:t>thisArgOptional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Valor para usar como </a:t>
            </a:r>
            <a:r>
              <a:rPr lang="es-MX" dirty="0" err="1"/>
              <a:t>this</a:t>
            </a:r>
            <a:r>
              <a:rPr lang="es-MX" dirty="0"/>
              <a:t> al ejecutar </a:t>
            </a:r>
            <a:r>
              <a:rPr lang="es-MX" dirty="0" err="1"/>
              <a:t>callback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7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5576" y="601255"/>
            <a:ext cx="3570208" cy="58470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005282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var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arr1 =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1340768"/>
            <a:ext cx="7280060" cy="58470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arr1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map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x =&gt;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x *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]);// [[2], [4], [6], [8]]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3591" y="2154071"/>
            <a:ext cx="7078770" cy="58470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arr1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flatMap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x =&gt;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x *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]);// [2, 4, 6, 8]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33590" y="3283369"/>
            <a:ext cx="7438810" cy="89247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arr1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flatMap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x =&gt;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[[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x * 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]]);// [[2], [4], [6], [8]]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0589" y="2675023"/>
            <a:ext cx="7335047" cy="584703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solo un nivel es aplanado</a:t>
            </a:r>
            <a:endParaRPr kumimoji="0" lang="es-MX" altLang="es-MX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.</a:t>
            </a:r>
            <a:r>
              <a:rPr lang="es-MX" dirty="0" err="1"/>
              <a:t>forEach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 </a:t>
            </a:r>
            <a:r>
              <a:rPr lang="es-MX" b="1" dirty="0" err="1"/>
              <a:t>forEach</a:t>
            </a:r>
            <a:r>
              <a:rPr lang="es-MX" b="1" dirty="0"/>
              <a:t>()</a:t>
            </a:r>
            <a:r>
              <a:rPr lang="es-MX" dirty="0"/>
              <a:t> ejecuta la función indicada una vez por cada elemento del </a:t>
            </a:r>
            <a:r>
              <a:rPr lang="es-MX" dirty="0" err="1"/>
              <a:t>array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12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sintaxis</a:t>
            </a: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2101043"/>
            <a:ext cx="7488832" cy="1384922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285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2400" b="0" i="1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</a:t>
            </a:r>
            <a:r>
              <a:rPr kumimoji="0" lang="en-US" altLang="es-MX" sz="2400" b="0" i="0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.forEach</a:t>
            </a:r>
            <a:r>
              <a:rPr kumimoji="0" lang="en-US" altLang="es-MX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(function </a:t>
            </a:r>
            <a:r>
              <a:rPr kumimoji="0" lang="en-US" altLang="es-MX" sz="2400" b="0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callback(</a:t>
            </a:r>
            <a:r>
              <a:rPr kumimoji="0" lang="en-US" altLang="es-MX" sz="2400" b="0" i="1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currentValue</a:t>
            </a:r>
            <a:r>
              <a:rPr kumimoji="0" lang="en-US" altLang="es-MX" sz="2400" b="0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index, array) {    </a:t>
            </a:r>
            <a:r>
              <a:rPr kumimoji="0" lang="es-MX" altLang="es-MX" sz="2400" b="0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tu </a:t>
            </a:r>
            <a:r>
              <a:rPr kumimoji="0" lang="es-MX" altLang="es-MX" sz="2400" b="0" i="1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iterador</a:t>
            </a:r>
            <a:r>
              <a:rPr kumimoji="0" lang="es-MX" altLang="es-MX" sz="2400" b="0" i="1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[, </a:t>
            </a:r>
            <a:r>
              <a:rPr kumimoji="0" lang="es-MX" altLang="es-MX" sz="2400" b="0" i="1" u="none" strike="noStrike" cap="none" normalizeH="0" baseline="0" dirty="0" err="1" smtClean="0">
                <a:ln>
                  <a:noFill/>
                </a:ln>
                <a:solidFill>
                  <a:srgbClr val="1B1B1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thisArg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1B1B1B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]);</a:t>
            </a:r>
            <a:endParaRPr kumimoji="0" lang="es-MX" alt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Parámetros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772816"/>
            <a:ext cx="7776864" cy="4536504"/>
          </a:xfrm>
        </p:spPr>
        <p:txBody>
          <a:bodyPr>
            <a:normAutofit fontScale="92500"/>
          </a:bodyPr>
          <a:lstStyle/>
          <a:p>
            <a:r>
              <a:rPr lang="es-MX" b="1" dirty="0" err="1"/>
              <a:t>callback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Función a ejecutar por cada elemento, que recibe tres argumentos:</a:t>
            </a:r>
          </a:p>
          <a:p>
            <a:r>
              <a:rPr lang="es-MX" b="1" dirty="0" err="1"/>
              <a:t>currentValue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El elemento actual siendo procesado en el </a:t>
            </a:r>
            <a:r>
              <a:rPr lang="es-MX" dirty="0" err="1"/>
              <a:t>array</a:t>
            </a:r>
            <a:r>
              <a:rPr lang="es-MX" dirty="0"/>
              <a:t>.</a:t>
            </a:r>
          </a:p>
          <a:p>
            <a:r>
              <a:rPr lang="es-MX" b="1" dirty="0" err="1"/>
              <a:t>index</a:t>
            </a:r>
            <a:r>
              <a:rPr lang="es-MX" b="1" dirty="0"/>
              <a:t> </a:t>
            </a:r>
            <a:r>
              <a:rPr lang="es-MX" b="1" dirty="0" err="1"/>
              <a:t>Optional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El índice del elemento actual siendo procesado en el </a:t>
            </a:r>
            <a:r>
              <a:rPr lang="es-MX" dirty="0" err="1"/>
              <a:t>array</a:t>
            </a:r>
            <a:r>
              <a:rPr lang="es-MX" dirty="0"/>
              <a:t>.</a:t>
            </a:r>
          </a:p>
          <a:p>
            <a:r>
              <a:rPr lang="es-MX" b="1" dirty="0" err="1"/>
              <a:t>array</a:t>
            </a:r>
            <a:r>
              <a:rPr lang="es-MX" b="1" dirty="0"/>
              <a:t> </a:t>
            </a:r>
            <a:r>
              <a:rPr lang="es-MX" b="1" dirty="0" err="1"/>
              <a:t>Optional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El vector en el que </a:t>
            </a:r>
            <a:r>
              <a:rPr lang="es-MX" dirty="0" err="1"/>
              <a:t>forEach</a:t>
            </a:r>
            <a:r>
              <a:rPr lang="es-MX" dirty="0"/>
              <a:t>() esta siendo aplicado.</a:t>
            </a:r>
          </a:p>
          <a:p>
            <a:r>
              <a:rPr lang="es-MX" b="1" dirty="0" err="1"/>
              <a:t>thisArg</a:t>
            </a:r>
            <a:r>
              <a:rPr lang="es-MX" b="1" dirty="0"/>
              <a:t> </a:t>
            </a:r>
            <a:r>
              <a:rPr lang="es-MX" b="1" dirty="0" err="1"/>
              <a:t>Optional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Valor que se usará como </a:t>
            </a:r>
            <a:r>
              <a:rPr lang="es-MX" dirty="0" err="1"/>
              <a:t>this</a:t>
            </a:r>
            <a:r>
              <a:rPr lang="es-MX" dirty="0"/>
              <a:t> cuando se ejecute el </a:t>
            </a:r>
            <a:r>
              <a:rPr lang="es-MX" dirty="0" err="1"/>
              <a:t>callback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923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16</TotalTime>
  <Words>362</Words>
  <Application>Microsoft Office PowerPoint</Application>
  <PresentationFormat>Presentación en pantalla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Chincheta</vt:lpstr>
      <vt:lpstr>.flat()</vt:lpstr>
      <vt:lpstr>Presentación de PowerPoint</vt:lpstr>
      <vt:lpstr>.flatmap()</vt:lpstr>
      <vt:lpstr>Sintaxis</vt:lpstr>
      <vt:lpstr>Parametros</vt:lpstr>
      <vt:lpstr>Presentación de PowerPoint</vt:lpstr>
      <vt:lpstr>.forEach()</vt:lpstr>
      <vt:lpstr>sintaxis</vt:lpstr>
      <vt:lpstr>Parámetros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.flat()</dc:title>
  <dc:creator>dagoberto martinez flores</dc:creator>
  <cp:lastModifiedBy>dagoberto martinez flores</cp:lastModifiedBy>
  <cp:revision>2</cp:revision>
  <dcterms:created xsi:type="dcterms:W3CDTF">2021-09-24T18:38:13Z</dcterms:created>
  <dcterms:modified xsi:type="dcterms:W3CDTF">2021-09-24T18:54:39Z</dcterms:modified>
</cp:coreProperties>
</file>