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F23FA5A-6AED-4368-873A-27AB09A864F7}" type="datetimeFigureOut">
              <a:rPr lang="es-MX" smtClean="0"/>
              <a:t>16/09/2021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74665F-A322-4D33-B0C0-5DA41D5A038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3049519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310" y="3645024"/>
            <a:ext cx="8315153" cy="1296144"/>
          </a:xfrm>
        </p:spPr>
        <p:txBody>
          <a:bodyPr/>
          <a:lstStyle/>
          <a:p>
            <a:pPr algn="l"/>
            <a:r>
              <a:rPr lang="es-ES" dirty="0" smtClean="0"/>
              <a:t>Dagoberto </a:t>
            </a:r>
            <a:r>
              <a:rPr lang="es-ES" dirty="0" err="1" smtClean="0"/>
              <a:t>kalob</a:t>
            </a:r>
            <a:r>
              <a:rPr lang="es-ES" dirty="0" smtClean="0"/>
              <a:t> </a:t>
            </a:r>
            <a:r>
              <a:rPr lang="es-ES" dirty="0" err="1" smtClean="0"/>
              <a:t>martinez</a:t>
            </a:r>
            <a:r>
              <a:rPr lang="es-ES" dirty="0" smtClean="0"/>
              <a:t> flores</a:t>
            </a:r>
          </a:p>
          <a:p>
            <a:pPr algn="l"/>
            <a:r>
              <a:rPr lang="es-ES" dirty="0" smtClean="0"/>
              <a:t>ISC</a:t>
            </a:r>
          </a:p>
          <a:p>
            <a:pPr algn="l"/>
            <a:r>
              <a:rPr lang="es-ES" dirty="0" smtClean="0"/>
              <a:t>Estructura de datos 2</a:t>
            </a:r>
            <a:endParaRPr lang="es-MX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67545" y="476672"/>
            <a:ext cx="8208912" cy="288032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es-ES" sz="7200" b="1" dirty="0" smtClean="0">
              <a:solidFill>
                <a:schemeClr val="tx1"/>
              </a:solidFill>
              <a:latin typeface="Bernard MT Condensed" panose="02050806060905020404" pitchFamily="18" charset="0"/>
            </a:endParaRPr>
          </a:p>
          <a:p>
            <a:pPr algn="ctr"/>
            <a:r>
              <a:rPr lang="es-ES" sz="7200" b="1" dirty="0" smtClean="0">
                <a:solidFill>
                  <a:schemeClr val="tx1"/>
                </a:solidFill>
                <a:latin typeface="Rockwell Extra Bold" panose="02060903040505020403" pitchFamily="18" charset="0"/>
              </a:rPr>
              <a:t>clases</a:t>
            </a:r>
            <a:endParaRPr lang="es-MX" sz="7200" b="1" dirty="0">
              <a:solidFill>
                <a:schemeClr val="tx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1051560"/>
          </a:xfrm>
        </p:spPr>
        <p:txBody>
          <a:bodyPr/>
          <a:lstStyle/>
          <a:p>
            <a:r>
              <a:rPr lang="es-ES" b="1" dirty="0" smtClean="0"/>
              <a:t>clases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es-ES" dirty="0" smtClean="0"/>
              <a:t>Es una construcción que permite crear tipos personalizados propios mediante la agrupación de variables de otros tipos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Si la clase no se declara como estática, el código de cliente puede utilizarla mediante la creación de objetos o instancias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8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/>
          <a:lstStyle/>
          <a:p>
            <a:r>
              <a:rPr lang="es-ES" b="1" dirty="0" smtClean="0"/>
              <a:t>Tipos de clases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Son muy comunes, accesibles desde cualquier otra clase en la misma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librería</a:t>
            </a:r>
          </a:p>
          <a:p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Aquellas que tienen por lo menos un método abstracto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Son las que terminan la cadena de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</a:p>
          <a:p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Synchronizable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Especifica que sus métodos son sincronizados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1051560"/>
          </a:xfrm>
        </p:spPr>
        <p:txBody>
          <a:bodyPr>
            <a:normAutofit/>
          </a:bodyPr>
          <a:lstStyle/>
          <a:p>
            <a:r>
              <a:rPr lang="es-ES" b="1" dirty="0" smtClean="0"/>
              <a:t>Características fundamentales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Nombre de la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</a:p>
          <a:p>
            <a:pPr marL="514350" indent="-514350">
              <a:buFont typeface="+mj-lt"/>
              <a:buAutoNum type="arabicPeriod"/>
            </a:pP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</a:p>
          <a:p>
            <a:pPr marL="514350" indent="-514350">
              <a:buFont typeface="+mj-lt"/>
              <a:buAutoNum type="arabicPeriod"/>
            </a:pP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</a:p>
          <a:p>
            <a:pPr marL="514350" indent="-514350">
              <a:buFont typeface="+mj-lt"/>
              <a:buAutoNum type="arabicPeriod"/>
            </a:pP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Niveles de acceso</a:t>
            </a:r>
          </a:p>
        </p:txBody>
      </p:sp>
    </p:spTree>
    <p:extLst>
      <p:ext uri="{BB962C8B-B14F-4D97-AF65-F5344CB8AC3E}">
        <p14:creationId xmlns:p14="http://schemas.microsoft.com/office/powerpoint/2010/main" val="698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835536"/>
          </a:xfrm>
        </p:spPr>
        <p:txBody>
          <a:bodyPr/>
          <a:lstStyle/>
          <a:p>
            <a:r>
              <a:rPr lang="es-ES" dirty="0" smtClean="0"/>
              <a:t>herencia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es-ES" dirty="0"/>
              <a:t>La herencia se realiza a través de una </a:t>
            </a:r>
            <a:r>
              <a:rPr lang="es-ES" dirty="0" smtClean="0"/>
              <a:t>derivación</a:t>
            </a:r>
          </a:p>
          <a:p>
            <a:r>
              <a:rPr lang="es-ES" dirty="0"/>
              <a:t>una clase se declara utilizando una clase base de la cual hereda los datos y el </a:t>
            </a:r>
            <a:r>
              <a:rPr lang="es-ES" dirty="0" smtClean="0"/>
              <a:t>comportamiento</a:t>
            </a:r>
          </a:p>
          <a:p>
            <a:r>
              <a:rPr lang="es-ES" dirty="0"/>
              <a:t>Una clase base se especifica anexando dos puntos y el nombre de la clase base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2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9" y="0"/>
            <a:ext cx="9173210" cy="6858000"/>
          </a:xfrm>
        </p:spPr>
      </p:pic>
    </p:spTree>
    <p:extLst>
      <p:ext uri="{BB962C8B-B14F-4D97-AF65-F5344CB8AC3E}">
        <p14:creationId xmlns:p14="http://schemas.microsoft.com/office/powerpoint/2010/main" val="41187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220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156</TotalTime>
  <Words>129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Aspecto</vt:lpstr>
      <vt:lpstr>Presentación de PowerPoint</vt:lpstr>
      <vt:lpstr>clases</vt:lpstr>
      <vt:lpstr>Tipos de clases</vt:lpstr>
      <vt:lpstr>Características fundamentales</vt:lpstr>
      <vt:lpstr>herencia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dagoberto martinez flores</dc:creator>
  <cp:lastModifiedBy>dagoberto martinez flores</cp:lastModifiedBy>
  <cp:revision>4</cp:revision>
  <dcterms:created xsi:type="dcterms:W3CDTF">2021-09-17T03:14:10Z</dcterms:created>
  <dcterms:modified xsi:type="dcterms:W3CDTF">2021-09-17T05:50:43Z</dcterms:modified>
</cp:coreProperties>
</file>