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90" autoAdjust="0"/>
  </p:normalViewPr>
  <p:slideViewPr>
    <p:cSldViewPr>
      <p:cViewPr varScale="1">
        <p:scale>
          <a:sx n="38" d="100"/>
          <a:sy n="38" d="100"/>
        </p:scale>
        <p:origin x="-141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F462-7710-47EE-81D8-A9AAF020DFF7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7E0-C8C8-44DD-B211-F71251D32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845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F462-7710-47EE-81D8-A9AAF020DFF7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7E0-C8C8-44DD-B211-F71251D32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062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F462-7710-47EE-81D8-A9AAF020DFF7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7E0-C8C8-44DD-B211-F71251D32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9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F462-7710-47EE-81D8-A9AAF020DFF7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7E0-C8C8-44DD-B211-F71251D32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98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F462-7710-47EE-81D8-A9AAF020DFF7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7E0-C8C8-44DD-B211-F71251D32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721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F462-7710-47EE-81D8-A9AAF020DFF7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7E0-C8C8-44DD-B211-F71251D32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063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F462-7710-47EE-81D8-A9AAF020DFF7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7E0-C8C8-44DD-B211-F71251D32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363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F462-7710-47EE-81D8-A9AAF020DFF7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7E0-C8C8-44DD-B211-F71251D32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04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F462-7710-47EE-81D8-A9AAF020DFF7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7E0-C8C8-44DD-B211-F71251D32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276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F462-7710-47EE-81D8-A9AAF020DFF7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7E0-C8C8-44DD-B211-F71251D32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725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F462-7710-47EE-81D8-A9AAF020DFF7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7E0-C8C8-44DD-B211-F71251D32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35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9F462-7710-47EE-81D8-A9AAF020DFF7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17E0-C8C8-44DD-B211-F71251D32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436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/>
              <a:t>Object.prototype.__</a:t>
            </a:r>
            <a:r>
              <a:rPr lang="en-US" dirty="0" err="1"/>
              <a:t>defineGetter</a:t>
            </a:r>
            <a:r>
              <a:rPr lang="en-US" dirty="0" smtClean="0"/>
              <a:t>__()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1268760"/>
            <a:ext cx="6400800" cy="5589240"/>
          </a:xfrm>
        </p:spPr>
        <p:txBody>
          <a:bodyPr>
            <a:normAutofit fontScale="92500" lnSpcReduction="10000"/>
          </a:bodyPr>
          <a:lstStyle/>
          <a:p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método 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s-MX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defineGetter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enlaza una propiedad de un objeto a una función a ser llamada cuando esa propiedad es buscada.</a:t>
            </a:r>
          </a:p>
          <a:p>
            <a:endParaRPr lang="es-ES" dirty="0" smtClean="0"/>
          </a:p>
          <a:p>
            <a:r>
              <a:rPr lang="es-ES" b="1" dirty="0" smtClean="0">
                <a:solidFill>
                  <a:schemeClr val="tx1"/>
                </a:solidFill>
              </a:rPr>
              <a:t>Sintaxis</a:t>
            </a:r>
          </a:p>
          <a:p>
            <a:endParaRPr lang="es-ES" b="1" dirty="0" smtClean="0">
              <a:solidFill>
                <a:schemeClr val="tx1"/>
              </a:solidFill>
            </a:endParaRPr>
          </a:p>
          <a:p>
            <a:r>
              <a:rPr lang="es-ES" b="1" dirty="0" err="1" smtClean="0">
                <a:solidFill>
                  <a:schemeClr val="tx1"/>
                </a:solidFill>
              </a:rPr>
              <a:t>Parametros</a:t>
            </a:r>
            <a:endParaRPr lang="es-ES" b="1" dirty="0" smtClean="0">
              <a:solidFill>
                <a:schemeClr val="tx1"/>
              </a:solidFill>
            </a:endParaRPr>
          </a:p>
          <a:p>
            <a:r>
              <a:rPr lang="es-MX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texto (</a:t>
            </a:r>
            <a:r>
              <a:rPr lang="es-MX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que contiene el nombre de la propiedad para enlazar la función dada.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función que se vinculará a una búsqueda de la propiedad especificada.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475656" y="3356992"/>
            <a:ext cx="3675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i="1" dirty="0" err="1"/>
              <a:t>obj</a:t>
            </a:r>
            <a:r>
              <a:rPr lang="es-MX" dirty="0"/>
              <a:t>.__</a:t>
            </a:r>
            <a:r>
              <a:rPr lang="es-MX" dirty="0" err="1"/>
              <a:t>defineGetter</a:t>
            </a:r>
            <a:r>
              <a:rPr lang="es-MX" dirty="0"/>
              <a:t>__(</a:t>
            </a:r>
            <a:r>
              <a:rPr lang="es-MX" i="1" dirty="0" err="1"/>
              <a:t>prop</a:t>
            </a:r>
            <a:r>
              <a:rPr lang="es-MX" dirty="0"/>
              <a:t>, </a:t>
            </a:r>
            <a:r>
              <a:rPr lang="es-MX" i="1" dirty="0" err="1"/>
              <a:t>func</a:t>
            </a:r>
            <a:r>
              <a:rPr lang="es-MX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573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0" y="1628800"/>
            <a:ext cx="889795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// Forma no-estándar y obsoleta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o =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{};</a:t>
            </a:r>
          </a:p>
          <a:p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o.__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defineGetter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__('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gimmeFive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', function() { return 5; });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o.gimmeFive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); // </a:t>
            </a:r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// Formas compatibles con el estándar</a:t>
            </a:r>
          </a:p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// Usando el operador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o = {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gimmeFive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() {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5; } };</a:t>
            </a:r>
          </a:p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o.gimmeFive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); // 5</a:t>
            </a:r>
          </a:p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// Usando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Object.defineProperty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o = {};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Object.defineProperty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(o, '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gimmeFive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', {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get: function() {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return 5;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o.gimmeFive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); // 5</a:t>
            </a:r>
          </a:p>
        </p:txBody>
      </p:sp>
    </p:spTree>
    <p:extLst>
      <p:ext uri="{BB962C8B-B14F-4D97-AF65-F5344CB8AC3E}">
        <p14:creationId xmlns:p14="http://schemas.microsoft.com/office/powerpoint/2010/main" val="333768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Object.</a:t>
            </a:r>
            <a:r>
              <a:rPr lang="es-MX" dirty="0" err="1"/>
              <a:t>prototype</a:t>
            </a:r>
            <a:r>
              <a:rPr lang="es-MX" dirty="0"/>
              <a:t>.__</a:t>
            </a:r>
            <a:r>
              <a:rPr lang="es-MX" dirty="0" err="1"/>
              <a:t>defineSetter</a:t>
            </a:r>
            <a:r>
              <a:rPr lang="es-MX" dirty="0"/>
              <a:t>__()</a:t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1800" dirty="0"/>
              <a:t>El </a:t>
            </a:r>
            <a:r>
              <a:rPr lang="es-MX" sz="1800" b="1" dirty="0"/>
              <a:t>__</a:t>
            </a:r>
            <a:r>
              <a:rPr lang="es-MX" sz="1800" b="1" dirty="0" err="1"/>
              <a:t>defineSetter</a:t>
            </a:r>
            <a:r>
              <a:rPr lang="es-MX" sz="1800" b="1" dirty="0"/>
              <a:t>__</a:t>
            </a:r>
            <a:r>
              <a:rPr lang="es-MX" sz="1800" dirty="0"/>
              <a:t>método vincula la propiedad de un objeto a una función que se llamará cuando se intente establecer esa propiedad.</a:t>
            </a:r>
          </a:p>
          <a:p>
            <a:r>
              <a:rPr lang="es-ES" dirty="0" smtClean="0"/>
              <a:t>Sintaxis</a:t>
            </a:r>
          </a:p>
          <a:p>
            <a:r>
              <a:rPr lang="es-ES" dirty="0" err="1" smtClean="0"/>
              <a:t>Parametros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2483768" y="2420888"/>
            <a:ext cx="2813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__</a:t>
            </a:r>
            <a:r>
              <a:rPr lang="es-MX" dirty="0" err="1"/>
              <a:t>defineSetter</a:t>
            </a:r>
            <a:r>
              <a:rPr lang="es-MX" dirty="0"/>
              <a:t>__(</a:t>
            </a:r>
            <a:r>
              <a:rPr lang="es-MX" dirty="0" err="1"/>
              <a:t>prop</a:t>
            </a:r>
            <a:r>
              <a:rPr lang="es-MX" dirty="0"/>
              <a:t>, </a:t>
            </a:r>
            <a:r>
              <a:rPr lang="es-MX" dirty="0" err="1"/>
              <a:t>fun</a:t>
            </a:r>
            <a:r>
              <a:rPr lang="es-MX" dirty="0"/>
              <a:t>)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011422" y="2996952"/>
            <a:ext cx="57370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err="1"/>
              <a:t>prop</a:t>
            </a:r>
            <a:endParaRPr lang="es-MX" dirty="0"/>
          </a:p>
          <a:p>
            <a:r>
              <a:rPr lang="es-MX" dirty="0"/>
              <a:t>Una cadena que contiene el nombre de la propiedad que se vinculará a la función dada.</a:t>
            </a:r>
          </a:p>
          <a:p>
            <a:r>
              <a:rPr lang="es-MX" b="1" dirty="0" err="1"/>
              <a:t>fun</a:t>
            </a:r>
            <a:endParaRPr lang="es-MX" dirty="0"/>
          </a:p>
          <a:p>
            <a:r>
              <a:rPr lang="es-MX" dirty="0"/>
              <a:t>Una función que se llamará cuando se intente establecer la propiedad especificada. 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toma</a:t>
            </a:r>
            <a:r>
              <a:rPr lang="en-US" dirty="0"/>
              <a:t> la forma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13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1</a:t>
            </a: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323528" y="1674673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o = {};</a:t>
            </a:r>
            <a:endParaRPr lang="es-MX" dirty="0"/>
          </a:p>
          <a:p>
            <a:r>
              <a:rPr lang="en-US" dirty="0"/>
              <a:t>o.__</a:t>
            </a:r>
            <a:r>
              <a:rPr lang="en-US" dirty="0" err="1"/>
              <a:t>defineSetter</a:t>
            </a:r>
            <a:r>
              <a:rPr lang="en-US" dirty="0"/>
              <a:t>__('value', function(</a:t>
            </a:r>
            <a:r>
              <a:rPr lang="en-US" dirty="0" err="1"/>
              <a:t>val</a:t>
            </a:r>
            <a:r>
              <a:rPr lang="en-US" dirty="0"/>
              <a:t>) { </a:t>
            </a:r>
            <a:r>
              <a:rPr lang="en-US" dirty="0" err="1"/>
              <a:t>this.anotherValue</a:t>
            </a:r>
            <a:r>
              <a:rPr lang="en-US" dirty="0"/>
              <a:t> = </a:t>
            </a:r>
            <a:r>
              <a:rPr lang="en-US" dirty="0" err="1"/>
              <a:t>val</a:t>
            </a:r>
            <a:r>
              <a:rPr lang="en-US" dirty="0"/>
              <a:t>; </a:t>
            </a:r>
            <a:r>
              <a:rPr lang="en-US" dirty="0" smtClean="0"/>
              <a:t>});</a:t>
            </a:r>
          </a:p>
          <a:p>
            <a:endParaRPr lang="es-MX" dirty="0"/>
          </a:p>
          <a:p>
            <a:r>
              <a:rPr lang="en-US" dirty="0" err="1"/>
              <a:t>o.value</a:t>
            </a:r>
            <a:r>
              <a:rPr lang="en-US" dirty="0"/>
              <a:t> = 5</a:t>
            </a:r>
            <a:r>
              <a:rPr lang="en-US" dirty="0" smtClean="0"/>
              <a:t>;</a:t>
            </a:r>
          </a:p>
          <a:p>
            <a:endParaRPr lang="es-MX" dirty="0"/>
          </a:p>
          <a:p>
            <a:r>
              <a:rPr lang="en-US" dirty="0"/>
              <a:t>console.log(</a:t>
            </a:r>
            <a:r>
              <a:rPr lang="en-US" dirty="0" err="1"/>
              <a:t>o.value</a:t>
            </a:r>
            <a:r>
              <a:rPr lang="en-US" dirty="0"/>
              <a:t>); // </a:t>
            </a:r>
            <a:r>
              <a:rPr lang="en-US" dirty="0" smtClean="0"/>
              <a:t>undefined</a:t>
            </a:r>
          </a:p>
          <a:p>
            <a:endParaRPr lang="es-MX" dirty="0"/>
          </a:p>
          <a:p>
            <a:r>
              <a:rPr lang="es-MX" dirty="0"/>
              <a:t>console.log(</a:t>
            </a:r>
            <a:r>
              <a:rPr lang="es-MX" dirty="0" err="1"/>
              <a:t>o.anotherValue</a:t>
            </a:r>
            <a:r>
              <a:rPr lang="es-MX" dirty="0"/>
              <a:t>); // 5</a:t>
            </a:r>
          </a:p>
        </p:txBody>
      </p:sp>
    </p:spTree>
    <p:extLst>
      <p:ext uri="{BB962C8B-B14F-4D97-AF65-F5344CB8AC3E}">
        <p14:creationId xmlns:p14="http://schemas.microsoft.com/office/powerpoint/2010/main" val="85811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2</a:t>
            </a: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0" y="1340768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o = { set value(</a:t>
            </a:r>
            <a:r>
              <a:rPr lang="en-US" dirty="0" err="1"/>
              <a:t>val</a:t>
            </a:r>
            <a:r>
              <a:rPr lang="en-US" dirty="0"/>
              <a:t>) { </a:t>
            </a:r>
            <a:r>
              <a:rPr lang="en-US" dirty="0" err="1"/>
              <a:t>this.anotherValue</a:t>
            </a:r>
            <a:r>
              <a:rPr lang="en-US" dirty="0"/>
              <a:t> = </a:t>
            </a:r>
            <a:r>
              <a:rPr lang="en-US" dirty="0" err="1"/>
              <a:t>val</a:t>
            </a:r>
            <a:r>
              <a:rPr lang="en-US" dirty="0"/>
              <a:t>; } };</a:t>
            </a:r>
            <a:endParaRPr lang="es-MX" dirty="0"/>
          </a:p>
          <a:p>
            <a:r>
              <a:rPr lang="en-US" dirty="0" err="1"/>
              <a:t>o.value</a:t>
            </a:r>
            <a:r>
              <a:rPr lang="en-US" dirty="0"/>
              <a:t> = 5;</a:t>
            </a:r>
            <a:endParaRPr lang="es-MX" dirty="0"/>
          </a:p>
          <a:p>
            <a:r>
              <a:rPr lang="en-US" dirty="0"/>
              <a:t>console.log(</a:t>
            </a:r>
            <a:r>
              <a:rPr lang="en-US" dirty="0" err="1"/>
              <a:t>o.value</a:t>
            </a:r>
            <a:r>
              <a:rPr lang="en-US" dirty="0"/>
              <a:t>); // undefined</a:t>
            </a:r>
            <a:endParaRPr lang="es-MX" dirty="0"/>
          </a:p>
          <a:p>
            <a:r>
              <a:rPr lang="en-US" dirty="0"/>
              <a:t>console.log(</a:t>
            </a:r>
            <a:r>
              <a:rPr lang="en-US" dirty="0" err="1"/>
              <a:t>o.anotherValue</a:t>
            </a:r>
            <a:r>
              <a:rPr lang="en-US" dirty="0"/>
              <a:t>); // 5</a:t>
            </a:r>
            <a:endParaRPr lang="es-MX" dirty="0"/>
          </a:p>
          <a:p>
            <a:r>
              <a:rPr lang="en-US" dirty="0"/>
              <a:t> 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var</a:t>
            </a:r>
            <a:r>
              <a:rPr lang="es-MX" dirty="0"/>
              <a:t> o = {};</a:t>
            </a:r>
          </a:p>
          <a:p>
            <a:r>
              <a:rPr lang="es-MX" dirty="0" err="1"/>
              <a:t>Object.defineProperty</a:t>
            </a:r>
            <a:r>
              <a:rPr lang="es-MX" dirty="0"/>
              <a:t>(o, '</a:t>
            </a:r>
            <a:r>
              <a:rPr lang="es-MX" dirty="0" err="1"/>
              <a:t>value</a:t>
            </a:r>
            <a:r>
              <a:rPr lang="es-MX" dirty="0"/>
              <a:t>', {</a:t>
            </a:r>
          </a:p>
          <a:p>
            <a:r>
              <a:rPr lang="es-MX" dirty="0"/>
              <a:t>  </a:t>
            </a:r>
            <a:r>
              <a:rPr lang="en-US" dirty="0"/>
              <a:t>set: function(</a:t>
            </a:r>
            <a:r>
              <a:rPr lang="en-US" dirty="0" err="1"/>
              <a:t>val</a:t>
            </a:r>
            <a:r>
              <a:rPr lang="en-US" dirty="0"/>
              <a:t>) {</a:t>
            </a:r>
            <a:endParaRPr lang="es-MX" dirty="0"/>
          </a:p>
          <a:p>
            <a:r>
              <a:rPr lang="en-US" dirty="0"/>
              <a:t>    </a:t>
            </a:r>
            <a:r>
              <a:rPr lang="en-US" dirty="0" err="1"/>
              <a:t>this.anotherValue</a:t>
            </a:r>
            <a:r>
              <a:rPr lang="en-US" dirty="0"/>
              <a:t> = </a:t>
            </a:r>
            <a:r>
              <a:rPr lang="en-US" dirty="0" err="1"/>
              <a:t>val</a:t>
            </a:r>
            <a:r>
              <a:rPr lang="en-US" dirty="0"/>
              <a:t>;</a:t>
            </a:r>
            <a:endParaRPr lang="es-MX" dirty="0"/>
          </a:p>
          <a:p>
            <a:r>
              <a:rPr lang="en-US" dirty="0"/>
              <a:t>  }</a:t>
            </a:r>
            <a:endParaRPr lang="es-MX" dirty="0"/>
          </a:p>
          <a:p>
            <a:r>
              <a:rPr lang="en-US" dirty="0"/>
              <a:t>});</a:t>
            </a:r>
            <a:endParaRPr lang="es-MX" dirty="0"/>
          </a:p>
          <a:p>
            <a:r>
              <a:rPr lang="en-US" dirty="0" err="1"/>
              <a:t>o.value</a:t>
            </a:r>
            <a:r>
              <a:rPr lang="en-US" dirty="0"/>
              <a:t> = 5</a:t>
            </a:r>
            <a:r>
              <a:rPr lang="en-US" dirty="0" smtClean="0"/>
              <a:t>;</a:t>
            </a:r>
          </a:p>
          <a:p>
            <a:endParaRPr lang="es-MX" dirty="0"/>
          </a:p>
          <a:p>
            <a:r>
              <a:rPr lang="en-US" dirty="0"/>
              <a:t>console.log(</a:t>
            </a:r>
            <a:r>
              <a:rPr lang="en-US" dirty="0" err="1"/>
              <a:t>o.value</a:t>
            </a:r>
            <a:r>
              <a:rPr lang="en-US" dirty="0"/>
              <a:t>); // </a:t>
            </a:r>
            <a:r>
              <a:rPr lang="en-US" dirty="0" smtClean="0"/>
              <a:t>undefined</a:t>
            </a:r>
          </a:p>
          <a:p>
            <a:endParaRPr lang="es-MX" dirty="0"/>
          </a:p>
          <a:p>
            <a:r>
              <a:rPr lang="es-MX" dirty="0"/>
              <a:t>console.log(</a:t>
            </a:r>
            <a:r>
              <a:rPr lang="es-MX" dirty="0" err="1"/>
              <a:t>o.anotherValue</a:t>
            </a:r>
            <a:r>
              <a:rPr lang="es-MX" dirty="0"/>
              <a:t>); // 5</a:t>
            </a:r>
          </a:p>
        </p:txBody>
      </p:sp>
    </p:spTree>
    <p:extLst>
      <p:ext uri="{BB962C8B-B14F-4D97-AF65-F5344CB8AC3E}">
        <p14:creationId xmlns:p14="http://schemas.microsoft.com/office/powerpoint/2010/main" val="157430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Object.</a:t>
            </a:r>
            <a:r>
              <a:rPr lang="es-MX" dirty="0" err="1"/>
              <a:t>prototype</a:t>
            </a:r>
            <a:r>
              <a:rPr lang="es-MX" dirty="0"/>
              <a:t>.__</a:t>
            </a:r>
            <a:r>
              <a:rPr lang="es-MX" dirty="0" err="1"/>
              <a:t>lookupGetter</a:t>
            </a:r>
            <a:r>
              <a:rPr lang="es-MX" dirty="0"/>
              <a:t>__()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El </a:t>
            </a:r>
            <a:r>
              <a:rPr lang="es-ES" sz="2000" b="1" dirty="0"/>
              <a:t>__</a:t>
            </a:r>
            <a:r>
              <a:rPr lang="es-ES" sz="2000" b="1" dirty="0" err="1"/>
              <a:t>lookupGetter</a:t>
            </a:r>
            <a:r>
              <a:rPr lang="es-ES" sz="2000" b="1" dirty="0"/>
              <a:t>__</a:t>
            </a:r>
            <a:r>
              <a:rPr lang="es-ES" sz="2000" dirty="0"/>
              <a:t>método devuelve la función vinculada como un captador a la propiedad especificada</a:t>
            </a:r>
            <a:r>
              <a:rPr lang="es-ES" sz="2000" dirty="0" smtClean="0"/>
              <a:t>.</a:t>
            </a:r>
          </a:p>
          <a:p>
            <a:r>
              <a:rPr lang="es-ES" dirty="0" smtClean="0"/>
              <a:t>Sintaxis</a:t>
            </a:r>
          </a:p>
          <a:p>
            <a:r>
              <a:rPr lang="es-ES" dirty="0" err="1" smtClean="0"/>
              <a:t>parametros</a:t>
            </a:r>
            <a:endParaRPr lang="es-MX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87824" y="2441739"/>
            <a:ext cx="4572000" cy="415498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__</a:t>
            </a:r>
            <a:r>
              <a:rPr kumimoji="0" lang="es-MX" altLang="es-MX" sz="2400" b="0" i="0" u="none" strike="noStrike" cap="none" normalizeH="0" baseline="0" dirty="0" err="1" smtClean="0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lookupGetter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__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s-MX" altLang="es-MX" sz="24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sprop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s-MX" altLang="es-MX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203848" y="3140968"/>
            <a:ext cx="540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err="1"/>
              <a:t>sprop</a:t>
            </a:r>
            <a:endParaRPr lang="es-MX" sz="2400" dirty="0"/>
          </a:p>
          <a:p>
            <a:r>
              <a:rPr lang="es-MX" sz="2400" dirty="0"/>
              <a:t>Una cadena que contiene el nombre de la propiedad cuyo </a:t>
            </a:r>
            <a:r>
              <a:rPr lang="es-MX" sz="2400" dirty="0" err="1"/>
              <a:t>getter</a:t>
            </a:r>
            <a:r>
              <a:rPr lang="es-MX" sz="2400" dirty="0"/>
              <a:t> debe devolverse.</a:t>
            </a:r>
          </a:p>
        </p:txBody>
      </p:sp>
    </p:spTree>
    <p:extLst>
      <p:ext uri="{BB962C8B-B14F-4D97-AF65-F5344CB8AC3E}">
        <p14:creationId xmlns:p14="http://schemas.microsoft.com/office/powerpoint/2010/main" val="193113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MX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783850"/>
            <a:ext cx="9144000" cy="43713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005282"/>
                </a:solidFill>
                <a:effectLst/>
                <a:latin typeface="Consolas" pitchFamily="49" charset="0"/>
                <a:cs typeface="Arial" pitchFamily="34" charset="0"/>
              </a:rPr>
              <a:t>var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obj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{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005282"/>
                </a:solidFill>
                <a:effectLst/>
                <a:latin typeface="Consolas" pitchFamily="49" charset="0"/>
                <a:cs typeface="Arial" pitchFamily="34" charset="0"/>
              </a:rPr>
              <a:t>get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cs typeface="Arial" pitchFamily="34" charset="0"/>
              </a:rPr>
              <a:t>foo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005282"/>
                </a:solidFill>
                <a:effectLst/>
                <a:latin typeface="Consolas" pitchFamily="49" charset="0"/>
                <a:cs typeface="Arial" pitchFamily="34" charset="0"/>
              </a:rPr>
              <a:t>return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Math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.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cs typeface="Arial" pitchFamily="34" charset="0"/>
              </a:rPr>
              <a:t>random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&gt; 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A30008"/>
                </a:solidFill>
                <a:effectLst/>
                <a:latin typeface="Consolas" pitchFamily="49" charset="0"/>
                <a:cs typeface="Arial" pitchFamily="34" charset="0"/>
              </a:rPr>
              <a:t>0.5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? 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005A38"/>
                </a:solidFill>
                <a:effectLst/>
                <a:latin typeface="Consolas" pitchFamily="49" charset="0"/>
                <a:cs typeface="Arial" pitchFamily="34" charset="0"/>
              </a:rPr>
              <a:t>'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005A38"/>
                </a:solidFill>
                <a:effectLst/>
                <a:latin typeface="Consolas" pitchFamily="49" charset="0"/>
                <a:cs typeface="Arial" pitchFamily="34" charset="0"/>
              </a:rPr>
              <a:t>foo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005A38"/>
                </a:solidFill>
                <a:effectLst/>
                <a:latin typeface="Consolas" pitchFamily="49" charset="0"/>
                <a:cs typeface="Arial" pitchFamily="34" charset="0"/>
              </a:rPr>
              <a:t>'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: 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005A38"/>
                </a:solidFill>
                <a:effectLst/>
                <a:latin typeface="Consolas" pitchFamily="49" charset="0"/>
                <a:cs typeface="Arial" pitchFamily="34" charset="0"/>
              </a:rPr>
              <a:t>'bar'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};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// Non-standard and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deprecated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way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b="0" i="0" u="none" strike="noStrike" cap="none" normalizeH="0" baseline="0" dirty="0" smtClean="0">
              <a:ln>
                <a:noFill/>
              </a:ln>
              <a:solidFill>
                <a:srgbClr val="1B1B1B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obj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.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cs typeface="Arial" pitchFamily="34" charset="0"/>
              </a:rPr>
              <a:t>__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cs typeface="Arial" pitchFamily="34" charset="0"/>
              </a:rPr>
              <a:t>lookupGetter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cs typeface="Arial" pitchFamily="34" charset="0"/>
              </a:rPr>
              <a:t>__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005A38"/>
                </a:solidFill>
                <a:effectLst/>
                <a:latin typeface="Consolas" pitchFamily="49" charset="0"/>
                <a:cs typeface="Arial" pitchFamily="34" charset="0"/>
              </a:rPr>
              <a:t>'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005A38"/>
                </a:solidFill>
                <a:effectLst/>
                <a:latin typeface="Consolas" pitchFamily="49" charset="0"/>
                <a:cs typeface="Arial" pitchFamily="34" charset="0"/>
              </a:rPr>
              <a:t>foo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005A38"/>
                </a:solidFill>
                <a:effectLst/>
                <a:latin typeface="Consolas" pitchFamily="49" charset="0"/>
                <a:cs typeface="Arial" pitchFamily="34" charset="0"/>
              </a:rPr>
              <a:t>'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dirty="0">
              <a:solidFill>
                <a:srgbClr val="1B1B1B"/>
              </a:solidFill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// (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function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() {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return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Math.random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() &gt; 0.5 ? '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foo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' : 'bar'; })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dirty="0">
              <a:solidFill>
                <a:srgbClr val="1B1B1B"/>
              </a:solidFill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// Standard-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compliant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way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Object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.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cs typeface="Arial" pitchFamily="34" charset="0"/>
              </a:rPr>
              <a:t>getOwnPropertyDescriptor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obj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,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005A38"/>
                </a:solidFill>
                <a:effectLst/>
                <a:latin typeface="Consolas" pitchFamily="49" charset="0"/>
                <a:cs typeface="Arial" pitchFamily="34" charset="0"/>
              </a:rPr>
              <a:t>"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005A38"/>
                </a:solidFill>
                <a:effectLst/>
                <a:latin typeface="Consolas" pitchFamily="49" charset="0"/>
                <a:cs typeface="Arial" pitchFamily="34" charset="0"/>
              </a:rPr>
              <a:t>foo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005A38"/>
                </a:solidFill>
                <a:effectLst/>
                <a:latin typeface="Consolas" pitchFamily="49" charset="0"/>
                <a:cs typeface="Arial" pitchFamily="34" charset="0"/>
              </a:rPr>
              <a:t>"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).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get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b="0" i="0" u="none" strike="noStrike" cap="none" normalizeH="0" baseline="0" dirty="0" smtClean="0">
              <a:ln>
                <a:noFill/>
              </a:ln>
              <a:solidFill>
                <a:srgbClr val="1B1B1B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// (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function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() {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return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Math.random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() &gt; 0.5 ? '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foo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' : 'bar'; })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71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277</Words>
  <Application>Microsoft Office PowerPoint</Application>
  <PresentationFormat>Presentación en pantalla (4:3)</PresentationFormat>
  <Paragraphs>94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Object.prototype.__defineGetter__()</vt:lpstr>
      <vt:lpstr>ejemplo</vt:lpstr>
      <vt:lpstr>Object.prototype.__defineSetter__() </vt:lpstr>
      <vt:lpstr>Ejemplo 1</vt:lpstr>
      <vt:lpstr>Ejemplo 2</vt:lpstr>
      <vt:lpstr>Object.prototype.__lookupGetter__()</vt:lpstr>
      <vt:lpstr>ejemplo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Object.prototype.__defineGetter__()</dc:title>
  <dc:creator>dagoberto martinez flores</dc:creator>
  <cp:lastModifiedBy>dagoberto martinez flores</cp:lastModifiedBy>
  <cp:revision>3</cp:revision>
  <dcterms:created xsi:type="dcterms:W3CDTF">2021-09-30T19:41:39Z</dcterms:created>
  <dcterms:modified xsi:type="dcterms:W3CDTF">2021-09-30T20:12:44Z</dcterms:modified>
</cp:coreProperties>
</file>