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E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IE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E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8AD83814-21E9-4581-8F0B-FAA1B74CF29D}" type="slidenum">
              <a:rPr b="0" lang="en-IE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IE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E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IE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E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9811ED98-0473-4884-AD81-0FBAAE673487}" type="slidenum">
              <a:rPr b="0" lang="en-IE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E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E" sz="3300" spc="-1" strike="noStrike">
                <a:solidFill>
                  <a:srgbClr val="dd4100"/>
                </a:solidFill>
                <a:latin typeface="Arial"/>
              </a:rPr>
              <a:t>Skálmöld</a:t>
            </a:r>
            <a:endParaRPr b="0" lang="en-IE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Um skálmöld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Hefur 6 meðlimi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709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Snæbjörn Ragnarsson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709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Baldur Ragnarsson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709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Björgvin Sigurðsson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709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Þráinn Árni Baldvinsson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709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Gunnar Ben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709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Jón Geir Jóhannsson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626720" y="1055880"/>
            <a:ext cx="4913280" cy="3264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Takk fyrir mig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E" sz="3200" spc="-1" strike="noStrike">
                <a:highlight>
                  <a:srgbClr val="ffffff"/>
                </a:highlight>
                <a:latin typeface="Arial"/>
              </a:rPr>
              <a:t>Takk fyrir mig</a:t>
            </a:r>
            <a:endParaRPr b="0" lang="en-IE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Valin verk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Kvaðning og Árás eftir skálmöld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Bæði á “Baldur” albúminu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Kom út 2010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Rím og uppbygging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Öll lög í albúminu Baldur eru rituð í dróttkvæðishætti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Hefðubundið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Mikið rím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Mikið af ljóðstöfum 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Bútur úr Kvaðning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IE" sz="2400" spc="-1" strike="noStrike">
                <a:solidFill>
                  <a:srgbClr val="009bdd"/>
                </a:solidFill>
                <a:latin typeface="Arial"/>
              </a:rPr>
              <a:t>L</a:t>
            </a: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igg ég eftir </a:t>
            </a:r>
            <a:r>
              <a:rPr b="1" lang="en-IE" sz="2400" spc="-1" strike="noStrike">
                <a:solidFill>
                  <a:srgbClr val="009bdd"/>
                </a:solidFill>
                <a:latin typeface="Arial"/>
              </a:rPr>
              <a:t>l</a:t>
            </a: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anga drauma A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IE" sz="2400" spc="-1" strike="noStrike">
                <a:solidFill>
                  <a:srgbClr val="009bdd"/>
                </a:solidFill>
                <a:latin typeface="Arial"/>
              </a:rPr>
              <a:t>L</a:t>
            </a: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iggur stirður, hugur sljór b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Hatrið finn ég </a:t>
            </a:r>
            <a:r>
              <a:rPr b="1" lang="en-IE" sz="2400" spc="-1" strike="noStrike">
                <a:solidFill>
                  <a:srgbClr val="009bdd"/>
                </a:solidFill>
                <a:latin typeface="Arial"/>
              </a:rPr>
              <a:t>k</a:t>
            </a: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röftugt </a:t>
            </a:r>
            <a:r>
              <a:rPr b="1" lang="en-IE" sz="2400" spc="-1" strike="noStrike">
                <a:solidFill>
                  <a:srgbClr val="009bdd"/>
                </a:solidFill>
                <a:latin typeface="Arial"/>
              </a:rPr>
              <a:t>k</a:t>
            </a: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rauma A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IE" sz="2400" spc="-1" strike="noStrike">
                <a:solidFill>
                  <a:srgbClr val="009bdd"/>
                </a:solidFill>
                <a:latin typeface="Arial"/>
              </a:rPr>
              <a:t>K</a:t>
            </a: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reistir hefnd ef fyrrum sór b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IE" sz="2400" spc="-1" strike="noStrike">
                <a:solidFill>
                  <a:srgbClr val="009bdd"/>
                </a:solidFill>
                <a:latin typeface="Arial"/>
              </a:rPr>
              <a:t>H</a:t>
            </a: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eiðin býr að </a:t>
            </a:r>
            <a:r>
              <a:rPr b="1" lang="en-IE" sz="2400" spc="-1" strike="noStrike">
                <a:solidFill>
                  <a:srgbClr val="009bdd"/>
                </a:solidFill>
                <a:latin typeface="Arial"/>
              </a:rPr>
              <a:t>h</a:t>
            </a: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ættum blindum C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IE" sz="2400" spc="-1" strike="noStrike">
                <a:solidFill>
                  <a:srgbClr val="009bdd"/>
                </a:solidFill>
                <a:latin typeface="Arial"/>
              </a:rPr>
              <a:t>H</a:t>
            </a: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orfi ég mót svörtum tindum C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Hel býr þar í </a:t>
            </a:r>
            <a:r>
              <a:rPr b="1" lang="en-IE" sz="2400" spc="-1" strike="noStrike">
                <a:solidFill>
                  <a:srgbClr val="009bdd"/>
                </a:solidFill>
                <a:latin typeface="Arial"/>
              </a:rPr>
              <a:t>m</a:t>
            </a: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örgum </a:t>
            </a:r>
            <a:r>
              <a:rPr b="1" lang="en-IE" sz="2400" spc="-1" strike="noStrike">
                <a:solidFill>
                  <a:srgbClr val="009bdd"/>
                </a:solidFill>
                <a:latin typeface="Arial"/>
              </a:rPr>
              <a:t>m</a:t>
            </a: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yndum: C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en-IE" sz="2400" spc="-1" strike="noStrike">
                <a:solidFill>
                  <a:srgbClr val="009bdd"/>
                </a:solidFill>
                <a:latin typeface="Arial"/>
              </a:rPr>
              <a:t>M</a:t>
            </a: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yrkur, kuldi ís og snjór b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Afar lítið af myndmáli í Árás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“</a:t>
            </a: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Vængirnir steinrunnir” (persónugerfing)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“</a:t>
            </a: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kyrrðina tætti” (hlutgerfing)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Mikið að endurtekningum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283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9bdd"/>
                </a:solidFill>
                <a:latin typeface="Arial"/>
              </a:rPr>
              <a:t>Ég sá:</a:t>
            </a:r>
            <a:endParaRPr b="0" lang="en-IE" sz="13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283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9bdd"/>
                </a:solidFill>
                <a:latin typeface="Arial"/>
              </a:rPr>
              <a:t>Barnið mitt tætt, blóðugt og hrætt</a:t>
            </a:r>
            <a:endParaRPr b="0" lang="en-IE" sz="13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283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9bdd"/>
                </a:solidFill>
                <a:latin typeface="Arial"/>
              </a:rPr>
              <a:t>Ég sá:</a:t>
            </a:r>
            <a:endParaRPr b="0" lang="en-IE" sz="13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283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9bdd"/>
                </a:solidFill>
                <a:latin typeface="Arial"/>
              </a:rPr>
              <a:t>Barið á húsgripum mínum og ætt</a:t>
            </a:r>
            <a:endParaRPr b="0" lang="en-IE" sz="13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283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9bdd"/>
                </a:solidFill>
                <a:latin typeface="Arial"/>
              </a:rPr>
              <a:t>Ég sá:</a:t>
            </a:r>
            <a:endParaRPr b="0" lang="en-IE" sz="13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283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9bdd"/>
                </a:solidFill>
                <a:latin typeface="Arial"/>
              </a:rPr>
              <a:t>Saklaust blóð, fljóta um fljóð</a:t>
            </a:r>
            <a:endParaRPr b="0" lang="en-IE" sz="13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283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9bdd"/>
                </a:solidFill>
                <a:latin typeface="Arial"/>
              </a:rPr>
              <a:t>Ég sá:</a:t>
            </a:r>
            <a:endParaRPr b="0" lang="en-IE" sz="13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283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1300" spc="-1" strike="noStrike">
                <a:solidFill>
                  <a:srgbClr val="009bdd"/>
                </a:solidFill>
                <a:latin typeface="Arial"/>
              </a:rPr>
              <a:t>fjölskyldu slátrað sem var mér svo góð</a:t>
            </a:r>
            <a:endParaRPr b="0" lang="en-IE" sz="13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Myndmál og stílbrögð (Árás)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Myndmál og Stílbrögð (Kvaðning)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Kvaðning hefur mikið meira myndmál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“</a:t>
            </a: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Hel býr þar í mörgum myndum” (persónugerfing)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“</a:t>
            </a: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Hatrið inn í hugann gleyptist” (myndhverfing)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Það er einnig meira af stílbrögðum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“</a:t>
            </a: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Finn ég þig á sjó og landi” (andstæður)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 “</a:t>
            </a: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Höldum nú á feigðarinnar fund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...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Vaskir menn á vígamóðri stund” birtist oft í seinasta erindinu (endurtekning)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Sagan í “Baldur” albúminu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Skratti brennur hús Baldurs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Drepur börn og konu hans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Baldur fyllist að reiði og ætlar sér að hefna sín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Hann drepur skrattann en deyr stuttu seinna af sárum sínum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Orðaforði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Orðaforði er hræíslenskur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Frekar gamalt orðalag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t.d. “Vaskir menn á vígamóðri stund”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E" sz="3300" spc="-1" strike="noStrike">
                <a:solidFill>
                  <a:srgbClr val="ffffff"/>
                </a:solidFill>
                <a:latin typeface="Arial"/>
              </a:rPr>
              <a:t>Um skálmöld</a:t>
            </a:r>
            <a:endParaRPr b="0" lang="en-IE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Skálmöld er þjóðlagaþungarokkshjómsveit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Stofnuð 2009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Snæbjörn Ragnarsson skrifar texta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9bdd"/>
                </a:solidFill>
                <a:latin typeface="Arial"/>
              </a:rPr>
              <a:t>Hafa gefið út 5 breiðskífur</a:t>
            </a:r>
            <a:endParaRPr b="0" lang="en-IE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709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Baldur (2010)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709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Börn Loka (2012)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709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Með vættum (2014)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709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Vögguvísur Yggdrasils (2016)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709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IE" sz="2100" spc="-1" strike="noStrike">
                <a:solidFill>
                  <a:srgbClr val="009bdd"/>
                </a:solidFill>
                <a:latin typeface="Arial"/>
              </a:rPr>
              <a:t>Sorgir (2018)</a:t>
            </a:r>
            <a:endParaRPr b="0" lang="en-IE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LibreOffice/7.2.3.2$Linux_X86_64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2022-05-11T11:21:20Z</dcterms:created>
  <dc:creator/>
  <dc:description/>
  <dc:language>en-IE</dc:language>
  <cp:lastModifiedBy/>
  <dcterms:modified xsi:type="dcterms:W3CDTF">2022-05-13T15:19:01Z</dcterms:modified>
  <cp:revision>17</cp:revision>
  <dc:subject/>
  <dc:title>Blue Curve</dc:title>
</cp:coreProperties>
</file>