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2" r:id="rId6"/>
    <p:sldId id="261" r:id="rId7"/>
    <p:sldId id="270" r:id="rId8"/>
    <p:sldId id="264" r:id="rId9"/>
    <p:sldId id="263" r:id="rId10"/>
    <p:sldId id="265" r:id="rId11"/>
    <p:sldId id="266" r:id="rId12"/>
    <p:sldId id="267" r:id="rId13"/>
    <p:sldId id="268" r:id="rId14"/>
    <p:sldId id="269" r:id="rId15"/>
    <p:sldId id="273" r:id="rId16"/>
    <p:sldId id="271" r:id="rId17"/>
    <p:sldId id="272"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EBE34-08E3-4D74-AB03-D25BA975DD4F}" v="344" dt="2023-07-22T20:47:52.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aguste" userId="98e586d915405a33" providerId="LiveId" clId="{D28EBE34-08E3-4D74-AB03-D25BA975DD4F}"/>
    <pc:docChg chg="undo redo custSel addSld delSld modSld sldOrd">
      <pc:chgData name="Max Daguste" userId="98e586d915405a33" providerId="LiveId" clId="{D28EBE34-08E3-4D74-AB03-D25BA975DD4F}" dt="2023-07-22T21:33:39.223" v="6169" actId="20577"/>
      <pc:docMkLst>
        <pc:docMk/>
      </pc:docMkLst>
      <pc:sldChg chg="modSp mod">
        <pc:chgData name="Max Daguste" userId="98e586d915405a33" providerId="LiveId" clId="{D28EBE34-08E3-4D74-AB03-D25BA975DD4F}" dt="2023-07-22T20:31:50.916" v="4415" actId="20577"/>
        <pc:sldMkLst>
          <pc:docMk/>
          <pc:sldMk cId="1487700712" sldId="256"/>
        </pc:sldMkLst>
        <pc:spChg chg="mod">
          <ac:chgData name="Max Daguste" userId="98e586d915405a33" providerId="LiveId" clId="{D28EBE34-08E3-4D74-AB03-D25BA975DD4F}" dt="2023-07-22T20:31:50.916" v="4415" actId="20577"/>
          <ac:spMkLst>
            <pc:docMk/>
            <pc:sldMk cId="1487700712" sldId="256"/>
            <ac:spMk id="3" creationId="{48B6CF59-4E5B-494D-A2F7-97ADD01E6497}"/>
          </ac:spMkLst>
        </pc:spChg>
      </pc:sldChg>
      <pc:sldChg chg="del">
        <pc:chgData name="Max Daguste" userId="98e586d915405a33" providerId="LiveId" clId="{D28EBE34-08E3-4D74-AB03-D25BA975DD4F}" dt="2023-07-22T21:33:05.777" v="6106" actId="2696"/>
        <pc:sldMkLst>
          <pc:docMk/>
          <pc:sldMk cId="4209322005" sldId="259"/>
        </pc:sldMkLst>
      </pc:sldChg>
      <pc:sldChg chg="modSp mod">
        <pc:chgData name="Max Daguste" userId="98e586d915405a33" providerId="LiveId" clId="{D28EBE34-08E3-4D74-AB03-D25BA975DD4F}" dt="2023-07-22T21:33:39.223" v="6169" actId="20577"/>
        <pc:sldMkLst>
          <pc:docMk/>
          <pc:sldMk cId="3501347425" sldId="260"/>
        </pc:sldMkLst>
        <pc:spChg chg="mod">
          <ac:chgData name="Max Daguste" userId="98e586d915405a33" providerId="LiveId" clId="{D28EBE34-08E3-4D74-AB03-D25BA975DD4F}" dt="2023-07-22T21:33:39.223" v="6169" actId="20577"/>
          <ac:spMkLst>
            <pc:docMk/>
            <pc:sldMk cId="3501347425" sldId="260"/>
            <ac:spMk id="3" creationId="{A9CB511D-EA45-4336-847C-1252667143B5}"/>
          </ac:spMkLst>
        </pc:spChg>
      </pc:sldChg>
      <pc:sldChg chg="ord">
        <pc:chgData name="Max Daguste" userId="98e586d915405a33" providerId="LiveId" clId="{D28EBE34-08E3-4D74-AB03-D25BA975DD4F}" dt="2023-07-22T19:03:04.800" v="4343"/>
        <pc:sldMkLst>
          <pc:docMk/>
          <pc:sldMk cId="1703342593" sldId="261"/>
        </pc:sldMkLst>
      </pc:sldChg>
      <pc:sldChg chg="modSp mod">
        <pc:chgData name="Max Daguste" userId="98e586d915405a33" providerId="LiveId" clId="{D28EBE34-08E3-4D74-AB03-D25BA975DD4F}" dt="2023-07-22T20:36:24.054" v="4993" actId="20577"/>
        <pc:sldMkLst>
          <pc:docMk/>
          <pc:sldMk cId="1695387173" sldId="262"/>
        </pc:sldMkLst>
        <pc:spChg chg="mod">
          <ac:chgData name="Max Daguste" userId="98e586d915405a33" providerId="LiveId" clId="{D28EBE34-08E3-4D74-AB03-D25BA975DD4F}" dt="2023-07-22T20:36:24.054" v="4993" actId="20577"/>
          <ac:spMkLst>
            <pc:docMk/>
            <pc:sldMk cId="1695387173" sldId="262"/>
            <ac:spMk id="3" creationId="{EBBF883F-52D0-DD5A-EACA-81BAA8E50D5F}"/>
          </ac:spMkLst>
        </pc:spChg>
      </pc:sldChg>
      <pc:sldChg chg="modSp mod">
        <pc:chgData name="Max Daguste" userId="98e586d915405a33" providerId="LiveId" clId="{D28EBE34-08E3-4D74-AB03-D25BA975DD4F}" dt="2023-07-22T06:00:53.228" v="3891" actId="20577"/>
        <pc:sldMkLst>
          <pc:docMk/>
          <pc:sldMk cId="196962687" sldId="263"/>
        </pc:sldMkLst>
        <pc:spChg chg="mod">
          <ac:chgData name="Max Daguste" userId="98e586d915405a33" providerId="LiveId" clId="{D28EBE34-08E3-4D74-AB03-D25BA975DD4F}" dt="2023-07-22T06:00:53.228" v="3891" actId="20577"/>
          <ac:spMkLst>
            <pc:docMk/>
            <pc:sldMk cId="196962687" sldId="263"/>
            <ac:spMk id="3" creationId="{EEA5BE17-6FF3-D915-8832-6690F59A23D6}"/>
          </ac:spMkLst>
        </pc:spChg>
      </pc:sldChg>
      <pc:sldChg chg="modSp mod">
        <pc:chgData name="Max Daguste" userId="98e586d915405a33" providerId="LiveId" clId="{D28EBE34-08E3-4D74-AB03-D25BA975DD4F}" dt="2023-07-22T06:09:42.427" v="3916" actId="20577"/>
        <pc:sldMkLst>
          <pc:docMk/>
          <pc:sldMk cId="3541784642" sldId="265"/>
        </pc:sldMkLst>
        <pc:spChg chg="mod">
          <ac:chgData name="Max Daguste" userId="98e586d915405a33" providerId="LiveId" clId="{D28EBE34-08E3-4D74-AB03-D25BA975DD4F}" dt="2023-07-22T06:09:42.427" v="3916" actId="20577"/>
          <ac:spMkLst>
            <pc:docMk/>
            <pc:sldMk cId="3541784642" sldId="265"/>
            <ac:spMk id="3" creationId="{C8BC7804-647C-11F5-AD01-5CA860EE86AF}"/>
          </ac:spMkLst>
        </pc:spChg>
      </pc:sldChg>
      <pc:sldChg chg="modSp mod">
        <pc:chgData name="Max Daguste" userId="98e586d915405a33" providerId="LiveId" clId="{D28EBE34-08E3-4D74-AB03-D25BA975DD4F}" dt="2023-07-22T06:12:29.571" v="3928" actId="20577"/>
        <pc:sldMkLst>
          <pc:docMk/>
          <pc:sldMk cId="1805058910" sldId="266"/>
        </pc:sldMkLst>
        <pc:spChg chg="mod">
          <ac:chgData name="Max Daguste" userId="98e586d915405a33" providerId="LiveId" clId="{D28EBE34-08E3-4D74-AB03-D25BA975DD4F}" dt="2023-07-22T06:12:29.571" v="3928" actId="20577"/>
          <ac:spMkLst>
            <pc:docMk/>
            <pc:sldMk cId="1805058910" sldId="266"/>
            <ac:spMk id="3" creationId="{07701ADC-4575-8898-ED9F-0C50CF82D79D}"/>
          </ac:spMkLst>
        </pc:spChg>
      </pc:sldChg>
      <pc:sldChg chg="addSp delSp modSp mod">
        <pc:chgData name="Max Daguste" userId="98e586d915405a33" providerId="LiveId" clId="{D28EBE34-08E3-4D74-AB03-D25BA975DD4F}" dt="2023-07-22T05:39:33.510" v="3843" actId="207"/>
        <pc:sldMkLst>
          <pc:docMk/>
          <pc:sldMk cId="2910217532" sldId="267"/>
        </pc:sldMkLst>
        <pc:spChg chg="mod">
          <ac:chgData name="Max Daguste" userId="98e586d915405a33" providerId="LiveId" clId="{D28EBE34-08E3-4D74-AB03-D25BA975DD4F}" dt="2023-07-22T05:39:33.510" v="3843" actId="207"/>
          <ac:spMkLst>
            <pc:docMk/>
            <pc:sldMk cId="2910217532" sldId="267"/>
            <ac:spMk id="3" creationId="{07701ADC-4575-8898-ED9F-0C50CF82D79D}"/>
          </ac:spMkLst>
        </pc:spChg>
        <pc:spChg chg="add del">
          <ac:chgData name="Max Daguste" userId="98e586d915405a33" providerId="LiveId" clId="{D28EBE34-08E3-4D74-AB03-D25BA975DD4F}" dt="2023-07-22T05:31:51.514" v="3577" actId="478"/>
          <ac:spMkLst>
            <pc:docMk/>
            <pc:sldMk cId="2910217532" sldId="267"/>
            <ac:spMk id="5" creationId="{7EBD0DB3-4453-7048-E6C0-C72C71D09163}"/>
          </ac:spMkLst>
        </pc:spChg>
        <pc:spChg chg="add del mod">
          <ac:chgData name="Max Daguste" userId="98e586d915405a33" providerId="LiveId" clId="{D28EBE34-08E3-4D74-AB03-D25BA975DD4F}" dt="2023-07-22T05:31:45.495" v="3576" actId="478"/>
          <ac:spMkLst>
            <pc:docMk/>
            <pc:sldMk cId="2910217532" sldId="267"/>
            <ac:spMk id="7" creationId="{DBA8B786-077B-59F9-CD75-4CF53FAD6679}"/>
          </ac:spMkLst>
        </pc:spChg>
      </pc:sldChg>
      <pc:sldChg chg="modSp mod">
        <pc:chgData name="Max Daguste" userId="98e586d915405a33" providerId="LiveId" clId="{D28EBE34-08E3-4D74-AB03-D25BA975DD4F}" dt="2023-07-22T05:18:06.019" v="1827" actId="20577"/>
        <pc:sldMkLst>
          <pc:docMk/>
          <pc:sldMk cId="2147968206" sldId="268"/>
        </pc:sldMkLst>
        <pc:spChg chg="mod">
          <ac:chgData name="Max Daguste" userId="98e586d915405a33" providerId="LiveId" clId="{D28EBE34-08E3-4D74-AB03-D25BA975DD4F}" dt="2023-07-21T23:56:35.985" v="41" actId="20577"/>
          <ac:spMkLst>
            <pc:docMk/>
            <pc:sldMk cId="2147968206" sldId="268"/>
            <ac:spMk id="2" creationId="{A19D09A4-366F-C525-79E0-F498BCD6A990}"/>
          </ac:spMkLst>
        </pc:spChg>
        <pc:spChg chg="mod">
          <ac:chgData name="Max Daguste" userId="98e586d915405a33" providerId="LiveId" clId="{D28EBE34-08E3-4D74-AB03-D25BA975DD4F}" dt="2023-07-22T05:18:06.019" v="1827" actId="20577"/>
          <ac:spMkLst>
            <pc:docMk/>
            <pc:sldMk cId="2147968206" sldId="268"/>
            <ac:spMk id="3" creationId="{07701ADC-4575-8898-ED9F-0C50CF82D79D}"/>
          </ac:spMkLst>
        </pc:spChg>
      </pc:sldChg>
      <pc:sldChg chg="del">
        <pc:chgData name="Max Daguste" userId="98e586d915405a33" providerId="LiveId" clId="{D28EBE34-08E3-4D74-AB03-D25BA975DD4F}" dt="2023-07-22T05:03:36.270" v="1536"/>
        <pc:sldMkLst>
          <pc:docMk/>
          <pc:sldMk cId="2182793441" sldId="269"/>
        </pc:sldMkLst>
      </pc:sldChg>
      <pc:sldChg chg="modSp del mod">
        <pc:chgData name="Max Daguste" userId="98e586d915405a33" providerId="LiveId" clId="{D28EBE34-08E3-4D74-AB03-D25BA975DD4F}" dt="2023-07-22T05:04:03.441" v="1552"/>
        <pc:sldMkLst>
          <pc:docMk/>
          <pc:sldMk cId="3124047280" sldId="269"/>
        </pc:sldMkLst>
        <pc:spChg chg="mod">
          <ac:chgData name="Max Daguste" userId="98e586d915405a33" providerId="LiveId" clId="{D28EBE34-08E3-4D74-AB03-D25BA975DD4F}" dt="2023-07-22T05:04:02.987" v="1551" actId="20577"/>
          <ac:spMkLst>
            <pc:docMk/>
            <pc:sldMk cId="3124047280" sldId="269"/>
            <ac:spMk id="3" creationId="{07701ADC-4575-8898-ED9F-0C50CF82D79D}"/>
          </ac:spMkLst>
        </pc:spChg>
      </pc:sldChg>
      <pc:sldChg chg="modSp mod">
        <pc:chgData name="Max Daguste" userId="98e586d915405a33" providerId="LiveId" clId="{D28EBE34-08E3-4D74-AB03-D25BA975DD4F}" dt="2023-07-22T06:13:21.814" v="3929" actId="33524"/>
        <pc:sldMkLst>
          <pc:docMk/>
          <pc:sldMk cId="3261146305" sldId="269"/>
        </pc:sldMkLst>
        <pc:spChg chg="mod">
          <ac:chgData name="Max Daguste" userId="98e586d915405a33" providerId="LiveId" clId="{D28EBE34-08E3-4D74-AB03-D25BA975DD4F}" dt="2023-07-22T05:05:00.445" v="1565" actId="20577"/>
          <ac:spMkLst>
            <pc:docMk/>
            <pc:sldMk cId="3261146305" sldId="269"/>
            <ac:spMk id="2" creationId="{A19D09A4-366F-C525-79E0-F498BCD6A990}"/>
          </ac:spMkLst>
        </pc:spChg>
        <pc:spChg chg="mod">
          <ac:chgData name="Max Daguste" userId="98e586d915405a33" providerId="LiveId" clId="{D28EBE34-08E3-4D74-AB03-D25BA975DD4F}" dt="2023-07-22T06:13:21.814" v="3929" actId="33524"/>
          <ac:spMkLst>
            <pc:docMk/>
            <pc:sldMk cId="3261146305" sldId="269"/>
            <ac:spMk id="3" creationId="{07701ADC-4575-8898-ED9F-0C50CF82D79D}"/>
          </ac:spMkLst>
        </pc:spChg>
      </pc:sldChg>
      <pc:sldChg chg="del">
        <pc:chgData name="Max Daguste" userId="98e586d915405a33" providerId="LiveId" clId="{D28EBE34-08E3-4D74-AB03-D25BA975DD4F}" dt="2023-07-22T05:04:30.705" v="1553"/>
        <pc:sldMkLst>
          <pc:docMk/>
          <pc:sldMk cId="3277810647" sldId="269"/>
        </pc:sldMkLst>
      </pc:sldChg>
      <pc:sldChg chg="addSp delSp modSp new add del mod">
        <pc:chgData name="Max Daguste" userId="98e586d915405a33" providerId="LiveId" clId="{D28EBE34-08E3-4D74-AB03-D25BA975DD4F}" dt="2023-07-22T17:56:31.530" v="4240" actId="2696"/>
        <pc:sldMkLst>
          <pc:docMk/>
          <pc:sldMk cId="2063837367" sldId="270"/>
        </pc:sldMkLst>
        <pc:spChg chg="add del">
          <ac:chgData name="Max Daguste" userId="98e586d915405a33" providerId="LiveId" clId="{D28EBE34-08E3-4D74-AB03-D25BA975DD4F}" dt="2023-07-22T08:29:03.066" v="3969" actId="1032"/>
          <ac:spMkLst>
            <pc:docMk/>
            <pc:sldMk cId="2063837367" sldId="270"/>
            <ac:spMk id="3" creationId="{B0E50515-85BE-8C59-5E79-3F704B8FA24B}"/>
          </ac:spMkLst>
        </pc:spChg>
        <pc:graphicFrameChg chg="add del modGraphic">
          <ac:chgData name="Max Daguste" userId="98e586d915405a33" providerId="LiveId" clId="{D28EBE34-08E3-4D74-AB03-D25BA975DD4F}" dt="2023-07-22T08:20:47.728" v="3932" actId="1032"/>
          <ac:graphicFrameMkLst>
            <pc:docMk/>
            <pc:sldMk cId="2063837367" sldId="270"/>
            <ac:graphicFrameMk id="4" creationId="{6DC362F2-C0F0-1613-7EE3-FC9C583BCB09}"/>
          </ac:graphicFrameMkLst>
        </pc:graphicFrameChg>
        <pc:graphicFrameChg chg="add del modGraphic">
          <ac:chgData name="Max Daguste" userId="98e586d915405a33" providerId="LiveId" clId="{D28EBE34-08E3-4D74-AB03-D25BA975DD4F}" dt="2023-07-22T08:21:32.258" v="3934" actId="1032"/>
          <ac:graphicFrameMkLst>
            <pc:docMk/>
            <pc:sldMk cId="2063837367" sldId="270"/>
            <ac:graphicFrameMk id="5" creationId="{807F92CD-7823-BC90-4510-BC324A6E0C6C}"/>
          </ac:graphicFrameMkLst>
        </pc:graphicFrameChg>
        <pc:graphicFrameChg chg="add del mod modGraphic">
          <ac:chgData name="Max Daguste" userId="98e586d915405a33" providerId="LiveId" clId="{D28EBE34-08E3-4D74-AB03-D25BA975DD4F}" dt="2023-07-22T08:27:40.203" v="3942" actId="1032"/>
          <ac:graphicFrameMkLst>
            <pc:docMk/>
            <pc:sldMk cId="2063837367" sldId="270"/>
            <ac:graphicFrameMk id="6" creationId="{A4BB0A50-3456-E09B-BE8E-D435B82CB990}"/>
          </ac:graphicFrameMkLst>
        </pc:graphicFrameChg>
        <pc:graphicFrameChg chg="add del mod modGraphic">
          <ac:chgData name="Max Daguste" userId="98e586d915405a33" providerId="LiveId" clId="{D28EBE34-08E3-4D74-AB03-D25BA975DD4F}" dt="2023-07-22T08:28:46.987" v="3966" actId="1032"/>
          <ac:graphicFrameMkLst>
            <pc:docMk/>
            <pc:sldMk cId="2063837367" sldId="270"/>
            <ac:graphicFrameMk id="7" creationId="{78406F1C-FFC5-147F-F3BA-85D07B00F3BD}"/>
          </ac:graphicFrameMkLst>
        </pc:graphicFrameChg>
        <pc:graphicFrameChg chg="add mod modGraphic">
          <ac:chgData name="Max Daguste" userId="98e586d915405a33" providerId="LiveId" clId="{D28EBE34-08E3-4D74-AB03-D25BA975DD4F}" dt="2023-07-22T08:34:09.331" v="4057" actId="20577"/>
          <ac:graphicFrameMkLst>
            <pc:docMk/>
            <pc:sldMk cId="2063837367" sldId="270"/>
            <ac:graphicFrameMk id="8" creationId="{8316BCB5-90F8-72D1-DFC3-0D350AA09C70}"/>
          </ac:graphicFrameMkLst>
        </pc:graphicFrameChg>
      </pc:sldChg>
      <pc:sldChg chg="addSp delSp modSp new del mod">
        <pc:chgData name="Max Daguste" userId="98e586d915405a33" providerId="LiveId" clId="{D28EBE34-08E3-4D74-AB03-D25BA975DD4F}" dt="2023-07-22T17:59:46.509" v="4281" actId="2696"/>
        <pc:sldMkLst>
          <pc:docMk/>
          <pc:sldMk cId="2566967202" sldId="270"/>
        </pc:sldMkLst>
        <pc:spChg chg="mod">
          <ac:chgData name="Max Daguste" userId="98e586d915405a33" providerId="LiveId" clId="{D28EBE34-08E3-4D74-AB03-D25BA975DD4F}" dt="2023-07-22T17:56:50.345" v="4258" actId="122"/>
          <ac:spMkLst>
            <pc:docMk/>
            <pc:sldMk cId="2566967202" sldId="270"/>
            <ac:spMk id="2" creationId="{2FB21A99-747F-3183-99AA-F255F3CABBBB}"/>
          </ac:spMkLst>
        </pc:spChg>
        <pc:spChg chg="del">
          <ac:chgData name="Max Daguste" userId="98e586d915405a33" providerId="LiveId" clId="{D28EBE34-08E3-4D74-AB03-D25BA975DD4F}" dt="2023-07-22T17:57:30.633" v="4259" actId="1032"/>
          <ac:spMkLst>
            <pc:docMk/>
            <pc:sldMk cId="2566967202" sldId="270"/>
            <ac:spMk id="3" creationId="{3CFBF631-5386-84B7-6B23-70C7FC1F9062}"/>
          </ac:spMkLst>
        </pc:spChg>
        <pc:graphicFrameChg chg="add mod modGraphic">
          <ac:chgData name="Max Daguste" userId="98e586d915405a33" providerId="LiveId" clId="{D28EBE34-08E3-4D74-AB03-D25BA975DD4F}" dt="2023-07-22T17:58:08.612" v="4280" actId="20577"/>
          <ac:graphicFrameMkLst>
            <pc:docMk/>
            <pc:sldMk cId="2566967202" sldId="270"/>
            <ac:graphicFrameMk id="4" creationId="{ED700079-1655-92B0-E8D0-8BB7B65DDFB7}"/>
          </ac:graphicFrameMkLst>
        </pc:graphicFrameChg>
      </pc:sldChg>
      <pc:sldChg chg="addSp delSp modSp new mod modClrScheme chgLayout">
        <pc:chgData name="Max Daguste" userId="98e586d915405a33" providerId="LiveId" clId="{D28EBE34-08E3-4D74-AB03-D25BA975DD4F}" dt="2023-07-22T19:02:39.758" v="4340" actId="122"/>
        <pc:sldMkLst>
          <pc:docMk/>
          <pc:sldMk cId="4040883548" sldId="270"/>
        </pc:sldMkLst>
        <pc:spChg chg="add del mod">
          <ac:chgData name="Max Daguste" userId="98e586d915405a33" providerId="LiveId" clId="{D28EBE34-08E3-4D74-AB03-D25BA975DD4F}" dt="2023-07-22T19:02:39.758" v="4340" actId="122"/>
          <ac:spMkLst>
            <pc:docMk/>
            <pc:sldMk cId="4040883548" sldId="270"/>
            <ac:spMk id="2" creationId="{773BC8DA-5495-1521-7583-7997CC03BE7F}"/>
          </ac:spMkLst>
        </pc:spChg>
        <pc:spChg chg="del">
          <ac:chgData name="Max Daguste" userId="98e586d915405a33" providerId="LiveId" clId="{D28EBE34-08E3-4D74-AB03-D25BA975DD4F}" dt="2023-07-22T19:01:23.380" v="4283" actId="931"/>
          <ac:spMkLst>
            <pc:docMk/>
            <pc:sldMk cId="4040883548" sldId="270"/>
            <ac:spMk id="3" creationId="{19079C03-9825-5DD3-C4F6-85EF0D94A050}"/>
          </ac:spMkLst>
        </pc:spChg>
        <pc:spChg chg="add del mod">
          <ac:chgData name="Max Daguste" userId="98e586d915405a33" providerId="LiveId" clId="{D28EBE34-08E3-4D74-AB03-D25BA975DD4F}" dt="2023-07-22T19:02:11.207" v="4300" actId="26606"/>
          <ac:spMkLst>
            <pc:docMk/>
            <pc:sldMk cId="4040883548" sldId="270"/>
            <ac:spMk id="7" creationId="{CD4B4FD1-F5A1-DCA6-B54D-4D0F4A13B142}"/>
          </ac:spMkLst>
        </pc:spChg>
        <pc:spChg chg="add del mod">
          <ac:chgData name="Max Daguste" userId="98e586d915405a33" providerId="LiveId" clId="{D28EBE34-08E3-4D74-AB03-D25BA975DD4F}" dt="2023-07-22T19:02:11.207" v="4300" actId="26606"/>
          <ac:spMkLst>
            <pc:docMk/>
            <pc:sldMk cId="4040883548" sldId="270"/>
            <ac:spMk id="8" creationId="{90D21A9B-D766-B34B-23F6-D0AD8D549870}"/>
          </ac:spMkLst>
        </pc:spChg>
        <pc:spChg chg="add del">
          <ac:chgData name="Max Daguste" userId="98e586d915405a33" providerId="LiveId" clId="{D28EBE34-08E3-4D74-AB03-D25BA975DD4F}" dt="2023-07-22T19:01:35.458" v="4288" actId="26606"/>
          <ac:spMkLst>
            <pc:docMk/>
            <pc:sldMk cId="4040883548" sldId="270"/>
            <ac:spMk id="10" creationId="{838189E0-D73F-4BB0-0C92-A032CDF27EC2}"/>
          </ac:spMkLst>
        </pc:spChg>
        <pc:spChg chg="add del mod">
          <ac:chgData name="Max Daguste" userId="98e586d915405a33" providerId="LiveId" clId="{D28EBE34-08E3-4D74-AB03-D25BA975DD4F}" dt="2023-07-22T19:01:39.170" v="4290" actId="26606"/>
          <ac:spMkLst>
            <pc:docMk/>
            <pc:sldMk cId="4040883548" sldId="270"/>
            <ac:spMk id="12" creationId="{BC84BD1E-8607-7489-2AD4-9D8DFD2EA6F9}"/>
          </ac:spMkLst>
        </pc:spChg>
        <pc:spChg chg="add del mod">
          <ac:chgData name="Max Daguste" userId="98e586d915405a33" providerId="LiveId" clId="{D28EBE34-08E3-4D74-AB03-D25BA975DD4F}" dt="2023-07-22T19:01:39.170" v="4290" actId="26606"/>
          <ac:spMkLst>
            <pc:docMk/>
            <pc:sldMk cId="4040883548" sldId="270"/>
            <ac:spMk id="13" creationId="{E1C1C58E-41AB-76EF-B067-58815F018243}"/>
          </ac:spMkLst>
        </pc:spChg>
        <pc:spChg chg="add del">
          <ac:chgData name="Max Daguste" userId="98e586d915405a33" providerId="LiveId" clId="{D28EBE34-08E3-4D74-AB03-D25BA975DD4F}" dt="2023-07-22T19:01:40.033" v="4292" actId="26606"/>
          <ac:spMkLst>
            <pc:docMk/>
            <pc:sldMk cId="4040883548" sldId="270"/>
            <ac:spMk id="15" creationId="{838189E0-D73F-4BB0-0C92-A032CDF27EC2}"/>
          </ac:spMkLst>
        </pc:spChg>
        <pc:spChg chg="add del mod">
          <ac:chgData name="Max Daguste" userId="98e586d915405a33" providerId="LiveId" clId="{D28EBE34-08E3-4D74-AB03-D25BA975DD4F}" dt="2023-07-22T19:01:41.391" v="4294" actId="26606"/>
          <ac:spMkLst>
            <pc:docMk/>
            <pc:sldMk cId="4040883548" sldId="270"/>
            <ac:spMk id="17" creationId="{CD4B4FD1-F5A1-DCA6-B54D-4D0F4A13B142}"/>
          </ac:spMkLst>
        </pc:spChg>
        <pc:spChg chg="add del mod">
          <ac:chgData name="Max Daguste" userId="98e586d915405a33" providerId="LiveId" clId="{D28EBE34-08E3-4D74-AB03-D25BA975DD4F}" dt="2023-07-22T19:01:41.391" v="4294" actId="26606"/>
          <ac:spMkLst>
            <pc:docMk/>
            <pc:sldMk cId="4040883548" sldId="270"/>
            <ac:spMk id="18" creationId="{90D21A9B-D766-B34B-23F6-D0AD8D549870}"/>
          </ac:spMkLst>
        </pc:spChg>
        <pc:picChg chg="add mod">
          <ac:chgData name="Max Daguste" userId="98e586d915405a33" providerId="LiveId" clId="{D28EBE34-08E3-4D74-AB03-D25BA975DD4F}" dt="2023-07-22T19:02:11.207" v="4300" actId="26606"/>
          <ac:picMkLst>
            <pc:docMk/>
            <pc:sldMk cId="4040883548" sldId="270"/>
            <ac:picMk id="5" creationId="{940AB271-1B24-4E2F-7043-4CFA96F6CDE6}"/>
          </ac:picMkLst>
        </pc:picChg>
      </pc:sldChg>
      <pc:sldChg chg="addSp delSp modSp new del mod">
        <pc:chgData name="Max Daguste" userId="98e586d915405a33" providerId="LiveId" clId="{D28EBE34-08E3-4D74-AB03-D25BA975DD4F}" dt="2023-07-22T17:01:55.407" v="4239" actId="2696"/>
        <pc:sldMkLst>
          <pc:docMk/>
          <pc:sldMk cId="2027453764" sldId="271"/>
        </pc:sldMkLst>
        <pc:spChg chg="add del mod">
          <ac:chgData name="Max Daguste" userId="98e586d915405a33" providerId="LiveId" clId="{D28EBE34-08E3-4D74-AB03-D25BA975DD4F}" dt="2023-07-22T16:44:13.570" v="4091" actId="478"/>
          <ac:spMkLst>
            <pc:docMk/>
            <pc:sldMk cId="2027453764" sldId="271"/>
            <ac:spMk id="2" creationId="{3EC3DC8D-42B9-9BE2-5B9A-536456ACE0A4}"/>
          </ac:spMkLst>
        </pc:spChg>
        <pc:spChg chg="add del">
          <ac:chgData name="Max Daguste" userId="98e586d915405a33" providerId="LiveId" clId="{D28EBE34-08E3-4D74-AB03-D25BA975DD4F}" dt="2023-07-22T16:45:41.438" v="4093" actId="1032"/>
          <ac:spMkLst>
            <pc:docMk/>
            <pc:sldMk cId="2027453764" sldId="271"/>
            <ac:spMk id="3" creationId="{DC39D5AD-B2AB-A894-FB65-12BEEB7565C6}"/>
          </ac:spMkLst>
        </pc:spChg>
        <pc:graphicFrameChg chg="add del mod modGraphic">
          <ac:chgData name="Max Daguste" userId="98e586d915405a33" providerId="LiveId" clId="{D28EBE34-08E3-4D74-AB03-D25BA975DD4F}" dt="2023-07-22T16:42:57.330" v="4062" actId="1032"/>
          <ac:graphicFrameMkLst>
            <pc:docMk/>
            <pc:sldMk cId="2027453764" sldId="271"/>
            <ac:graphicFrameMk id="4" creationId="{E8C4F571-9FB7-DB19-1FF3-7552CFA64C2A}"/>
          </ac:graphicFrameMkLst>
        </pc:graphicFrameChg>
        <pc:graphicFrameChg chg="add del mod modGraphic">
          <ac:chgData name="Max Daguste" userId="98e586d915405a33" providerId="LiveId" clId="{D28EBE34-08E3-4D74-AB03-D25BA975DD4F}" dt="2023-07-22T16:44:14.193" v="4092" actId="1032"/>
          <ac:graphicFrameMkLst>
            <pc:docMk/>
            <pc:sldMk cId="2027453764" sldId="271"/>
            <ac:graphicFrameMk id="5" creationId="{BB56F75F-6523-B7E4-F789-67DBBE5C09AC}"/>
          </ac:graphicFrameMkLst>
        </pc:graphicFrameChg>
        <pc:graphicFrameChg chg="add mod modGraphic">
          <ac:chgData name="Max Daguste" userId="98e586d915405a33" providerId="LiveId" clId="{D28EBE34-08E3-4D74-AB03-D25BA975DD4F}" dt="2023-07-22T16:51:53.820" v="4238" actId="14100"/>
          <ac:graphicFrameMkLst>
            <pc:docMk/>
            <pc:sldMk cId="2027453764" sldId="271"/>
            <ac:graphicFrameMk id="6" creationId="{8C51DB15-DFFB-6CDF-978D-0F9D9B5A863C}"/>
          </ac:graphicFrameMkLst>
        </pc:graphicFrameChg>
      </pc:sldChg>
      <pc:sldChg chg="modSp new mod">
        <pc:chgData name="Max Daguste" userId="98e586d915405a33" providerId="LiveId" clId="{D28EBE34-08E3-4D74-AB03-D25BA975DD4F}" dt="2023-07-22T20:40:24.695" v="5089" actId="5793"/>
        <pc:sldMkLst>
          <pc:docMk/>
          <pc:sldMk cId="3911049428" sldId="271"/>
        </pc:sldMkLst>
        <pc:spChg chg="mod">
          <ac:chgData name="Max Daguste" userId="98e586d915405a33" providerId="LiveId" clId="{D28EBE34-08E3-4D74-AB03-D25BA975DD4F}" dt="2023-07-22T20:39:06.739" v="5051" actId="20577"/>
          <ac:spMkLst>
            <pc:docMk/>
            <pc:sldMk cId="3911049428" sldId="271"/>
            <ac:spMk id="2" creationId="{5A305956-3996-DF02-0BCC-54D115287938}"/>
          </ac:spMkLst>
        </pc:spChg>
        <pc:spChg chg="mod">
          <ac:chgData name="Max Daguste" userId="98e586d915405a33" providerId="LiveId" clId="{D28EBE34-08E3-4D74-AB03-D25BA975DD4F}" dt="2023-07-22T20:40:24.695" v="5089" actId="5793"/>
          <ac:spMkLst>
            <pc:docMk/>
            <pc:sldMk cId="3911049428" sldId="271"/>
            <ac:spMk id="3" creationId="{2F6BDC84-A8C9-FF6E-7579-2BAB00F1F74A}"/>
          </ac:spMkLst>
        </pc:spChg>
      </pc:sldChg>
      <pc:sldChg chg="modSp new mod">
        <pc:chgData name="Max Daguste" userId="98e586d915405a33" providerId="LiveId" clId="{D28EBE34-08E3-4D74-AB03-D25BA975DD4F}" dt="2023-07-22T20:47:52.114" v="5120" actId="20577"/>
        <pc:sldMkLst>
          <pc:docMk/>
          <pc:sldMk cId="604383055" sldId="272"/>
        </pc:sldMkLst>
        <pc:spChg chg="mod">
          <ac:chgData name="Max Daguste" userId="98e586d915405a33" providerId="LiveId" clId="{D28EBE34-08E3-4D74-AB03-D25BA975DD4F}" dt="2023-07-22T20:43:39.424" v="5102" actId="122"/>
          <ac:spMkLst>
            <pc:docMk/>
            <pc:sldMk cId="604383055" sldId="272"/>
            <ac:spMk id="2" creationId="{957EB3E4-E1E7-2FD0-A7EF-70CD42114781}"/>
          </ac:spMkLst>
        </pc:spChg>
        <pc:spChg chg="mod">
          <ac:chgData name="Max Daguste" userId="98e586d915405a33" providerId="LiveId" clId="{D28EBE34-08E3-4D74-AB03-D25BA975DD4F}" dt="2023-07-22T20:47:52.114" v="5120" actId="20577"/>
          <ac:spMkLst>
            <pc:docMk/>
            <pc:sldMk cId="604383055" sldId="272"/>
            <ac:spMk id="3" creationId="{08CFAE2A-1E6A-20D5-DD0D-830D8C0FCDCD}"/>
          </ac:spMkLst>
        </pc:spChg>
      </pc:sldChg>
      <pc:sldChg chg="modSp new mod">
        <pc:chgData name="Max Daguste" userId="98e586d915405a33" providerId="LiveId" clId="{D28EBE34-08E3-4D74-AB03-D25BA975DD4F}" dt="2023-07-22T21:32:53.435" v="6105" actId="20577"/>
        <pc:sldMkLst>
          <pc:docMk/>
          <pc:sldMk cId="1764338784" sldId="273"/>
        </pc:sldMkLst>
        <pc:spChg chg="mod">
          <ac:chgData name="Max Daguste" userId="98e586d915405a33" providerId="LiveId" clId="{D28EBE34-08E3-4D74-AB03-D25BA975DD4F}" dt="2023-07-22T21:25:13.578" v="5133" actId="122"/>
          <ac:spMkLst>
            <pc:docMk/>
            <pc:sldMk cId="1764338784" sldId="273"/>
            <ac:spMk id="2" creationId="{D8EA6C75-031B-3097-913F-AD302A38826E}"/>
          </ac:spMkLst>
        </pc:spChg>
        <pc:spChg chg="mod">
          <ac:chgData name="Max Daguste" userId="98e586d915405a33" providerId="LiveId" clId="{D28EBE34-08E3-4D74-AB03-D25BA975DD4F}" dt="2023-07-22T21:32:53.435" v="6105" actId="20577"/>
          <ac:spMkLst>
            <pc:docMk/>
            <pc:sldMk cId="1764338784" sldId="273"/>
            <ac:spMk id="3" creationId="{D0A1995B-09F7-C2F4-49CE-9689EFF078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mesha@box.cat" TargetMode="External"/><Relationship Id="rId2" Type="http://schemas.openxmlformats.org/officeDocument/2006/relationships/hyperlink" Target="mailto:percy@box.cat" TargetMode="External"/><Relationship Id="rId1" Type="http://schemas.openxmlformats.org/officeDocument/2006/relationships/slideLayout" Target="../slideLayouts/slideLayout2.xml"/><Relationship Id="rId5" Type="http://schemas.openxmlformats.org/officeDocument/2006/relationships/hyperlink" Target="mailto:cat@soc.cat" TargetMode="External"/><Relationship Id="rId4" Type="http://schemas.openxmlformats.org/officeDocument/2006/relationships/hyperlink" Target="mailto:minka@box.ca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exabeam.com/incident-response/incident-response-plan/" TargetMode="External"/><Relationship Id="rId7" Type="http://schemas.openxmlformats.org/officeDocument/2006/relationships/hyperlink" Target="https://www.ibm.com/topics/phishing" TargetMode="External"/><Relationship Id="rId2" Type="http://schemas.openxmlformats.org/officeDocument/2006/relationships/hyperlink" Target="https://www.securitymetrics.com/blog/6-phases-incident-response-plan" TargetMode="External"/><Relationship Id="rId1" Type="http://schemas.openxmlformats.org/officeDocument/2006/relationships/slideLayout" Target="../slideLayouts/slideLayout2.xml"/><Relationship Id="rId6" Type="http://schemas.openxmlformats.org/officeDocument/2006/relationships/hyperlink" Target="https://www.proofpoint.com/us/threat-reference/ransomware" TargetMode="External"/><Relationship Id="rId5" Type="http://schemas.openxmlformats.org/officeDocument/2006/relationships/hyperlink" Target="https://www.exabeam.com/explainers/mitre-attck/what-is-mitre-attck-an-explainer/" TargetMode="External"/><Relationship Id="rId4" Type="http://schemas.openxmlformats.org/officeDocument/2006/relationships/hyperlink" Target="https://www.trellix.com/en-ca/security-awareness/cybersecurity/what-is-mitre-attack-framework.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minka@box.cat" TargetMode="External"/><Relationship Id="rId2" Type="http://schemas.openxmlformats.org/officeDocument/2006/relationships/hyperlink" Target="mailto:misha@box.cat" TargetMode="External"/><Relationship Id="rId1" Type="http://schemas.openxmlformats.org/officeDocument/2006/relationships/slideLayout" Target="../slideLayouts/slideLayout2.xml"/><Relationship Id="rId4" Type="http://schemas.openxmlformats.org/officeDocument/2006/relationships/hyperlink" Target="mailto:cat@soc.c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Cat in a Box scenario</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721519"/>
          </a:xfrm>
        </p:spPr>
        <p:txBody>
          <a:bodyPr>
            <a:normAutofit fontScale="92500" lnSpcReduction="10000"/>
          </a:bodyPr>
          <a:lstStyle/>
          <a:p>
            <a:r>
              <a:rPr lang="en-CA" dirty="0">
                <a:solidFill>
                  <a:srgbClr val="7CEBFF"/>
                </a:solidFill>
              </a:rPr>
              <a:t>Playbook to optimize Cyber security incident response For box Manufacturing</a:t>
            </a:r>
          </a:p>
          <a:p>
            <a:r>
              <a:rPr lang="en-CA" dirty="0">
                <a:solidFill>
                  <a:srgbClr val="7CEBFF"/>
                </a:solidFill>
              </a:rPr>
              <a:t>- Max security </a:t>
            </a:r>
            <a:r>
              <a:rPr lang="en-CA" dirty="0" err="1">
                <a:solidFill>
                  <a:srgbClr val="7CEBFF"/>
                </a:solidFill>
              </a:rPr>
              <a:t>inc</a:t>
            </a:r>
            <a:r>
              <a:rPr lang="en-CA" dirty="0">
                <a:solidFill>
                  <a:srgbClr val="7CEBFF"/>
                </a:solidFill>
              </a:rPr>
              <a:t>-</a:t>
            </a:r>
          </a:p>
          <a:p>
            <a:endParaRPr lang="en-CA"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Ransomware incident response (pt1)</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sz="1600" b="1" u="sng" dirty="0"/>
              <a:t>Preparation</a:t>
            </a:r>
            <a:r>
              <a:rPr lang="en-US" sz="1600" dirty="0"/>
              <a:t> </a:t>
            </a:r>
            <a:endParaRPr lang="en-CA" sz="1600" dirty="0"/>
          </a:p>
          <a:p>
            <a:pPr>
              <a:buFontTx/>
              <a:buChar char="-"/>
            </a:pPr>
            <a:r>
              <a:rPr lang="en-CA" sz="1600" dirty="0"/>
              <a:t>Conduct regular backup of the most valuable assets</a:t>
            </a:r>
          </a:p>
          <a:p>
            <a:pPr>
              <a:buFontTx/>
              <a:buChar char="-"/>
            </a:pPr>
            <a:r>
              <a:rPr lang="en-CA" sz="1600" dirty="0"/>
              <a:t>Implement strong security measures such as firewalls and intrusion detection systems.</a:t>
            </a:r>
          </a:p>
          <a:p>
            <a:pPr>
              <a:buFontTx/>
              <a:buChar char="-"/>
            </a:pPr>
            <a:endParaRPr lang="en-CA" sz="1600" dirty="0"/>
          </a:p>
          <a:p>
            <a:pPr>
              <a:buFontTx/>
              <a:buChar char="-"/>
            </a:pPr>
            <a:endParaRPr lang="en-CA" sz="1600" dirty="0"/>
          </a:p>
          <a:p>
            <a:pPr marL="0" indent="0">
              <a:buNone/>
            </a:pPr>
            <a:r>
              <a:rPr lang="en-CA" sz="1600" b="1" u="sng" dirty="0"/>
              <a:t>Detection</a:t>
            </a:r>
            <a:endParaRPr lang="en-CA" sz="1600" dirty="0"/>
          </a:p>
          <a:p>
            <a:pPr>
              <a:buFontTx/>
              <a:buChar char="-"/>
            </a:pPr>
            <a:r>
              <a:rPr lang="en-CA" sz="1600" dirty="0"/>
              <a:t>Keep as much evidence as possible (notes, screenshots, IP, </a:t>
            </a:r>
            <a:r>
              <a:rPr lang="en-CA" sz="1600" dirty="0" err="1"/>
              <a:t>etc</a:t>
            </a:r>
            <a:r>
              <a:rPr lang="en-CA" sz="1600" dirty="0"/>
              <a:t>). It may be useful for law enforcement</a:t>
            </a:r>
          </a:p>
          <a:p>
            <a:pPr>
              <a:buFontTx/>
              <a:buChar char="-"/>
            </a:pPr>
            <a:r>
              <a:rPr lang="en-CA" sz="1600" dirty="0"/>
              <a:t>Ongoing incident will be detected by the attacker making demands based on information he/she has. The internal IT team has to contact MSSP consultant (Cat) who is responsible of security oversight and request MSSP expertise</a:t>
            </a:r>
          </a:p>
          <a:p>
            <a:pPr marL="0" indent="0">
              <a:buNone/>
            </a:pPr>
            <a:endParaRPr lang="en-CA" dirty="0"/>
          </a:p>
        </p:txBody>
      </p:sp>
    </p:spTree>
    <p:extLst>
      <p:ext uri="{BB962C8B-B14F-4D97-AF65-F5344CB8AC3E}">
        <p14:creationId xmlns:p14="http://schemas.microsoft.com/office/powerpoint/2010/main" val="21479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Ransomware incident response (pt2)</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sz="1400" b="1" u="sng" dirty="0"/>
              <a:t>Containment/ Eradication</a:t>
            </a:r>
            <a:r>
              <a:rPr lang="en-US" sz="1400" dirty="0"/>
              <a:t> </a:t>
            </a:r>
            <a:endParaRPr lang="en-CA" sz="1400" dirty="0"/>
          </a:p>
          <a:p>
            <a:pPr>
              <a:buFontTx/>
              <a:buChar char="-"/>
            </a:pPr>
            <a:r>
              <a:rPr lang="en-CA" sz="1400" dirty="0"/>
              <a:t>Take immediate action to isolate the affected system(s). And prevent a spread of the malware (Implement Network segmentation if possible)</a:t>
            </a:r>
          </a:p>
          <a:p>
            <a:pPr>
              <a:buFontTx/>
              <a:buChar char="-"/>
            </a:pPr>
            <a:r>
              <a:rPr lang="en-CA" sz="1400" dirty="0"/>
              <a:t>If any reason to believe that the safety of anyone is jeopardize, contact the authorities during the process </a:t>
            </a:r>
          </a:p>
          <a:p>
            <a:pPr marL="0" indent="0">
              <a:buNone/>
            </a:pPr>
            <a:endParaRPr lang="en-CA" sz="1400" dirty="0"/>
          </a:p>
          <a:p>
            <a:pPr marL="0" indent="0">
              <a:buNone/>
            </a:pPr>
            <a:r>
              <a:rPr lang="en-CA" sz="1400" b="1" u="sng" dirty="0"/>
              <a:t>Recovery and things to learn</a:t>
            </a:r>
          </a:p>
          <a:p>
            <a:pPr>
              <a:buFontTx/>
              <a:buChar char="-"/>
            </a:pPr>
            <a:r>
              <a:rPr lang="en-CA" sz="1400" dirty="0"/>
              <a:t>Analyse if a restoration of the system is possible and look for any backdoors first. A few of Anti-Malware programs can be installed to prevent the implementation or presence of such malwares.</a:t>
            </a:r>
          </a:p>
          <a:p>
            <a:pPr>
              <a:buFontTx/>
              <a:buChar char="-"/>
            </a:pPr>
            <a:r>
              <a:rPr lang="en-CA" sz="1400" dirty="0"/>
              <a:t>Inform management and stakeholders of the situation. Indicate how it happened and what has been done to prevent the same incident in the future</a:t>
            </a:r>
          </a:p>
          <a:p>
            <a:pPr>
              <a:buFontTx/>
              <a:buChar char="-"/>
            </a:pPr>
            <a:r>
              <a:rPr lang="en-CA" sz="1400" dirty="0"/>
              <a:t>Document the incident and use the situation has future training material </a:t>
            </a:r>
          </a:p>
          <a:p>
            <a:pPr marL="0" marR="0" indent="0">
              <a:lnSpc>
                <a:spcPct val="107000"/>
              </a:lnSpc>
              <a:spcBef>
                <a:spcPts val="0"/>
              </a:spcBef>
              <a:spcAft>
                <a:spcPts val="0"/>
              </a:spcAft>
              <a:buNone/>
            </a:pPr>
            <a:endParaRPr lang="en-CA" sz="1400" dirty="0"/>
          </a:p>
          <a:p>
            <a:pPr marL="0" marR="0" indent="0">
              <a:lnSpc>
                <a:spcPct val="107000"/>
              </a:lnSpc>
              <a:spcBef>
                <a:spcPts val="0"/>
              </a:spcBef>
              <a:spcAft>
                <a:spcPts val="0"/>
              </a:spcAft>
              <a:buNone/>
            </a:pPr>
            <a:r>
              <a:rPr lang="en-US" sz="1200" b="1" u="sng"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Industry Standards (MITRE ATT&amp;CK Framework):</a:t>
            </a:r>
            <a:endParaRPr lang="en-US" sz="1100" b="1" u="sng"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We adopt the MITRE ATT&amp;CK Framework into our Ransomware Incident Response to optimize our response to Ransomware threats. By analyzing the attacker tactics, we enhance our detection and mitigation abilities making the response as swift as possible.</a:t>
            </a:r>
            <a:endParaRPr lang="en-CA" dirty="0"/>
          </a:p>
          <a:p>
            <a:pPr>
              <a:buFontTx/>
              <a:buChar char="-"/>
            </a:pPr>
            <a:endParaRPr lang="en-US" dirty="0"/>
          </a:p>
        </p:txBody>
      </p:sp>
    </p:spTree>
    <p:extLst>
      <p:ext uri="{BB962C8B-B14F-4D97-AF65-F5344CB8AC3E}">
        <p14:creationId xmlns:p14="http://schemas.microsoft.com/office/powerpoint/2010/main" val="32611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EA6C75-031B-3097-913F-AD302A38826E}"/>
              </a:ext>
            </a:extLst>
          </p:cNvPr>
          <p:cNvSpPr>
            <a:spLocks noGrp="1"/>
          </p:cNvSpPr>
          <p:nvPr>
            <p:ph type="title"/>
          </p:nvPr>
        </p:nvSpPr>
        <p:spPr/>
        <p:txBody>
          <a:bodyPr/>
          <a:lstStyle/>
          <a:p>
            <a:pPr algn="ctr"/>
            <a:r>
              <a:rPr lang="en-CA" dirty="0"/>
              <a:t>Conclusion </a:t>
            </a:r>
            <a:endParaRPr lang="en-US" dirty="0"/>
          </a:p>
        </p:txBody>
      </p:sp>
      <p:sp>
        <p:nvSpPr>
          <p:cNvPr id="3" name="Espace réservé du contenu 2">
            <a:extLst>
              <a:ext uri="{FF2B5EF4-FFF2-40B4-BE49-F238E27FC236}">
                <a16:creationId xmlns:a16="http://schemas.microsoft.com/office/drawing/2014/main" id="{D0A1995B-09F7-C2F4-49CE-9689EFF078EB}"/>
              </a:ext>
            </a:extLst>
          </p:cNvPr>
          <p:cNvSpPr>
            <a:spLocks noGrp="1"/>
          </p:cNvSpPr>
          <p:nvPr>
            <p:ph idx="1"/>
          </p:nvPr>
        </p:nvSpPr>
        <p:spPr/>
        <p:txBody>
          <a:bodyPr/>
          <a:lstStyle/>
          <a:p>
            <a:pPr marL="0" indent="0">
              <a:buNone/>
            </a:pPr>
            <a:r>
              <a:rPr lang="en-CA" dirty="0"/>
              <a:t>Cybersecurity incidents, such as ransomware and phishing attack pose a significant threat to </a:t>
            </a:r>
            <a:r>
              <a:rPr lang="en-CA" dirty="0" err="1"/>
              <a:t>indivuduals</a:t>
            </a:r>
            <a:r>
              <a:rPr lang="en-CA" dirty="0"/>
              <a:t> and organisations. Having a well-prepared incident response plan is paramount for effectively mitigating the impact of these attacks. Additionally, implementing frameworks like MITRE ATT&amp;CK and having, a clear flowchart as well as identifying the items that may impact the workflow is crucial and will enhance the organization defensive capabilities. </a:t>
            </a:r>
          </a:p>
          <a:p>
            <a:pPr marL="0" indent="0">
              <a:buNone/>
            </a:pPr>
            <a:r>
              <a:rPr lang="en-CA" dirty="0"/>
              <a:t>We appreciate your trust, and we look forward to work alongside you.</a:t>
            </a:r>
          </a:p>
          <a:p>
            <a:pPr marL="0" indent="0">
              <a:buNone/>
            </a:pPr>
            <a:endParaRPr lang="en-CA" dirty="0"/>
          </a:p>
          <a:p>
            <a:pPr marL="0" indent="0">
              <a:buNone/>
            </a:pPr>
            <a:r>
              <a:rPr lang="en-CA" dirty="0"/>
              <a:t>Your Security is Our Priority   </a:t>
            </a:r>
            <a:endParaRPr lang="en-US" dirty="0"/>
          </a:p>
        </p:txBody>
      </p:sp>
    </p:spTree>
    <p:extLst>
      <p:ext uri="{BB962C8B-B14F-4D97-AF65-F5344CB8AC3E}">
        <p14:creationId xmlns:p14="http://schemas.microsoft.com/office/powerpoint/2010/main" val="17643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05956-3996-DF02-0BCC-54D115287938}"/>
              </a:ext>
            </a:extLst>
          </p:cNvPr>
          <p:cNvSpPr>
            <a:spLocks noGrp="1"/>
          </p:cNvSpPr>
          <p:nvPr>
            <p:ph type="title"/>
          </p:nvPr>
        </p:nvSpPr>
        <p:spPr/>
        <p:txBody>
          <a:bodyPr/>
          <a:lstStyle/>
          <a:p>
            <a:pPr algn="ctr"/>
            <a:r>
              <a:rPr lang="en-CA" dirty="0"/>
              <a:t>Contact information</a:t>
            </a:r>
            <a:endParaRPr lang="en-US" dirty="0"/>
          </a:p>
        </p:txBody>
      </p:sp>
      <p:sp>
        <p:nvSpPr>
          <p:cNvPr id="3" name="Espace réservé du contenu 2">
            <a:extLst>
              <a:ext uri="{FF2B5EF4-FFF2-40B4-BE49-F238E27FC236}">
                <a16:creationId xmlns:a16="http://schemas.microsoft.com/office/drawing/2014/main" id="{2F6BDC84-A8C9-FF6E-7579-2BAB00F1F74A}"/>
              </a:ext>
            </a:extLst>
          </p:cNvPr>
          <p:cNvSpPr>
            <a:spLocks noGrp="1"/>
          </p:cNvSpPr>
          <p:nvPr>
            <p:ph idx="1"/>
          </p:nvPr>
        </p:nvSpPr>
        <p:spPr/>
        <p:txBody>
          <a:bodyPr>
            <a:normAutofit fontScale="92500" lnSpcReduction="10000"/>
          </a:bodyPr>
          <a:lstStyle/>
          <a:p>
            <a:pPr marL="457200" marR="0" lvl="1" indent="0">
              <a:lnSpc>
                <a:spcPct val="107000"/>
              </a:lnSpc>
              <a:spcBef>
                <a:spcPts val="0"/>
              </a:spcBef>
              <a:spcAft>
                <a:spcPts val="0"/>
              </a:spcAft>
              <a:buSzPts val="1000"/>
              <a:buNone/>
              <a:tabLst>
                <a:tab pos="914400" algn="l"/>
              </a:tabLst>
            </a:pPr>
            <a:endPar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Percy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Contact for escalated, urgent, or unresolved issues after 48 hours.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percy@box.cat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66-9999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Misha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Works from 9 AM to 5 PM AST on weekdays.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mesha@box.cat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66-9999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Minka F. (Alternate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Covers after-hours and weekend support for Box Manufacturing.</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minka@box.cat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(After-hours &amp; Weekend): 902 99-9999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External MSSP &amp; SOC Security Oversight (3rd party):</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Cat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Contact for MSSP &amp; SOC Security Oversight matters.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5"/>
              </a:rPr>
              <a:t>cat@soc.cat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88-1234</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Cell (After-hours &amp; Weekend): 902 77-4321</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104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EB3E4-E1E7-2FD0-A7EF-70CD42114781}"/>
              </a:ext>
            </a:extLst>
          </p:cNvPr>
          <p:cNvSpPr>
            <a:spLocks noGrp="1"/>
          </p:cNvSpPr>
          <p:nvPr>
            <p:ph type="title"/>
          </p:nvPr>
        </p:nvSpPr>
        <p:spPr/>
        <p:txBody>
          <a:bodyPr/>
          <a:lstStyle/>
          <a:p>
            <a:pPr algn="ctr"/>
            <a:r>
              <a:rPr lang="en-CA" dirty="0"/>
              <a:t>References </a:t>
            </a:r>
            <a:endParaRPr lang="en-US" dirty="0"/>
          </a:p>
        </p:txBody>
      </p:sp>
      <p:sp>
        <p:nvSpPr>
          <p:cNvPr id="3" name="Espace réservé du contenu 2">
            <a:extLst>
              <a:ext uri="{FF2B5EF4-FFF2-40B4-BE49-F238E27FC236}">
                <a16:creationId xmlns:a16="http://schemas.microsoft.com/office/drawing/2014/main" id="{08CFAE2A-1E6A-20D5-DD0D-830D8C0FCDCD}"/>
              </a:ext>
            </a:extLst>
          </p:cNvPr>
          <p:cNvSpPr>
            <a:spLocks noGrp="1"/>
          </p:cNvSpPr>
          <p:nvPr>
            <p:ph idx="1"/>
          </p:nvPr>
        </p:nvSpPr>
        <p:spPr/>
        <p:txBody>
          <a:bodyPr/>
          <a:lstStyle/>
          <a:p>
            <a:pPr marL="0" indent="0">
              <a:buNone/>
            </a:pPr>
            <a:r>
              <a:rPr lang="en-US" dirty="0">
                <a:hlinkClick r:id="rId2"/>
              </a:rPr>
              <a:t>https://www.securitymetrics.com/blog/6-phases-incident-response-plan</a:t>
            </a:r>
            <a:r>
              <a:rPr lang="en-US" dirty="0"/>
              <a:t> </a:t>
            </a:r>
          </a:p>
          <a:p>
            <a:pPr marL="0" indent="0">
              <a:buNone/>
            </a:pPr>
            <a:r>
              <a:rPr lang="en-US" dirty="0">
                <a:hlinkClick r:id="rId3"/>
              </a:rPr>
              <a:t>https://www.exabeam.com/incident-response/incident-response-plan/</a:t>
            </a:r>
            <a:r>
              <a:rPr lang="en-US" dirty="0"/>
              <a:t> </a:t>
            </a:r>
          </a:p>
          <a:p>
            <a:pPr marL="0" indent="0">
              <a:buNone/>
            </a:pPr>
            <a:r>
              <a:rPr lang="en-US" dirty="0">
                <a:hlinkClick r:id="rId4"/>
              </a:rPr>
              <a:t>https://www.trellix.com/en-ca/security-awareness/cybersecurity/what-is-mitre-attack-framework.html</a:t>
            </a:r>
            <a:r>
              <a:rPr lang="en-US" dirty="0"/>
              <a:t> </a:t>
            </a:r>
          </a:p>
          <a:p>
            <a:pPr marL="0" indent="0">
              <a:buNone/>
            </a:pPr>
            <a:r>
              <a:rPr lang="en-US" dirty="0">
                <a:hlinkClick r:id="rId5"/>
              </a:rPr>
              <a:t>https://www.exabeam.com/explainers/mitre-attck/what-is-mitre-attck-an-explainer/</a:t>
            </a:r>
            <a:r>
              <a:rPr lang="en-US" dirty="0"/>
              <a:t> </a:t>
            </a:r>
          </a:p>
          <a:p>
            <a:pPr marL="0" indent="0">
              <a:buNone/>
            </a:pPr>
            <a:r>
              <a:rPr lang="en-US" dirty="0">
                <a:hlinkClick r:id="rId6"/>
              </a:rPr>
              <a:t>https://www.proofpoint.com/us/threat-reference/ransomware</a:t>
            </a:r>
            <a:r>
              <a:rPr lang="en-US" dirty="0"/>
              <a:t> </a:t>
            </a:r>
          </a:p>
          <a:p>
            <a:pPr marL="0" indent="0">
              <a:buNone/>
            </a:pPr>
            <a:r>
              <a:rPr lang="en-US" dirty="0">
                <a:hlinkClick r:id="rId7"/>
              </a:rPr>
              <a:t>https://www.ibm.com/topics/phishing</a:t>
            </a:r>
            <a:r>
              <a:rPr lang="en-US" dirty="0"/>
              <a:t> </a:t>
            </a:r>
          </a:p>
        </p:txBody>
      </p:sp>
    </p:spTree>
    <p:extLst>
      <p:ext uri="{BB962C8B-B14F-4D97-AF65-F5344CB8AC3E}">
        <p14:creationId xmlns:p14="http://schemas.microsoft.com/office/powerpoint/2010/main" val="60438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Max Security Inc</a:t>
            </a:r>
          </a:p>
          <a:p>
            <a:endParaRPr lang="en-US" dirty="0">
              <a:solidFill>
                <a:schemeClr val="bg2"/>
              </a:solidFill>
            </a:endParaRPr>
          </a:p>
          <a:p>
            <a:r>
              <a:rPr lang="en-US" dirty="0">
                <a:solidFill>
                  <a:schemeClr val="bg2"/>
                </a:solidFill>
              </a:rPr>
              <a:t>Daguste_05@live.fr</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04E494-1C50-C7C3-A0E4-FB17D8463CEF}"/>
              </a:ext>
            </a:extLst>
          </p:cNvPr>
          <p:cNvSpPr>
            <a:spLocks noGrp="1"/>
          </p:cNvSpPr>
          <p:nvPr>
            <p:ph type="title"/>
          </p:nvPr>
        </p:nvSpPr>
        <p:spPr/>
        <p:txBody>
          <a:bodyPr/>
          <a:lstStyle/>
          <a:p>
            <a:pPr algn="ctr"/>
            <a:r>
              <a:rPr lang="en-CA" dirty="0"/>
              <a:t>Introduction</a:t>
            </a:r>
            <a:endParaRPr lang="en-US" dirty="0"/>
          </a:p>
        </p:txBody>
      </p:sp>
      <p:sp>
        <p:nvSpPr>
          <p:cNvPr id="3" name="Espace réservé du contenu 2">
            <a:extLst>
              <a:ext uri="{FF2B5EF4-FFF2-40B4-BE49-F238E27FC236}">
                <a16:creationId xmlns:a16="http://schemas.microsoft.com/office/drawing/2014/main" id="{EBBF883F-52D0-DD5A-EACA-81BAA8E50D5F}"/>
              </a:ext>
            </a:extLst>
          </p:cNvPr>
          <p:cNvSpPr>
            <a:spLocks noGrp="1"/>
          </p:cNvSpPr>
          <p:nvPr>
            <p:ph idx="1"/>
          </p:nvPr>
        </p:nvSpPr>
        <p:spPr/>
        <p:txBody>
          <a:bodyPr/>
          <a:lstStyle/>
          <a:p>
            <a:pPr marL="0" indent="0">
              <a:buNone/>
            </a:pPr>
            <a:r>
              <a:rPr lang="en-CA" dirty="0"/>
              <a:t>The purpose of this presentation is to unveil our collaborative efforts to optimize incident response plan equipping Box Manufacturing with the appropriate tools and strategies to detect, respond and mitigate cybersecurity threats. The following presentation will assume a basic understanding of threats such a Ransomware and Phishing and will not go in length about explaining what they are. However, references will be present at the end of this presentation.</a:t>
            </a:r>
            <a:endParaRPr lang="en-US" dirty="0"/>
          </a:p>
        </p:txBody>
      </p:sp>
    </p:spTree>
    <p:extLst>
      <p:ext uri="{BB962C8B-B14F-4D97-AF65-F5344CB8AC3E}">
        <p14:creationId xmlns:p14="http://schemas.microsoft.com/office/powerpoint/2010/main" val="169538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32E8EF98-257D-8733-1BB7-C1E4E44659A5}"/>
              </a:ext>
            </a:extLst>
          </p:cNvPr>
          <p:cNvSpPr>
            <a:spLocks noGrp="1"/>
          </p:cNvSpPr>
          <p:nvPr>
            <p:ph type="title"/>
          </p:nvPr>
        </p:nvSpPr>
        <p:spPr>
          <a:xfrm>
            <a:off x="581192" y="702156"/>
            <a:ext cx="11029616" cy="1013800"/>
          </a:xfrm>
        </p:spPr>
        <p:txBody>
          <a:bodyPr/>
          <a:lstStyle/>
          <a:p>
            <a:pPr algn="ctr"/>
            <a:r>
              <a:rPr lang="en-CA" dirty="0" err="1"/>
              <a:t>Nist</a:t>
            </a:r>
            <a:r>
              <a:rPr lang="en-CA" dirty="0"/>
              <a:t> Incident Response Plan for Box Manufacturing</a:t>
            </a:r>
            <a:endParaRPr lang="en-US" dirty="0"/>
          </a:p>
        </p:txBody>
      </p:sp>
      <p:pic>
        <p:nvPicPr>
          <p:cNvPr id="1026" name="Picture 2" descr="Une image contenant texte, logo, capture d’écran, mémoire flash&#10;&#10;Description générée automatiquement">
            <a:extLst>
              <a:ext uri="{FF2B5EF4-FFF2-40B4-BE49-F238E27FC236}">
                <a16:creationId xmlns:a16="http://schemas.microsoft.com/office/drawing/2014/main" id="{79914208-C217-FEA8-FABB-CCB6F9577C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66015" y="2180496"/>
            <a:ext cx="7059968" cy="367830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010FB80-711F-47BB-FF35-6A6590CF3F85}"/>
              </a:ext>
            </a:extLst>
          </p:cNvPr>
          <p:cNvSpPr txBox="1"/>
          <p:nvPr/>
        </p:nvSpPr>
        <p:spPr>
          <a:xfrm>
            <a:off x="2716696" y="5858799"/>
            <a:ext cx="6096000" cy="646331"/>
          </a:xfrm>
          <a:prstGeom prst="rect">
            <a:avLst/>
          </a:prstGeom>
          <a:noFill/>
        </p:spPr>
        <p:txBody>
          <a:bodyPr wrap="square">
            <a:spAutoFit/>
          </a:bodyPr>
          <a:lstStyle/>
          <a:p>
            <a:r>
              <a:rPr lang="en-US" dirty="0"/>
              <a:t>https://www.securitymetrics.com/blog/6-phases-incident-response-plan</a:t>
            </a: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3BC8DA-5495-1521-7583-7997CC03BE7F}"/>
              </a:ext>
            </a:extLst>
          </p:cNvPr>
          <p:cNvSpPr>
            <a:spLocks noGrp="1"/>
          </p:cNvSpPr>
          <p:nvPr>
            <p:ph type="title"/>
          </p:nvPr>
        </p:nvSpPr>
        <p:spPr/>
        <p:txBody>
          <a:bodyPr/>
          <a:lstStyle/>
          <a:p>
            <a:pPr algn="ctr"/>
            <a:r>
              <a:rPr lang="en-CA" dirty="0"/>
              <a:t>Box Company Incident response Flowchart</a:t>
            </a:r>
            <a:endParaRPr lang="en-US" dirty="0"/>
          </a:p>
        </p:txBody>
      </p:sp>
      <p:pic>
        <p:nvPicPr>
          <p:cNvPr id="5" name="Espace réservé du contenu 4" descr="Une image contenant diagramme, capture d’écran, ligne, Plan&#10;&#10;Description générée automatiquement">
            <a:extLst>
              <a:ext uri="{FF2B5EF4-FFF2-40B4-BE49-F238E27FC236}">
                <a16:creationId xmlns:a16="http://schemas.microsoft.com/office/drawing/2014/main" id="{940AB271-1B24-4E2F-7043-4CFA96F6CDE6}"/>
              </a:ext>
            </a:extLst>
          </p:cNvPr>
          <p:cNvPicPr>
            <a:picLocks noGrp="1" noChangeAspect="1"/>
          </p:cNvPicPr>
          <p:nvPr>
            <p:ph idx="1"/>
          </p:nvPr>
        </p:nvPicPr>
        <p:blipFill>
          <a:blip r:embed="rId2"/>
          <a:stretch>
            <a:fillRect/>
          </a:stretch>
        </p:blipFill>
        <p:spPr>
          <a:xfrm>
            <a:off x="4129912" y="2181225"/>
            <a:ext cx="3932175" cy="3678238"/>
          </a:xfrm>
        </p:spPr>
      </p:pic>
    </p:spTree>
    <p:extLst>
      <p:ext uri="{BB962C8B-B14F-4D97-AF65-F5344CB8AC3E}">
        <p14:creationId xmlns:p14="http://schemas.microsoft.com/office/powerpoint/2010/main" val="404088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89DFD-8E91-DB27-26A1-9C635BEB1572}"/>
              </a:ext>
            </a:extLst>
          </p:cNvPr>
          <p:cNvSpPr>
            <a:spLocks noGrp="1"/>
          </p:cNvSpPr>
          <p:nvPr>
            <p:ph type="title"/>
          </p:nvPr>
        </p:nvSpPr>
        <p:spPr/>
        <p:txBody>
          <a:bodyPr/>
          <a:lstStyle/>
          <a:p>
            <a:pPr algn="ctr"/>
            <a:r>
              <a:rPr lang="en-CA" dirty="0"/>
              <a:t>Incident response procedure</a:t>
            </a:r>
            <a:endParaRPr lang="en-US" dirty="0"/>
          </a:p>
        </p:txBody>
      </p:sp>
      <p:sp>
        <p:nvSpPr>
          <p:cNvPr id="3" name="Espace réservé du contenu 2">
            <a:extLst>
              <a:ext uri="{FF2B5EF4-FFF2-40B4-BE49-F238E27FC236}">
                <a16:creationId xmlns:a16="http://schemas.microsoft.com/office/drawing/2014/main" id="{ABD01B27-4F57-894C-05FF-390672BB36B4}"/>
              </a:ext>
            </a:extLst>
          </p:cNvPr>
          <p:cNvSpPr>
            <a:spLocks noGrp="1"/>
          </p:cNvSpPr>
          <p:nvPr>
            <p:ph idx="1"/>
          </p:nvPr>
        </p:nvSpPr>
        <p:spPr/>
        <p:txBody>
          <a:bodyPr/>
          <a:lstStyle/>
          <a:p>
            <a:r>
              <a:rPr lang="en-CA" dirty="0"/>
              <a:t>Preparation: This step includes contingency, data gathering processes and identifying the key players to reach out to if a threat is suspected or confirmed.</a:t>
            </a:r>
          </a:p>
          <a:p>
            <a:r>
              <a:rPr lang="en-CA" dirty="0"/>
              <a:t>Detection:  Determining the nature of the incident, it’s severity and the attack vector. Escalate the to a more experience or senior SOC if need be. (or in our case a third party)</a:t>
            </a:r>
          </a:p>
          <a:p>
            <a:r>
              <a:rPr lang="en-CA" dirty="0"/>
              <a:t>Containment/Eradication:  Measures that will be put in place to contain and/or eliminate the threat. We will have  few examples in this presentation.</a:t>
            </a:r>
          </a:p>
          <a:p>
            <a:r>
              <a:rPr lang="en-CA" dirty="0"/>
              <a:t>Recovery: Bring the system to its previous condition before the threat</a:t>
            </a:r>
          </a:p>
          <a:p>
            <a:r>
              <a:rPr lang="en-CA" dirty="0"/>
              <a:t>Things to learn: It is important to learn from each threat or attacks so that it does not happen again. </a:t>
            </a:r>
          </a:p>
          <a:p>
            <a:endParaRPr lang="en-CA" dirty="0"/>
          </a:p>
          <a:p>
            <a:endParaRPr lang="en-US" dirty="0"/>
          </a:p>
        </p:txBody>
      </p:sp>
    </p:spTree>
    <p:extLst>
      <p:ext uri="{BB962C8B-B14F-4D97-AF65-F5344CB8AC3E}">
        <p14:creationId xmlns:p14="http://schemas.microsoft.com/office/powerpoint/2010/main" val="230233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A53E2-B0A9-C11A-01B5-ADD037BE69DE}"/>
              </a:ext>
            </a:extLst>
          </p:cNvPr>
          <p:cNvSpPr>
            <a:spLocks noGrp="1"/>
          </p:cNvSpPr>
          <p:nvPr>
            <p:ph type="title"/>
          </p:nvPr>
        </p:nvSpPr>
        <p:spPr>
          <a:xfrm>
            <a:off x="581192" y="702156"/>
            <a:ext cx="11029616" cy="795340"/>
          </a:xfrm>
        </p:spPr>
        <p:txBody>
          <a:bodyPr/>
          <a:lstStyle/>
          <a:p>
            <a:pPr algn="ctr"/>
            <a:r>
              <a:rPr lang="en-CA" dirty="0" err="1"/>
              <a:t>Nist</a:t>
            </a:r>
            <a:r>
              <a:rPr lang="en-CA" dirty="0"/>
              <a:t> Incident Response Plan for Box Manufacturing</a:t>
            </a:r>
            <a:endParaRPr lang="en-US" dirty="0"/>
          </a:p>
        </p:txBody>
      </p:sp>
      <p:sp>
        <p:nvSpPr>
          <p:cNvPr id="3" name="Espace réservé du contenu 2">
            <a:extLst>
              <a:ext uri="{FF2B5EF4-FFF2-40B4-BE49-F238E27FC236}">
                <a16:creationId xmlns:a16="http://schemas.microsoft.com/office/drawing/2014/main" id="{EEA5BE17-6FF3-D915-8832-6690F59A23D6}"/>
              </a:ext>
            </a:extLst>
          </p:cNvPr>
          <p:cNvSpPr>
            <a:spLocks noGrp="1"/>
          </p:cNvSpPr>
          <p:nvPr>
            <p:ph idx="1"/>
          </p:nvPr>
        </p:nvSpPr>
        <p:spPr>
          <a:xfrm>
            <a:off x="581192" y="1696278"/>
            <a:ext cx="11029615" cy="4903306"/>
          </a:xfrm>
        </p:spPr>
        <p:txBody>
          <a:bodyPr>
            <a:normAutofit/>
          </a:bodyPr>
          <a:lstStyle/>
          <a:p>
            <a:r>
              <a:rPr lang="en-CA" dirty="0"/>
              <a:t>Purpose of the incident response : The goal is to minimize the damage of an attack, protect the asset and ensure an optimal response for cybersecurity incidents</a:t>
            </a:r>
          </a:p>
          <a:p>
            <a:pPr marL="0" indent="0">
              <a:buNone/>
            </a:pPr>
            <a:endParaRPr lang="en-CA" dirty="0"/>
          </a:p>
          <a:p>
            <a:r>
              <a:rPr lang="en-CA" dirty="0"/>
              <a:t> Applicability: This plan has been built taking into consideration the request, but also the financial limitation and the staff limitation considering that the client does not have in-house capabilities to handle a breach everything will be sent to a third party.</a:t>
            </a:r>
          </a:p>
          <a:p>
            <a:r>
              <a:rPr lang="en-CA" dirty="0"/>
              <a:t>Roles and responsibilities</a:t>
            </a:r>
          </a:p>
          <a:p>
            <a:pPr>
              <a:buFontTx/>
              <a:buChar char="-"/>
            </a:pPr>
            <a:r>
              <a:rPr lang="en-CA" dirty="0"/>
              <a:t>Percy (percy@box.cat): Contact for escalation, urgent matters or unresolved issues after 48 hours</a:t>
            </a:r>
          </a:p>
          <a:p>
            <a:pPr>
              <a:buFontTx/>
              <a:buChar char="-"/>
            </a:pPr>
            <a:r>
              <a:rPr lang="en-CA" dirty="0"/>
              <a:t>-Misha (</a:t>
            </a:r>
            <a:r>
              <a:rPr lang="en-CA" dirty="0">
                <a:hlinkClick r:id="rId2"/>
              </a:rPr>
              <a:t>misha@box.cat</a:t>
            </a:r>
            <a:r>
              <a:rPr lang="en-CA" dirty="0"/>
              <a:t>): Primary contact and Works 9-17 AST Monday to Friday</a:t>
            </a:r>
          </a:p>
          <a:p>
            <a:pPr>
              <a:buFontTx/>
              <a:buChar char="-"/>
            </a:pPr>
            <a:r>
              <a:rPr lang="en-CA" dirty="0"/>
              <a:t>-Minka (</a:t>
            </a:r>
            <a:r>
              <a:rPr lang="en-CA" dirty="0">
                <a:hlinkClick r:id="rId3"/>
              </a:rPr>
              <a:t>minka@box.cat</a:t>
            </a:r>
            <a:r>
              <a:rPr lang="en-CA" dirty="0"/>
              <a:t>): Alternate contact and covers after hours and weekend support </a:t>
            </a:r>
          </a:p>
          <a:p>
            <a:pPr marL="0" indent="0">
              <a:buNone/>
            </a:pPr>
            <a:r>
              <a:rPr lang="en-CA" dirty="0"/>
              <a:t>- Cat (</a:t>
            </a:r>
            <a:r>
              <a:rPr lang="en-CA" dirty="0">
                <a:hlinkClick r:id="rId4"/>
              </a:rPr>
              <a:t>cat@soc.cat</a:t>
            </a:r>
            <a:r>
              <a:rPr lang="en-CA" dirty="0"/>
              <a:t>)3</a:t>
            </a:r>
            <a:r>
              <a:rPr lang="en-CA" baseline="30000" dirty="0"/>
              <a:t>rd</a:t>
            </a:r>
            <a:r>
              <a:rPr lang="en-CA" dirty="0"/>
              <a:t> party: Works for MSSP and is responsible for security oversight</a:t>
            </a:r>
          </a:p>
        </p:txBody>
      </p:sp>
    </p:spTree>
    <p:extLst>
      <p:ext uri="{BB962C8B-B14F-4D97-AF65-F5344CB8AC3E}">
        <p14:creationId xmlns:p14="http://schemas.microsoft.com/office/powerpoint/2010/main" val="19696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F6766-0311-04FC-F4E3-CFCB2CE00B0F}"/>
              </a:ext>
            </a:extLst>
          </p:cNvPr>
          <p:cNvSpPr>
            <a:spLocks noGrp="1"/>
          </p:cNvSpPr>
          <p:nvPr>
            <p:ph type="title"/>
          </p:nvPr>
        </p:nvSpPr>
        <p:spPr/>
        <p:txBody>
          <a:bodyPr/>
          <a:lstStyle/>
          <a:p>
            <a:pPr algn="ctr"/>
            <a:r>
              <a:rPr lang="en-CA" dirty="0"/>
              <a:t>Trigger Items that may affect the workflow</a:t>
            </a:r>
            <a:endParaRPr lang="en-US" dirty="0"/>
          </a:p>
        </p:txBody>
      </p:sp>
      <p:sp>
        <p:nvSpPr>
          <p:cNvPr id="3" name="Espace réservé du contenu 2">
            <a:extLst>
              <a:ext uri="{FF2B5EF4-FFF2-40B4-BE49-F238E27FC236}">
                <a16:creationId xmlns:a16="http://schemas.microsoft.com/office/drawing/2014/main" id="{C8BC7804-647C-11F5-AD01-5CA860EE86AF}"/>
              </a:ext>
            </a:extLst>
          </p:cNvPr>
          <p:cNvSpPr>
            <a:spLocks noGrp="1"/>
          </p:cNvSpPr>
          <p:nvPr>
            <p:ph idx="1"/>
          </p:nvPr>
        </p:nvSpPr>
        <p:spPr/>
        <p:txBody>
          <a:bodyPr>
            <a:normAutofit fontScale="92500" lnSpcReduction="10000"/>
          </a:bodyPr>
          <a:lstStyle/>
          <a:p>
            <a:pPr marL="342900" indent="-342900">
              <a:buAutoNum type="arabicParenR"/>
            </a:pPr>
            <a:r>
              <a:rPr lang="en-CA" dirty="0"/>
              <a:t>Time and Date:  Rigorous auditing and monitoring greatly help promptly to contain and eliminate a threat</a:t>
            </a:r>
          </a:p>
          <a:p>
            <a:pPr marL="342900" indent="-342900">
              <a:buAutoNum type="arabicParenR"/>
            </a:pPr>
            <a:r>
              <a:rPr lang="en-CA" dirty="0"/>
              <a:t>Severity and Impact:  The higher the severity the more attention it requires (ex: an issues affecting one staff member vs 500 employees)</a:t>
            </a:r>
          </a:p>
          <a:p>
            <a:pPr marL="342900" indent="-342900">
              <a:buAutoNum type="arabicParenR"/>
            </a:pPr>
            <a:r>
              <a:rPr lang="en-CA" dirty="0"/>
              <a:t>The target: If the threat affect a critical asset it needs to be contained as soon as possible and the matter has to be resolved in a timely matter</a:t>
            </a:r>
          </a:p>
          <a:p>
            <a:pPr marL="342900" indent="-342900">
              <a:buAutoNum type="arabicParenR"/>
            </a:pPr>
            <a:r>
              <a:rPr lang="en-CA" dirty="0"/>
              <a:t>Attack Type and Tactics: It is important to identify the type of attack to allocate the proper strategy and the proper threat level associate to the threat</a:t>
            </a:r>
          </a:p>
          <a:p>
            <a:pPr marL="342900" indent="-342900">
              <a:buAutoNum type="arabicParenR"/>
            </a:pPr>
            <a:endParaRPr lang="en-US" dirty="0"/>
          </a:p>
          <a:p>
            <a:pPr marL="0" indent="0">
              <a:buNone/>
            </a:pPr>
            <a:r>
              <a:rPr lang="en-US" dirty="0"/>
              <a:t>More items exists and have not been enumerated in that presentation. Only the relevant ones related to the company likely threats have been identified. The following slides will mention two treats (and incident responses) that are likely to happen to the box company and to cause damage if they occur. Those threats are phishing and ransomware. This presentation will not go into exhaustive explanation of the threats nature and will assume basic knowledge on them from the reader.</a:t>
            </a:r>
            <a:endParaRPr lang="en-CA" dirty="0"/>
          </a:p>
        </p:txBody>
      </p:sp>
    </p:spTree>
    <p:extLst>
      <p:ext uri="{BB962C8B-B14F-4D97-AF65-F5344CB8AC3E}">
        <p14:creationId xmlns:p14="http://schemas.microsoft.com/office/powerpoint/2010/main" val="354178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Phishing incident response (pt1)</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b="1" u="sng" dirty="0"/>
              <a:t>Preparation</a:t>
            </a:r>
            <a:r>
              <a:rPr lang="en-US" dirty="0"/>
              <a:t> </a:t>
            </a:r>
            <a:endParaRPr lang="en-CA" dirty="0"/>
          </a:p>
          <a:p>
            <a:pPr>
              <a:buFontTx/>
              <a:buChar char="-"/>
            </a:pPr>
            <a:r>
              <a:rPr lang="en-CA" dirty="0"/>
              <a:t>Education and training/ Simulate phishing campaign and feedback to employees/Email filtering/etc.</a:t>
            </a:r>
          </a:p>
          <a:p>
            <a:pPr>
              <a:buFontTx/>
              <a:buChar char="-"/>
            </a:pPr>
            <a:endParaRPr lang="en-CA" dirty="0"/>
          </a:p>
          <a:p>
            <a:pPr marL="0" indent="0">
              <a:buNone/>
            </a:pPr>
            <a:r>
              <a:rPr lang="en-CA" b="1" u="sng" dirty="0"/>
              <a:t>Detection</a:t>
            </a:r>
          </a:p>
          <a:p>
            <a:pPr>
              <a:buFontTx/>
              <a:buChar char="-"/>
            </a:pPr>
            <a:r>
              <a:rPr lang="en-CA" dirty="0"/>
              <a:t>Ongoing incident will be detected through employees revealing that they have disclosed sensitive information to an unauthorized person, through an unfamiliar email sources or unsolicited attachments.  </a:t>
            </a:r>
          </a:p>
          <a:p>
            <a:pPr>
              <a:buFontTx/>
              <a:buChar char="-"/>
            </a:pPr>
            <a:r>
              <a:rPr lang="en-CA" dirty="0"/>
              <a:t>Depending on the status of the impacted party the level of threat fluctuate (ex: Someone responsible for the finances vs a janitor’s account do not have the same level of threat for the company). </a:t>
            </a:r>
          </a:p>
          <a:p>
            <a:pPr>
              <a:buFontTx/>
              <a:buChar char="-"/>
            </a:pPr>
            <a:r>
              <a:rPr lang="en-CA" dirty="0"/>
              <a:t>As a policy, if the threat targets staff members from finance department or any members from management, consider the threat as high, escalate it to Cat the MSSP and SOC Security Oversight and attend to it immediately. If the target is anyone other than the above-mentioned departments treat it a as medium. In the latter situation the escalation would be at the staff’s discretion.</a:t>
            </a:r>
          </a:p>
          <a:p>
            <a:pPr marL="0" indent="0">
              <a:buNone/>
            </a:pPr>
            <a:endParaRPr lang="en-CA" dirty="0"/>
          </a:p>
          <a:p>
            <a:pPr>
              <a:buFontTx/>
              <a:buChar char="-"/>
            </a:pPr>
            <a:endParaRPr lang="en-CA" dirty="0"/>
          </a:p>
          <a:p>
            <a:pPr>
              <a:buFontTx/>
              <a:buChar char="-"/>
            </a:pPr>
            <a:endParaRPr lang="en-CA" dirty="0"/>
          </a:p>
          <a:p>
            <a:pPr>
              <a:buFontTx/>
              <a:buChar char="-"/>
            </a:pPr>
            <a:endParaRPr lang="en-US" dirty="0"/>
          </a:p>
        </p:txBody>
      </p:sp>
    </p:spTree>
    <p:extLst>
      <p:ext uri="{BB962C8B-B14F-4D97-AF65-F5344CB8AC3E}">
        <p14:creationId xmlns:p14="http://schemas.microsoft.com/office/powerpoint/2010/main" val="180505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Phishing incident response (pt2)</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endParaRPr lang="en-CA" sz="1400" b="1" u="sng" dirty="0"/>
          </a:p>
          <a:p>
            <a:pPr marL="0" indent="0">
              <a:buNone/>
            </a:pPr>
            <a:endParaRPr lang="en-CA" sz="1400" b="1" u="sng" dirty="0"/>
          </a:p>
          <a:p>
            <a:pPr marL="0" indent="0">
              <a:buNone/>
            </a:pPr>
            <a:endParaRPr lang="en-CA" sz="1400" b="1" u="sng" dirty="0"/>
          </a:p>
          <a:p>
            <a:pPr marL="0" indent="0">
              <a:buNone/>
            </a:pPr>
            <a:r>
              <a:rPr lang="en-CA" sz="1400" b="1" u="sng" dirty="0"/>
              <a:t>Containment/Eradication</a:t>
            </a:r>
            <a:endParaRPr lang="en-CA" sz="1400" dirty="0"/>
          </a:p>
          <a:p>
            <a:pPr>
              <a:buFontTx/>
              <a:buChar char="-"/>
            </a:pPr>
            <a:r>
              <a:rPr lang="en-CA" sz="1400" dirty="0"/>
              <a:t>Contain the threat by changing access to the person or people affected. If it is an email, mark it as spam and block the sender</a:t>
            </a:r>
          </a:p>
          <a:p>
            <a:pPr>
              <a:buFontTx/>
              <a:buChar char="-"/>
            </a:pPr>
            <a:r>
              <a:rPr lang="en-CA" sz="1400" dirty="0"/>
              <a:t>Alert all the employees about a potential threat  </a:t>
            </a:r>
          </a:p>
          <a:p>
            <a:pPr>
              <a:buFontTx/>
              <a:buChar char="-"/>
            </a:pPr>
            <a:endParaRPr lang="en-CA" sz="1400" dirty="0"/>
          </a:p>
          <a:p>
            <a:pPr marL="0" indent="0">
              <a:buNone/>
            </a:pPr>
            <a:r>
              <a:rPr lang="en-CA" sz="1400" b="1" u="sng" dirty="0"/>
              <a:t>Recovery and things to learn</a:t>
            </a:r>
          </a:p>
          <a:p>
            <a:pPr>
              <a:buFontTx/>
              <a:buChar char="-"/>
            </a:pPr>
            <a:r>
              <a:rPr lang="en-CA" sz="1400" dirty="0"/>
              <a:t>Before considering the system has “restored”, make sure to scan the network to verify that the threat is gone.</a:t>
            </a:r>
          </a:p>
          <a:p>
            <a:pPr>
              <a:buFontTx/>
              <a:buChar char="-"/>
            </a:pPr>
            <a:r>
              <a:rPr lang="en-CA" sz="1400" dirty="0"/>
              <a:t>Have a shame free environment where people would be comfortable coming forward to tell you that they were victim of a phishing attack.  Also, find out how the attack happened and create a training that includes the vector that was used by the attacker.</a:t>
            </a:r>
          </a:p>
          <a:p>
            <a:pPr>
              <a:buFontTx/>
              <a:buChar char="-"/>
            </a:pPr>
            <a:r>
              <a:rPr lang="en-CA" sz="1400" dirty="0"/>
              <a:t>Make sure that your spam filter is working and if it is,  try to adapt it to the current threat.</a:t>
            </a:r>
          </a:p>
          <a:p>
            <a:pPr>
              <a:buFontTx/>
              <a:buChar char="-"/>
            </a:pPr>
            <a:endParaRPr lang="en-CA" sz="1400" dirty="0"/>
          </a:p>
          <a:p>
            <a:pPr marL="0" marR="0" indent="0">
              <a:lnSpc>
                <a:spcPct val="107000"/>
              </a:lnSpc>
              <a:spcBef>
                <a:spcPts val="0"/>
              </a:spcBef>
              <a:spcAft>
                <a:spcPts val="0"/>
              </a:spcAft>
              <a:buNone/>
            </a:pPr>
            <a:r>
              <a:rPr lang="en-US" sz="1200" b="1" u="sng"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Industry Standards (MITRE ATT&amp;CK Framework):</a:t>
            </a:r>
            <a:endParaRPr lang="en-US" sz="1100" b="1" u="sng"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We integrate the MITRE ATT&amp;CK Framework into our Phishing Incident Response. By understanding the adversary techniques involved in phishing attacks, we improve our ability to detect, respond, and mitigate phishing threats promptly.</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400" dirty="0"/>
          </a:p>
          <a:p>
            <a:pPr>
              <a:buFontTx/>
              <a:buChar char="-"/>
            </a:pPr>
            <a:endParaRPr lang="en-CA" dirty="0"/>
          </a:p>
          <a:p>
            <a:pPr marL="0" indent="0">
              <a:buNone/>
            </a:pPr>
            <a:endParaRPr lang="en-CA" dirty="0"/>
          </a:p>
          <a:p>
            <a:pPr>
              <a:buFontTx/>
              <a:buChar char="-"/>
            </a:pPr>
            <a:endParaRPr lang="en-CA" dirty="0"/>
          </a:p>
          <a:p>
            <a:pPr>
              <a:buFontTx/>
              <a:buChar char="-"/>
            </a:pPr>
            <a:endParaRPr lang="en-CA" dirty="0"/>
          </a:p>
          <a:p>
            <a:pPr>
              <a:buFontTx/>
              <a:buChar char="-"/>
            </a:pPr>
            <a:endParaRPr lang="en-US" dirty="0"/>
          </a:p>
        </p:txBody>
      </p:sp>
    </p:spTree>
    <p:extLst>
      <p:ext uri="{BB962C8B-B14F-4D97-AF65-F5344CB8AC3E}">
        <p14:creationId xmlns:p14="http://schemas.microsoft.com/office/powerpoint/2010/main" val="291021753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2638</TotalTime>
  <Words>1549</Words>
  <Application>Microsoft Office PowerPoint</Application>
  <PresentationFormat>Grand écran</PresentationFormat>
  <Paragraphs>122</Paragraphs>
  <Slides>15</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Gill Sans MT</vt:lpstr>
      <vt:lpstr>Segoe UI</vt:lpstr>
      <vt:lpstr>Symbol</vt:lpstr>
      <vt:lpstr>Wingdings 2</vt:lpstr>
      <vt:lpstr>Custom</vt:lpstr>
      <vt:lpstr>Cat in a Box scenario</vt:lpstr>
      <vt:lpstr>Introduction</vt:lpstr>
      <vt:lpstr>Nist Incident Response Plan for Box Manufacturing</vt:lpstr>
      <vt:lpstr>Box Company Incident response Flowchart</vt:lpstr>
      <vt:lpstr>Incident response procedure</vt:lpstr>
      <vt:lpstr>Nist Incident Response Plan for Box Manufacturing</vt:lpstr>
      <vt:lpstr>Trigger Items that may affect the workflow</vt:lpstr>
      <vt:lpstr>Phishing incident response (pt1)</vt:lpstr>
      <vt:lpstr>Phishing incident response (pt2)</vt:lpstr>
      <vt:lpstr>Ransomware incident response (pt1)</vt:lpstr>
      <vt:lpstr>Ransomware incident response (pt2)</vt:lpstr>
      <vt:lpstr>Conclusion </vt:lpstr>
      <vt:lpstr>Contact information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in a Box scenario</dc:title>
  <dc:creator>Max Daguste</dc:creator>
  <cp:lastModifiedBy>Max Daguste</cp:lastModifiedBy>
  <cp:revision>1</cp:revision>
  <dcterms:created xsi:type="dcterms:W3CDTF">2023-07-21T01:34:52Z</dcterms:created>
  <dcterms:modified xsi:type="dcterms:W3CDTF">2023-07-22T21:33:45Z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