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9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44" r:id="rId5"/>
    <p:sldMasterId id="2147483745" r:id="rId6"/>
    <p:sldMasterId id="214748374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Inter"/>
      <p:regular r:id="rId30"/>
      <p:bold r:id="rId31"/>
      <p:italic r:id="rId32"/>
      <p:boldItalic r:id="rId33"/>
    </p:embeddedFont>
    <p:embeddedFont>
      <p:font typeface="Urbanist Medium"/>
      <p:regular r:id="rId34"/>
      <p:bold r:id="rId35"/>
      <p:italic r:id="rId36"/>
      <p:boldItalic r:id="rId37"/>
    </p:embeddedFont>
    <p:embeddedFont>
      <p:font typeface="Urbanist SemiBold"/>
      <p:regular r:id="rId38"/>
      <p:bold r:id="rId39"/>
      <p:italic r:id="rId40"/>
      <p:boldItalic r:id="rId41"/>
    </p:embeddedFont>
    <p:embeddedFont>
      <p:font typeface="Urbanist"/>
      <p:regular r:id="rId42"/>
      <p:bold r:id="rId43"/>
      <p:italic r:id="rId44"/>
      <p:bold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18F9F0-CD91-419C-9F85-904914E17567}">
  <a:tblStyle styleId="{6D18F9F0-CD91-419C-9F85-904914E1756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UrbanistSemiBold-italic.fntdata"/><Relationship Id="rId42" Type="http://schemas.openxmlformats.org/officeDocument/2006/relationships/font" Target="fonts/Urbanist-regular.fntdata"/><Relationship Id="rId41" Type="http://schemas.openxmlformats.org/officeDocument/2006/relationships/font" Target="fonts/UrbanistSemiBold-boldItalic.fntdata"/><Relationship Id="rId44" Type="http://schemas.openxmlformats.org/officeDocument/2006/relationships/font" Target="fonts/Urbanist-italic.fntdata"/><Relationship Id="rId43" Type="http://schemas.openxmlformats.org/officeDocument/2006/relationships/font" Target="fonts/Urbanist-bold.fntdata"/><Relationship Id="rId46" Type="http://schemas.openxmlformats.org/officeDocument/2006/relationships/font" Target="fonts/RobotoMono-regular.fntdata"/><Relationship Id="rId45" Type="http://schemas.openxmlformats.org/officeDocument/2006/relationships/font" Target="fonts/Urbanis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Inter-bold.fntdata"/><Relationship Id="rId30" Type="http://schemas.openxmlformats.org/officeDocument/2006/relationships/font" Target="fonts/Inter-regular.fntdata"/><Relationship Id="rId33" Type="http://schemas.openxmlformats.org/officeDocument/2006/relationships/font" Target="fonts/Inter-boldItalic.fntdata"/><Relationship Id="rId32" Type="http://schemas.openxmlformats.org/officeDocument/2006/relationships/font" Target="fonts/Inter-italic.fntdata"/><Relationship Id="rId35" Type="http://schemas.openxmlformats.org/officeDocument/2006/relationships/font" Target="fonts/UrbanistMedium-bold.fntdata"/><Relationship Id="rId34" Type="http://schemas.openxmlformats.org/officeDocument/2006/relationships/font" Target="fonts/UrbanistMedium-regular.fntdata"/><Relationship Id="rId37" Type="http://schemas.openxmlformats.org/officeDocument/2006/relationships/font" Target="fonts/UrbanistMedium-boldItalic.fntdata"/><Relationship Id="rId36" Type="http://schemas.openxmlformats.org/officeDocument/2006/relationships/font" Target="fonts/UrbanistMedium-italic.fntdata"/><Relationship Id="rId39" Type="http://schemas.openxmlformats.org/officeDocument/2006/relationships/font" Target="fonts/UrbanistSemiBold-bold.fntdata"/><Relationship Id="rId38" Type="http://schemas.openxmlformats.org/officeDocument/2006/relationships/font" Target="fonts/UrbanistSemiBold-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6b4728b419_0_5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36b4728b419_0_5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372c7756df0_0_2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372c7756df0_0_2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Derek - Model and Explain purpose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72c7756df0_0_2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372c7756df0_0_2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372c7756df0_0_3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372c7756df0_0_3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372c7756df0_0_3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372c7756df0_0_3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372c7756df0_0_3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372c7756df0_0_3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372c7756df0_0_3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372c7756df0_0_3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72c7756df0_0_3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72c7756df0_0_3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372c7756df0_0_3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72c7756df0_0_3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372c7756df0_0_3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372c7756df0_0_3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372c7756df0_0_3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372c7756df0_0_3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72c7756d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72c7756d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Script:</a:t>
            </a:r>
            <a:r>
              <a:rPr lang="en">
                <a:solidFill>
                  <a:schemeClr val="dk1"/>
                </a:solidFill>
              </a:rPr>
              <a:t> "To give you a brief overview of our project, we aimed to develop a machine learning model to predict the risk of lung cancer. We were motivated by the fact that lung cancer is a leading cause of death worldwide and that early detection is crucial for improving patient outcomes. A key challenge we faced was the significant class imbalance in our dataset, which made it difficult to accurately predict a positive lung cancer diagnosis."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Visual Cue:</a:t>
            </a:r>
            <a:r>
              <a:rPr lang="en">
                <a:solidFill>
                  <a:schemeClr val="dk1"/>
                </a:solidFill>
              </a:rPr>
              <a:t> As you discuss the class imbalance, you can point to the bar chart on the slide, which visually represents this challenge.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3730ab43c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3730ab43c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36b4728b419_0_6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36b4728b419_0_6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372c7756df0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372c7756df0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we used is from Kaggle and contains valuable insights on 220,632 individuals from 25 of the world's most populated countries. It includes original features that were used for our model training, such as age, gender, smoking habits, and years of smoking. We also engineered new features like a 'total_cigarettes_smoked' score, a 'smoking_age_interaction' term, and an 'environmental_risk_score' to better capture important risk factors. There were also features that we dropped because they were either irrelevant or had too many missing values."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72c7756df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72c7756df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Script:</a:t>
            </a:r>
            <a:r>
              <a:rPr lang="en">
                <a:solidFill>
                  <a:schemeClr val="dk1"/>
                </a:solidFill>
              </a:rPr>
              <a:t> "Before training our models, we took several key preprocessing steps. First, we performed initial cleaning by dropping irrelevant columns and those with a high number of missing values. We then created three new engineered features: 'total_cigarettes_smoked,' which is the total number of cigarettes an individual has smoked throughout their life; 'smoking_age_interaction,' which is an interaction term between age and years of smoking; and an 'environmental_risk_score' which is a composite score based on air pollution, occupational hazards, and indoor pollution. We also used LabelEncoder for categorical features like gender and our target variable, and applied StandardScaler to normalize our numerical features. Finally, to handle the class imbalance issue, we used resampling techniques such as SMOTE, SMOTENN, ADASYN, and RandomOverSampler.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372c7756df0_0_3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372c7756df0_0_3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slide shows the distribution of our key numerical features: Age, Years of Smoking, and Cigarettes per Day. As you can see from the histograms, most individuals in the dataset are in the lower range for smoking-related features. This visualization highlights the difficulty of the prediction task due to the high number of non-smokers and individuals with low smoking years."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372c7756df0_0_3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72c7756df0_0_3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372c7756df0_0_3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72c7756df0_0_3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372c7756df0_0_3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372c7756df0_0_3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372c7756df0_0_3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372c7756df0_0_3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T 1">
  <p:cSld name="BLANK_4">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mt="50000"/>
          </a:blip>
          <a:srcRect b="8145" l="3133" r="7834" t="16785"/>
          <a:stretch/>
        </p:blipFill>
        <p:spPr>
          <a:xfrm flipH="1" rot="10800000">
            <a:off x="0" y="-3474"/>
            <a:ext cx="9161550" cy="5154499"/>
          </a:xfrm>
          <a:prstGeom prst="rect">
            <a:avLst/>
          </a:prstGeom>
          <a:noFill/>
          <a:ln>
            <a:noFill/>
          </a:ln>
        </p:spPr>
      </p:pic>
      <p:sp>
        <p:nvSpPr>
          <p:cNvPr id="56" name="Google Shape;56;p14"/>
          <p:cNvSpPr/>
          <p:nvPr/>
        </p:nvSpPr>
        <p:spPr>
          <a:xfrm flipH="1" rot="10800000">
            <a:off x="0" y="4676700"/>
            <a:ext cx="9149700" cy="466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 name="Google Shape;57;p14"/>
          <p:cNvSpPr txBox="1"/>
          <p:nvPr>
            <p:ph idx="1" type="subTitle"/>
          </p:nvPr>
        </p:nvSpPr>
        <p:spPr>
          <a:xfrm>
            <a:off x="228600" y="1738950"/>
            <a:ext cx="4402800" cy="2520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600"/>
              <a:buFont typeface="Urbanist"/>
              <a:buNone/>
              <a:defRPr>
                <a:solidFill>
                  <a:schemeClr val="dk2"/>
                </a:solidFill>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58" name="Google Shape;58;p14"/>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59" name="Google Shape;59;p14"/>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60" name="Google Shape;60;p14"/>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61" name="Google Shape;61;p14"/>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2" name="Google Shape;62;p14"/>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3" name="Google Shape;63;p14"/>
          <p:cNvSpPr txBox="1"/>
          <p:nvPr>
            <p:ph type="title"/>
          </p:nvPr>
        </p:nvSpPr>
        <p:spPr>
          <a:xfrm>
            <a:off x="228600" y="228600"/>
            <a:ext cx="6658800" cy="1419000"/>
          </a:xfrm>
          <a:prstGeom prst="rect">
            <a:avLst/>
          </a:prstGeom>
        </p:spPr>
        <p:txBody>
          <a:bodyPr anchorCtr="0" anchor="t" bIns="0" lIns="0" spcFirstLastPara="1" rIns="0" wrap="square" tIns="0">
            <a:noAutofit/>
          </a:bodyPr>
          <a:lstStyle>
            <a:lvl1pPr lvl="0">
              <a:lnSpc>
                <a:spcPct val="85000"/>
              </a:lnSpc>
              <a:spcBef>
                <a:spcPts val="0"/>
              </a:spcBef>
              <a:spcAft>
                <a:spcPts val="0"/>
              </a:spcAft>
              <a:buNone/>
              <a:defRPr sz="4800">
                <a:solidFill>
                  <a:schemeClr val="dk2"/>
                </a:solidFill>
              </a:defRPr>
            </a:lvl1pPr>
            <a:lvl2pPr lvl="1">
              <a:lnSpc>
                <a:spcPct val="85000"/>
              </a:lnSpc>
              <a:spcBef>
                <a:spcPts val="0"/>
              </a:spcBef>
              <a:spcAft>
                <a:spcPts val="0"/>
              </a:spcAft>
              <a:buNone/>
              <a:defRPr sz="4800">
                <a:solidFill>
                  <a:schemeClr val="dk2"/>
                </a:solidFill>
              </a:defRPr>
            </a:lvl2pPr>
            <a:lvl3pPr lvl="2">
              <a:lnSpc>
                <a:spcPct val="85000"/>
              </a:lnSpc>
              <a:spcBef>
                <a:spcPts val="0"/>
              </a:spcBef>
              <a:spcAft>
                <a:spcPts val="0"/>
              </a:spcAft>
              <a:buNone/>
              <a:defRPr sz="4800">
                <a:solidFill>
                  <a:schemeClr val="dk2"/>
                </a:solidFill>
              </a:defRPr>
            </a:lvl3pPr>
            <a:lvl4pPr lvl="3">
              <a:lnSpc>
                <a:spcPct val="85000"/>
              </a:lnSpc>
              <a:spcBef>
                <a:spcPts val="0"/>
              </a:spcBef>
              <a:spcAft>
                <a:spcPts val="0"/>
              </a:spcAft>
              <a:buNone/>
              <a:defRPr sz="4800">
                <a:solidFill>
                  <a:schemeClr val="dk2"/>
                </a:solidFill>
              </a:defRPr>
            </a:lvl4pPr>
            <a:lvl5pPr lvl="4">
              <a:lnSpc>
                <a:spcPct val="85000"/>
              </a:lnSpc>
              <a:spcBef>
                <a:spcPts val="0"/>
              </a:spcBef>
              <a:spcAft>
                <a:spcPts val="0"/>
              </a:spcAft>
              <a:buNone/>
              <a:defRPr sz="4800">
                <a:solidFill>
                  <a:schemeClr val="dk2"/>
                </a:solidFill>
              </a:defRPr>
            </a:lvl5pPr>
            <a:lvl6pPr lvl="5">
              <a:lnSpc>
                <a:spcPct val="85000"/>
              </a:lnSpc>
              <a:spcBef>
                <a:spcPts val="0"/>
              </a:spcBef>
              <a:spcAft>
                <a:spcPts val="0"/>
              </a:spcAft>
              <a:buNone/>
              <a:defRPr sz="4800">
                <a:solidFill>
                  <a:schemeClr val="dk2"/>
                </a:solidFill>
              </a:defRPr>
            </a:lvl6pPr>
            <a:lvl7pPr lvl="6">
              <a:lnSpc>
                <a:spcPct val="85000"/>
              </a:lnSpc>
              <a:spcBef>
                <a:spcPts val="0"/>
              </a:spcBef>
              <a:spcAft>
                <a:spcPts val="0"/>
              </a:spcAft>
              <a:buNone/>
              <a:defRPr sz="4800">
                <a:solidFill>
                  <a:schemeClr val="dk2"/>
                </a:solidFill>
              </a:defRPr>
            </a:lvl7pPr>
            <a:lvl8pPr lvl="7">
              <a:lnSpc>
                <a:spcPct val="85000"/>
              </a:lnSpc>
              <a:spcBef>
                <a:spcPts val="0"/>
              </a:spcBef>
              <a:spcAft>
                <a:spcPts val="0"/>
              </a:spcAft>
              <a:buNone/>
              <a:defRPr sz="4800">
                <a:solidFill>
                  <a:schemeClr val="dk2"/>
                </a:solidFill>
              </a:defRPr>
            </a:lvl8pPr>
            <a:lvl9pPr lvl="8">
              <a:lnSpc>
                <a:spcPct val="85000"/>
              </a:lnSpc>
              <a:spcBef>
                <a:spcPts val="0"/>
              </a:spcBef>
              <a:spcAft>
                <a:spcPts val="0"/>
              </a:spcAft>
              <a:buNone/>
              <a:defRPr sz="4800">
                <a:solidFill>
                  <a:schemeClr val="dk2"/>
                </a:solidFill>
              </a:defRPr>
            </a:lvl9pPr>
          </a:lstStyle>
          <a:p/>
        </p:txBody>
      </p:sp>
      <p:cxnSp>
        <p:nvCxnSpPr>
          <p:cNvPr id="64" name="Google Shape;64;p14"/>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65" name="Google Shape;65;p14"/>
          <p:cNvSpPr txBox="1"/>
          <p:nvPr>
            <p:ph idx="5" type="subTitle"/>
          </p:nvPr>
        </p:nvSpPr>
        <p:spPr>
          <a:xfrm>
            <a:off x="297075" y="4175900"/>
            <a:ext cx="1264800" cy="2286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200"/>
              <a:buFont typeface="Urbanist"/>
              <a:buNone/>
              <a:defRPr sz="1200"/>
            </a:lvl1pPr>
            <a:lvl2pPr lvl="1"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66" name="Google Shape;66;p14"/>
          <p:cNvSpPr txBox="1"/>
          <p:nvPr>
            <p:ph idx="6" type="subTitle"/>
          </p:nvPr>
        </p:nvSpPr>
        <p:spPr>
          <a:xfrm>
            <a:off x="1786375" y="4175900"/>
            <a:ext cx="1264800" cy="2286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200"/>
              <a:buFont typeface="Urbanist"/>
              <a:buNone/>
              <a:defRPr sz="1200"/>
            </a:lvl1pPr>
            <a:lvl2pPr lvl="1"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67" name="Google Shape;67;p14"/>
          <p:cNvSpPr txBox="1"/>
          <p:nvPr>
            <p:ph idx="7" type="subTitle"/>
          </p:nvPr>
        </p:nvSpPr>
        <p:spPr>
          <a:xfrm>
            <a:off x="228591" y="3454475"/>
            <a:ext cx="4659600" cy="252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b="1" sz="1200"/>
            </a:lvl1pPr>
            <a:lvl2pPr lvl="1">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9pPr>
          </a:lstStyle>
          <a:p/>
        </p:txBody>
      </p:sp>
      <p:sp>
        <p:nvSpPr>
          <p:cNvPr id="68" name="Google Shape;68;p14"/>
          <p:cNvSpPr txBox="1"/>
          <p:nvPr>
            <p:ph idx="8" type="subTitle"/>
          </p:nvPr>
        </p:nvSpPr>
        <p:spPr>
          <a:xfrm>
            <a:off x="228591" y="3743050"/>
            <a:ext cx="4659600" cy="252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b="1" sz="1200"/>
            </a:lvl1pPr>
            <a:lvl2pPr lvl="1">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9pPr>
          </a:lstStyle>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ALT 1">
  <p:cSld name="BLANK_1_1_2">
    <p:spTree>
      <p:nvGrpSpPr>
        <p:cNvPr id="69" name="Shape 69"/>
        <p:cNvGrpSpPr/>
        <p:nvPr/>
      </p:nvGrpSpPr>
      <p:grpSpPr>
        <a:xfrm>
          <a:off x="0" y="0"/>
          <a:ext cx="0" cy="0"/>
          <a:chOff x="0" y="0"/>
          <a:chExt cx="0" cy="0"/>
        </a:xfrm>
      </p:grpSpPr>
      <p:sp>
        <p:nvSpPr>
          <p:cNvPr id="70" name="Google Shape;70;p15"/>
          <p:cNvSpPr txBox="1"/>
          <p:nvPr>
            <p:ph type="title"/>
          </p:nvPr>
        </p:nvSpPr>
        <p:spPr>
          <a:xfrm>
            <a:off x="228600" y="395043"/>
            <a:ext cx="6480300" cy="587700"/>
          </a:xfrm>
          <a:prstGeom prst="rect">
            <a:avLst/>
          </a:prstGeom>
        </p:spPr>
        <p:txBody>
          <a:bodyPr anchorCtr="0" anchor="t" bIns="91425" lIns="0" spcFirstLastPara="1" rIns="91425" wrap="square" tIns="0">
            <a:spAutoFit/>
          </a:bodyPr>
          <a:lstStyle>
            <a:lvl1pPr lvl="0">
              <a:lnSpc>
                <a:spcPct val="90000"/>
              </a:lnSpc>
              <a:spcBef>
                <a:spcPts val="0"/>
              </a:spcBef>
              <a:spcAft>
                <a:spcPts val="0"/>
              </a:spcAft>
              <a:buNone/>
              <a:defRPr sz="3400"/>
            </a:lvl1pPr>
            <a:lvl2pPr lvl="1">
              <a:lnSpc>
                <a:spcPct val="115000"/>
              </a:lnSpc>
              <a:spcBef>
                <a:spcPts val="0"/>
              </a:spcBef>
              <a:spcAft>
                <a:spcPts val="0"/>
              </a:spcAft>
              <a:buNone/>
              <a:defRPr sz="3400"/>
            </a:lvl2pPr>
            <a:lvl3pPr lvl="2">
              <a:lnSpc>
                <a:spcPct val="115000"/>
              </a:lnSpc>
              <a:spcBef>
                <a:spcPts val="0"/>
              </a:spcBef>
              <a:spcAft>
                <a:spcPts val="0"/>
              </a:spcAft>
              <a:buNone/>
              <a:defRPr sz="3400"/>
            </a:lvl3pPr>
            <a:lvl4pPr lvl="3">
              <a:lnSpc>
                <a:spcPct val="115000"/>
              </a:lnSpc>
              <a:spcBef>
                <a:spcPts val="0"/>
              </a:spcBef>
              <a:spcAft>
                <a:spcPts val="0"/>
              </a:spcAft>
              <a:buNone/>
              <a:defRPr sz="3400"/>
            </a:lvl4pPr>
            <a:lvl5pPr lvl="4">
              <a:lnSpc>
                <a:spcPct val="115000"/>
              </a:lnSpc>
              <a:spcBef>
                <a:spcPts val="0"/>
              </a:spcBef>
              <a:spcAft>
                <a:spcPts val="0"/>
              </a:spcAft>
              <a:buNone/>
              <a:defRPr sz="3400"/>
            </a:lvl5pPr>
            <a:lvl6pPr lvl="5">
              <a:lnSpc>
                <a:spcPct val="115000"/>
              </a:lnSpc>
              <a:spcBef>
                <a:spcPts val="0"/>
              </a:spcBef>
              <a:spcAft>
                <a:spcPts val="0"/>
              </a:spcAft>
              <a:buNone/>
              <a:defRPr sz="3400"/>
            </a:lvl6pPr>
            <a:lvl7pPr lvl="6">
              <a:lnSpc>
                <a:spcPct val="115000"/>
              </a:lnSpc>
              <a:spcBef>
                <a:spcPts val="0"/>
              </a:spcBef>
              <a:spcAft>
                <a:spcPts val="0"/>
              </a:spcAft>
              <a:buNone/>
              <a:defRPr sz="3400"/>
            </a:lvl7pPr>
            <a:lvl8pPr lvl="7">
              <a:lnSpc>
                <a:spcPct val="115000"/>
              </a:lnSpc>
              <a:spcBef>
                <a:spcPts val="0"/>
              </a:spcBef>
              <a:spcAft>
                <a:spcPts val="0"/>
              </a:spcAft>
              <a:buNone/>
              <a:defRPr sz="3400"/>
            </a:lvl8pPr>
            <a:lvl9pPr lvl="8">
              <a:lnSpc>
                <a:spcPct val="115000"/>
              </a:lnSpc>
              <a:spcBef>
                <a:spcPts val="0"/>
              </a:spcBef>
              <a:spcAft>
                <a:spcPts val="0"/>
              </a:spcAft>
              <a:buNone/>
              <a:defRPr sz="3400"/>
            </a:lvl9pPr>
          </a:lstStyle>
          <a:p/>
        </p:txBody>
      </p:sp>
      <p:sp>
        <p:nvSpPr>
          <p:cNvPr id="71" name="Google Shape;71;p15"/>
          <p:cNvSpPr txBox="1"/>
          <p:nvPr>
            <p:ph idx="1" type="body"/>
          </p:nvPr>
        </p:nvSpPr>
        <p:spPr>
          <a:xfrm>
            <a:off x="228600" y="1743625"/>
            <a:ext cx="4296600" cy="2709000"/>
          </a:xfrm>
          <a:prstGeom prst="rect">
            <a:avLst/>
          </a:prstGeom>
        </p:spPr>
        <p:txBody>
          <a:bodyPr anchorCtr="0" anchor="b" bIns="91425" lIns="0" spcFirstLastPara="1" rIns="91425" wrap="square" tIns="91425">
            <a:no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72" name="Google Shape;72;p15"/>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73" name="Google Shape;73;p15"/>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74" name="Google Shape;74;p15"/>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75" name="Google Shape;75;p15"/>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sp>
        <p:nvSpPr>
          <p:cNvPr id="76" name="Google Shape;76;p15"/>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cxnSp>
        <p:nvCxnSpPr>
          <p:cNvPr id="77" name="Google Shape;77;p15"/>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extLst>
    <p:ext uri="{DCECCB84-F9BA-43D5-87BE-67443E8EF086}">
      <p15:sldGuideLst>
        <p15:guide id="1" orient="horz" pos="2805">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values">
  <p:cSld name="BLANK_1_1_1_1">
    <p:spTree>
      <p:nvGrpSpPr>
        <p:cNvPr id="78" name="Shape 78"/>
        <p:cNvGrpSpPr/>
        <p:nvPr/>
      </p:nvGrpSpPr>
      <p:grpSpPr>
        <a:xfrm>
          <a:off x="0" y="0"/>
          <a:ext cx="0" cy="0"/>
          <a:chOff x="0" y="0"/>
          <a:chExt cx="0" cy="0"/>
        </a:xfrm>
      </p:grpSpPr>
      <p:sp>
        <p:nvSpPr>
          <p:cNvPr id="79" name="Google Shape;79;p16"/>
          <p:cNvSpPr txBox="1"/>
          <p:nvPr>
            <p:ph idx="1"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80" name="Google Shape;80;p16"/>
          <p:cNvSpPr txBox="1"/>
          <p:nvPr>
            <p:ph type="title"/>
          </p:nvPr>
        </p:nvSpPr>
        <p:spPr>
          <a:xfrm>
            <a:off x="228600" y="613525"/>
            <a:ext cx="7223400" cy="4221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2400">
                <a:solidFill>
                  <a:schemeClr val="dk2"/>
                </a:solidFill>
              </a:defRPr>
            </a:lvl1pPr>
            <a:lvl2pPr lvl="1">
              <a:lnSpc>
                <a:spcPct val="85000"/>
              </a:lnSpc>
              <a:spcBef>
                <a:spcPts val="0"/>
              </a:spcBef>
              <a:spcAft>
                <a:spcPts val="0"/>
              </a:spcAft>
              <a:buNone/>
              <a:defRPr sz="2400">
                <a:solidFill>
                  <a:schemeClr val="dk2"/>
                </a:solidFill>
              </a:defRPr>
            </a:lvl2pPr>
            <a:lvl3pPr lvl="2">
              <a:lnSpc>
                <a:spcPct val="85000"/>
              </a:lnSpc>
              <a:spcBef>
                <a:spcPts val="0"/>
              </a:spcBef>
              <a:spcAft>
                <a:spcPts val="0"/>
              </a:spcAft>
              <a:buNone/>
              <a:defRPr sz="2400">
                <a:solidFill>
                  <a:schemeClr val="dk2"/>
                </a:solidFill>
              </a:defRPr>
            </a:lvl3pPr>
            <a:lvl4pPr lvl="3">
              <a:lnSpc>
                <a:spcPct val="85000"/>
              </a:lnSpc>
              <a:spcBef>
                <a:spcPts val="0"/>
              </a:spcBef>
              <a:spcAft>
                <a:spcPts val="0"/>
              </a:spcAft>
              <a:buNone/>
              <a:defRPr sz="2400">
                <a:solidFill>
                  <a:schemeClr val="dk2"/>
                </a:solidFill>
              </a:defRPr>
            </a:lvl4pPr>
            <a:lvl5pPr lvl="4">
              <a:lnSpc>
                <a:spcPct val="85000"/>
              </a:lnSpc>
              <a:spcBef>
                <a:spcPts val="0"/>
              </a:spcBef>
              <a:spcAft>
                <a:spcPts val="0"/>
              </a:spcAft>
              <a:buNone/>
              <a:defRPr sz="2400">
                <a:solidFill>
                  <a:schemeClr val="dk2"/>
                </a:solidFill>
              </a:defRPr>
            </a:lvl5pPr>
            <a:lvl6pPr lvl="5">
              <a:lnSpc>
                <a:spcPct val="85000"/>
              </a:lnSpc>
              <a:spcBef>
                <a:spcPts val="0"/>
              </a:spcBef>
              <a:spcAft>
                <a:spcPts val="0"/>
              </a:spcAft>
              <a:buNone/>
              <a:defRPr sz="2400">
                <a:solidFill>
                  <a:schemeClr val="dk2"/>
                </a:solidFill>
              </a:defRPr>
            </a:lvl6pPr>
            <a:lvl7pPr lvl="6">
              <a:lnSpc>
                <a:spcPct val="85000"/>
              </a:lnSpc>
              <a:spcBef>
                <a:spcPts val="0"/>
              </a:spcBef>
              <a:spcAft>
                <a:spcPts val="0"/>
              </a:spcAft>
              <a:buNone/>
              <a:defRPr sz="2400">
                <a:solidFill>
                  <a:schemeClr val="dk2"/>
                </a:solidFill>
              </a:defRPr>
            </a:lvl7pPr>
            <a:lvl8pPr lvl="7">
              <a:lnSpc>
                <a:spcPct val="85000"/>
              </a:lnSpc>
              <a:spcBef>
                <a:spcPts val="0"/>
              </a:spcBef>
              <a:spcAft>
                <a:spcPts val="0"/>
              </a:spcAft>
              <a:buNone/>
              <a:defRPr sz="2400">
                <a:solidFill>
                  <a:schemeClr val="dk2"/>
                </a:solidFill>
              </a:defRPr>
            </a:lvl8pPr>
            <a:lvl9pPr lvl="8">
              <a:lnSpc>
                <a:spcPct val="85000"/>
              </a:lnSpc>
              <a:spcBef>
                <a:spcPts val="0"/>
              </a:spcBef>
              <a:spcAft>
                <a:spcPts val="0"/>
              </a:spcAft>
              <a:buNone/>
              <a:defRPr sz="2400">
                <a:solidFill>
                  <a:schemeClr val="dk2"/>
                </a:solidFill>
              </a:defRPr>
            </a:lvl9pPr>
          </a:lstStyle>
          <a:p/>
        </p:txBody>
      </p:sp>
      <p:sp>
        <p:nvSpPr>
          <p:cNvPr id="81" name="Google Shape;81;p16"/>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82" name="Google Shape;82;p16"/>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83" name="Google Shape;83;p16"/>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84" name="Google Shape;84;p16"/>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85" name="Google Shape;85;p16"/>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cxnSp>
        <p:nvCxnSpPr>
          <p:cNvPr id="86" name="Google Shape;86;p16"/>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87" name="Google Shape;87;p16"/>
          <p:cNvSpPr txBox="1"/>
          <p:nvPr>
            <p:ph idx="5" type="subTitle"/>
          </p:nvPr>
        </p:nvSpPr>
        <p:spPr>
          <a:xfrm>
            <a:off x="254625" y="1638300"/>
            <a:ext cx="1128900" cy="1188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4800"/>
              <a:buFont typeface="Urbanist"/>
              <a:buNone/>
              <a:defRPr sz="4800">
                <a:solidFill>
                  <a:schemeClr val="accent3"/>
                </a:solidFill>
              </a:defRPr>
            </a:lvl1pPr>
            <a:lvl2pPr lvl="1">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p:txBody>
      </p:sp>
      <p:sp>
        <p:nvSpPr>
          <p:cNvPr id="88" name="Google Shape;88;p16"/>
          <p:cNvSpPr txBox="1"/>
          <p:nvPr>
            <p:ph idx="6" type="subTitle"/>
          </p:nvPr>
        </p:nvSpPr>
        <p:spPr>
          <a:xfrm>
            <a:off x="3275850" y="1638300"/>
            <a:ext cx="1128900" cy="1188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4800"/>
              <a:buFont typeface="Urbanist"/>
              <a:buNone/>
              <a:defRPr sz="4800">
                <a:solidFill>
                  <a:schemeClr val="accent3"/>
                </a:solidFill>
              </a:defRPr>
            </a:lvl1pPr>
            <a:lvl2pPr lvl="1">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p:txBody>
      </p:sp>
      <p:sp>
        <p:nvSpPr>
          <p:cNvPr id="89" name="Google Shape;89;p16"/>
          <p:cNvSpPr txBox="1"/>
          <p:nvPr>
            <p:ph idx="7" type="subTitle"/>
          </p:nvPr>
        </p:nvSpPr>
        <p:spPr>
          <a:xfrm>
            <a:off x="6215463" y="1638300"/>
            <a:ext cx="1128900" cy="1188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4800"/>
              <a:buFont typeface="Urbanist"/>
              <a:buNone/>
              <a:defRPr sz="4800">
                <a:solidFill>
                  <a:schemeClr val="accent3"/>
                </a:solidFill>
              </a:defRPr>
            </a:lvl1pPr>
            <a:lvl2pPr lvl="1">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p:txBody>
      </p:sp>
      <p:sp>
        <p:nvSpPr>
          <p:cNvPr id="90" name="Google Shape;90;p16"/>
          <p:cNvSpPr txBox="1"/>
          <p:nvPr>
            <p:ph idx="8" type="body"/>
          </p:nvPr>
        </p:nvSpPr>
        <p:spPr>
          <a:xfrm>
            <a:off x="288575" y="3386400"/>
            <a:ext cx="2665200" cy="1188300"/>
          </a:xfrm>
          <a:prstGeom prst="rect">
            <a:avLst/>
          </a:prstGeom>
        </p:spPr>
        <p:txBody>
          <a:bodyPr anchorCtr="0" anchor="b" bIns="91425" lIns="0" spcFirstLastPara="1" rIns="91425" wrap="square" tIns="0">
            <a:noAutofit/>
          </a:bodyPr>
          <a:lstStyle>
            <a:lvl1pPr indent="-304800" lvl="0" marL="457200">
              <a:spcBef>
                <a:spcPts val="0"/>
              </a:spcBef>
              <a:spcAft>
                <a:spcPts val="0"/>
              </a:spcAft>
              <a:buClr>
                <a:schemeClr val="lt1"/>
              </a:buClr>
              <a:buSzPts val="1200"/>
              <a:buFont typeface="Urbanist"/>
              <a:buChar char="●"/>
              <a:defRPr/>
            </a:lvl1pPr>
            <a:lvl2pPr indent="-304800" lvl="1" marL="914400">
              <a:spcBef>
                <a:spcPts val="0"/>
              </a:spcBef>
              <a:spcAft>
                <a:spcPts val="0"/>
              </a:spcAft>
              <a:buClr>
                <a:schemeClr val="lt1"/>
              </a:buClr>
              <a:buSzPts val="1200"/>
              <a:buFont typeface="Urbanist"/>
              <a:buChar char="○"/>
              <a:defRPr/>
            </a:lvl2pPr>
            <a:lvl3pPr indent="-304800" lvl="2" marL="1371600">
              <a:spcBef>
                <a:spcPts val="0"/>
              </a:spcBef>
              <a:spcAft>
                <a:spcPts val="0"/>
              </a:spcAft>
              <a:buClr>
                <a:schemeClr val="lt1"/>
              </a:buClr>
              <a:buSzPts val="1200"/>
              <a:buFont typeface="Urbanist"/>
              <a:buChar char="■"/>
              <a:defRPr/>
            </a:lvl3pPr>
            <a:lvl4pPr indent="-304800" lvl="3" marL="1828800">
              <a:spcBef>
                <a:spcPts val="0"/>
              </a:spcBef>
              <a:spcAft>
                <a:spcPts val="0"/>
              </a:spcAft>
              <a:buClr>
                <a:schemeClr val="lt1"/>
              </a:buClr>
              <a:buSzPts val="1200"/>
              <a:buFont typeface="Urbanist"/>
              <a:buChar char="●"/>
              <a:defRPr/>
            </a:lvl4pPr>
            <a:lvl5pPr indent="-304800" lvl="4" marL="2286000">
              <a:spcBef>
                <a:spcPts val="0"/>
              </a:spcBef>
              <a:spcAft>
                <a:spcPts val="0"/>
              </a:spcAft>
              <a:buClr>
                <a:schemeClr val="lt1"/>
              </a:buClr>
              <a:buSzPts val="1200"/>
              <a:buFont typeface="Urbanist"/>
              <a:buChar char="○"/>
              <a:defRPr/>
            </a:lvl5pPr>
            <a:lvl6pPr indent="-304800" lvl="5" marL="2743200">
              <a:spcBef>
                <a:spcPts val="0"/>
              </a:spcBef>
              <a:spcAft>
                <a:spcPts val="0"/>
              </a:spcAft>
              <a:buClr>
                <a:schemeClr val="lt1"/>
              </a:buClr>
              <a:buSzPts val="1200"/>
              <a:buFont typeface="Urbanist"/>
              <a:buChar char="■"/>
              <a:defRPr/>
            </a:lvl6pPr>
            <a:lvl7pPr indent="-304800" lvl="6" marL="3200400">
              <a:spcBef>
                <a:spcPts val="0"/>
              </a:spcBef>
              <a:spcAft>
                <a:spcPts val="0"/>
              </a:spcAft>
              <a:buClr>
                <a:schemeClr val="lt1"/>
              </a:buClr>
              <a:buSzPts val="1200"/>
              <a:buFont typeface="Urbanist"/>
              <a:buChar char="●"/>
              <a:defRPr/>
            </a:lvl7pPr>
            <a:lvl8pPr indent="-304800" lvl="7" marL="3657600">
              <a:spcBef>
                <a:spcPts val="0"/>
              </a:spcBef>
              <a:spcAft>
                <a:spcPts val="0"/>
              </a:spcAft>
              <a:buClr>
                <a:schemeClr val="lt1"/>
              </a:buClr>
              <a:buSzPts val="1200"/>
              <a:buFont typeface="Urbanist"/>
              <a:buChar char="○"/>
              <a:defRPr/>
            </a:lvl8pPr>
            <a:lvl9pPr indent="-304800" lvl="8" marL="4114800">
              <a:spcBef>
                <a:spcPts val="0"/>
              </a:spcBef>
              <a:spcAft>
                <a:spcPts val="0"/>
              </a:spcAft>
              <a:buClr>
                <a:schemeClr val="lt1"/>
              </a:buClr>
              <a:buSzPts val="1200"/>
              <a:buFont typeface="Urbanist"/>
              <a:buChar char="■"/>
              <a:defRPr/>
            </a:lvl9pPr>
          </a:lstStyle>
          <a:p/>
        </p:txBody>
      </p:sp>
      <p:sp>
        <p:nvSpPr>
          <p:cNvPr id="91" name="Google Shape;91;p16"/>
          <p:cNvSpPr txBox="1"/>
          <p:nvPr>
            <p:ph idx="9" type="body"/>
          </p:nvPr>
        </p:nvSpPr>
        <p:spPr>
          <a:xfrm>
            <a:off x="6121413" y="3386400"/>
            <a:ext cx="2665200" cy="1188300"/>
          </a:xfrm>
          <a:prstGeom prst="rect">
            <a:avLst/>
          </a:prstGeom>
        </p:spPr>
        <p:txBody>
          <a:bodyPr anchorCtr="0" anchor="b" bIns="91425" lIns="0" spcFirstLastPara="1" rIns="91425" wrap="square" tIns="0">
            <a:noAutofit/>
          </a:bodyPr>
          <a:lstStyle>
            <a:lvl1pPr indent="-304800" lvl="0" marL="457200">
              <a:spcBef>
                <a:spcPts val="0"/>
              </a:spcBef>
              <a:spcAft>
                <a:spcPts val="0"/>
              </a:spcAft>
              <a:buClr>
                <a:schemeClr val="lt1"/>
              </a:buClr>
              <a:buSzPts val="1200"/>
              <a:buFont typeface="Urbanist"/>
              <a:buChar char="●"/>
              <a:defRPr/>
            </a:lvl1pPr>
            <a:lvl2pPr indent="-304800" lvl="1" marL="914400">
              <a:spcBef>
                <a:spcPts val="0"/>
              </a:spcBef>
              <a:spcAft>
                <a:spcPts val="0"/>
              </a:spcAft>
              <a:buClr>
                <a:schemeClr val="lt1"/>
              </a:buClr>
              <a:buSzPts val="1200"/>
              <a:buFont typeface="Urbanist"/>
              <a:buChar char="○"/>
              <a:defRPr/>
            </a:lvl2pPr>
            <a:lvl3pPr indent="-304800" lvl="2" marL="1371600">
              <a:spcBef>
                <a:spcPts val="0"/>
              </a:spcBef>
              <a:spcAft>
                <a:spcPts val="0"/>
              </a:spcAft>
              <a:buClr>
                <a:schemeClr val="lt1"/>
              </a:buClr>
              <a:buSzPts val="1200"/>
              <a:buFont typeface="Urbanist"/>
              <a:buChar char="■"/>
              <a:defRPr/>
            </a:lvl3pPr>
            <a:lvl4pPr indent="-304800" lvl="3" marL="1828800">
              <a:spcBef>
                <a:spcPts val="0"/>
              </a:spcBef>
              <a:spcAft>
                <a:spcPts val="0"/>
              </a:spcAft>
              <a:buClr>
                <a:schemeClr val="lt1"/>
              </a:buClr>
              <a:buSzPts val="1200"/>
              <a:buFont typeface="Urbanist"/>
              <a:buChar char="●"/>
              <a:defRPr/>
            </a:lvl4pPr>
            <a:lvl5pPr indent="-304800" lvl="4" marL="2286000">
              <a:spcBef>
                <a:spcPts val="0"/>
              </a:spcBef>
              <a:spcAft>
                <a:spcPts val="0"/>
              </a:spcAft>
              <a:buClr>
                <a:schemeClr val="lt1"/>
              </a:buClr>
              <a:buSzPts val="1200"/>
              <a:buFont typeface="Urbanist"/>
              <a:buChar char="○"/>
              <a:defRPr/>
            </a:lvl5pPr>
            <a:lvl6pPr indent="-304800" lvl="5" marL="2743200">
              <a:spcBef>
                <a:spcPts val="0"/>
              </a:spcBef>
              <a:spcAft>
                <a:spcPts val="0"/>
              </a:spcAft>
              <a:buClr>
                <a:schemeClr val="lt1"/>
              </a:buClr>
              <a:buSzPts val="1200"/>
              <a:buFont typeface="Urbanist"/>
              <a:buChar char="■"/>
              <a:defRPr/>
            </a:lvl6pPr>
            <a:lvl7pPr indent="-304800" lvl="6" marL="3200400">
              <a:spcBef>
                <a:spcPts val="0"/>
              </a:spcBef>
              <a:spcAft>
                <a:spcPts val="0"/>
              </a:spcAft>
              <a:buClr>
                <a:schemeClr val="lt1"/>
              </a:buClr>
              <a:buSzPts val="1200"/>
              <a:buFont typeface="Urbanist"/>
              <a:buChar char="●"/>
              <a:defRPr/>
            </a:lvl7pPr>
            <a:lvl8pPr indent="-304800" lvl="7" marL="3657600">
              <a:spcBef>
                <a:spcPts val="0"/>
              </a:spcBef>
              <a:spcAft>
                <a:spcPts val="0"/>
              </a:spcAft>
              <a:buClr>
                <a:schemeClr val="lt1"/>
              </a:buClr>
              <a:buSzPts val="1200"/>
              <a:buFont typeface="Urbanist"/>
              <a:buChar char="○"/>
              <a:defRPr/>
            </a:lvl8pPr>
            <a:lvl9pPr indent="-304800" lvl="8" marL="4114800">
              <a:spcBef>
                <a:spcPts val="0"/>
              </a:spcBef>
              <a:spcAft>
                <a:spcPts val="0"/>
              </a:spcAft>
              <a:buClr>
                <a:schemeClr val="lt1"/>
              </a:buClr>
              <a:buSzPts val="1200"/>
              <a:buFont typeface="Urbanist"/>
              <a:buChar char="■"/>
              <a:defRPr/>
            </a:lvl9pPr>
          </a:lstStyle>
          <a:p/>
        </p:txBody>
      </p:sp>
      <p:sp>
        <p:nvSpPr>
          <p:cNvPr id="92" name="Google Shape;92;p16"/>
          <p:cNvSpPr txBox="1"/>
          <p:nvPr>
            <p:ph idx="13" type="body"/>
          </p:nvPr>
        </p:nvSpPr>
        <p:spPr>
          <a:xfrm>
            <a:off x="3192450" y="3386400"/>
            <a:ext cx="2665200" cy="1188300"/>
          </a:xfrm>
          <a:prstGeom prst="rect">
            <a:avLst/>
          </a:prstGeom>
        </p:spPr>
        <p:txBody>
          <a:bodyPr anchorCtr="0" anchor="b" bIns="91425" lIns="0" spcFirstLastPara="1" rIns="91425" wrap="square" tIns="0">
            <a:noAutofit/>
          </a:bodyPr>
          <a:lstStyle>
            <a:lvl1pPr indent="-304800" lvl="0" marL="457200">
              <a:spcBef>
                <a:spcPts val="0"/>
              </a:spcBef>
              <a:spcAft>
                <a:spcPts val="0"/>
              </a:spcAft>
              <a:buClr>
                <a:schemeClr val="lt1"/>
              </a:buClr>
              <a:buSzPts val="1200"/>
              <a:buFont typeface="Urbanist"/>
              <a:buChar char="●"/>
              <a:defRPr/>
            </a:lvl1pPr>
            <a:lvl2pPr indent="-304800" lvl="1" marL="914400">
              <a:spcBef>
                <a:spcPts val="0"/>
              </a:spcBef>
              <a:spcAft>
                <a:spcPts val="0"/>
              </a:spcAft>
              <a:buClr>
                <a:schemeClr val="lt1"/>
              </a:buClr>
              <a:buSzPts val="1200"/>
              <a:buFont typeface="Urbanist"/>
              <a:buChar char="○"/>
              <a:defRPr/>
            </a:lvl2pPr>
            <a:lvl3pPr indent="-304800" lvl="2" marL="1371600">
              <a:spcBef>
                <a:spcPts val="0"/>
              </a:spcBef>
              <a:spcAft>
                <a:spcPts val="0"/>
              </a:spcAft>
              <a:buClr>
                <a:schemeClr val="lt1"/>
              </a:buClr>
              <a:buSzPts val="1200"/>
              <a:buFont typeface="Urbanist"/>
              <a:buChar char="■"/>
              <a:defRPr/>
            </a:lvl3pPr>
            <a:lvl4pPr indent="-304800" lvl="3" marL="1828800">
              <a:spcBef>
                <a:spcPts val="0"/>
              </a:spcBef>
              <a:spcAft>
                <a:spcPts val="0"/>
              </a:spcAft>
              <a:buClr>
                <a:schemeClr val="lt1"/>
              </a:buClr>
              <a:buSzPts val="1200"/>
              <a:buFont typeface="Urbanist"/>
              <a:buChar char="●"/>
              <a:defRPr/>
            </a:lvl4pPr>
            <a:lvl5pPr indent="-304800" lvl="4" marL="2286000">
              <a:spcBef>
                <a:spcPts val="0"/>
              </a:spcBef>
              <a:spcAft>
                <a:spcPts val="0"/>
              </a:spcAft>
              <a:buClr>
                <a:schemeClr val="lt1"/>
              </a:buClr>
              <a:buSzPts val="1200"/>
              <a:buFont typeface="Urbanist"/>
              <a:buChar char="○"/>
              <a:defRPr/>
            </a:lvl5pPr>
            <a:lvl6pPr indent="-304800" lvl="5" marL="2743200">
              <a:spcBef>
                <a:spcPts val="0"/>
              </a:spcBef>
              <a:spcAft>
                <a:spcPts val="0"/>
              </a:spcAft>
              <a:buClr>
                <a:schemeClr val="lt1"/>
              </a:buClr>
              <a:buSzPts val="1200"/>
              <a:buFont typeface="Urbanist"/>
              <a:buChar char="■"/>
              <a:defRPr/>
            </a:lvl6pPr>
            <a:lvl7pPr indent="-304800" lvl="6" marL="3200400">
              <a:spcBef>
                <a:spcPts val="0"/>
              </a:spcBef>
              <a:spcAft>
                <a:spcPts val="0"/>
              </a:spcAft>
              <a:buClr>
                <a:schemeClr val="lt1"/>
              </a:buClr>
              <a:buSzPts val="1200"/>
              <a:buFont typeface="Urbanist"/>
              <a:buChar char="●"/>
              <a:defRPr/>
            </a:lvl7pPr>
            <a:lvl8pPr indent="-304800" lvl="7" marL="3657600">
              <a:spcBef>
                <a:spcPts val="0"/>
              </a:spcBef>
              <a:spcAft>
                <a:spcPts val="0"/>
              </a:spcAft>
              <a:buClr>
                <a:schemeClr val="lt1"/>
              </a:buClr>
              <a:buSzPts val="1200"/>
              <a:buFont typeface="Urbanist"/>
              <a:buChar char="○"/>
              <a:defRPr/>
            </a:lvl8pPr>
            <a:lvl9pPr indent="-304800" lvl="8" marL="4114800">
              <a:spcBef>
                <a:spcPts val="0"/>
              </a:spcBef>
              <a:spcAft>
                <a:spcPts val="0"/>
              </a:spcAft>
              <a:buClr>
                <a:schemeClr val="lt1"/>
              </a:buClr>
              <a:buSzPts val="1200"/>
              <a:buFont typeface="Urbanist"/>
              <a:buChar char="■"/>
              <a:defRPr/>
            </a:lvl9pPr>
          </a:lstStyle>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and image ALT 2">
  <p:cSld name="CUSTOM_3">
    <p:spTree>
      <p:nvGrpSpPr>
        <p:cNvPr id="93" name="Shape 93"/>
        <p:cNvGrpSpPr/>
        <p:nvPr/>
      </p:nvGrpSpPr>
      <p:grpSpPr>
        <a:xfrm>
          <a:off x="0" y="0"/>
          <a:ext cx="0" cy="0"/>
          <a:chOff x="0" y="0"/>
          <a:chExt cx="0" cy="0"/>
        </a:xfrm>
      </p:grpSpPr>
      <p:sp>
        <p:nvSpPr>
          <p:cNvPr id="94" name="Google Shape;94;p17"/>
          <p:cNvSpPr/>
          <p:nvPr>
            <p:ph idx="2" type="pic"/>
          </p:nvPr>
        </p:nvSpPr>
        <p:spPr>
          <a:xfrm>
            <a:off x="246150" y="237650"/>
            <a:ext cx="4196400" cy="4438200"/>
          </a:xfrm>
          <a:prstGeom prst="rect">
            <a:avLst/>
          </a:prstGeom>
          <a:noFill/>
          <a:ln>
            <a:noFill/>
          </a:ln>
        </p:spPr>
      </p:sp>
      <p:sp>
        <p:nvSpPr>
          <p:cNvPr id="95" name="Google Shape;95;p17"/>
          <p:cNvSpPr txBox="1"/>
          <p:nvPr>
            <p:ph type="title"/>
          </p:nvPr>
        </p:nvSpPr>
        <p:spPr>
          <a:xfrm>
            <a:off x="4591800" y="304700"/>
            <a:ext cx="3861900" cy="192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3000"/>
              <a:buFont typeface="Urbanist"/>
              <a:buNone/>
              <a:defRPr>
                <a:latin typeface="Urbanist"/>
                <a:ea typeface="Urbanist"/>
                <a:cs typeface="Urbanist"/>
                <a:sym typeface="Urbanist"/>
              </a:defRPr>
            </a:lvl1pPr>
            <a:lvl2pPr lvl="1">
              <a:spcBef>
                <a:spcPts val="0"/>
              </a:spcBef>
              <a:spcAft>
                <a:spcPts val="0"/>
              </a:spcAft>
              <a:buClr>
                <a:schemeClr val="lt1"/>
              </a:buClr>
              <a:buSzPts val="3000"/>
              <a:buNone/>
              <a:defRPr/>
            </a:lvl2pPr>
            <a:lvl3pPr lvl="2">
              <a:spcBef>
                <a:spcPts val="0"/>
              </a:spcBef>
              <a:spcAft>
                <a:spcPts val="0"/>
              </a:spcAft>
              <a:buClr>
                <a:schemeClr val="lt1"/>
              </a:buClr>
              <a:buSzPts val="3000"/>
              <a:buNone/>
              <a:defRPr/>
            </a:lvl3pPr>
            <a:lvl4pPr lvl="3">
              <a:spcBef>
                <a:spcPts val="0"/>
              </a:spcBef>
              <a:spcAft>
                <a:spcPts val="0"/>
              </a:spcAft>
              <a:buClr>
                <a:schemeClr val="lt1"/>
              </a:buClr>
              <a:buSzPts val="3000"/>
              <a:buNone/>
              <a:defRPr/>
            </a:lvl4pPr>
            <a:lvl5pPr lvl="4">
              <a:spcBef>
                <a:spcPts val="0"/>
              </a:spcBef>
              <a:spcAft>
                <a:spcPts val="0"/>
              </a:spcAft>
              <a:buClr>
                <a:schemeClr val="lt1"/>
              </a:buClr>
              <a:buSzPts val="3000"/>
              <a:buNone/>
              <a:defRPr/>
            </a:lvl5pPr>
            <a:lvl6pPr lvl="5">
              <a:spcBef>
                <a:spcPts val="0"/>
              </a:spcBef>
              <a:spcAft>
                <a:spcPts val="0"/>
              </a:spcAft>
              <a:buClr>
                <a:schemeClr val="lt1"/>
              </a:buClr>
              <a:buSzPts val="3000"/>
              <a:buNone/>
              <a:defRPr/>
            </a:lvl6pPr>
            <a:lvl7pPr lvl="6">
              <a:spcBef>
                <a:spcPts val="0"/>
              </a:spcBef>
              <a:spcAft>
                <a:spcPts val="0"/>
              </a:spcAft>
              <a:buClr>
                <a:schemeClr val="lt1"/>
              </a:buClr>
              <a:buSzPts val="3000"/>
              <a:buNone/>
              <a:defRPr/>
            </a:lvl7pPr>
            <a:lvl8pPr lvl="7">
              <a:spcBef>
                <a:spcPts val="0"/>
              </a:spcBef>
              <a:spcAft>
                <a:spcPts val="0"/>
              </a:spcAft>
              <a:buClr>
                <a:schemeClr val="lt1"/>
              </a:buClr>
              <a:buSzPts val="3000"/>
              <a:buNone/>
              <a:defRPr/>
            </a:lvl8pPr>
            <a:lvl9pPr lvl="8">
              <a:spcBef>
                <a:spcPts val="0"/>
              </a:spcBef>
              <a:spcAft>
                <a:spcPts val="0"/>
              </a:spcAft>
              <a:buClr>
                <a:schemeClr val="lt1"/>
              </a:buClr>
              <a:buSzPts val="3000"/>
              <a:buNone/>
              <a:defRPr/>
            </a:lvl9pPr>
          </a:lstStyle>
          <a:p/>
        </p:txBody>
      </p:sp>
      <p:sp>
        <p:nvSpPr>
          <p:cNvPr id="96" name="Google Shape;96;p17"/>
          <p:cNvSpPr txBox="1"/>
          <p:nvPr>
            <p:ph idx="3" type="title"/>
          </p:nvPr>
        </p:nvSpPr>
        <p:spPr>
          <a:xfrm>
            <a:off x="4591800" y="738425"/>
            <a:ext cx="4290000" cy="2051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800"/>
              <a:buNone/>
              <a:defRPr sz="3400"/>
            </a:lvl1pPr>
            <a:lvl2pPr lvl="1">
              <a:spcBef>
                <a:spcPts val="0"/>
              </a:spcBef>
              <a:spcAft>
                <a:spcPts val="0"/>
              </a:spcAft>
              <a:buClr>
                <a:schemeClr val="lt1"/>
              </a:buClr>
              <a:buSzPts val="3000"/>
              <a:buNone/>
              <a:defRPr/>
            </a:lvl2pPr>
            <a:lvl3pPr lvl="2">
              <a:spcBef>
                <a:spcPts val="0"/>
              </a:spcBef>
              <a:spcAft>
                <a:spcPts val="0"/>
              </a:spcAft>
              <a:buClr>
                <a:schemeClr val="lt1"/>
              </a:buClr>
              <a:buSzPts val="3000"/>
              <a:buNone/>
              <a:defRPr/>
            </a:lvl3pPr>
            <a:lvl4pPr lvl="3">
              <a:spcBef>
                <a:spcPts val="0"/>
              </a:spcBef>
              <a:spcAft>
                <a:spcPts val="0"/>
              </a:spcAft>
              <a:buClr>
                <a:schemeClr val="lt1"/>
              </a:buClr>
              <a:buSzPts val="3000"/>
              <a:buNone/>
              <a:defRPr/>
            </a:lvl4pPr>
            <a:lvl5pPr lvl="4">
              <a:spcBef>
                <a:spcPts val="0"/>
              </a:spcBef>
              <a:spcAft>
                <a:spcPts val="0"/>
              </a:spcAft>
              <a:buClr>
                <a:schemeClr val="lt1"/>
              </a:buClr>
              <a:buSzPts val="3000"/>
              <a:buNone/>
              <a:defRPr/>
            </a:lvl5pPr>
            <a:lvl6pPr lvl="5">
              <a:spcBef>
                <a:spcPts val="0"/>
              </a:spcBef>
              <a:spcAft>
                <a:spcPts val="0"/>
              </a:spcAft>
              <a:buClr>
                <a:schemeClr val="lt1"/>
              </a:buClr>
              <a:buSzPts val="3000"/>
              <a:buNone/>
              <a:defRPr/>
            </a:lvl6pPr>
            <a:lvl7pPr lvl="6">
              <a:spcBef>
                <a:spcPts val="0"/>
              </a:spcBef>
              <a:spcAft>
                <a:spcPts val="0"/>
              </a:spcAft>
              <a:buClr>
                <a:schemeClr val="lt1"/>
              </a:buClr>
              <a:buSzPts val="3000"/>
              <a:buNone/>
              <a:defRPr/>
            </a:lvl7pPr>
            <a:lvl8pPr lvl="7">
              <a:spcBef>
                <a:spcPts val="0"/>
              </a:spcBef>
              <a:spcAft>
                <a:spcPts val="0"/>
              </a:spcAft>
              <a:buClr>
                <a:schemeClr val="lt1"/>
              </a:buClr>
              <a:buSzPts val="3000"/>
              <a:buNone/>
              <a:defRPr/>
            </a:lvl8pPr>
            <a:lvl9pPr lvl="8">
              <a:spcBef>
                <a:spcPts val="0"/>
              </a:spcBef>
              <a:spcAft>
                <a:spcPts val="0"/>
              </a:spcAft>
              <a:buClr>
                <a:schemeClr val="lt1"/>
              </a:buClr>
              <a:buSzPts val="3000"/>
              <a:buNone/>
              <a:defRPr/>
            </a:lvl9pPr>
          </a:lstStyle>
          <a:p/>
        </p:txBody>
      </p:sp>
      <p:sp>
        <p:nvSpPr>
          <p:cNvPr id="97" name="Google Shape;97;p17"/>
          <p:cNvSpPr txBox="1"/>
          <p:nvPr>
            <p:ph idx="1" type="body"/>
          </p:nvPr>
        </p:nvSpPr>
        <p:spPr>
          <a:xfrm>
            <a:off x="4618950" y="2205375"/>
            <a:ext cx="4290000" cy="1629600"/>
          </a:xfrm>
          <a:prstGeom prst="rect">
            <a:avLst/>
          </a:prstGeom>
        </p:spPr>
        <p:txBody>
          <a:bodyPr anchorCtr="0" anchor="b" bIns="91425" lIns="0" spcFirstLastPara="1" rIns="91425" wrap="square" tIns="0">
            <a:noAutofit/>
          </a:bodyPr>
          <a:lstStyle>
            <a:lvl1pPr indent="-304800" lvl="0" marL="457200">
              <a:spcBef>
                <a:spcPts val="0"/>
              </a:spcBef>
              <a:spcAft>
                <a:spcPts val="0"/>
              </a:spcAft>
              <a:buClr>
                <a:schemeClr val="lt1"/>
              </a:buClr>
              <a:buSzPts val="1200"/>
              <a:buFont typeface="Urbanist"/>
              <a:buChar char="●"/>
              <a:defRPr/>
            </a:lvl1pPr>
            <a:lvl2pPr indent="-304800" lvl="1" marL="914400">
              <a:spcBef>
                <a:spcPts val="0"/>
              </a:spcBef>
              <a:spcAft>
                <a:spcPts val="0"/>
              </a:spcAft>
              <a:buClr>
                <a:schemeClr val="lt1"/>
              </a:buClr>
              <a:buSzPts val="1200"/>
              <a:buFont typeface="Urbanist"/>
              <a:buChar char="○"/>
              <a:defRPr/>
            </a:lvl2pPr>
            <a:lvl3pPr indent="-304800" lvl="2" marL="1371600">
              <a:spcBef>
                <a:spcPts val="0"/>
              </a:spcBef>
              <a:spcAft>
                <a:spcPts val="0"/>
              </a:spcAft>
              <a:buClr>
                <a:schemeClr val="lt1"/>
              </a:buClr>
              <a:buSzPts val="1200"/>
              <a:buFont typeface="Urbanist"/>
              <a:buChar char="■"/>
              <a:defRPr/>
            </a:lvl3pPr>
            <a:lvl4pPr indent="-304800" lvl="3" marL="1828800">
              <a:spcBef>
                <a:spcPts val="0"/>
              </a:spcBef>
              <a:spcAft>
                <a:spcPts val="0"/>
              </a:spcAft>
              <a:buClr>
                <a:schemeClr val="lt1"/>
              </a:buClr>
              <a:buSzPts val="1200"/>
              <a:buFont typeface="Urbanist"/>
              <a:buChar char="●"/>
              <a:defRPr/>
            </a:lvl4pPr>
            <a:lvl5pPr indent="-304800" lvl="4" marL="2286000">
              <a:spcBef>
                <a:spcPts val="0"/>
              </a:spcBef>
              <a:spcAft>
                <a:spcPts val="0"/>
              </a:spcAft>
              <a:buClr>
                <a:schemeClr val="lt1"/>
              </a:buClr>
              <a:buSzPts val="1200"/>
              <a:buFont typeface="Urbanist"/>
              <a:buChar char="○"/>
              <a:defRPr/>
            </a:lvl5pPr>
            <a:lvl6pPr indent="-304800" lvl="5" marL="2743200">
              <a:spcBef>
                <a:spcPts val="0"/>
              </a:spcBef>
              <a:spcAft>
                <a:spcPts val="0"/>
              </a:spcAft>
              <a:buClr>
                <a:schemeClr val="lt1"/>
              </a:buClr>
              <a:buSzPts val="1200"/>
              <a:buFont typeface="Urbanist"/>
              <a:buChar char="■"/>
              <a:defRPr/>
            </a:lvl6pPr>
            <a:lvl7pPr indent="-304800" lvl="6" marL="3200400">
              <a:spcBef>
                <a:spcPts val="0"/>
              </a:spcBef>
              <a:spcAft>
                <a:spcPts val="0"/>
              </a:spcAft>
              <a:buClr>
                <a:schemeClr val="lt1"/>
              </a:buClr>
              <a:buSzPts val="1200"/>
              <a:buFont typeface="Urbanist"/>
              <a:buChar char="●"/>
              <a:defRPr/>
            </a:lvl7pPr>
            <a:lvl8pPr indent="-304800" lvl="7" marL="3657600">
              <a:spcBef>
                <a:spcPts val="0"/>
              </a:spcBef>
              <a:spcAft>
                <a:spcPts val="0"/>
              </a:spcAft>
              <a:buClr>
                <a:schemeClr val="lt1"/>
              </a:buClr>
              <a:buSzPts val="1200"/>
              <a:buFont typeface="Urbanist"/>
              <a:buChar char="○"/>
              <a:defRPr/>
            </a:lvl8pPr>
            <a:lvl9pPr indent="-304800" lvl="8" marL="4114800">
              <a:spcBef>
                <a:spcPts val="0"/>
              </a:spcBef>
              <a:spcAft>
                <a:spcPts val="0"/>
              </a:spcAft>
              <a:buClr>
                <a:schemeClr val="lt1"/>
              </a:buClr>
              <a:buSzPts val="1200"/>
              <a:buFont typeface="Urbanist"/>
              <a:buChar char="■"/>
              <a:defRPr/>
            </a:lvl9pPr>
          </a:lstStyle>
          <a:p/>
        </p:txBody>
      </p:sp>
      <p:sp>
        <p:nvSpPr>
          <p:cNvPr id="98" name="Google Shape;98;p17"/>
          <p:cNvSpPr txBox="1"/>
          <p:nvPr>
            <p:ph idx="4"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99" name="Google Shape;99;p17"/>
          <p:cNvSpPr txBox="1"/>
          <p:nvPr>
            <p:ph idx="5"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00" name="Google Shape;100;p17"/>
          <p:cNvSpPr txBox="1"/>
          <p:nvPr>
            <p:ph idx="6"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01" name="Google Shape;101;p17"/>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2" name="Google Shape;102;p17"/>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cxnSp>
        <p:nvCxnSpPr>
          <p:cNvPr id="103" name="Google Shape;103;p17"/>
          <p:cNvCxnSpPr/>
          <p:nvPr/>
        </p:nvCxnSpPr>
        <p:spPr>
          <a:xfrm>
            <a:off x="228600" y="226100"/>
            <a:ext cx="8687100" cy="0"/>
          </a:xfrm>
          <a:prstGeom prst="straightConnector1">
            <a:avLst/>
          </a:prstGeom>
          <a:noFill/>
          <a:ln cap="flat" cmpd="sng" w="9525">
            <a:solidFill>
              <a:schemeClr val="lt2"/>
            </a:solidFill>
            <a:prstDash val="solid"/>
            <a:round/>
            <a:headEnd len="med" w="med" type="none"/>
            <a:tailEnd len="med" w="med" type="none"/>
          </a:ln>
        </p:spPr>
      </p:cxnSp>
      <p:cxnSp>
        <p:nvCxnSpPr>
          <p:cNvPr id="104" name="Google Shape;104;p17"/>
          <p:cNvCxnSpPr/>
          <p:nvPr/>
        </p:nvCxnSpPr>
        <p:spPr>
          <a:xfrm>
            <a:off x="4444600" y="570000"/>
            <a:ext cx="4470900" cy="0"/>
          </a:xfrm>
          <a:prstGeom prst="straightConnector1">
            <a:avLst/>
          </a:prstGeom>
          <a:noFill/>
          <a:ln cap="flat" cmpd="sng" w="9525">
            <a:solidFill>
              <a:schemeClr val="lt2"/>
            </a:solidFill>
            <a:prstDash val="solid"/>
            <a:round/>
            <a:headEnd len="med" w="med" type="none"/>
            <a:tailEnd len="med" w="med" type="none"/>
          </a:ln>
        </p:spPr>
      </p:cxnSp>
      <p:cxnSp>
        <p:nvCxnSpPr>
          <p:cNvPr id="105" name="Google Shape;105;p17"/>
          <p:cNvCxnSpPr/>
          <p:nvPr/>
        </p:nvCxnSpPr>
        <p:spPr>
          <a:xfrm>
            <a:off x="4442500" y="226100"/>
            <a:ext cx="0" cy="4457700"/>
          </a:xfrm>
          <a:prstGeom prst="straightConnector1">
            <a:avLst/>
          </a:prstGeom>
          <a:noFill/>
          <a:ln cap="flat" cmpd="sng" w="9525">
            <a:solidFill>
              <a:schemeClr val="lt2"/>
            </a:solidFill>
            <a:prstDash val="solid"/>
            <a:round/>
            <a:headEnd len="med" w="med" type="none"/>
            <a:tailEnd len="med" w="med" type="none"/>
          </a:ln>
        </p:spPr>
      </p:cxnSp>
      <p:cxnSp>
        <p:nvCxnSpPr>
          <p:cNvPr id="106" name="Google Shape;106;p17"/>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ALT 1">
  <p:cSld name="BLANK_1_1_1_1_3">
    <p:spTree>
      <p:nvGrpSpPr>
        <p:cNvPr id="107" name="Shape 107"/>
        <p:cNvGrpSpPr/>
        <p:nvPr/>
      </p:nvGrpSpPr>
      <p:grpSpPr>
        <a:xfrm>
          <a:off x="0" y="0"/>
          <a:ext cx="0" cy="0"/>
          <a:chOff x="0" y="0"/>
          <a:chExt cx="0" cy="0"/>
        </a:xfrm>
      </p:grpSpPr>
      <p:sp>
        <p:nvSpPr>
          <p:cNvPr id="108" name="Google Shape;108;p18"/>
          <p:cNvSpPr txBox="1"/>
          <p:nvPr>
            <p:ph type="title"/>
          </p:nvPr>
        </p:nvSpPr>
        <p:spPr>
          <a:xfrm>
            <a:off x="228600" y="613525"/>
            <a:ext cx="3904500" cy="11628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sp>
        <p:nvSpPr>
          <p:cNvPr id="109" name="Google Shape;109;p18"/>
          <p:cNvSpPr/>
          <p:nvPr>
            <p:ph idx="2" type="pic"/>
          </p:nvPr>
        </p:nvSpPr>
        <p:spPr>
          <a:xfrm>
            <a:off x="4523050" y="737975"/>
            <a:ext cx="2164800" cy="1350300"/>
          </a:xfrm>
          <a:prstGeom prst="roundRect">
            <a:avLst>
              <a:gd fmla="val 7802" name="adj"/>
            </a:avLst>
          </a:prstGeom>
          <a:noFill/>
          <a:ln cap="flat" cmpd="sng" w="9525">
            <a:solidFill>
              <a:schemeClr val="accent1"/>
            </a:solidFill>
            <a:prstDash val="solid"/>
            <a:round/>
            <a:headEnd len="sm" w="sm" type="none"/>
            <a:tailEnd len="sm" w="sm" type="none"/>
          </a:ln>
        </p:spPr>
      </p:sp>
      <p:sp>
        <p:nvSpPr>
          <p:cNvPr id="110" name="Google Shape;110;p18"/>
          <p:cNvSpPr/>
          <p:nvPr>
            <p:ph idx="3" type="pic"/>
          </p:nvPr>
        </p:nvSpPr>
        <p:spPr>
          <a:xfrm>
            <a:off x="6752100" y="737775"/>
            <a:ext cx="2164800" cy="1350300"/>
          </a:xfrm>
          <a:prstGeom prst="roundRect">
            <a:avLst>
              <a:gd fmla="val 7802" name="adj"/>
            </a:avLst>
          </a:prstGeom>
          <a:noFill/>
          <a:ln cap="flat" cmpd="sng" w="9525">
            <a:solidFill>
              <a:schemeClr val="accent1"/>
            </a:solidFill>
            <a:prstDash val="solid"/>
            <a:round/>
            <a:headEnd len="sm" w="sm" type="none"/>
            <a:tailEnd len="sm" w="sm" type="none"/>
          </a:ln>
        </p:spPr>
      </p:sp>
      <p:sp>
        <p:nvSpPr>
          <p:cNvPr id="111" name="Google Shape;111;p18"/>
          <p:cNvSpPr/>
          <p:nvPr>
            <p:ph idx="4" type="pic"/>
          </p:nvPr>
        </p:nvSpPr>
        <p:spPr>
          <a:xfrm>
            <a:off x="4523050" y="2158000"/>
            <a:ext cx="4394100" cy="2282700"/>
          </a:xfrm>
          <a:prstGeom prst="roundRect">
            <a:avLst>
              <a:gd fmla="val 6108" name="adj"/>
            </a:avLst>
          </a:prstGeom>
          <a:noFill/>
          <a:ln cap="flat" cmpd="sng" w="9525">
            <a:solidFill>
              <a:schemeClr val="accent1"/>
            </a:solidFill>
            <a:prstDash val="solid"/>
            <a:round/>
            <a:headEnd len="sm" w="sm" type="none"/>
            <a:tailEnd len="sm" w="sm" type="none"/>
          </a:ln>
        </p:spPr>
      </p:sp>
      <p:sp>
        <p:nvSpPr>
          <p:cNvPr id="112" name="Google Shape;112;p18"/>
          <p:cNvSpPr txBox="1"/>
          <p:nvPr>
            <p:ph idx="1" type="body"/>
          </p:nvPr>
        </p:nvSpPr>
        <p:spPr>
          <a:xfrm>
            <a:off x="233850" y="3127075"/>
            <a:ext cx="2920800" cy="1313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113" name="Google Shape;113;p18"/>
          <p:cNvSpPr txBox="1"/>
          <p:nvPr>
            <p:ph idx="5"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14" name="Google Shape;114;p18"/>
          <p:cNvSpPr txBox="1"/>
          <p:nvPr>
            <p:ph idx="6"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15" name="Google Shape;115;p18"/>
          <p:cNvSpPr txBox="1"/>
          <p:nvPr>
            <p:ph idx="7"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16" name="Google Shape;116;p18"/>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17" name="Google Shape;117;p18"/>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18" name="Google Shape;118;p18"/>
          <p:cNvSpPr txBox="1"/>
          <p:nvPr>
            <p:ph idx="8"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cxnSp>
        <p:nvCxnSpPr>
          <p:cNvPr id="119" name="Google Shape;119;p18"/>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extLst>
    <p:ext uri="{DCECCB84-F9BA-43D5-87BE-67443E8EF086}">
      <p15:sldGuideLst>
        <p15:guide id="1" orient="horz" pos="28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ALT 1">
  <p:cSld name="BLANK_1_1_1_1_2">
    <p:spTree>
      <p:nvGrpSpPr>
        <p:cNvPr id="120" name="Shape 120"/>
        <p:cNvGrpSpPr/>
        <p:nvPr/>
      </p:nvGrpSpPr>
      <p:grpSpPr>
        <a:xfrm>
          <a:off x="0" y="0"/>
          <a:ext cx="0" cy="0"/>
          <a:chOff x="0" y="0"/>
          <a:chExt cx="0" cy="0"/>
        </a:xfrm>
      </p:grpSpPr>
      <p:pic>
        <p:nvPicPr>
          <p:cNvPr id="121" name="Google Shape;121;p19"/>
          <p:cNvPicPr preferRelativeResize="0"/>
          <p:nvPr/>
        </p:nvPicPr>
        <p:blipFill rotWithShape="1">
          <a:blip r:embed="rId2">
            <a:alphaModFix amt="60000"/>
          </a:blip>
          <a:srcRect b="14588" l="0" r="15469" t="0"/>
          <a:stretch/>
        </p:blipFill>
        <p:spPr>
          <a:xfrm>
            <a:off x="25" y="1172500"/>
            <a:ext cx="5181349" cy="3493250"/>
          </a:xfrm>
          <a:prstGeom prst="rect">
            <a:avLst/>
          </a:prstGeom>
          <a:noFill/>
          <a:ln>
            <a:noFill/>
          </a:ln>
        </p:spPr>
      </p:pic>
      <p:sp>
        <p:nvSpPr>
          <p:cNvPr id="122" name="Google Shape;122;p19"/>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23" name="Google Shape;123;p19"/>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24" name="Google Shape;124;p19"/>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25" name="Google Shape;125;p19"/>
          <p:cNvSpPr txBox="1"/>
          <p:nvPr>
            <p:ph type="title"/>
          </p:nvPr>
        </p:nvSpPr>
        <p:spPr>
          <a:xfrm>
            <a:off x="277500" y="228600"/>
            <a:ext cx="3904500" cy="11628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cxnSp>
        <p:nvCxnSpPr>
          <p:cNvPr id="126" name="Google Shape;126;p19"/>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127" name="Google Shape;127;p19"/>
          <p:cNvSpPr txBox="1"/>
          <p:nvPr>
            <p:ph idx="4" type="subTitle"/>
          </p:nvPr>
        </p:nvSpPr>
        <p:spPr>
          <a:xfrm>
            <a:off x="4744575" y="387150"/>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28" name="Google Shape;128;p19"/>
          <p:cNvSpPr txBox="1"/>
          <p:nvPr>
            <p:ph idx="5" type="subTitle"/>
          </p:nvPr>
        </p:nvSpPr>
        <p:spPr>
          <a:xfrm>
            <a:off x="4744575" y="1066588"/>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29" name="Google Shape;129;p19"/>
          <p:cNvSpPr txBox="1"/>
          <p:nvPr>
            <p:ph idx="6" type="subTitle"/>
          </p:nvPr>
        </p:nvSpPr>
        <p:spPr>
          <a:xfrm>
            <a:off x="4744575" y="1742700"/>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30" name="Google Shape;130;p19"/>
          <p:cNvSpPr txBox="1"/>
          <p:nvPr>
            <p:ph idx="7" type="subTitle"/>
          </p:nvPr>
        </p:nvSpPr>
        <p:spPr>
          <a:xfrm>
            <a:off x="4744575" y="2420513"/>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31" name="Google Shape;131;p19"/>
          <p:cNvSpPr txBox="1"/>
          <p:nvPr>
            <p:ph idx="8" type="subTitle"/>
          </p:nvPr>
        </p:nvSpPr>
        <p:spPr>
          <a:xfrm>
            <a:off x="4744575" y="3098275"/>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32" name="Google Shape;132;p19"/>
          <p:cNvSpPr txBox="1"/>
          <p:nvPr>
            <p:ph idx="9" type="subTitle"/>
          </p:nvPr>
        </p:nvSpPr>
        <p:spPr>
          <a:xfrm>
            <a:off x="4744575" y="3776075"/>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33" name="Google Shape;133;p19"/>
          <p:cNvSpPr txBox="1"/>
          <p:nvPr>
            <p:ph idx="13" type="subTitle"/>
          </p:nvPr>
        </p:nvSpPr>
        <p:spPr>
          <a:xfrm>
            <a:off x="5067075" y="387150"/>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4" name="Google Shape;134;p19"/>
          <p:cNvSpPr txBox="1"/>
          <p:nvPr>
            <p:ph idx="14" type="subTitle"/>
          </p:nvPr>
        </p:nvSpPr>
        <p:spPr>
          <a:xfrm>
            <a:off x="5067075" y="1061588"/>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5" name="Google Shape;135;p19"/>
          <p:cNvSpPr txBox="1"/>
          <p:nvPr>
            <p:ph idx="15" type="subTitle"/>
          </p:nvPr>
        </p:nvSpPr>
        <p:spPr>
          <a:xfrm>
            <a:off x="5067075" y="1739350"/>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6" name="Google Shape;136;p19"/>
          <p:cNvSpPr txBox="1"/>
          <p:nvPr>
            <p:ph idx="16" type="subTitle"/>
          </p:nvPr>
        </p:nvSpPr>
        <p:spPr>
          <a:xfrm>
            <a:off x="5067075" y="2424100"/>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7" name="Google Shape;137;p19"/>
          <p:cNvSpPr txBox="1"/>
          <p:nvPr>
            <p:ph idx="17" type="subTitle"/>
          </p:nvPr>
        </p:nvSpPr>
        <p:spPr>
          <a:xfrm>
            <a:off x="5067075" y="3094938"/>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8" name="Google Shape;138;p19"/>
          <p:cNvSpPr txBox="1"/>
          <p:nvPr>
            <p:ph idx="18" type="subTitle"/>
          </p:nvPr>
        </p:nvSpPr>
        <p:spPr>
          <a:xfrm>
            <a:off x="5067075" y="3765788"/>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9" name="Google Shape;139;p19"/>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0" name="Google Shape;140;p19"/>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s">
  <p:cSld name="BLANK_1_1_1_1_2_1">
    <p:spTree>
      <p:nvGrpSpPr>
        <p:cNvPr id="141" name="Shape 141"/>
        <p:cNvGrpSpPr/>
        <p:nvPr/>
      </p:nvGrpSpPr>
      <p:grpSpPr>
        <a:xfrm>
          <a:off x="0" y="0"/>
          <a:ext cx="0" cy="0"/>
          <a:chOff x="0" y="0"/>
          <a:chExt cx="0" cy="0"/>
        </a:xfrm>
      </p:grpSpPr>
      <p:sp>
        <p:nvSpPr>
          <p:cNvPr id="142" name="Google Shape;142;p20"/>
          <p:cNvSpPr/>
          <p:nvPr>
            <p:ph idx="2" type="pic"/>
          </p:nvPr>
        </p:nvSpPr>
        <p:spPr>
          <a:xfrm>
            <a:off x="4618950" y="228600"/>
            <a:ext cx="1370400" cy="1357500"/>
          </a:xfrm>
          <a:prstGeom prst="roundRect">
            <a:avLst>
              <a:gd fmla="val 16935" name="adj"/>
            </a:avLst>
          </a:prstGeom>
          <a:noFill/>
          <a:ln>
            <a:noFill/>
          </a:ln>
        </p:spPr>
      </p:sp>
      <p:sp>
        <p:nvSpPr>
          <p:cNvPr id="143" name="Google Shape;143;p20"/>
          <p:cNvSpPr txBox="1"/>
          <p:nvPr>
            <p:ph idx="1" type="subTitle"/>
          </p:nvPr>
        </p:nvSpPr>
        <p:spPr>
          <a:xfrm>
            <a:off x="4619000" y="1702322"/>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44" name="Google Shape;144;p20"/>
          <p:cNvSpPr txBox="1"/>
          <p:nvPr>
            <p:ph idx="3"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45" name="Google Shape;145;p20"/>
          <p:cNvSpPr txBox="1"/>
          <p:nvPr>
            <p:ph idx="4"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46" name="Google Shape;146;p20"/>
          <p:cNvSpPr txBox="1"/>
          <p:nvPr>
            <p:ph idx="5"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47" name="Google Shape;147;p20"/>
          <p:cNvSpPr txBox="1"/>
          <p:nvPr>
            <p:ph type="title"/>
          </p:nvPr>
        </p:nvSpPr>
        <p:spPr>
          <a:xfrm>
            <a:off x="228600" y="234750"/>
            <a:ext cx="3904500" cy="11628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sp>
        <p:nvSpPr>
          <p:cNvPr id="148" name="Google Shape;148;p20"/>
          <p:cNvSpPr txBox="1"/>
          <p:nvPr>
            <p:ph idx="6" type="subTitle"/>
          </p:nvPr>
        </p:nvSpPr>
        <p:spPr>
          <a:xfrm>
            <a:off x="4619000" y="1880160"/>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49" name="Google Shape;149;p20"/>
          <p:cNvSpPr/>
          <p:nvPr>
            <p:ph idx="7" type="pic"/>
          </p:nvPr>
        </p:nvSpPr>
        <p:spPr>
          <a:xfrm>
            <a:off x="6080700" y="228600"/>
            <a:ext cx="1370400" cy="1357500"/>
          </a:xfrm>
          <a:prstGeom prst="roundRect">
            <a:avLst>
              <a:gd fmla="val 16935" name="adj"/>
            </a:avLst>
          </a:prstGeom>
          <a:noFill/>
          <a:ln>
            <a:noFill/>
          </a:ln>
        </p:spPr>
      </p:sp>
      <p:sp>
        <p:nvSpPr>
          <p:cNvPr id="150" name="Google Shape;150;p20"/>
          <p:cNvSpPr txBox="1"/>
          <p:nvPr>
            <p:ph idx="8" type="subTitle"/>
          </p:nvPr>
        </p:nvSpPr>
        <p:spPr>
          <a:xfrm>
            <a:off x="6080750" y="1702321"/>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51" name="Google Shape;151;p20"/>
          <p:cNvSpPr txBox="1"/>
          <p:nvPr>
            <p:ph idx="9" type="subTitle"/>
          </p:nvPr>
        </p:nvSpPr>
        <p:spPr>
          <a:xfrm>
            <a:off x="6080750" y="1880160"/>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52" name="Google Shape;152;p20"/>
          <p:cNvSpPr/>
          <p:nvPr>
            <p:ph idx="13" type="pic"/>
          </p:nvPr>
        </p:nvSpPr>
        <p:spPr>
          <a:xfrm>
            <a:off x="7542450" y="228600"/>
            <a:ext cx="1370400" cy="1357500"/>
          </a:xfrm>
          <a:prstGeom prst="roundRect">
            <a:avLst>
              <a:gd fmla="val 16935" name="adj"/>
            </a:avLst>
          </a:prstGeom>
          <a:noFill/>
          <a:ln>
            <a:noFill/>
          </a:ln>
        </p:spPr>
      </p:sp>
      <p:sp>
        <p:nvSpPr>
          <p:cNvPr id="153" name="Google Shape;153;p20"/>
          <p:cNvSpPr txBox="1"/>
          <p:nvPr>
            <p:ph idx="14" type="subTitle"/>
          </p:nvPr>
        </p:nvSpPr>
        <p:spPr>
          <a:xfrm>
            <a:off x="7542500" y="1702321"/>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54" name="Google Shape;154;p20"/>
          <p:cNvSpPr txBox="1"/>
          <p:nvPr>
            <p:ph idx="15" type="subTitle"/>
          </p:nvPr>
        </p:nvSpPr>
        <p:spPr>
          <a:xfrm>
            <a:off x="7542500" y="1880160"/>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55" name="Google Shape;155;p20"/>
          <p:cNvSpPr/>
          <p:nvPr>
            <p:ph idx="16" type="pic"/>
          </p:nvPr>
        </p:nvSpPr>
        <p:spPr>
          <a:xfrm>
            <a:off x="4618950" y="2295725"/>
            <a:ext cx="1370400" cy="1357500"/>
          </a:xfrm>
          <a:prstGeom prst="roundRect">
            <a:avLst>
              <a:gd fmla="val 16935" name="adj"/>
            </a:avLst>
          </a:prstGeom>
          <a:noFill/>
          <a:ln>
            <a:noFill/>
          </a:ln>
        </p:spPr>
      </p:sp>
      <p:sp>
        <p:nvSpPr>
          <p:cNvPr id="156" name="Google Shape;156;p20"/>
          <p:cNvSpPr txBox="1"/>
          <p:nvPr>
            <p:ph idx="17" type="subTitle"/>
          </p:nvPr>
        </p:nvSpPr>
        <p:spPr>
          <a:xfrm>
            <a:off x="4619000" y="3769446"/>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57" name="Google Shape;157;p20"/>
          <p:cNvSpPr txBox="1"/>
          <p:nvPr>
            <p:ph idx="18" type="subTitle"/>
          </p:nvPr>
        </p:nvSpPr>
        <p:spPr>
          <a:xfrm>
            <a:off x="4619000" y="3947285"/>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58" name="Google Shape;158;p20"/>
          <p:cNvSpPr/>
          <p:nvPr>
            <p:ph idx="19" type="pic"/>
          </p:nvPr>
        </p:nvSpPr>
        <p:spPr>
          <a:xfrm>
            <a:off x="6080700" y="2295725"/>
            <a:ext cx="1370400" cy="1357500"/>
          </a:xfrm>
          <a:prstGeom prst="roundRect">
            <a:avLst>
              <a:gd fmla="val 16935" name="adj"/>
            </a:avLst>
          </a:prstGeom>
          <a:noFill/>
          <a:ln>
            <a:noFill/>
          </a:ln>
        </p:spPr>
      </p:sp>
      <p:sp>
        <p:nvSpPr>
          <p:cNvPr id="159" name="Google Shape;159;p20"/>
          <p:cNvSpPr txBox="1"/>
          <p:nvPr>
            <p:ph idx="20" type="subTitle"/>
          </p:nvPr>
        </p:nvSpPr>
        <p:spPr>
          <a:xfrm>
            <a:off x="6080750" y="3769447"/>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60" name="Google Shape;160;p20"/>
          <p:cNvSpPr txBox="1"/>
          <p:nvPr>
            <p:ph idx="21" type="subTitle"/>
          </p:nvPr>
        </p:nvSpPr>
        <p:spPr>
          <a:xfrm>
            <a:off x="6080750" y="3947285"/>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61" name="Google Shape;161;p20"/>
          <p:cNvSpPr/>
          <p:nvPr>
            <p:ph idx="22" type="pic"/>
          </p:nvPr>
        </p:nvSpPr>
        <p:spPr>
          <a:xfrm>
            <a:off x="7542450" y="2295725"/>
            <a:ext cx="1370400" cy="1357500"/>
          </a:xfrm>
          <a:prstGeom prst="roundRect">
            <a:avLst>
              <a:gd fmla="val 16935" name="adj"/>
            </a:avLst>
          </a:prstGeom>
          <a:noFill/>
          <a:ln>
            <a:noFill/>
          </a:ln>
        </p:spPr>
      </p:sp>
      <p:sp>
        <p:nvSpPr>
          <p:cNvPr id="162" name="Google Shape;162;p20"/>
          <p:cNvSpPr txBox="1"/>
          <p:nvPr>
            <p:ph idx="23" type="subTitle"/>
          </p:nvPr>
        </p:nvSpPr>
        <p:spPr>
          <a:xfrm>
            <a:off x="7542500" y="3769446"/>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63" name="Google Shape;163;p20"/>
          <p:cNvSpPr txBox="1"/>
          <p:nvPr>
            <p:ph idx="24" type="subTitle"/>
          </p:nvPr>
        </p:nvSpPr>
        <p:spPr>
          <a:xfrm>
            <a:off x="7542500" y="3947285"/>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cxnSp>
        <p:nvCxnSpPr>
          <p:cNvPr id="164" name="Google Shape;164;p20"/>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165" name="Google Shape;165;p20"/>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66" name="Google Shape;166;p20"/>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ALT 2">
  <p:cSld name="BLANK_1_1_1_1_1_1">
    <p:spTree>
      <p:nvGrpSpPr>
        <p:cNvPr id="167" name="Shape 167"/>
        <p:cNvGrpSpPr/>
        <p:nvPr/>
      </p:nvGrpSpPr>
      <p:grpSpPr>
        <a:xfrm>
          <a:off x="0" y="0"/>
          <a:ext cx="0" cy="0"/>
          <a:chOff x="0" y="0"/>
          <a:chExt cx="0" cy="0"/>
        </a:xfrm>
      </p:grpSpPr>
      <p:sp>
        <p:nvSpPr>
          <p:cNvPr id="168" name="Google Shape;168;p21"/>
          <p:cNvSpPr/>
          <p:nvPr>
            <p:ph idx="2" type="pic"/>
          </p:nvPr>
        </p:nvSpPr>
        <p:spPr>
          <a:xfrm>
            <a:off x="9425" y="-3075"/>
            <a:ext cx="9144000" cy="4641000"/>
          </a:xfrm>
          <a:prstGeom prst="rect">
            <a:avLst/>
          </a:prstGeom>
          <a:noFill/>
          <a:ln>
            <a:noFill/>
          </a:ln>
        </p:spPr>
      </p:sp>
      <p:sp>
        <p:nvSpPr>
          <p:cNvPr id="169" name="Google Shape;169;p21"/>
          <p:cNvSpPr txBox="1"/>
          <p:nvPr>
            <p:ph type="title"/>
          </p:nvPr>
        </p:nvSpPr>
        <p:spPr>
          <a:xfrm>
            <a:off x="234125" y="3337800"/>
            <a:ext cx="8574600" cy="1114800"/>
          </a:xfrm>
          <a:prstGeom prst="rect">
            <a:avLst/>
          </a:prstGeom>
        </p:spPr>
        <p:txBody>
          <a:bodyPr anchorCtr="0" anchor="b" bIns="0" lIns="0" spcFirstLastPara="1" rIns="0" wrap="square" tIns="0">
            <a:noAutofit/>
          </a:bodyPr>
          <a:lstStyle>
            <a:lvl1pPr lvl="0">
              <a:spcBef>
                <a:spcPts val="0"/>
              </a:spcBef>
              <a:spcAft>
                <a:spcPts val="0"/>
              </a:spcAft>
              <a:buNone/>
              <a:defRPr sz="3400"/>
            </a:lvl1pPr>
            <a:lvl2pPr lvl="1">
              <a:lnSpc>
                <a:spcPct val="115000"/>
              </a:lnSpc>
              <a:spcBef>
                <a:spcPts val="0"/>
              </a:spcBef>
              <a:spcAft>
                <a:spcPts val="0"/>
              </a:spcAft>
              <a:buNone/>
              <a:defRPr sz="3400"/>
            </a:lvl2pPr>
            <a:lvl3pPr lvl="2">
              <a:lnSpc>
                <a:spcPct val="115000"/>
              </a:lnSpc>
              <a:spcBef>
                <a:spcPts val="0"/>
              </a:spcBef>
              <a:spcAft>
                <a:spcPts val="0"/>
              </a:spcAft>
              <a:buNone/>
              <a:defRPr sz="3400"/>
            </a:lvl3pPr>
            <a:lvl4pPr lvl="3">
              <a:lnSpc>
                <a:spcPct val="115000"/>
              </a:lnSpc>
              <a:spcBef>
                <a:spcPts val="0"/>
              </a:spcBef>
              <a:spcAft>
                <a:spcPts val="0"/>
              </a:spcAft>
              <a:buNone/>
              <a:defRPr sz="3400"/>
            </a:lvl4pPr>
            <a:lvl5pPr lvl="4">
              <a:lnSpc>
                <a:spcPct val="115000"/>
              </a:lnSpc>
              <a:spcBef>
                <a:spcPts val="0"/>
              </a:spcBef>
              <a:spcAft>
                <a:spcPts val="0"/>
              </a:spcAft>
              <a:buNone/>
              <a:defRPr sz="3400"/>
            </a:lvl5pPr>
            <a:lvl6pPr lvl="5">
              <a:lnSpc>
                <a:spcPct val="115000"/>
              </a:lnSpc>
              <a:spcBef>
                <a:spcPts val="0"/>
              </a:spcBef>
              <a:spcAft>
                <a:spcPts val="0"/>
              </a:spcAft>
              <a:buNone/>
              <a:defRPr sz="3400"/>
            </a:lvl6pPr>
            <a:lvl7pPr lvl="6">
              <a:lnSpc>
                <a:spcPct val="115000"/>
              </a:lnSpc>
              <a:spcBef>
                <a:spcPts val="0"/>
              </a:spcBef>
              <a:spcAft>
                <a:spcPts val="0"/>
              </a:spcAft>
              <a:buNone/>
              <a:defRPr sz="3400"/>
            </a:lvl7pPr>
            <a:lvl8pPr lvl="7">
              <a:lnSpc>
                <a:spcPct val="115000"/>
              </a:lnSpc>
              <a:spcBef>
                <a:spcPts val="0"/>
              </a:spcBef>
              <a:spcAft>
                <a:spcPts val="0"/>
              </a:spcAft>
              <a:buNone/>
              <a:defRPr sz="3400"/>
            </a:lvl8pPr>
            <a:lvl9pPr lvl="8">
              <a:lnSpc>
                <a:spcPct val="115000"/>
              </a:lnSpc>
              <a:spcBef>
                <a:spcPts val="0"/>
              </a:spcBef>
              <a:spcAft>
                <a:spcPts val="0"/>
              </a:spcAft>
              <a:buNone/>
              <a:defRPr sz="3400"/>
            </a:lvl9pPr>
          </a:lstStyle>
          <a:p/>
        </p:txBody>
      </p:sp>
      <p:sp>
        <p:nvSpPr>
          <p:cNvPr id="170" name="Google Shape;170;p21"/>
          <p:cNvSpPr txBox="1"/>
          <p:nvPr>
            <p:ph idx="1" type="subTitle"/>
          </p:nvPr>
        </p:nvSpPr>
        <p:spPr>
          <a:xfrm>
            <a:off x="228600" y="228600"/>
            <a:ext cx="28701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171" name="Google Shape;171;p21"/>
          <p:cNvSpPr txBox="1"/>
          <p:nvPr>
            <p:ph idx="3"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72" name="Google Shape;172;p21"/>
          <p:cNvSpPr txBox="1"/>
          <p:nvPr>
            <p:ph idx="4"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73" name="Google Shape;173;p21"/>
          <p:cNvSpPr txBox="1"/>
          <p:nvPr>
            <p:ph idx="5"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174" name="Google Shape;174;p21"/>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175" name="Google Shape;175;p21"/>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76" name="Google Shape;176;p21"/>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ds w/ images">
  <p:cSld name="BLANK_1_1_1_1_1_1_1_1_1_1_3">
    <p:spTree>
      <p:nvGrpSpPr>
        <p:cNvPr id="177" name="Shape 177"/>
        <p:cNvGrpSpPr/>
        <p:nvPr/>
      </p:nvGrpSpPr>
      <p:grpSpPr>
        <a:xfrm>
          <a:off x="0" y="0"/>
          <a:ext cx="0" cy="0"/>
          <a:chOff x="0" y="0"/>
          <a:chExt cx="0" cy="0"/>
        </a:xfrm>
      </p:grpSpPr>
      <p:sp>
        <p:nvSpPr>
          <p:cNvPr id="178" name="Google Shape;178;p22"/>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79" name="Google Shape;179;p22"/>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80" name="Google Shape;180;p22"/>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grpSp>
        <p:nvGrpSpPr>
          <p:cNvPr id="181" name="Google Shape;181;p22"/>
          <p:cNvGrpSpPr/>
          <p:nvPr/>
        </p:nvGrpSpPr>
        <p:grpSpPr>
          <a:xfrm rot="5400000">
            <a:off x="8691475" y="228504"/>
            <a:ext cx="228589" cy="228623"/>
            <a:chOff x="1688332" y="4135245"/>
            <a:chExt cx="338700" cy="338700"/>
          </a:xfrm>
        </p:grpSpPr>
        <p:sp>
          <p:nvSpPr>
            <p:cNvPr id="182" name="Google Shape;182;p22"/>
            <p:cNvSpPr/>
            <p:nvPr/>
          </p:nvSpPr>
          <p:spPr>
            <a:xfrm rot="-5400000">
              <a:off x="1688332" y="4135245"/>
              <a:ext cx="338700" cy="33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nvGrpSpPr>
            <p:cNvPr id="183" name="Google Shape;183;p22"/>
            <p:cNvGrpSpPr/>
            <p:nvPr/>
          </p:nvGrpSpPr>
          <p:grpSpPr>
            <a:xfrm rot="-5400000">
              <a:off x="1787014" y="4262191"/>
              <a:ext cx="169598" cy="84809"/>
              <a:chOff x="498725" y="2069800"/>
              <a:chExt cx="205200" cy="102600"/>
            </a:xfrm>
          </p:grpSpPr>
          <p:cxnSp>
            <p:nvCxnSpPr>
              <p:cNvPr id="184" name="Google Shape;184;p22"/>
              <p:cNvCxnSpPr/>
              <p:nvPr/>
            </p:nvCxnSpPr>
            <p:spPr>
              <a:xfrm>
                <a:off x="498725" y="2069800"/>
                <a:ext cx="102600" cy="10260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2"/>
              <p:cNvCxnSpPr/>
              <p:nvPr/>
            </p:nvCxnSpPr>
            <p:spPr>
              <a:xfrm flipH="1">
                <a:off x="601325" y="2069800"/>
                <a:ext cx="102600" cy="102600"/>
              </a:xfrm>
              <a:prstGeom prst="straightConnector1">
                <a:avLst/>
              </a:prstGeom>
              <a:noFill/>
              <a:ln cap="flat" cmpd="sng" w="9525">
                <a:solidFill>
                  <a:schemeClr val="dk1"/>
                </a:solidFill>
                <a:prstDash val="solid"/>
                <a:round/>
                <a:headEnd len="med" w="med" type="none"/>
                <a:tailEnd len="med" w="med" type="none"/>
              </a:ln>
            </p:spPr>
          </p:cxnSp>
        </p:grpSp>
      </p:grpSp>
      <p:sp>
        <p:nvSpPr>
          <p:cNvPr id="186" name="Google Shape;186;p22"/>
          <p:cNvSpPr/>
          <p:nvPr>
            <p:ph idx="4" type="pic"/>
          </p:nvPr>
        </p:nvSpPr>
        <p:spPr>
          <a:xfrm>
            <a:off x="426700" y="1896600"/>
            <a:ext cx="665400" cy="685500"/>
          </a:xfrm>
          <a:prstGeom prst="roundRect">
            <a:avLst>
              <a:gd fmla="val 17601" name="adj"/>
            </a:avLst>
          </a:prstGeom>
          <a:noFill/>
          <a:ln>
            <a:noFill/>
          </a:ln>
        </p:spPr>
      </p:sp>
      <p:sp>
        <p:nvSpPr>
          <p:cNvPr id="187" name="Google Shape;187;p22"/>
          <p:cNvSpPr txBox="1"/>
          <p:nvPr>
            <p:ph idx="5" type="subTitle"/>
          </p:nvPr>
        </p:nvSpPr>
        <p:spPr>
          <a:xfrm>
            <a:off x="426700" y="2708802"/>
            <a:ext cx="1761900" cy="228600"/>
          </a:xfrm>
          <a:prstGeom prst="rect">
            <a:avLst/>
          </a:prstGeom>
        </p:spPr>
        <p:txBody>
          <a:bodyPr anchorCtr="0" anchor="b" bIns="0" lIns="0" spcFirstLastPara="1" rIns="91425" wrap="square" tIns="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88" name="Google Shape;188;p22"/>
          <p:cNvSpPr txBox="1"/>
          <p:nvPr>
            <p:ph idx="6" type="subTitle"/>
          </p:nvPr>
        </p:nvSpPr>
        <p:spPr>
          <a:xfrm>
            <a:off x="426700" y="2936076"/>
            <a:ext cx="1761900" cy="163800"/>
          </a:xfrm>
          <a:prstGeom prst="rect">
            <a:avLst/>
          </a:prstGeom>
        </p:spPr>
        <p:txBody>
          <a:bodyPr anchorCtr="0" anchor="t" bIns="0" lIns="0" spcFirstLastPara="1" rIns="91425" wrap="square" tIns="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189" name="Google Shape;189;p22"/>
          <p:cNvSpPr txBox="1"/>
          <p:nvPr>
            <p:ph idx="7" type="body"/>
          </p:nvPr>
        </p:nvSpPr>
        <p:spPr>
          <a:xfrm>
            <a:off x="426700" y="3251425"/>
            <a:ext cx="1761900" cy="965100"/>
          </a:xfrm>
          <a:prstGeom prst="rect">
            <a:avLst/>
          </a:prstGeom>
        </p:spPr>
        <p:txBody>
          <a:bodyPr anchorCtr="0" anchor="t" bIns="0" lIns="0" spcFirstLastPara="1" rIns="91425"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190" name="Google Shape;190;p22"/>
          <p:cNvSpPr/>
          <p:nvPr>
            <p:ph idx="8" type="pic"/>
          </p:nvPr>
        </p:nvSpPr>
        <p:spPr>
          <a:xfrm>
            <a:off x="2621800" y="1896600"/>
            <a:ext cx="665400" cy="685500"/>
          </a:xfrm>
          <a:prstGeom prst="roundRect">
            <a:avLst>
              <a:gd fmla="val 17601" name="adj"/>
            </a:avLst>
          </a:prstGeom>
          <a:noFill/>
          <a:ln>
            <a:noFill/>
          </a:ln>
        </p:spPr>
      </p:sp>
      <p:sp>
        <p:nvSpPr>
          <p:cNvPr id="191" name="Google Shape;191;p22"/>
          <p:cNvSpPr txBox="1"/>
          <p:nvPr>
            <p:ph idx="9" type="subTitle"/>
          </p:nvPr>
        </p:nvSpPr>
        <p:spPr>
          <a:xfrm>
            <a:off x="2621800" y="2708807"/>
            <a:ext cx="1761900" cy="228600"/>
          </a:xfrm>
          <a:prstGeom prst="rect">
            <a:avLst/>
          </a:prstGeom>
        </p:spPr>
        <p:txBody>
          <a:bodyPr anchorCtr="0" anchor="b" bIns="0" lIns="0" spcFirstLastPara="1" rIns="91425" wrap="square" tIns="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92" name="Google Shape;192;p22"/>
          <p:cNvSpPr txBox="1"/>
          <p:nvPr>
            <p:ph idx="13" type="subTitle"/>
          </p:nvPr>
        </p:nvSpPr>
        <p:spPr>
          <a:xfrm>
            <a:off x="2621800" y="2936075"/>
            <a:ext cx="1761900" cy="163800"/>
          </a:xfrm>
          <a:prstGeom prst="rect">
            <a:avLst/>
          </a:prstGeom>
        </p:spPr>
        <p:txBody>
          <a:bodyPr anchorCtr="0" anchor="t" bIns="0" lIns="0" spcFirstLastPara="1" rIns="91425" wrap="square" tIns="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193" name="Google Shape;193;p22"/>
          <p:cNvSpPr txBox="1"/>
          <p:nvPr>
            <p:ph idx="14" type="body"/>
          </p:nvPr>
        </p:nvSpPr>
        <p:spPr>
          <a:xfrm>
            <a:off x="2621800" y="3251425"/>
            <a:ext cx="1705800" cy="965100"/>
          </a:xfrm>
          <a:prstGeom prst="rect">
            <a:avLst/>
          </a:prstGeom>
        </p:spPr>
        <p:txBody>
          <a:bodyPr anchorCtr="0" anchor="t" bIns="0" lIns="0" spcFirstLastPara="1" rIns="91425"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194" name="Google Shape;194;p22"/>
          <p:cNvSpPr/>
          <p:nvPr>
            <p:ph idx="15" type="pic"/>
          </p:nvPr>
        </p:nvSpPr>
        <p:spPr>
          <a:xfrm>
            <a:off x="4816900" y="1896600"/>
            <a:ext cx="665400" cy="685500"/>
          </a:xfrm>
          <a:prstGeom prst="roundRect">
            <a:avLst>
              <a:gd fmla="val 17601" name="adj"/>
            </a:avLst>
          </a:prstGeom>
          <a:noFill/>
          <a:ln>
            <a:noFill/>
          </a:ln>
        </p:spPr>
      </p:sp>
      <p:sp>
        <p:nvSpPr>
          <p:cNvPr id="195" name="Google Shape;195;p22"/>
          <p:cNvSpPr txBox="1"/>
          <p:nvPr>
            <p:ph idx="16" type="subTitle"/>
          </p:nvPr>
        </p:nvSpPr>
        <p:spPr>
          <a:xfrm>
            <a:off x="4816900" y="2708808"/>
            <a:ext cx="1761900" cy="228600"/>
          </a:xfrm>
          <a:prstGeom prst="rect">
            <a:avLst/>
          </a:prstGeom>
        </p:spPr>
        <p:txBody>
          <a:bodyPr anchorCtr="0" anchor="b" bIns="0" lIns="0" spcFirstLastPara="1" rIns="91425" wrap="square" tIns="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96" name="Google Shape;196;p22"/>
          <p:cNvSpPr txBox="1"/>
          <p:nvPr>
            <p:ph idx="17" type="subTitle"/>
          </p:nvPr>
        </p:nvSpPr>
        <p:spPr>
          <a:xfrm>
            <a:off x="4816900" y="2936076"/>
            <a:ext cx="1761900" cy="163800"/>
          </a:xfrm>
          <a:prstGeom prst="rect">
            <a:avLst/>
          </a:prstGeom>
        </p:spPr>
        <p:txBody>
          <a:bodyPr anchorCtr="0" anchor="t" bIns="0" lIns="0" spcFirstLastPara="1" rIns="91425" wrap="square" tIns="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197" name="Google Shape;197;p22"/>
          <p:cNvSpPr txBox="1"/>
          <p:nvPr>
            <p:ph idx="18" type="body"/>
          </p:nvPr>
        </p:nvSpPr>
        <p:spPr>
          <a:xfrm>
            <a:off x="4817025" y="3251425"/>
            <a:ext cx="1761900" cy="965100"/>
          </a:xfrm>
          <a:prstGeom prst="rect">
            <a:avLst/>
          </a:prstGeom>
        </p:spPr>
        <p:txBody>
          <a:bodyPr anchorCtr="0" anchor="t" bIns="0" lIns="0" spcFirstLastPara="1" rIns="91425"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198" name="Google Shape;198;p22"/>
          <p:cNvSpPr/>
          <p:nvPr>
            <p:ph idx="19" type="pic"/>
          </p:nvPr>
        </p:nvSpPr>
        <p:spPr>
          <a:xfrm>
            <a:off x="7012000" y="1896600"/>
            <a:ext cx="665400" cy="685500"/>
          </a:xfrm>
          <a:prstGeom prst="roundRect">
            <a:avLst>
              <a:gd fmla="val 17601" name="adj"/>
            </a:avLst>
          </a:prstGeom>
          <a:noFill/>
          <a:ln>
            <a:noFill/>
          </a:ln>
        </p:spPr>
      </p:sp>
      <p:sp>
        <p:nvSpPr>
          <p:cNvPr id="199" name="Google Shape;199;p22"/>
          <p:cNvSpPr txBox="1"/>
          <p:nvPr>
            <p:ph idx="20" type="subTitle"/>
          </p:nvPr>
        </p:nvSpPr>
        <p:spPr>
          <a:xfrm>
            <a:off x="7012000" y="2708807"/>
            <a:ext cx="1761900" cy="228600"/>
          </a:xfrm>
          <a:prstGeom prst="rect">
            <a:avLst/>
          </a:prstGeom>
        </p:spPr>
        <p:txBody>
          <a:bodyPr anchorCtr="0" anchor="b" bIns="0" lIns="0" spcFirstLastPara="1" rIns="91425" wrap="square" tIns="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200" name="Google Shape;200;p22"/>
          <p:cNvSpPr txBox="1"/>
          <p:nvPr>
            <p:ph idx="21" type="subTitle"/>
          </p:nvPr>
        </p:nvSpPr>
        <p:spPr>
          <a:xfrm>
            <a:off x="7012000" y="2936076"/>
            <a:ext cx="1761900" cy="163800"/>
          </a:xfrm>
          <a:prstGeom prst="rect">
            <a:avLst/>
          </a:prstGeom>
        </p:spPr>
        <p:txBody>
          <a:bodyPr anchorCtr="0" anchor="t" bIns="0" lIns="0" spcFirstLastPara="1" rIns="91425" wrap="square" tIns="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01" name="Google Shape;201;p22"/>
          <p:cNvSpPr txBox="1"/>
          <p:nvPr>
            <p:ph idx="22" type="body"/>
          </p:nvPr>
        </p:nvSpPr>
        <p:spPr>
          <a:xfrm>
            <a:off x="7012000" y="3251425"/>
            <a:ext cx="1761900" cy="965100"/>
          </a:xfrm>
          <a:prstGeom prst="rect">
            <a:avLst/>
          </a:prstGeom>
        </p:spPr>
        <p:txBody>
          <a:bodyPr anchorCtr="0" anchor="t" bIns="0" lIns="0" spcFirstLastPara="1" rIns="91425"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cxnSp>
        <p:nvCxnSpPr>
          <p:cNvPr id="202" name="Google Shape;202;p22"/>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03" name="Google Shape;203;p22"/>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4" name="Google Shape;204;p22"/>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big title and body">
  <p:cSld name="BLANK_1_1_1_1_1_1_1_1_1_1_2">
    <p:spTree>
      <p:nvGrpSpPr>
        <p:cNvPr id="205" name="Shape 205"/>
        <p:cNvGrpSpPr/>
        <p:nvPr/>
      </p:nvGrpSpPr>
      <p:grpSpPr>
        <a:xfrm>
          <a:off x="0" y="0"/>
          <a:ext cx="0" cy="0"/>
          <a:chOff x="0" y="0"/>
          <a:chExt cx="0" cy="0"/>
        </a:xfrm>
      </p:grpSpPr>
      <p:pic>
        <p:nvPicPr>
          <p:cNvPr descr="Oval black shapes against a shadowy background. " id="206" name="Google Shape;206;p23"/>
          <p:cNvPicPr preferRelativeResize="0"/>
          <p:nvPr/>
        </p:nvPicPr>
        <p:blipFill rotWithShape="1">
          <a:blip r:embed="rId2">
            <a:alphaModFix/>
          </a:blip>
          <a:srcRect b="42245" l="17240" r="25038" t="34"/>
          <a:stretch/>
        </p:blipFill>
        <p:spPr>
          <a:xfrm>
            <a:off x="0" y="-289"/>
            <a:ext cx="9144000" cy="5144100"/>
          </a:xfrm>
          <a:prstGeom prst="roundRect">
            <a:avLst>
              <a:gd fmla="val 0" name="adj"/>
            </a:avLst>
          </a:prstGeom>
          <a:noFill/>
          <a:ln cap="flat" cmpd="sng" w="9525">
            <a:solidFill>
              <a:schemeClr val="accent1"/>
            </a:solidFill>
            <a:prstDash val="solid"/>
            <a:round/>
            <a:headEnd len="sm" w="sm" type="none"/>
            <a:tailEnd len="sm" w="sm" type="none"/>
          </a:ln>
        </p:spPr>
      </p:pic>
      <p:sp>
        <p:nvSpPr>
          <p:cNvPr id="207" name="Google Shape;207;p23"/>
          <p:cNvSpPr txBox="1"/>
          <p:nvPr>
            <p:ph idx="1" type="subTitle"/>
          </p:nvPr>
        </p:nvSpPr>
        <p:spPr>
          <a:xfrm>
            <a:off x="4314775" y="3818375"/>
            <a:ext cx="4230600" cy="4527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08" name="Google Shape;208;p23"/>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09" name="Google Shape;209;p23"/>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10" name="Google Shape;210;p23"/>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11" name="Google Shape;211;p23"/>
          <p:cNvSpPr txBox="1"/>
          <p:nvPr>
            <p:ph type="title"/>
          </p:nvPr>
        </p:nvSpPr>
        <p:spPr>
          <a:xfrm>
            <a:off x="228600" y="290448"/>
            <a:ext cx="3655800" cy="2407500"/>
          </a:xfrm>
          <a:prstGeom prst="rect">
            <a:avLst/>
          </a:prstGeom>
        </p:spPr>
        <p:txBody>
          <a:bodyPr anchorCtr="0" anchor="t" bIns="91425" lIns="0" spcFirstLastPara="1" rIns="91425" wrap="square" tIns="91425">
            <a:spAutoFit/>
          </a:bodyPr>
          <a:lstStyle>
            <a:lvl1pPr lvl="0">
              <a:lnSpc>
                <a:spcPct val="85000"/>
              </a:lnSpc>
              <a:spcBef>
                <a:spcPts val="0"/>
              </a:spcBef>
              <a:spcAft>
                <a:spcPts val="0"/>
              </a:spcAft>
              <a:buNone/>
              <a:defRPr sz="4800">
                <a:solidFill>
                  <a:schemeClr val="dk2"/>
                </a:solidFill>
              </a:defRPr>
            </a:lvl1pPr>
            <a:lvl2pPr lvl="1">
              <a:lnSpc>
                <a:spcPct val="85000"/>
              </a:lnSpc>
              <a:spcBef>
                <a:spcPts val="0"/>
              </a:spcBef>
              <a:spcAft>
                <a:spcPts val="0"/>
              </a:spcAft>
              <a:buNone/>
              <a:defRPr sz="4800">
                <a:solidFill>
                  <a:schemeClr val="dk2"/>
                </a:solidFill>
              </a:defRPr>
            </a:lvl2pPr>
            <a:lvl3pPr lvl="2">
              <a:lnSpc>
                <a:spcPct val="85000"/>
              </a:lnSpc>
              <a:spcBef>
                <a:spcPts val="0"/>
              </a:spcBef>
              <a:spcAft>
                <a:spcPts val="0"/>
              </a:spcAft>
              <a:buNone/>
              <a:defRPr sz="4800">
                <a:solidFill>
                  <a:schemeClr val="dk2"/>
                </a:solidFill>
              </a:defRPr>
            </a:lvl3pPr>
            <a:lvl4pPr lvl="3">
              <a:lnSpc>
                <a:spcPct val="85000"/>
              </a:lnSpc>
              <a:spcBef>
                <a:spcPts val="0"/>
              </a:spcBef>
              <a:spcAft>
                <a:spcPts val="0"/>
              </a:spcAft>
              <a:buNone/>
              <a:defRPr sz="4800">
                <a:solidFill>
                  <a:schemeClr val="dk2"/>
                </a:solidFill>
              </a:defRPr>
            </a:lvl4pPr>
            <a:lvl5pPr lvl="4">
              <a:lnSpc>
                <a:spcPct val="85000"/>
              </a:lnSpc>
              <a:spcBef>
                <a:spcPts val="0"/>
              </a:spcBef>
              <a:spcAft>
                <a:spcPts val="0"/>
              </a:spcAft>
              <a:buNone/>
              <a:defRPr sz="4800">
                <a:solidFill>
                  <a:schemeClr val="dk2"/>
                </a:solidFill>
              </a:defRPr>
            </a:lvl5pPr>
            <a:lvl6pPr lvl="5">
              <a:lnSpc>
                <a:spcPct val="85000"/>
              </a:lnSpc>
              <a:spcBef>
                <a:spcPts val="0"/>
              </a:spcBef>
              <a:spcAft>
                <a:spcPts val="0"/>
              </a:spcAft>
              <a:buNone/>
              <a:defRPr sz="4800">
                <a:solidFill>
                  <a:schemeClr val="dk2"/>
                </a:solidFill>
              </a:defRPr>
            </a:lvl6pPr>
            <a:lvl7pPr lvl="6">
              <a:lnSpc>
                <a:spcPct val="85000"/>
              </a:lnSpc>
              <a:spcBef>
                <a:spcPts val="0"/>
              </a:spcBef>
              <a:spcAft>
                <a:spcPts val="0"/>
              </a:spcAft>
              <a:buNone/>
              <a:defRPr sz="4800">
                <a:solidFill>
                  <a:schemeClr val="dk2"/>
                </a:solidFill>
              </a:defRPr>
            </a:lvl7pPr>
            <a:lvl8pPr lvl="7">
              <a:lnSpc>
                <a:spcPct val="85000"/>
              </a:lnSpc>
              <a:spcBef>
                <a:spcPts val="0"/>
              </a:spcBef>
              <a:spcAft>
                <a:spcPts val="0"/>
              </a:spcAft>
              <a:buNone/>
              <a:defRPr sz="4800">
                <a:solidFill>
                  <a:schemeClr val="dk2"/>
                </a:solidFill>
              </a:defRPr>
            </a:lvl8pPr>
            <a:lvl9pPr lvl="8">
              <a:lnSpc>
                <a:spcPct val="85000"/>
              </a:lnSpc>
              <a:spcBef>
                <a:spcPts val="0"/>
              </a:spcBef>
              <a:spcAft>
                <a:spcPts val="0"/>
              </a:spcAft>
              <a:buNone/>
              <a:defRPr sz="4800">
                <a:solidFill>
                  <a:schemeClr val="dk2"/>
                </a:solidFill>
              </a:defRPr>
            </a:lvl9pPr>
          </a:lstStyle>
          <a:p/>
        </p:txBody>
      </p:sp>
      <p:cxnSp>
        <p:nvCxnSpPr>
          <p:cNvPr id="212" name="Google Shape;212;p23"/>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cxnSp>
        <p:nvCxnSpPr>
          <p:cNvPr id="213" name="Google Shape;213;p23"/>
          <p:cNvCxnSpPr/>
          <p:nvPr/>
        </p:nvCxnSpPr>
        <p:spPr>
          <a:xfrm>
            <a:off x="4159025" y="226100"/>
            <a:ext cx="0" cy="4457700"/>
          </a:xfrm>
          <a:prstGeom prst="straightConnector1">
            <a:avLst/>
          </a:prstGeom>
          <a:noFill/>
          <a:ln cap="flat" cmpd="sng" w="9525">
            <a:solidFill>
              <a:schemeClr val="accent1"/>
            </a:solidFill>
            <a:prstDash val="solid"/>
            <a:round/>
            <a:headEnd len="med" w="med" type="none"/>
            <a:tailEnd len="med" w="med" type="none"/>
          </a:ln>
        </p:spPr>
      </p:cxnSp>
      <p:cxnSp>
        <p:nvCxnSpPr>
          <p:cNvPr id="214" name="Google Shape;214;p23"/>
          <p:cNvCxnSpPr/>
          <p:nvPr/>
        </p:nvCxnSpPr>
        <p:spPr>
          <a:xfrm>
            <a:off x="228600" y="226100"/>
            <a:ext cx="8687100" cy="0"/>
          </a:xfrm>
          <a:prstGeom prst="straightConnector1">
            <a:avLst/>
          </a:prstGeom>
          <a:noFill/>
          <a:ln cap="flat" cmpd="sng" w="9525">
            <a:solidFill>
              <a:schemeClr val="accent1"/>
            </a:solidFill>
            <a:prstDash val="solid"/>
            <a:round/>
            <a:headEnd len="med" w="med" type="none"/>
            <a:tailEnd len="med" w="med" type="none"/>
          </a:ln>
        </p:spPr>
      </p:cxnSp>
      <p:sp>
        <p:nvSpPr>
          <p:cNvPr id="215" name="Google Shape;215;p23"/>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16" name="Google Shape;216;p23"/>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ALT 2">
  <p:cSld name="BLANK_1_1_1_1_1_1_1_1_1_1_1_1_2">
    <p:spTree>
      <p:nvGrpSpPr>
        <p:cNvPr id="217" name="Shape 217"/>
        <p:cNvGrpSpPr/>
        <p:nvPr/>
      </p:nvGrpSpPr>
      <p:grpSpPr>
        <a:xfrm>
          <a:off x="0" y="0"/>
          <a:ext cx="0" cy="0"/>
          <a:chOff x="0" y="0"/>
          <a:chExt cx="0" cy="0"/>
        </a:xfrm>
      </p:grpSpPr>
      <p:sp>
        <p:nvSpPr>
          <p:cNvPr id="218" name="Google Shape;218;p24"/>
          <p:cNvSpPr txBox="1"/>
          <p:nvPr>
            <p:ph idx="1" type="body"/>
          </p:nvPr>
        </p:nvSpPr>
        <p:spPr>
          <a:xfrm>
            <a:off x="228600" y="1743625"/>
            <a:ext cx="4296600" cy="2709000"/>
          </a:xfrm>
          <a:prstGeom prst="rect">
            <a:avLst/>
          </a:prstGeom>
        </p:spPr>
        <p:txBody>
          <a:bodyPr anchorCtr="0" anchor="b"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800"/>
              </a:spcBef>
              <a:spcAft>
                <a:spcPts val="0"/>
              </a:spcAft>
              <a:buSzPts val="1400"/>
              <a:buChar char="○"/>
              <a:defRPr sz="1400"/>
            </a:lvl2pPr>
            <a:lvl3pPr indent="-317500" lvl="2" marL="1371600">
              <a:spcBef>
                <a:spcPts val="800"/>
              </a:spcBef>
              <a:spcAft>
                <a:spcPts val="0"/>
              </a:spcAft>
              <a:buSzPts val="1400"/>
              <a:buChar char="■"/>
              <a:defRPr sz="1400"/>
            </a:lvl3pPr>
            <a:lvl4pPr indent="-317500" lvl="3" marL="1828800">
              <a:spcBef>
                <a:spcPts val="800"/>
              </a:spcBef>
              <a:spcAft>
                <a:spcPts val="0"/>
              </a:spcAft>
              <a:buSzPts val="1400"/>
              <a:buChar char="●"/>
              <a:defRPr sz="1400"/>
            </a:lvl4pPr>
            <a:lvl5pPr indent="-317500" lvl="4" marL="2286000">
              <a:spcBef>
                <a:spcPts val="800"/>
              </a:spcBef>
              <a:spcAft>
                <a:spcPts val="0"/>
              </a:spcAft>
              <a:buSzPts val="1400"/>
              <a:buChar char="○"/>
              <a:defRPr sz="1400"/>
            </a:lvl5pPr>
            <a:lvl6pPr indent="-317500" lvl="5" marL="2743200">
              <a:spcBef>
                <a:spcPts val="800"/>
              </a:spcBef>
              <a:spcAft>
                <a:spcPts val="0"/>
              </a:spcAft>
              <a:buSzPts val="1400"/>
              <a:buChar char="■"/>
              <a:defRPr sz="1400"/>
            </a:lvl6pPr>
            <a:lvl7pPr indent="-317500" lvl="6" marL="3200400">
              <a:spcBef>
                <a:spcPts val="800"/>
              </a:spcBef>
              <a:spcAft>
                <a:spcPts val="0"/>
              </a:spcAft>
              <a:buSzPts val="1400"/>
              <a:buChar char="●"/>
              <a:defRPr sz="1400"/>
            </a:lvl7pPr>
            <a:lvl8pPr indent="-317500" lvl="7" marL="3657600">
              <a:spcBef>
                <a:spcPts val="800"/>
              </a:spcBef>
              <a:spcAft>
                <a:spcPts val="0"/>
              </a:spcAft>
              <a:buSzPts val="1400"/>
              <a:buChar char="○"/>
              <a:defRPr sz="1400"/>
            </a:lvl8pPr>
            <a:lvl9pPr indent="-317500" lvl="8" marL="4114800">
              <a:spcBef>
                <a:spcPts val="800"/>
              </a:spcBef>
              <a:spcAft>
                <a:spcPts val="800"/>
              </a:spcAft>
              <a:buSzPts val="1400"/>
              <a:buChar char="■"/>
              <a:defRPr sz="1400"/>
            </a:lvl9pPr>
          </a:lstStyle>
          <a:p/>
        </p:txBody>
      </p:sp>
      <p:sp>
        <p:nvSpPr>
          <p:cNvPr id="219" name="Google Shape;219;p24"/>
          <p:cNvSpPr/>
          <p:nvPr>
            <p:ph idx="2" type="pic"/>
          </p:nvPr>
        </p:nvSpPr>
        <p:spPr>
          <a:xfrm>
            <a:off x="5342000" y="457200"/>
            <a:ext cx="3573300" cy="3995400"/>
          </a:xfrm>
          <a:prstGeom prst="roundRect">
            <a:avLst>
              <a:gd fmla="val 6865" name="adj"/>
            </a:avLst>
          </a:prstGeom>
          <a:noFill/>
          <a:ln>
            <a:noFill/>
          </a:ln>
        </p:spPr>
      </p:sp>
      <p:sp>
        <p:nvSpPr>
          <p:cNvPr id="220" name="Google Shape;220;p24"/>
          <p:cNvSpPr txBox="1"/>
          <p:nvPr>
            <p:ph idx="3"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21" name="Google Shape;221;p24"/>
          <p:cNvSpPr txBox="1"/>
          <p:nvPr>
            <p:ph idx="4"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22" name="Google Shape;222;p24"/>
          <p:cNvSpPr txBox="1"/>
          <p:nvPr>
            <p:ph idx="5"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23" name="Google Shape;223;p24"/>
          <p:cNvSpPr txBox="1"/>
          <p:nvPr>
            <p:ph idx="6"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Urbanist Medium"/>
              <a:buNone/>
              <a:defRPr sz="1200">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9pPr>
          </a:lstStyle>
          <a:p/>
        </p:txBody>
      </p:sp>
      <p:sp>
        <p:nvSpPr>
          <p:cNvPr id="224" name="Google Shape;224;p24"/>
          <p:cNvSpPr txBox="1"/>
          <p:nvPr>
            <p:ph type="title"/>
          </p:nvPr>
        </p:nvSpPr>
        <p:spPr>
          <a:xfrm>
            <a:off x="228600" y="613525"/>
            <a:ext cx="4296600" cy="11628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cxnSp>
        <p:nvCxnSpPr>
          <p:cNvPr id="225" name="Google Shape;225;p24"/>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26" name="Google Shape;226;p24"/>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27" name="Google Shape;227;p24"/>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cards">
  <p:cSld name="CUSTOM_1">
    <p:spTree>
      <p:nvGrpSpPr>
        <p:cNvPr id="228" name="Shape 228"/>
        <p:cNvGrpSpPr/>
        <p:nvPr/>
      </p:nvGrpSpPr>
      <p:grpSpPr>
        <a:xfrm>
          <a:off x="0" y="0"/>
          <a:ext cx="0" cy="0"/>
          <a:chOff x="0" y="0"/>
          <a:chExt cx="0" cy="0"/>
        </a:xfrm>
      </p:grpSpPr>
      <p:sp>
        <p:nvSpPr>
          <p:cNvPr id="229" name="Google Shape;229;p25"/>
          <p:cNvSpPr txBox="1"/>
          <p:nvPr>
            <p:ph type="title"/>
          </p:nvPr>
        </p:nvSpPr>
        <p:spPr>
          <a:xfrm>
            <a:off x="3386700" y="489887"/>
            <a:ext cx="18621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Medium"/>
              <a:buNone/>
              <a:defRPr sz="1800">
                <a:solidFill>
                  <a:schemeClr val="accent3"/>
                </a:solidFill>
              </a:defRPr>
            </a:lvl2pPr>
            <a:lvl3pPr lvl="2">
              <a:spcBef>
                <a:spcPts val="0"/>
              </a:spcBef>
              <a:spcAft>
                <a:spcPts val="0"/>
              </a:spcAft>
              <a:buClr>
                <a:schemeClr val="accent3"/>
              </a:buClr>
              <a:buSzPts val="1800"/>
              <a:buFont typeface="Urbanist Medium"/>
              <a:buNone/>
              <a:defRPr sz="1800">
                <a:solidFill>
                  <a:schemeClr val="accent3"/>
                </a:solidFill>
              </a:defRPr>
            </a:lvl3pPr>
            <a:lvl4pPr lvl="3">
              <a:spcBef>
                <a:spcPts val="0"/>
              </a:spcBef>
              <a:spcAft>
                <a:spcPts val="0"/>
              </a:spcAft>
              <a:buClr>
                <a:schemeClr val="accent3"/>
              </a:buClr>
              <a:buSzPts val="1800"/>
              <a:buFont typeface="Urbanist Medium"/>
              <a:buNone/>
              <a:defRPr sz="1800">
                <a:solidFill>
                  <a:schemeClr val="accent3"/>
                </a:solidFill>
              </a:defRPr>
            </a:lvl4pPr>
            <a:lvl5pPr lvl="4">
              <a:spcBef>
                <a:spcPts val="0"/>
              </a:spcBef>
              <a:spcAft>
                <a:spcPts val="0"/>
              </a:spcAft>
              <a:buClr>
                <a:schemeClr val="accent3"/>
              </a:buClr>
              <a:buSzPts val="1800"/>
              <a:buFont typeface="Urbanist Medium"/>
              <a:buNone/>
              <a:defRPr sz="1800">
                <a:solidFill>
                  <a:schemeClr val="accent3"/>
                </a:solidFill>
              </a:defRPr>
            </a:lvl5pPr>
            <a:lvl6pPr lvl="5">
              <a:spcBef>
                <a:spcPts val="0"/>
              </a:spcBef>
              <a:spcAft>
                <a:spcPts val="0"/>
              </a:spcAft>
              <a:buClr>
                <a:schemeClr val="accent3"/>
              </a:buClr>
              <a:buSzPts val="1800"/>
              <a:buFont typeface="Urbanist Medium"/>
              <a:buNone/>
              <a:defRPr sz="1800">
                <a:solidFill>
                  <a:schemeClr val="accent3"/>
                </a:solidFill>
              </a:defRPr>
            </a:lvl6pPr>
            <a:lvl7pPr lvl="6">
              <a:spcBef>
                <a:spcPts val="0"/>
              </a:spcBef>
              <a:spcAft>
                <a:spcPts val="0"/>
              </a:spcAft>
              <a:buClr>
                <a:schemeClr val="accent3"/>
              </a:buClr>
              <a:buSzPts val="1800"/>
              <a:buFont typeface="Urbanist Medium"/>
              <a:buNone/>
              <a:defRPr sz="1800">
                <a:solidFill>
                  <a:schemeClr val="accent3"/>
                </a:solidFill>
              </a:defRPr>
            </a:lvl7pPr>
            <a:lvl8pPr lvl="7">
              <a:spcBef>
                <a:spcPts val="0"/>
              </a:spcBef>
              <a:spcAft>
                <a:spcPts val="0"/>
              </a:spcAft>
              <a:buClr>
                <a:schemeClr val="accent3"/>
              </a:buClr>
              <a:buSzPts val="1800"/>
              <a:buFont typeface="Urbanist Medium"/>
              <a:buNone/>
              <a:defRPr sz="1800">
                <a:solidFill>
                  <a:schemeClr val="accent3"/>
                </a:solidFill>
              </a:defRPr>
            </a:lvl8pPr>
            <a:lvl9pPr lvl="8">
              <a:spcBef>
                <a:spcPts val="0"/>
              </a:spcBef>
              <a:spcAft>
                <a:spcPts val="0"/>
              </a:spcAft>
              <a:buClr>
                <a:schemeClr val="accent3"/>
              </a:buClr>
              <a:buSzPts val="1800"/>
              <a:buFont typeface="Urbanist Medium"/>
              <a:buNone/>
              <a:defRPr sz="1800">
                <a:solidFill>
                  <a:schemeClr val="accent3"/>
                </a:solidFill>
              </a:defRPr>
            </a:lvl9pPr>
          </a:lstStyle>
          <a:p/>
        </p:txBody>
      </p:sp>
      <p:sp>
        <p:nvSpPr>
          <p:cNvPr id="230" name="Google Shape;230;p25"/>
          <p:cNvSpPr txBox="1"/>
          <p:nvPr>
            <p:ph idx="1" type="subTitle"/>
          </p:nvPr>
        </p:nvSpPr>
        <p:spPr>
          <a:xfrm>
            <a:off x="3386700" y="690369"/>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31" name="Google Shape;231;p25"/>
          <p:cNvSpPr txBox="1"/>
          <p:nvPr>
            <p:ph idx="2" type="subTitle"/>
          </p:nvPr>
        </p:nvSpPr>
        <p:spPr>
          <a:xfrm>
            <a:off x="3386700" y="1070875"/>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32" name="Google Shape;232;p25"/>
          <p:cNvSpPr txBox="1"/>
          <p:nvPr>
            <p:ph idx="3" type="title"/>
          </p:nvPr>
        </p:nvSpPr>
        <p:spPr>
          <a:xfrm>
            <a:off x="6307650" y="482616"/>
            <a:ext cx="18621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233" name="Google Shape;233;p25"/>
          <p:cNvSpPr txBox="1"/>
          <p:nvPr>
            <p:ph idx="4" type="subTitle"/>
          </p:nvPr>
        </p:nvSpPr>
        <p:spPr>
          <a:xfrm>
            <a:off x="6307650" y="690369"/>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34" name="Google Shape;234;p25"/>
          <p:cNvSpPr txBox="1"/>
          <p:nvPr>
            <p:ph idx="5" type="subTitle"/>
          </p:nvPr>
        </p:nvSpPr>
        <p:spPr>
          <a:xfrm>
            <a:off x="6307650" y="1070875"/>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35" name="Google Shape;235;p25"/>
          <p:cNvSpPr txBox="1"/>
          <p:nvPr>
            <p:ph idx="6" type="title"/>
          </p:nvPr>
        </p:nvSpPr>
        <p:spPr>
          <a:xfrm>
            <a:off x="233850" y="228600"/>
            <a:ext cx="21900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1pPr>
            <a:lvl2pPr lvl="1">
              <a:spcBef>
                <a:spcPts val="0"/>
              </a:spcBef>
              <a:spcAft>
                <a:spcPts val="0"/>
              </a:spcAft>
              <a:buClr>
                <a:schemeClr val="dk2"/>
              </a:buClr>
              <a:buSzPts val="3000"/>
              <a:buFont typeface="Urbanist"/>
              <a:buNone/>
              <a:defRPr>
                <a:solidFill>
                  <a:schemeClr val="dk2"/>
                </a:solidFill>
              </a:defRPr>
            </a:lvl2pPr>
            <a:lvl3pPr lvl="2">
              <a:spcBef>
                <a:spcPts val="0"/>
              </a:spcBef>
              <a:spcAft>
                <a:spcPts val="0"/>
              </a:spcAft>
              <a:buClr>
                <a:schemeClr val="dk2"/>
              </a:buClr>
              <a:buSzPts val="3000"/>
              <a:buFont typeface="Urbanist"/>
              <a:buNone/>
              <a:defRPr>
                <a:solidFill>
                  <a:schemeClr val="dk2"/>
                </a:solidFill>
              </a:defRPr>
            </a:lvl3pPr>
            <a:lvl4pPr lvl="3">
              <a:spcBef>
                <a:spcPts val="0"/>
              </a:spcBef>
              <a:spcAft>
                <a:spcPts val="0"/>
              </a:spcAft>
              <a:buClr>
                <a:schemeClr val="dk2"/>
              </a:buClr>
              <a:buSzPts val="3000"/>
              <a:buFont typeface="Urbanist"/>
              <a:buNone/>
              <a:defRPr>
                <a:solidFill>
                  <a:schemeClr val="dk2"/>
                </a:solidFill>
              </a:defRPr>
            </a:lvl4pPr>
            <a:lvl5pPr lvl="4">
              <a:spcBef>
                <a:spcPts val="0"/>
              </a:spcBef>
              <a:spcAft>
                <a:spcPts val="0"/>
              </a:spcAft>
              <a:buClr>
                <a:schemeClr val="dk2"/>
              </a:buClr>
              <a:buSzPts val="3000"/>
              <a:buFont typeface="Urbanist"/>
              <a:buNone/>
              <a:defRPr>
                <a:solidFill>
                  <a:schemeClr val="dk2"/>
                </a:solidFill>
              </a:defRPr>
            </a:lvl5pPr>
            <a:lvl6pPr lvl="5">
              <a:spcBef>
                <a:spcPts val="0"/>
              </a:spcBef>
              <a:spcAft>
                <a:spcPts val="0"/>
              </a:spcAft>
              <a:buClr>
                <a:schemeClr val="dk2"/>
              </a:buClr>
              <a:buSzPts val="3000"/>
              <a:buFont typeface="Urbanist"/>
              <a:buNone/>
              <a:defRPr>
                <a:solidFill>
                  <a:schemeClr val="dk2"/>
                </a:solidFill>
              </a:defRPr>
            </a:lvl6pPr>
            <a:lvl7pPr lvl="6">
              <a:spcBef>
                <a:spcPts val="0"/>
              </a:spcBef>
              <a:spcAft>
                <a:spcPts val="0"/>
              </a:spcAft>
              <a:buClr>
                <a:schemeClr val="dk2"/>
              </a:buClr>
              <a:buSzPts val="3000"/>
              <a:buFont typeface="Urbanist"/>
              <a:buNone/>
              <a:defRPr>
                <a:solidFill>
                  <a:schemeClr val="dk2"/>
                </a:solidFill>
              </a:defRPr>
            </a:lvl7pPr>
            <a:lvl8pPr lvl="7">
              <a:spcBef>
                <a:spcPts val="0"/>
              </a:spcBef>
              <a:spcAft>
                <a:spcPts val="0"/>
              </a:spcAft>
              <a:buClr>
                <a:schemeClr val="dk2"/>
              </a:buClr>
              <a:buSzPts val="3000"/>
              <a:buFont typeface="Urbanist"/>
              <a:buNone/>
              <a:defRPr>
                <a:solidFill>
                  <a:schemeClr val="dk2"/>
                </a:solidFill>
              </a:defRPr>
            </a:lvl8pPr>
            <a:lvl9pPr lvl="8">
              <a:spcBef>
                <a:spcPts val="0"/>
              </a:spcBef>
              <a:spcAft>
                <a:spcPts val="0"/>
              </a:spcAft>
              <a:buClr>
                <a:schemeClr val="dk2"/>
              </a:buClr>
              <a:buSzPts val="3000"/>
              <a:buFont typeface="Urbanist"/>
              <a:buNone/>
              <a:defRPr>
                <a:solidFill>
                  <a:schemeClr val="dk2"/>
                </a:solidFill>
              </a:defRPr>
            </a:lvl9pPr>
          </a:lstStyle>
          <a:p/>
        </p:txBody>
      </p:sp>
      <p:sp>
        <p:nvSpPr>
          <p:cNvPr id="236" name="Google Shape;236;p25"/>
          <p:cNvSpPr txBox="1"/>
          <p:nvPr>
            <p:ph idx="7" type="subTitle"/>
          </p:nvPr>
        </p:nvSpPr>
        <p:spPr>
          <a:xfrm>
            <a:off x="3482800" y="4057204"/>
            <a:ext cx="1076100" cy="168300"/>
          </a:xfrm>
          <a:prstGeom prst="rect">
            <a:avLst/>
          </a:prstGeom>
        </p:spPr>
        <p:txBody>
          <a:bodyPr anchorCtr="0" anchor="t" bIns="91425" lIns="0" spcFirstLastPara="1" rIns="91425" wrap="square" tIns="0">
            <a:noAutofit/>
          </a:bodyPr>
          <a:lstStyle>
            <a:lvl1pPr lvl="0" algn="ctr">
              <a:lnSpc>
                <a:spcPct val="85000"/>
              </a:lnSpc>
              <a:spcBef>
                <a:spcPts val="0"/>
              </a:spcBef>
              <a:spcAft>
                <a:spcPts val="0"/>
              </a:spcAft>
              <a:buNone/>
              <a:defRPr sz="800">
                <a:solidFill>
                  <a:schemeClr val="dk1"/>
                </a:solidFill>
                <a:latin typeface="Urbanist Medium"/>
                <a:ea typeface="Urbanist Medium"/>
                <a:cs typeface="Urbanist Medium"/>
                <a:sym typeface="Urbanist Medium"/>
              </a:defRPr>
            </a:lvl1pPr>
            <a:lvl2pPr lvl="1"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2pPr>
            <a:lvl3pPr lvl="2"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3pPr>
            <a:lvl4pPr lvl="3"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4pPr>
            <a:lvl5pPr lvl="4"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5pPr>
            <a:lvl6pPr lvl="5"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6pPr>
            <a:lvl7pPr lvl="6"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7pPr>
            <a:lvl8pPr lvl="7"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8pPr>
            <a:lvl9pPr lvl="8"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9pPr>
          </a:lstStyle>
          <a:p/>
        </p:txBody>
      </p:sp>
      <p:sp>
        <p:nvSpPr>
          <p:cNvPr id="237" name="Google Shape;237;p25"/>
          <p:cNvSpPr txBox="1"/>
          <p:nvPr>
            <p:ph idx="8" type="subTitle"/>
          </p:nvPr>
        </p:nvSpPr>
        <p:spPr>
          <a:xfrm>
            <a:off x="6405300" y="4057079"/>
            <a:ext cx="1076100" cy="168300"/>
          </a:xfrm>
          <a:prstGeom prst="rect">
            <a:avLst/>
          </a:prstGeom>
        </p:spPr>
        <p:txBody>
          <a:bodyPr anchorCtr="0" anchor="t" bIns="91425" lIns="0" spcFirstLastPara="1" rIns="91425" wrap="square" tIns="0">
            <a:noAutofit/>
          </a:bodyPr>
          <a:lstStyle>
            <a:lvl1pPr lvl="0" algn="ctr">
              <a:lnSpc>
                <a:spcPct val="85000"/>
              </a:lnSpc>
              <a:spcBef>
                <a:spcPts val="0"/>
              </a:spcBef>
              <a:spcAft>
                <a:spcPts val="0"/>
              </a:spcAft>
              <a:buNone/>
              <a:defRPr sz="800">
                <a:solidFill>
                  <a:schemeClr val="dk1"/>
                </a:solidFill>
                <a:latin typeface="Urbanist Medium"/>
                <a:ea typeface="Urbanist Medium"/>
                <a:cs typeface="Urbanist Medium"/>
                <a:sym typeface="Urbanist Medium"/>
              </a:defRPr>
            </a:lvl1pPr>
            <a:lvl2pPr lvl="1"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2pPr>
            <a:lvl3pPr lvl="2"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3pPr>
            <a:lvl4pPr lvl="3"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4pPr>
            <a:lvl5pPr lvl="4"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5pPr>
            <a:lvl6pPr lvl="5"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6pPr>
            <a:lvl7pPr lvl="6"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7pPr>
            <a:lvl8pPr lvl="7"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8pPr>
            <a:lvl9pPr lvl="8"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9pPr>
          </a:lstStyle>
          <a:p/>
        </p:txBody>
      </p:sp>
      <p:sp>
        <p:nvSpPr>
          <p:cNvPr id="238" name="Google Shape;238;p25"/>
          <p:cNvSpPr txBox="1"/>
          <p:nvPr>
            <p:ph idx="9"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39" name="Google Shape;239;p25"/>
          <p:cNvSpPr txBox="1"/>
          <p:nvPr>
            <p:ph idx="1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40" name="Google Shape;240;p25"/>
          <p:cNvSpPr txBox="1"/>
          <p:nvPr>
            <p:ph idx="1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41" name="Google Shape;241;p25"/>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grpSp>
        <p:nvGrpSpPr>
          <p:cNvPr id="242" name="Google Shape;242;p25"/>
          <p:cNvGrpSpPr/>
          <p:nvPr/>
        </p:nvGrpSpPr>
        <p:grpSpPr>
          <a:xfrm rot="-5400000">
            <a:off x="4794488" y="4206993"/>
            <a:ext cx="141588" cy="73485"/>
            <a:chOff x="498725" y="2069800"/>
            <a:chExt cx="205200" cy="106500"/>
          </a:xfrm>
        </p:grpSpPr>
        <p:cxnSp>
          <p:nvCxnSpPr>
            <p:cNvPr id="243" name="Google Shape;243;p25"/>
            <p:cNvCxnSpPr/>
            <p:nvPr/>
          </p:nvCxnSpPr>
          <p:spPr>
            <a:xfrm flipH="1" rot="-5400000">
              <a:off x="498725" y="2069800"/>
              <a:ext cx="103500" cy="103500"/>
            </a:xfrm>
            <a:prstGeom prst="straightConnector1">
              <a:avLst/>
            </a:prstGeom>
            <a:noFill/>
            <a:ln cap="flat" cmpd="sng" w="9525">
              <a:solidFill>
                <a:schemeClr val="lt2"/>
              </a:solidFill>
              <a:prstDash val="solid"/>
              <a:round/>
              <a:headEnd len="med" w="med" type="none"/>
              <a:tailEnd len="med" w="med" type="none"/>
            </a:ln>
          </p:spPr>
        </p:cxnSp>
        <p:cxnSp>
          <p:nvCxnSpPr>
            <p:cNvPr id="244" name="Google Shape;244;p25"/>
            <p:cNvCxnSpPr/>
            <p:nvPr/>
          </p:nvCxnSpPr>
          <p:spPr>
            <a:xfrm rot="5400000">
              <a:off x="596825" y="2069200"/>
              <a:ext cx="106500" cy="107700"/>
            </a:xfrm>
            <a:prstGeom prst="straightConnector1">
              <a:avLst/>
            </a:prstGeom>
            <a:noFill/>
            <a:ln cap="flat" cmpd="sng" w="9525">
              <a:solidFill>
                <a:schemeClr val="lt2"/>
              </a:solidFill>
              <a:prstDash val="solid"/>
              <a:round/>
              <a:headEnd len="med" w="med" type="none"/>
              <a:tailEnd len="med" w="med" type="none"/>
            </a:ln>
          </p:spPr>
        </p:cxnSp>
      </p:grpSp>
      <p:sp>
        <p:nvSpPr>
          <p:cNvPr id="245" name="Google Shape;245;p25"/>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6" name="Google Shape;246;p25"/>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cards">
  <p:cSld name="CUSTOM_1_1">
    <p:spTree>
      <p:nvGrpSpPr>
        <p:cNvPr id="247" name="Shape 247"/>
        <p:cNvGrpSpPr/>
        <p:nvPr/>
      </p:nvGrpSpPr>
      <p:grpSpPr>
        <a:xfrm>
          <a:off x="0" y="0"/>
          <a:ext cx="0" cy="0"/>
          <a:chOff x="0" y="0"/>
          <a:chExt cx="0" cy="0"/>
        </a:xfrm>
      </p:grpSpPr>
      <p:sp>
        <p:nvSpPr>
          <p:cNvPr id="248" name="Google Shape;248;p26"/>
          <p:cNvSpPr txBox="1"/>
          <p:nvPr>
            <p:ph type="title"/>
          </p:nvPr>
        </p:nvSpPr>
        <p:spPr>
          <a:xfrm>
            <a:off x="233850" y="228600"/>
            <a:ext cx="21900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Urbanist"/>
              <a:buNone/>
              <a:defRPr sz="1200">
                <a:latin typeface="Urbanist"/>
                <a:ea typeface="Urbanist"/>
                <a:cs typeface="Urbanist"/>
                <a:sym typeface="Urbanist"/>
              </a:defRPr>
            </a:lvl1pPr>
            <a:lvl2pPr lvl="1">
              <a:spcBef>
                <a:spcPts val="0"/>
              </a:spcBef>
              <a:spcAft>
                <a:spcPts val="0"/>
              </a:spcAft>
              <a:buClr>
                <a:schemeClr val="lt1"/>
              </a:buClr>
              <a:buSzPts val="3000"/>
              <a:buFont typeface="Urbanist"/>
              <a:buNone/>
              <a:defRPr/>
            </a:lvl2pPr>
            <a:lvl3pPr lvl="2">
              <a:spcBef>
                <a:spcPts val="0"/>
              </a:spcBef>
              <a:spcAft>
                <a:spcPts val="0"/>
              </a:spcAft>
              <a:buClr>
                <a:schemeClr val="lt1"/>
              </a:buClr>
              <a:buSzPts val="3000"/>
              <a:buFont typeface="Urbanist"/>
              <a:buNone/>
              <a:defRPr/>
            </a:lvl3pPr>
            <a:lvl4pPr lvl="3">
              <a:spcBef>
                <a:spcPts val="0"/>
              </a:spcBef>
              <a:spcAft>
                <a:spcPts val="0"/>
              </a:spcAft>
              <a:buClr>
                <a:schemeClr val="lt1"/>
              </a:buClr>
              <a:buSzPts val="3000"/>
              <a:buFont typeface="Urbanist"/>
              <a:buNone/>
              <a:defRPr/>
            </a:lvl4pPr>
            <a:lvl5pPr lvl="4">
              <a:spcBef>
                <a:spcPts val="0"/>
              </a:spcBef>
              <a:spcAft>
                <a:spcPts val="0"/>
              </a:spcAft>
              <a:buClr>
                <a:schemeClr val="lt1"/>
              </a:buClr>
              <a:buSzPts val="3000"/>
              <a:buFont typeface="Urbanist"/>
              <a:buNone/>
              <a:defRPr/>
            </a:lvl5pPr>
            <a:lvl6pPr lvl="5">
              <a:spcBef>
                <a:spcPts val="0"/>
              </a:spcBef>
              <a:spcAft>
                <a:spcPts val="0"/>
              </a:spcAft>
              <a:buClr>
                <a:schemeClr val="lt1"/>
              </a:buClr>
              <a:buSzPts val="3000"/>
              <a:buFont typeface="Urbanist"/>
              <a:buNone/>
              <a:defRPr/>
            </a:lvl6pPr>
            <a:lvl7pPr lvl="6">
              <a:spcBef>
                <a:spcPts val="0"/>
              </a:spcBef>
              <a:spcAft>
                <a:spcPts val="0"/>
              </a:spcAft>
              <a:buClr>
                <a:schemeClr val="lt1"/>
              </a:buClr>
              <a:buSzPts val="3000"/>
              <a:buFont typeface="Urbanist"/>
              <a:buNone/>
              <a:defRPr/>
            </a:lvl7pPr>
            <a:lvl8pPr lvl="7">
              <a:spcBef>
                <a:spcPts val="0"/>
              </a:spcBef>
              <a:spcAft>
                <a:spcPts val="0"/>
              </a:spcAft>
              <a:buClr>
                <a:schemeClr val="lt1"/>
              </a:buClr>
              <a:buSzPts val="3000"/>
              <a:buFont typeface="Urbanist"/>
              <a:buNone/>
              <a:defRPr/>
            </a:lvl8pPr>
            <a:lvl9pPr lvl="8">
              <a:spcBef>
                <a:spcPts val="0"/>
              </a:spcBef>
              <a:spcAft>
                <a:spcPts val="0"/>
              </a:spcAft>
              <a:buClr>
                <a:schemeClr val="lt1"/>
              </a:buClr>
              <a:buSzPts val="3000"/>
              <a:buFont typeface="Urbanist"/>
              <a:buNone/>
              <a:defRPr/>
            </a:lvl9pPr>
          </a:lstStyle>
          <a:p/>
        </p:txBody>
      </p:sp>
      <p:sp>
        <p:nvSpPr>
          <p:cNvPr id="249" name="Google Shape;249;p26"/>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50" name="Google Shape;250;p26"/>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51" name="Google Shape;251;p26"/>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52" name="Google Shape;252;p26"/>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53" name="Google Shape;253;p26"/>
          <p:cNvSpPr txBox="1"/>
          <p:nvPr>
            <p:ph idx="4" type="title"/>
          </p:nvPr>
        </p:nvSpPr>
        <p:spPr>
          <a:xfrm>
            <a:off x="3379125" y="49110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254" name="Google Shape;254;p26"/>
          <p:cNvSpPr txBox="1"/>
          <p:nvPr>
            <p:ph idx="5" type="subTitle"/>
          </p:nvPr>
        </p:nvSpPr>
        <p:spPr>
          <a:xfrm>
            <a:off x="3379125" y="691577"/>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55" name="Google Shape;255;p26"/>
          <p:cNvSpPr txBox="1"/>
          <p:nvPr>
            <p:ph idx="6" type="subTitle"/>
          </p:nvPr>
        </p:nvSpPr>
        <p:spPr>
          <a:xfrm>
            <a:off x="3379123" y="107207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56" name="Google Shape;256;p26"/>
          <p:cNvSpPr txBox="1"/>
          <p:nvPr>
            <p:ph idx="7" type="title"/>
          </p:nvPr>
        </p:nvSpPr>
        <p:spPr>
          <a:xfrm>
            <a:off x="6318039" y="49110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257" name="Google Shape;257;p26"/>
          <p:cNvSpPr txBox="1"/>
          <p:nvPr>
            <p:ph idx="8" type="subTitle"/>
          </p:nvPr>
        </p:nvSpPr>
        <p:spPr>
          <a:xfrm>
            <a:off x="6318039" y="691577"/>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58" name="Google Shape;258;p26"/>
          <p:cNvSpPr txBox="1"/>
          <p:nvPr>
            <p:ph idx="9" type="subTitle"/>
          </p:nvPr>
        </p:nvSpPr>
        <p:spPr>
          <a:xfrm>
            <a:off x="6318036" y="107207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59" name="Google Shape;259;p26"/>
          <p:cNvSpPr txBox="1"/>
          <p:nvPr>
            <p:ph idx="13" type="title"/>
          </p:nvPr>
        </p:nvSpPr>
        <p:spPr>
          <a:xfrm>
            <a:off x="6318039" y="265574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260" name="Google Shape;260;p26"/>
          <p:cNvSpPr txBox="1"/>
          <p:nvPr>
            <p:ph idx="14" type="subTitle"/>
          </p:nvPr>
        </p:nvSpPr>
        <p:spPr>
          <a:xfrm>
            <a:off x="6318039" y="2856216"/>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61" name="Google Shape;261;p26"/>
          <p:cNvSpPr txBox="1"/>
          <p:nvPr>
            <p:ph idx="15" type="subTitle"/>
          </p:nvPr>
        </p:nvSpPr>
        <p:spPr>
          <a:xfrm>
            <a:off x="6318036" y="323671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62" name="Google Shape;262;p26"/>
          <p:cNvSpPr txBox="1"/>
          <p:nvPr>
            <p:ph idx="16" type="title"/>
          </p:nvPr>
        </p:nvSpPr>
        <p:spPr>
          <a:xfrm>
            <a:off x="3379125" y="265574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263" name="Google Shape;263;p26"/>
          <p:cNvSpPr txBox="1"/>
          <p:nvPr>
            <p:ph idx="17" type="subTitle"/>
          </p:nvPr>
        </p:nvSpPr>
        <p:spPr>
          <a:xfrm>
            <a:off x="3379125" y="2856216"/>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64" name="Google Shape;264;p26"/>
          <p:cNvSpPr txBox="1"/>
          <p:nvPr>
            <p:ph idx="18" type="subTitle"/>
          </p:nvPr>
        </p:nvSpPr>
        <p:spPr>
          <a:xfrm>
            <a:off x="3379123" y="323671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65" name="Google Shape;265;p26"/>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6" name="Google Shape;266;p26"/>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7_1_1_1_1_1_1_1_1_1_1_1_1_1_1_1_1_1">
    <p:spTree>
      <p:nvGrpSpPr>
        <p:cNvPr id="267" name="Shape 267"/>
        <p:cNvGrpSpPr/>
        <p:nvPr/>
      </p:nvGrpSpPr>
      <p:grpSpPr>
        <a:xfrm>
          <a:off x="0" y="0"/>
          <a:ext cx="0" cy="0"/>
          <a:chOff x="0" y="0"/>
          <a:chExt cx="0" cy="0"/>
        </a:xfrm>
      </p:grpSpPr>
      <p:pic>
        <p:nvPicPr>
          <p:cNvPr id="268" name="Google Shape;268;p27"/>
          <p:cNvPicPr preferRelativeResize="0"/>
          <p:nvPr/>
        </p:nvPicPr>
        <p:blipFill rotWithShape="1">
          <a:blip r:embed="rId2">
            <a:alphaModFix/>
          </a:blip>
          <a:srcRect b="14588" l="0" r="15469" t="0"/>
          <a:stretch/>
        </p:blipFill>
        <p:spPr>
          <a:xfrm flipH="1">
            <a:off x="4571999" y="2061075"/>
            <a:ext cx="4572001" cy="3082424"/>
          </a:xfrm>
          <a:prstGeom prst="rect">
            <a:avLst/>
          </a:prstGeom>
          <a:noFill/>
          <a:ln>
            <a:noFill/>
          </a:ln>
        </p:spPr>
      </p:pic>
      <p:cxnSp>
        <p:nvCxnSpPr>
          <p:cNvPr id="269" name="Google Shape;269;p27"/>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70" name="Google Shape;270;p27"/>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71" name="Google Shape;271;p27"/>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72" name="Google Shape;272;p27"/>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73" name="Google Shape;273;p27"/>
          <p:cNvSpPr txBox="1"/>
          <p:nvPr>
            <p:ph idx="4"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274" name="Google Shape;274;p27"/>
          <p:cNvSpPr txBox="1"/>
          <p:nvPr>
            <p:ph type="title"/>
          </p:nvPr>
        </p:nvSpPr>
        <p:spPr>
          <a:xfrm>
            <a:off x="355225" y="1775475"/>
            <a:ext cx="18621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p:txBody>
      </p:sp>
      <p:sp>
        <p:nvSpPr>
          <p:cNvPr id="275" name="Google Shape;275;p27"/>
          <p:cNvSpPr txBox="1"/>
          <p:nvPr>
            <p:ph idx="5" type="subTitle"/>
          </p:nvPr>
        </p:nvSpPr>
        <p:spPr>
          <a:xfrm>
            <a:off x="355225" y="2161825"/>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276" name="Google Shape;276;p27"/>
          <p:cNvSpPr txBox="1"/>
          <p:nvPr>
            <p:ph idx="6" type="body"/>
          </p:nvPr>
        </p:nvSpPr>
        <p:spPr>
          <a:xfrm>
            <a:off x="355225" y="2465025"/>
            <a:ext cx="1826700" cy="477900"/>
          </a:xfrm>
          <a:prstGeom prst="rect">
            <a:avLst/>
          </a:prstGeom>
        </p:spPr>
        <p:txBody>
          <a:bodyPr anchorCtr="0" anchor="t" bIns="91425" lIns="0" spcFirstLastPara="1" rIns="91425" wrap="square" tIns="0">
            <a:noAutofit/>
          </a:bodyPr>
          <a:lstStyle>
            <a:lvl1pPr indent="-279400" lvl="0" marL="457200">
              <a:spcBef>
                <a:spcPts val="0"/>
              </a:spcBef>
              <a:spcAft>
                <a:spcPts val="0"/>
              </a:spcAft>
              <a:buClr>
                <a:schemeClr val="dk2"/>
              </a:buClr>
              <a:buSzPts val="800"/>
              <a:buFont typeface="Urbanist"/>
              <a:buChar char="●"/>
              <a:defRPr sz="800">
                <a:solidFill>
                  <a:schemeClr val="dk2"/>
                </a:solidFill>
              </a:defRPr>
            </a:lvl1pPr>
            <a:lvl2pPr indent="-279400" lvl="1" marL="914400">
              <a:spcBef>
                <a:spcPts val="0"/>
              </a:spcBef>
              <a:spcAft>
                <a:spcPts val="0"/>
              </a:spcAft>
              <a:buClr>
                <a:schemeClr val="dk2"/>
              </a:buClr>
              <a:buSzPts val="800"/>
              <a:buFont typeface="Urbanist"/>
              <a:buChar char="○"/>
              <a:defRPr sz="800">
                <a:solidFill>
                  <a:schemeClr val="dk2"/>
                </a:solidFill>
              </a:defRPr>
            </a:lvl2pPr>
            <a:lvl3pPr indent="-279400" lvl="2" marL="1371600">
              <a:spcBef>
                <a:spcPts val="0"/>
              </a:spcBef>
              <a:spcAft>
                <a:spcPts val="0"/>
              </a:spcAft>
              <a:buClr>
                <a:schemeClr val="dk2"/>
              </a:buClr>
              <a:buSzPts val="800"/>
              <a:buFont typeface="Urbanist"/>
              <a:buChar char="■"/>
              <a:defRPr sz="800">
                <a:solidFill>
                  <a:schemeClr val="dk2"/>
                </a:solidFill>
              </a:defRPr>
            </a:lvl3pPr>
            <a:lvl4pPr indent="-279400" lvl="3" marL="1828800">
              <a:spcBef>
                <a:spcPts val="0"/>
              </a:spcBef>
              <a:spcAft>
                <a:spcPts val="0"/>
              </a:spcAft>
              <a:buClr>
                <a:schemeClr val="dk2"/>
              </a:buClr>
              <a:buSzPts val="800"/>
              <a:buFont typeface="Urbanist"/>
              <a:buChar char="●"/>
              <a:defRPr sz="800">
                <a:solidFill>
                  <a:schemeClr val="dk2"/>
                </a:solidFill>
              </a:defRPr>
            </a:lvl4pPr>
            <a:lvl5pPr indent="-279400" lvl="4" marL="2286000">
              <a:spcBef>
                <a:spcPts val="0"/>
              </a:spcBef>
              <a:spcAft>
                <a:spcPts val="0"/>
              </a:spcAft>
              <a:buClr>
                <a:schemeClr val="dk2"/>
              </a:buClr>
              <a:buSzPts val="800"/>
              <a:buFont typeface="Urbanist"/>
              <a:buChar char="○"/>
              <a:defRPr sz="800">
                <a:solidFill>
                  <a:schemeClr val="dk2"/>
                </a:solidFill>
              </a:defRPr>
            </a:lvl5pPr>
            <a:lvl6pPr indent="-279400" lvl="5" marL="2743200">
              <a:spcBef>
                <a:spcPts val="0"/>
              </a:spcBef>
              <a:spcAft>
                <a:spcPts val="0"/>
              </a:spcAft>
              <a:buClr>
                <a:schemeClr val="dk2"/>
              </a:buClr>
              <a:buSzPts val="800"/>
              <a:buFont typeface="Urbanist"/>
              <a:buChar char="■"/>
              <a:defRPr sz="800">
                <a:solidFill>
                  <a:schemeClr val="dk2"/>
                </a:solidFill>
              </a:defRPr>
            </a:lvl6pPr>
            <a:lvl7pPr indent="-279400" lvl="6" marL="3200400">
              <a:spcBef>
                <a:spcPts val="0"/>
              </a:spcBef>
              <a:spcAft>
                <a:spcPts val="0"/>
              </a:spcAft>
              <a:buClr>
                <a:schemeClr val="dk2"/>
              </a:buClr>
              <a:buSzPts val="800"/>
              <a:buFont typeface="Urbanist"/>
              <a:buChar char="●"/>
              <a:defRPr sz="800">
                <a:solidFill>
                  <a:schemeClr val="dk2"/>
                </a:solidFill>
              </a:defRPr>
            </a:lvl7pPr>
            <a:lvl8pPr indent="-279400" lvl="7" marL="3657600">
              <a:spcBef>
                <a:spcPts val="0"/>
              </a:spcBef>
              <a:spcAft>
                <a:spcPts val="0"/>
              </a:spcAft>
              <a:buClr>
                <a:schemeClr val="dk2"/>
              </a:buClr>
              <a:buSzPts val="800"/>
              <a:buFont typeface="Urbanist"/>
              <a:buChar char="○"/>
              <a:defRPr sz="800">
                <a:solidFill>
                  <a:schemeClr val="dk2"/>
                </a:solidFill>
              </a:defRPr>
            </a:lvl8pPr>
            <a:lvl9pPr indent="-279400" lvl="8" marL="4114800">
              <a:spcBef>
                <a:spcPts val="0"/>
              </a:spcBef>
              <a:spcAft>
                <a:spcPts val="0"/>
              </a:spcAft>
              <a:buClr>
                <a:schemeClr val="dk2"/>
              </a:buClr>
              <a:buSzPts val="800"/>
              <a:buFont typeface="Urbanist"/>
              <a:buChar char="■"/>
              <a:defRPr sz="800">
                <a:solidFill>
                  <a:schemeClr val="dk2"/>
                </a:solidFill>
              </a:defRPr>
            </a:lvl9pPr>
          </a:lstStyle>
          <a:p/>
        </p:txBody>
      </p:sp>
      <p:sp>
        <p:nvSpPr>
          <p:cNvPr id="277" name="Google Shape;277;p27"/>
          <p:cNvSpPr txBox="1"/>
          <p:nvPr>
            <p:ph idx="7" type="title"/>
          </p:nvPr>
        </p:nvSpPr>
        <p:spPr>
          <a:xfrm>
            <a:off x="2543875" y="1775475"/>
            <a:ext cx="1862100" cy="293100"/>
          </a:xfrm>
          <a:prstGeom prst="rect">
            <a:avLst/>
          </a:prstGeom>
        </p:spPr>
        <p:txBody>
          <a:bodyPr anchorCtr="0" anchor="b" bIns="91425" lIns="0" spcFirstLastPara="1" rIns="91425" wrap="square" tIns="0">
            <a:noAutofit/>
          </a:bodyPr>
          <a:lstStyle>
            <a:lvl1pPr lvl="0">
              <a:lnSpc>
                <a:spcPct val="90000"/>
              </a:lnSpc>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p:txBody>
      </p:sp>
      <p:sp>
        <p:nvSpPr>
          <p:cNvPr id="278" name="Google Shape;278;p27"/>
          <p:cNvSpPr txBox="1"/>
          <p:nvPr>
            <p:ph idx="8" type="subTitle"/>
          </p:nvPr>
        </p:nvSpPr>
        <p:spPr>
          <a:xfrm>
            <a:off x="2543875" y="2161825"/>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279" name="Google Shape;279;p27"/>
          <p:cNvSpPr txBox="1"/>
          <p:nvPr>
            <p:ph idx="9" type="body"/>
          </p:nvPr>
        </p:nvSpPr>
        <p:spPr>
          <a:xfrm>
            <a:off x="2543875" y="2465025"/>
            <a:ext cx="1826700" cy="477900"/>
          </a:xfrm>
          <a:prstGeom prst="rect">
            <a:avLst/>
          </a:prstGeom>
        </p:spPr>
        <p:txBody>
          <a:bodyPr anchorCtr="0" anchor="t" bIns="91425" lIns="0" spcFirstLastPara="1" rIns="91425" wrap="square" tIns="0">
            <a:noAutofit/>
          </a:bodyPr>
          <a:lstStyle>
            <a:lvl1pPr indent="-279400" lvl="0" marL="457200">
              <a:spcBef>
                <a:spcPts val="0"/>
              </a:spcBef>
              <a:spcAft>
                <a:spcPts val="0"/>
              </a:spcAft>
              <a:buClr>
                <a:schemeClr val="dk2"/>
              </a:buClr>
              <a:buSzPts val="800"/>
              <a:buFont typeface="Urbanist"/>
              <a:buChar char="●"/>
              <a:defRPr sz="800">
                <a:solidFill>
                  <a:schemeClr val="dk2"/>
                </a:solidFill>
              </a:defRPr>
            </a:lvl1pPr>
            <a:lvl2pPr indent="-279400" lvl="1" marL="914400">
              <a:spcBef>
                <a:spcPts val="0"/>
              </a:spcBef>
              <a:spcAft>
                <a:spcPts val="0"/>
              </a:spcAft>
              <a:buClr>
                <a:schemeClr val="dk2"/>
              </a:buClr>
              <a:buSzPts val="800"/>
              <a:buFont typeface="Urbanist"/>
              <a:buChar char="○"/>
              <a:defRPr sz="800">
                <a:solidFill>
                  <a:schemeClr val="dk2"/>
                </a:solidFill>
              </a:defRPr>
            </a:lvl2pPr>
            <a:lvl3pPr indent="-279400" lvl="2" marL="1371600">
              <a:spcBef>
                <a:spcPts val="0"/>
              </a:spcBef>
              <a:spcAft>
                <a:spcPts val="0"/>
              </a:spcAft>
              <a:buClr>
                <a:schemeClr val="dk2"/>
              </a:buClr>
              <a:buSzPts val="800"/>
              <a:buFont typeface="Urbanist"/>
              <a:buChar char="■"/>
              <a:defRPr sz="800">
                <a:solidFill>
                  <a:schemeClr val="dk2"/>
                </a:solidFill>
              </a:defRPr>
            </a:lvl3pPr>
            <a:lvl4pPr indent="-279400" lvl="3" marL="1828800">
              <a:spcBef>
                <a:spcPts val="0"/>
              </a:spcBef>
              <a:spcAft>
                <a:spcPts val="0"/>
              </a:spcAft>
              <a:buClr>
                <a:schemeClr val="dk2"/>
              </a:buClr>
              <a:buSzPts val="800"/>
              <a:buFont typeface="Urbanist"/>
              <a:buChar char="●"/>
              <a:defRPr sz="800">
                <a:solidFill>
                  <a:schemeClr val="dk2"/>
                </a:solidFill>
              </a:defRPr>
            </a:lvl4pPr>
            <a:lvl5pPr indent="-279400" lvl="4" marL="2286000">
              <a:spcBef>
                <a:spcPts val="0"/>
              </a:spcBef>
              <a:spcAft>
                <a:spcPts val="0"/>
              </a:spcAft>
              <a:buClr>
                <a:schemeClr val="dk2"/>
              </a:buClr>
              <a:buSzPts val="800"/>
              <a:buFont typeface="Urbanist"/>
              <a:buChar char="○"/>
              <a:defRPr sz="800">
                <a:solidFill>
                  <a:schemeClr val="dk2"/>
                </a:solidFill>
              </a:defRPr>
            </a:lvl5pPr>
            <a:lvl6pPr indent="-279400" lvl="5" marL="2743200">
              <a:spcBef>
                <a:spcPts val="0"/>
              </a:spcBef>
              <a:spcAft>
                <a:spcPts val="0"/>
              </a:spcAft>
              <a:buClr>
                <a:schemeClr val="dk2"/>
              </a:buClr>
              <a:buSzPts val="800"/>
              <a:buFont typeface="Urbanist"/>
              <a:buChar char="■"/>
              <a:defRPr sz="800">
                <a:solidFill>
                  <a:schemeClr val="dk2"/>
                </a:solidFill>
              </a:defRPr>
            </a:lvl6pPr>
            <a:lvl7pPr indent="-279400" lvl="6" marL="3200400">
              <a:spcBef>
                <a:spcPts val="0"/>
              </a:spcBef>
              <a:spcAft>
                <a:spcPts val="0"/>
              </a:spcAft>
              <a:buClr>
                <a:schemeClr val="dk2"/>
              </a:buClr>
              <a:buSzPts val="800"/>
              <a:buFont typeface="Urbanist"/>
              <a:buChar char="●"/>
              <a:defRPr sz="800">
                <a:solidFill>
                  <a:schemeClr val="dk2"/>
                </a:solidFill>
              </a:defRPr>
            </a:lvl7pPr>
            <a:lvl8pPr indent="-279400" lvl="7" marL="3657600">
              <a:spcBef>
                <a:spcPts val="0"/>
              </a:spcBef>
              <a:spcAft>
                <a:spcPts val="0"/>
              </a:spcAft>
              <a:buClr>
                <a:schemeClr val="dk2"/>
              </a:buClr>
              <a:buSzPts val="800"/>
              <a:buFont typeface="Urbanist"/>
              <a:buChar char="○"/>
              <a:defRPr sz="800">
                <a:solidFill>
                  <a:schemeClr val="dk2"/>
                </a:solidFill>
              </a:defRPr>
            </a:lvl8pPr>
            <a:lvl9pPr indent="-279400" lvl="8" marL="4114800">
              <a:spcBef>
                <a:spcPts val="0"/>
              </a:spcBef>
              <a:spcAft>
                <a:spcPts val="0"/>
              </a:spcAft>
              <a:buClr>
                <a:schemeClr val="dk2"/>
              </a:buClr>
              <a:buSzPts val="800"/>
              <a:buFont typeface="Urbanist"/>
              <a:buChar char="■"/>
              <a:defRPr sz="800">
                <a:solidFill>
                  <a:schemeClr val="dk2"/>
                </a:solidFill>
              </a:defRPr>
            </a:lvl9pPr>
          </a:lstStyle>
          <a:p/>
        </p:txBody>
      </p:sp>
      <p:sp>
        <p:nvSpPr>
          <p:cNvPr id="280" name="Google Shape;280;p27"/>
          <p:cNvSpPr txBox="1"/>
          <p:nvPr>
            <p:ph idx="13" type="title"/>
          </p:nvPr>
        </p:nvSpPr>
        <p:spPr>
          <a:xfrm>
            <a:off x="4745500" y="1775475"/>
            <a:ext cx="1862100" cy="293100"/>
          </a:xfrm>
          <a:prstGeom prst="rect">
            <a:avLst/>
          </a:prstGeom>
        </p:spPr>
        <p:txBody>
          <a:bodyPr anchorCtr="0" anchor="b" bIns="91425" lIns="0" spcFirstLastPara="1" rIns="91425" wrap="square" tIns="0">
            <a:noAutofit/>
          </a:bodyPr>
          <a:lstStyle>
            <a:lvl1pPr lvl="0">
              <a:lnSpc>
                <a:spcPct val="90000"/>
              </a:lnSpc>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p:txBody>
      </p:sp>
      <p:sp>
        <p:nvSpPr>
          <p:cNvPr id="281" name="Google Shape;281;p27"/>
          <p:cNvSpPr txBox="1"/>
          <p:nvPr>
            <p:ph idx="14" type="subTitle"/>
          </p:nvPr>
        </p:nvSpPr>
        <p:spPr>
          <a:xfrm>
            <a:off x="4745500" y="2161825"/>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282" name="Google Shape;282;p27"/>
          <p:cNvSpPr txBox="1"/>
          <p:nvPr>
            <p:ph idx="15" type="body"/>
          </p:nvPr>
        </p:nvSpPr>
        <p:spPr>
          <a:xfrm>
            <a:off x="4745400" y="2465025"/>
            <a:ext cx="1826700" cy="477900"/>
          </a:xfrm>
          <a:prstGeom prst="rect">
            <a:avLst/>
          </a:prstGeom>
        </p:spPr>
        <p:txBody>
          <a:bodyPr anchorCtr="0" anchor="t" bIns="91425" lIns="0" spcFirstLastPara="1" rIns="91425" wrap="square" tIns="0">
            <a:noAutofit/>
          </a:bodyPr>
          <a:lstStyle>
            <a:lvl1pPr indent="-279400" lvl="0" marL="457200">
              <a:spcBef>
                <a:spcPts val="0"/>
              </a:spcBef>
              <a:spcAft>
                <a:spcPts val="0"/>
              </a:spcAft>
              <a:buClr>
                <a:schemeClr val="dk2"/>
              </a:buClr>
              <a:buSzPts val="800"/>
              <a:buFont typeface="Urbanist"/>
              <a:buChar char="●"/>
              <a:defRPr sz="800">
                <a:solidFill>
                  <a:schemeClr val="dk2"/>
                </a:solidFill>
              </a:defRPr>
            </a:lvl1pPr>
            <a:lvl2pPr indent="-279400" lvl="1" marL="914400">
              <a:spcBef>
                <a:spcPts val="0"/>
              </a:spcBef>
              <a:spcAft>
                <a:spcPts val="0"/>
              </a:spcAft>
              <a:buClr>
                <a:schemeClr val="dk2"/>
              </a:buClr>
              <a:buSzPts val="800"/>
              <a:buFont typeface="Urbanist"/>
              <a:buChar char="○"/>
              <a:defRPr sz="800">
                <a:solidFill>
                  <a:schemeClr val="dk2"/>
                </a:solidFill>
              </a:defRPr>
            </a:lvl2pPr>
            <a:lvl3pPr indent="-279400" lvl="2" marL="1371600">
              <a:spcBef>
                <a:spcPts val="0"/>
              </a:spcBef>
              <a:spcAft>
                <a:spcPts val="0"/>
              </a:spcAft>
              <a:buClr>
                <a:schemeClr val="dk2"/>
              </a:buClr>
              <a:buSzPts val="800"/>
              <a:buFont typeface="Urbanist"/>
              <a:buChar char="■"/>
              <a:defRPr sz="800">
                <a:solidFill>
                  <a:schemeClr val="dk2"/>
                </a:solidFill>
              </a:defRPr>
            </a:lvl3pPr>
            <a:lvl4pPr indent="-279400" lvl="3" marL="1828800">
              <a:spcBef>
                <a:spcPts val="0"/>
              </a:spcBef>
              <a:spcAft>
                <a:spcPts val="0"/>
              </a:spcAft>
              <a:buClr>
                <a:schemeClr val="dk2"/>
              </a:buClr>
              <a:buSzPts val="800"/>
              <a:buFont typeface="Urbanist"/>
              <a:buChar char="●"/>
              <a:defRPr sz="800">
                <a:solidFill>
                  <a:schemeClr val="dk2"/>
                </a:solidFill>
              </a:defRPr>
            </a:lvl4pPr>
            <a:lvl5pPr indent="-279400" lvl="4" marL="2286000">
              <a:spcBef>
                <a:spcPts val="0"/>
              </a:spcBef>
              <a:spcAft>
                <a:spcPts val="0"/>
              </a:spcAft>
              <a:buClr>
                <a:schemeClr val="dk2"/>
              </a:buClr>
              <a:buSzPts val="800"/>
              <a:buFont typeface="Urbanist"/>
              <a:buChar char="○"/>
              <a:defRPr sz="800">
                <a:solidFill>
                  <a:schemeClr val="dk2"/>
                </a:solidFill>
              </a:defRPr>
            </a:lvl5pPr>
            <a:lvl6pPr indent="-279400" lvl="5" marL="2743200">
              <a:spcBef>
                <a:spcPts val="0"/>
              </a:spcBef>
              <a:spcAft>
                <a:spcPts val="0"/>
              </a:spcAft>
              <a:buClr>
                <a:schemeClr val="dk2"/>
              </a:buClr>
              <a:buSzPts val="800"/>
              <a:buFont typeface="Urbanist"/>
              <a:buChar char="■"/>
              <a:defRPr sz="800">
                <a:solidFill>
                  <a:schemeClr val="dk2"/>
                </a:solidFill>
              </a:defRPr>
            </a:lvl6pPr>
            <a:lvl7pPr indent="-279400" lvl="6" marL="3200400">
              <a:spcBef>
                <a:spcPts val="0"/>
              </a:spcBef>
              <a:spcAft>
                <a:spcPts val="0"/>
              </a:spcAft>
              <a:buClr>
                <a:schemeClr val="dk2"/>
              </a:buClr>
              <a:buSzPts val="800"/>
              <a:buFont typeface="Urbanist"/>
              <a:buChar char="●"/>
              <a:defRPr sz="800">
                <a:solidFill>
                  <a:schemeClr val="dk2"/>
                </a:solidFill>
              </a:defRPr>
            </a:lvl7pPr>
            <a:lvl8pPr indent="-279400" lvl="7" marL="3657600">
              <a:spcBef>
                <a:spcPts val="0"/>
              </a:spcBef>
              <a:spcAft>
                <a:spcPts val="0"/>
              </a:spcAft>
              <a:buClr>
                <a:schemeClr val="dk2"/>
              </a:buClr>
              <a:buSzPts val="800"/>
              <a:buFont typeface="Urbanist"/>
              <a:buChar char="○"/>
              <a:defRPr sz="800">
                <a:solidFill>
                  <a:schemeClr val="dk2"/>
                </a:solidFill>
              </a:defRPr>
            </a:lvl8pPr>
            <a:lvl9pPr indent="-279400" lvl="8" marL="4114800">
              <a:spcBef>
                <a:spcPts val="0"/>
              </a:spcBef>
              <a:spcAft>
                <a:spcPts val="0"/>
              </a:spcAft>
              <a:buClr>
                <a:schemeClr val="dk2"/>
              </a:buClr>
              <a:buSzPts val="800"/>
              <a:buFont typeface="Urbanist"/>
              <a:buChar char="■"/>
              <a:defRPr sz="800">
                <a:solidFill>
                  <a:schemeClr val="dk2"/>
                </a:solidFill>
              </a:defRPr>
            </a:lvl9pPr>
          </a:lstStyle>
          <a:p/>
        </p:txBody>
      </p:sp>
      <p:sp>
        <p:nvSpPr>
          <p:cNvPr id="283" name="Google Shape;283;p27"/>
          <p:cNvSpPr txBox="1"/>
          <p:nvPr>
            <p:ph idx="16" type="title"/>
          </p:nvPr>
        </p:nvSpPr>
        <p:spPr>
          <a:xfrm>
            <a:off x="6942300" y="1775475"/>
            <a:ext cx="1862100" cy="293100"/>
          </a:xfrm>
          <a:prstGeom prst="rect">
            <a:avLst/>
          </a:prstGeom>
        </p:spPr>
        <p:txBody>
          <a:bodyPr anchorCtr="0" anchor="b" bIns="91425" lIns="0" spcFirstLastPara="1" rIns="91425" wrap="square" tIns="0">
            <a:noAutofit/>
          </a:bodyPr>
          <a:lstStyle>
            <a:lvl1pPr lvl="0">
              <a:lnSpc>
                <a:spcPct val="90000"/>
              </a:lnSpc>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p:txBody>
      </p:sp>
      <p:sp>
        <p:nvSpPr>
          <p:cNvPr id="284" name="Google Shape;284;p27"/>
          <p:cNvSpPr txBox="1"/>
          <p:nvPr>
            <p:ph idx="17" type="subTitle"/>
          </p:nvPr>
        </p:nvSpPr>
        <p:spPr>
          <a:xfrm>
            <a:off x="6942300" y="2161825"/>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285" name="Google Shape;285;p27"/>
          <p:cNvSpPr txBox="1"/>
          <p:nvPr>
            <p:ph idx="18" type="body"/>
          </p:nvPr>
        </p:nvSpPr>
        <p:spPr>
          <a:xfrm>
            <a:off x="6942300" y="2465025"/>
            <a:ext cx="1791600" cy="477900"/>
          </a:xfrm>
          <a:prstGeom prst="rect">
            <a:avLst/>
          </a:prstGeom>
        </p:spPr>
        <p:txBody>
          <a:bodyPr anchorCtr="0" anchor="t" bIns="91425" lIns="0" spcFirstLastPara="1" rIns="91425" wrap="square" tIns="0">
            <a:noAutofit/>
          </a:bodyPr>
          <a:lstStyle>
            <a:lvl1pPr indent="-279400" lvl="0" marL="457200">
              <a:spcBef>
                <a:spcPts val="0"/>
              </a:spcBef>
              <a:spcAft>
                <a:spcPts val="0"/>
              </a:spcAft>
              <a:buClr>
                <a:schemeClr val="dk2"/>
              </a:buClr>
              <a:buSzPts val="800"/>
              <a:buFont typeface="Urbanist"/>
              <a:buChar char="●"/>
              <a:defRPr sz="800">
                <a:solidFill>
                  <a:schemeClr val="dk2"/>
                </a:solidFill>
              </a:defRPr>
            </a:lvl1pPr>
            <a:lvl2pPr indent="-279400" lvl="1" marL="914400">
              <a:spcBef>
                <a:spcPts val="0"/>
              </a:spcBef>
              <a:spcAft>
                <a:spcPts val="0"/>
              </a:spcAft>
              <a:buClr>
                <a:schemeClr val="dk2"/>
              </a:buClr>
              <a:buSzPts val="800"/>
              <a:buFont typeface="Urbanist"/>
              <a:buChar char="○"/>
              <a:defRPr sz="800">
                <a:solidFill>
                  <a:schemeClr val="dk2"/>
                </a:solidFill>
              </a:defRPr>
            </a:lvl2pPr>
            <a:lvl3pPr indent="-279400" lvl="2" marL="1371600">
              <a:spcBef>
                <a:spcPts val="0"/>
              </a:spcBef>
              <a:spcAft>
                <a:spcPts val="0"/>
              </a:spcAft>
              <a:buClr>
                <a:schemeClr val="dk2"/>
              </a:buClr>
              <a:buSzPts val="800"/>
              <a:buFont typeface="Urbanist"/>
              <a:buChar char="■"/>
              <a:defRPr sz="800">
                <a:solidFill>
                  <a:schemeClr val="dk2"/>
                </a:solidFill>
              </a:defRPr>
            </a:lvl3pPr>
            <a:lvl4pPr indent="-279400" lvl="3" marL="1828800">
              <a:spcBef>
                <a:spcPts val="0"/>
              </a:spcBef>
              <a:spcAft>
                <a:spcPts val="0"/>
              </a:spcAft>
              <a:buClr>
                <a:schemeClr val="dk2"/>
              </a:buClr>
              <a:buSzPts val="800"/>
              <a:buFont typeface="Urbanist"/>
              <a:buChar char="●"/>
              <a:defRPr sz="800">
                <a:solidFill>
                  <a:schemeClr val="dk2"/>
                </a:solidFill>
              </a:defRPr>
            </a:lvl4pPr>
            <a:lvl5pPr indent="-279400" lvl="4" marL="2286000">
              <a:spcBef>
                <a:spcPts val="0"/>
              </a:spcBef>
              <a:spcAft>
                <a:spcPts val="0"/>
              </a:spcAft>
              <a:buClr>
                <a:schemeClr val="dk2"/>
              </a:buClr>
              <a:buSzPts val="800"/>
              <a:buFont typeface="Urbanist"/>
              <a:buChar char="○"/>
              <a:defRPr sz="800">
                <a:solidFill>
                  <a:schemeClr val="dk2"/>
                </a:solidFill>
              </a:defRPr>
            </a:lvl5pPr>
            <a:lvl6pPr indent="-279400" lvl="5" marL="2743200">
              <a:spcBef>
                <a:spcPts val="0"/>
              </a:spcBef>
              <a:spcAft>
                <a:spcPts val="0"/>
              </a:spcAft>
              <a:buClr>
                <a:schemeClr val="dk2"/>
              </a:buClr>
              <a:buSzPts val="800"/>
              <a:buFont typeface="Urbanist"/>
              <a:buChar char="■"/>
              <a:defRPr sz="800">
                <a:solidFill>
                  <a:schemeClr val="dk2"/>
                </a:solidFill>
              </a:defRPr>
            </a:lvl6pPr>
            <a:lvl7pPr indent="-279400" lvl="6" marL="3200400">
              <a:spcBef>
                <a:spcPts val="0"/>
              </a:spcBef>
              <a:spcAft>
                <a:spcPts val="0"/>
              </a:spcAft>
              <a:buClr>
                <a:schemeClr val="dk2"/>
              </a:buClr>
              <a:buSzPts val="800"/>
              <a:buFont typeface="Urbanist"/>
              <a:buChar char="●"/>
              <a:defRPr sz="800">
                <a:solidFill>
                  <a:schemeClr val="dk2"/>
                </a:solidFill>
              </a:defRPr>
            </a:lvl7pPr>
            <a:lvl8pPr indent="-279400" lvl="7" marL="3657600">
              <a:spcBef>
                <a:spcPts val="0"/>
              </a:spcBef>
              <a:spcAft>
                <a:spcPts val="0"/>
              </a:spcAft>
              <a:buClr>
                <a:schemeClr val="dk2"/>
              </a:buClr>
              <a:buSzPts val="800"/>
              <a:buFont typeface="Urbanist"/>
              <a:buChar char="○"/>
              <a:defRPr sz="800">
                <a:solidFill>
                  <a:schemeClr val="dk2"/>
                </a:solidFill>
              </a:defRPr>
            </a:lvl8pPr>
            <a:lvl9pPr indent="-279400" lvl="8" marL="4114800">
              <a:spcBef>
                <a:spcPts val="0"/>
              </a:spcBef>
              <a:spcAft>
                <a:spcPts val="0"/>
              </a:spcAft>
              <a:buClr>
                <a:schemeClr val="dk2"/>
              </a:buClr>
              <a:buSzPts val="800"/>
              <a:buFont typeface="Urbanist"/>
              <a:buChar char="■"/>
              <a:defRPr sz="800">
                <a:solidFill>
                  <a:schemeClr val="dk2"/>
                </a:solidFill>
              </a:defRPr>
            </a:lvl9pPr>
          </a:lstStyle>
          <a:p/>
        </p:txBody>
      </p:sp>
      <p:sp>
        <p:nvSpPr>
          <p:cNvPr id="286" name="Google Shape;286;p27"/>
          <p:cNvSpPr txBox="1"/>
          <p:nvPr>
            <p:ph idx="19" type="title"/>
          </p:nvPr>
        </p:nvSpPr>
        <p:spPr>
          <a:xfrm>
            <a:off x="228600" y="613525"/>
            <a:ext cx="3904500" cy="8649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sp>
        <p:nvSpPr>
          <p:cNvPr id="287" name="Google Shape;287;p27"/>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88" name="Google Shape;288;p27"/>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s">
  <p:cSld name="CUSTOM">
    <p:spTree>
      <p:nvGrpSpPr>
        <p:cNvPr id="289" name="Shape 289"/>
        <p:cNvGrpSpPr/>
        <p:nvPr/>
      </p:nvGrpSpPr>
      <p:grpSpPr>
        <a:xfrm>
          <a:off x="0" y="0"/>
          <a:ext cx="0" cy="0"/>
          <a:chOff x="0" y="0"/>
          <a:chExt cx="0" cy="0"/>
        </a:xfrm>
      </p:grpSpPr>
      <p:sp>
        <p:nvSpPr>
          <p:cNvPr id="290" name="Google Shape;290;p28"/>
          <p:cNvSpPr txBox="1"/>
          <p:nvPr>
            <p:ph idx="1"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Urbanist Medium"/>
              <a:buNone/>
              <a:defRPr sz="1200">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9pPr>
          </a:lstStyle>
          <a:p/>
        </p:txBody>
      </p:sp>
      <p:cxnSp>
        <p:nvCxnSpPr>
          <p:cNvPr id="291" name="Google Shape;291;p28"/>
          <p:cNvCxnSpPr/>
          <p:nvPr/>
        </p:nvCxnSpPr>
        <p:spPr>
          <a:xfrm>
            <a:off x="228450" y="2061025"/>
            <a:ext cx="8687100" cy="0"/>
          </a:xfrm>
          <a:prstGeom prst="straightConnector1">
            <a:avLst/>
          </a:prstGeom>
          <a:noFill/>
          <a:ln cap="flat" cmpd="sng" w="9525">
            <a:solidFill>
              <a:schemeClr val="lt2"/>
            </a:solidFill>
            <a:prstDash val="solid"/>
            <a:round/>
            <a:headEnd len="med" w="med" type="none"/>
            <a:tailEnd len="med" w="med" type="none"/>
          </a:ln>
        </p:spPr>
      </p:cxnSp>
      <p:sp>
        <p:nvSpPr>
          <p:cNvPr id="292" name="Google Shape;292;p28"/>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93" name="Google Shape;293;p28"/>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94" name="Google Shape;294;p28"/>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95" name="Google Shape;295;p28"/>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96" name="Google Shape;296;p28"/>
          <p:cNvSpPr txBox="1"/>
          <p:nvPr>
            <p:ph type="title"/>
          </p:nvPr>
        </p:nvSpPr>
        <p:spPr>
          <a:xfrm>
            <a:off x="228600" y="369300"/>
            <a:ext cx="64803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3400"/>
            </a:lvl1pPr>
            <a:lvl2pPr lvl="1">
              <a:lnSpc>
                <a:spcPct val="115000"/>
              </a:lnSpc>
              <a:spcBef>
                <a:spcPts val="0"/>
              </a:spcBef>
              <a:spcAft>
                <a:spcPts val="0"/>
              </a:spcAft>
              <a:buNone/>
              <a:defRPr sz="3400"/>
            </a:lvl2pPr>
            <a:lvl3pPr lvl="2">
              <a:lnSpc>
                <a:spcPct val="115000"/>
              </a:lnSpc>
              <a:spcBef>
                <a:spcPts val="0"/>
              </a:spcBef>
              <a:spcAft>
                <a:spcPts val="0"/>
              </a:spcAft>
              <a:buNone/>
              <a:defRPr sz="3400"/>
            </a:lvl3pPr>
            <a:lvl4pPr lvl="3">
              <a:lnSpc>
                <a:spcPct val="115000"/>
              </a:lnSpc>
              <a:spcBef>
                <a:spcPts val="0"/>
              </a:spcBef>
              <a:spcAft>
                <a:spcPts val="0"/>
              </a:spcAft>
              <a:buNone/>
              <a:defRPr sz="3400"/>
            </a:lvl4pPr>
            <a:lvl5pPr lvl="4">
              <a:lnSpc>
                <a:spcPct val="115000"/>
              </a:lnSpc>
              <a:spcBef>
                <a:spcPts val="0"/>
              </a:spcBef>
              <a:spcAft>
                <a:spcPts val="0"/>
              </a:spcAft>
              <a:buNone/>
              <a:defRPr sz="3400"/>
            </a:lvl5pPr>
            <a:lvl6pPr lvl="5">
              <a:lnSpc>
                <a:spcPct val="115000"/>
              </a:lnSpc>
              <a:spcBef>
                <a:spcPts val="0"/>
              </a:spcBef>
              <a:spcAft>
                <a:spcPts val="0"/>
              </a:spcAft>
              <a:buNone/>
              <a:defRPr sz="3400"/>
            </a:lvl6pPr>
            <a:lvl7pPr lvl="6">
              <a:lnSpc>
                <a:spcPct val="115000"/>
              </a:lnSpc>
              <a:spcBef>
                <a:spcPts val="0"/>
              </a:spcBef>
              <a:spcAft>
                <a:spcPts val="0"/>
              </a:spcAft>
              <a:buNone/>
              <a:defRPr sz="3400"/>
            </a:lvl7pPr>
            <a:lvl8pPr lvl="7">
              <a:lnSpc>
                <a:spcPct val="115000"/>
              </a:lnSpc>
              <a:spcBef>
                <a:spcPts val="0"/>
              </a:spcBef>
              <a:spcAft>
                <a:spcPts val="0"/>
              </a:spcAft>
              <a:buNone/>
              <a:defRPr sz="3400"/>
            </a:lvl8pPr>
            <a:lvl9pPr lvl="8">
              <a:lnSpc>
                <a:spcPct val="115000"/>
              </a:lnSpc>
              <a:spcBef>
                <a:spcPts val="0"/>
              </a:spcBef>
              <a:spcAft>
                <a:spcPts val="0"/>
              </a:spcAft>
              <a:buNone/>
              <a:defRPr sz="3400"/>
            </a:lvl9pPr>
          </a:lstStyle>
          <a:p/>
        </p:txBody>
      </p:sp>
      <p:sp>
        <p:nvSpPr>
          <p:cNvPr id="297" name="Google Shape;297;p28"/>
          <p:cNvSpPr/>
          <p:nvPr>
            <p:ph idx="5" type="pic"/>
          </p:nvPr>
        </p:nvSpPr>
        <p:spPr>
          <a:xfrm>
            <a:off x="3795900" y="2682425"/>
            <a:ext cx="1458300" cy="1458300"/>
          </a:xfrm>
          <a:prstGeom prst="ellipse">
            <a:avLst/>
          </a:prstGeom>
          <a:noFill/>
          <a:ln cap="flat" cmpd="sng" w="9525">
            <a:solidFill>
              <a:schemeClr val="accent3"/>
            </a:solidFill>
            <a:prstDash val="solid"/>
            <a:round/>
            <a:headEnd len="sm" w="sm" type="none"/>
            <a:tailEnd len="sm" w="sm" type="none"/>
          </a:ln>
        </p:spPr>
      </p:sp>
      <p:sp>
        <p:nvSpPr>
          <p:cNvPr id="298" name="Google Shape;298;p28"/>
          <p:cNvSpPr txBox="1"/>
          <p:nvPr>
            <p:ph idx="6" type="body"/>
          </p:nvPr>
        </p:nvSpPr>
        <p:spPr>
          <a:xfrm>
            <a:off x="5871500" y="2468775"/>
            <a:ext cx="2864700" cy="6765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dk2"/>
              </a:buClr>
              <a:buSzPts val="1000"/>
              <a:buFont typeface="Urbanist"/>
              <a:buChar char="●"/>
              <a:defRPr sz="1000">
                <a:solidFill>
                  <a:schemeClr val="dk2"/>
                </a:solidFill>
              </a:defRPr>
            </a:lvl1pPr>
            <a:lvl2pPr indent="-292100" lvl="1" marL="914400">
              <a:spcBef>
                <a:spcPts val="0"/>
              </a:spcBef>
              <a:spcAft>
                <a:spcPts val="0"/>
              </a:spcAft>
              <a:buClr>
                <a:schemeClr val="dk2"/>
              </a:buClr>
              <a:buSzPts val="1000"/>
              <a:buFont typeface="Urbanist"/>
              <a:buChar char="○"/>
              <a:defRPr sz="1000">
                <a:solidFill>
                  <a:schemeClr val="dk2"/>
                </a:solidFill>
              </a:defRPr>
            </a:lvl2pPr>
            <a:lvl3pPr indent="-292100" lvl="2" marL="1371600">
              <a:spcBef>
                <a:spcPts val="0"/>
              </a:spcBef>
              <a:spcAft>
                <a:spcPts val="0"/>
              </a:spcAft>
              <a:buClr>
                <a:schemeClr val="dk2"/>
              </a:buClr>
              <a:buSzPts val="1000"/>
              <a:buFont typeface="Urbanist"/>
              <a:buChar char="■"/>
              <a:defRPr sz="1000">
                <a:solidFill>
                  <a:schemeClr val="dk2"/>
                </a:solidFill>
              </a:defRPr>
            </a:lvl3pPr>
            <a:lvl4pPr indent="-292100" lvl="3" marL="1828800">
              <a:spcBef>
                <a:spcPts val="0"/>
              </a:spcBef>
              <a:spcAft>
                <a:spcPts val="0"/>
              </a:spcAft>
              <a:buClr>
                <a:schemeClr val="dk2"/>
              </a:buClr>
              <a:buSzPts val="1000"/>
              <a:buFont typeface="Urbanist"/>
              <a:buChar char="●"/>
              <a:defRPr sz="1000">
                <a:solidFill>
                  <a:schemeClr val="dk2"/>
                </a:solidFill>
              </a:defRPr>
            </a:lvl4pPr>
            <a:lvl5pPr indent="-292100" lvl="4" marL="2286000">
              <a:spcBef>
                <a:spcPts val="0"/>
              </a:spcBef>
              <a:spcAft>
                <a:spcPts val="0"/>
              </a:spcAft>
              <a:buClr>
                <a:schemeClr val="dk2"/>
              </a:buClr>
              <a:buSzPts val="1000"/>
              <a:buFont typeface="Urbanist"/>
              <a:buChar char="○"/>
              <a:defRPr sz="1000">
                <a:solidFill>
                  <a:schemeClr val="dk2"/>
                </a:solidFill>
              </a:defRPr>
            </a:lvl5pPr>
            <a:lvl6pPr indent="-292100" lvl="5" marL="2743200">
              <a:spcBef>
                <a:spcPts val="0"/>
              </a:spcBef>
              <a:spcAft>
                <a:spcPts val="0"/>
              </a:spcAft>
              <a:buClr>
                <a:schemeClr val="dk2"/>
              </a:buClr>
              <a:buSzPts val="1000"/>
              <a:buFont typeface="Urbanist"/>
              <a:buChar char="■"/>
              <a:defRPr sz="1000">
                <a:solidFill>
                  <a:schemeClr val="dk2"/>
                </a:solidFill>
              </a:defRPr>
            </a:lvl6pPr>
            <a:lvl7pPr indent="-292100" lvl="6" marL="3200400">
              <a:spcBef>
                <a:spcPts val="0"/>
              </a:spcBef>
              <a:spcAft>
                <a:spcPts val="0"/>
              </a:spcAft>
              <a:buClr>
                <a:schemeClr val="dk2"/>
              </a:buClr>
              <a:buSzPts val="1000"/>
              <a:buFont typeface="Urbanist"/>
              <a:buChar char="●"/>
              <a:defRPr sz="1000">
                <a:solidFill>
                  <a:schemeClr val="dk2"/>
                </a:solidFill>
              </a:defRPr>
            </a:lvl7pPr>
            <a:lvl8pPr indent="-292100" lvl="7" marL="3657600">
              <a:spcBef>
                <a:spcPts val="0"/>
              </a:spcBef>
              <a:spcAft>
                <a:spcPts val="0"/>
              </a:spcAft>
              <a:buClr>
                <a:schemeClr val="dk2"/>
              </a:buClr>
              <a:buSzPts val="1000"/>
              <a:buFont typeface="Urbanist"/>
              <a:buChar char="○"/>
              <a:defRPr sz="1000">
                <a:solidFill>
                  <a:schemeClr val="dk2"/>
                </a:solidFill>
              </a:defRPr>
            </a:lvl8pPr>
            <a:lvl9pPr indent="-292100" lvl="8" marL="4114800">
              <a:spcBef>
                <a:spcPts val="0"/>
              </a:spcBef>
              <a:spcAft>
                <a:spcPts val="0"/>
              </a:spcAft>
              <a:buClr>
                <a:schemeClr val="dk2"/>
              </a:buClr>
              <a:buSzPts val="1000"/>
              <a:buFont typeface="Urbanist"/>
              <a:buChar char="■"/>
              <a:defRPr sz="1000">
                <a:solidFill>
                  <a:schemeClr val="dk2"/>
                </a:solidFill>
              </a:defRPr>
            </a:lvl9pPr>
          </a:lstStyle>
          <a:p/>
        </p:txBody>
      </p:sp>
      <p:sp>
        <p:nvSpPr>
          <p:cNvPr id="299" name="Google Shape;299;p28"/>
          <p:cNvSpPr txBox="1"/>
          <p:nvPr>
            <p:ph idx="7" type="body"/>
          </p:nvPr>
        </p:nvSpPr>
        <p:spPr>
          <a:xfrm>
            <a:off x="5871500" y="3553025"/>
            <a:ext cx="2864700" cy="696000"/>
          </a:xfrm>
          <a:prstGeom prst="rect">
            <a:avLst/>
          </a:prstGeom>
        </p:spPr>
        <p:txBody>
          <a:bodyPr anchorCtr="0" anchor="t" bIns="91425" lIns="0" spcFirstLastPara="1" rIns="91425" wrap="square" tIns="0">
            <a:spAutoFit/>
          </a:bodyPr>
          <a:lstStyle>
            <a:lvl1pPr indent="-304800" lvl="0" marL="457200">
              <a:lnSpc>
                <a:spcPct val="100000"/>
              </a:lnSpc>
              <a:spcBef>
                <a:spcPts val="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1pPr>
            <a:lvl2pPr indent="-304800" lvl="1" marL="9144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2pPr>
            <a:lvl3pPr indent="-304800" lvl="2" marL="13716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3pPr>
            <a:lvl4pPr indent="-304800" lvl="3" marL="18288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4pPr>
            <a:lvl5pPr indent="-304800" lvl="4" marL="22860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5pPr>
            <a:lvl6pPr indent="-304800" lvl="5" marL="27432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6pPr>
            <a:lvl7pPr indent="-304800" lvl="6" marL="32004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7pPr>
            <a:lvl8pPr indent="-304800" lvl="7" marL="36576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8pPr>
            <a:lvl9pPr indent="-304800" lvl="8" marL="4114800">
              <a:lnSpc>
                <a:spcPct val="100000"/>
              </a:lnSpc>
              <a:spcBef>
                <a:spcPts val="800"/>
              </a:spcBef>
              <a:spcAft>
                <a:spcPts val="80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9pPr>
          </a:lstStyle>
          <a:p/>
        </p:txBody>
      </p:sp>
      <p:sp>
        <p:nvSpPr>
          <p:cNvPr id="300" name="Google Shape;300;p28"/>
          <p:cNvSpPr txBox="1"/>
          <p:nvPr>
            <p:ph idx="8" type="subTitle"/>
          </p:nvPr>
        </p:nvSpPr>
        <p:spPr>
          <a:xfrm>
            <a:off x="238800" y="2720113"/>
            <a:ext cx="2824500" cy="1458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2pPr>
            <a:lvl3pPr lvl="2">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3pPr>
            <a:lvl4pPr lvl="3">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4pPr>
            <a:lvl5pPr lvl="4">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5pPr>
            <a:lvl6pPr lvl="5">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6pPr>
            <a:lvl7pPr lvl="6">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7pPr>
            <a:lvl8pPr lvl="7">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8pPr>
            <a:lvl9pPr lvl="8">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9pPr>
          </a:lstStyle>
          <a:p/>
        </p:txBody>
      </p:sp>
      <p:sp>
        <p:nvSpPr>
          <p:cNvPr id="301" name="Google Shape;301;p28"/>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02" name="Google Shape;302;p28"/>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s">
  <p:cSld name="CUSTOM_2">
    <p:spTree>
      <p:nvGrpSpPr>
        <p:cNvPr id="303" name="Shape 303"/>
        <p:cNvGrpSpPr/>
        <p:nvPr/>
      </p:nvGrpSpPr>
      <p:grpSpPr>
        <a:xfrm>
          <a:off x="0" y="0"/>
          <a:ext cx="0" cy="0"/>
          <a:chOff x="0" y="0"/>
          <a:chExt cx="0" cy="0"/>
        </a:xfrm>
      </p:grpSpPr>
      <p:sp>
        <p:nvSpPr>
          <p:cNvPr id="304" name="Google Shape;304;p29"/>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05" name="Google Shape;305;p29"/>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06" name="Google Shape;306;p29"/>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307" name="Google Shape;307;p29"/>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308" name="Google Shape;308;p29"/>
          <p:cNvSpPr/>
          <p:nvPr/>
        </p:nvSpPr>
        <p:spPr>
          <a:xfrm>
            <a:off x="228600" y="1395962"/>
            <a:ext cx="2101200" cy="3054000"/>
          </a:xfrm>
          <a:prstGeom prst="roundRect">
            <a:avLst>
              <a:gd fmla="val 963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09" name="Google Shape;309;p29"/>
          <p:cNvSpPr/>
          <p:nvPr/>
        </p:nvSpPr>
        <p:spPr>
          <a:xfrm>
            <a:off x="2423700" y="1395962"/>
            <a:ext cx="3198600" cy="3054000"/>
          </a:xfrm>
          <a:prstGeom prst="roundRect">
            <a:avLst>
              <a:gd fmla="val 674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10" name="Google Shape;310;p29"/>
          <p:cNvSpPr/>
          <p:nvPr/>
        </p:nvSpPr>
        <p:spPr>
          <a:xfrm>
            <a:off x="5716850" y="1395962"/>
            <a:ext cx="3198600" cy="1758300"/>
          </a:xfrm>
          <a:prstGeom prst="roundRect">
            <a:avLst>
              <a:gd fmla="val 9631"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11" name="Google Shape;311;p29"/>
          <p:cNvSpPr/>
          <p:nvPr/>
        </p:nvSpPr>
        <p:spPr>
          <a:xfrm>
            <a:off x="5716200" y="3231390"/>
            <a:ext cx="3198600" cy="1217400"/>
          </a:xfrm>
          <a:prstGeom prst="roundRect">
            <a:avLst>
              <a:gd fmla="val 1360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12" name="Google Shape;312;p29"/>
          <p:cNvSpPr/>
          <p:nvPr>
            <p:ph idx="4" type="pic"/>
          </p:nvPr>
        </p:nvSpPr>
        <p:spPr>
          <a:xfrm>
            <a:off x="381950" y="993050"/>
            <a:ext cx="850500" cy="850500"/>
          </a:xfrm>
          <a:prstGeom prst="ellipse">
            <a:avLst/>
          </a:prstGeom>
          <a:noFill/>
          <a:ln cap="flat" cmpd="sng" w="9525">
            <a:solidFill>
              <a:schemeClr val="accent3"/>
            </a:solidFill>
            <a:prstDash val="solid"/>
            <a:round/>
            <a:headEnd len="sm" w="sm" type="none"/>
            <a:tailEnd len="sm" w="sm" type="none"/>
          </a:ln>
        </p:spPr>
      </p:sp>
      <p:sp>
        <p:nvSpPr>
          <p:cNvPr id="313" name="Google Shape;313;p29"/>
          <p:cNvSpPr txBox="1"/>
          <p:nvPr>
            <p:ph idx="5" type="subTitle"/>
          </p:nvPr>
        </p:nvSpPr>
        <p:spPr>
          <a:xfrm>
            <a:off x="381950" y="2062875"/>
            <a:ext cx="1786500" cy="236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Urbanist"/>
              <a:buNone/>
              <a:defRPr b="1" sz="1200">
                <a:solidFill>
                  <a:schemeClr val="dk1"/>
                </a:solidFill>
              </a:defRPr>
            </a:lvl1pPr>
            <a:lvl2pPr lvl="1">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2pPr>
            <a:lvl3pPr lvl="2">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3pPr>
            <a:lvl4pPr lvl="3">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4pPr>
            <a:lvl5pPr lvl="4">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5pPr>
            <a:lvl6pPr lvl="5">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6pPr>
            <a:lvl7pPr lvl="6">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7pPr>
            <a:lvl8pPr lvl="7">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8pPr>
            <a:lvl9pPr lvl="8">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9pPr>
          </a:lstStyle>
          <a:p/>
        </p:txBody>
      </p:sp>
      <p:sp>
        <p:nvSpPr>
          <p:cNvPr id="314" name="Google Shape;314;p29"/>
          <p:cNvSpPr txBox="1"/>
          <p:nvPr>
            <p:ph idx="6" type="body"/>
          </p:nvPr>
        </p:nvSpPr>
        <p:spPr>
          <a:xfrm>
            <a:off x="381950" y="2453500"/>
            <a:ext cx="1786500" cy="15363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Urbanist"/>
              <a:buChar char="●"/>
              <a:defRPr sz="1000">
                <a:solidFill>
                  <a:schemeClr val="dk1"/>
                </a:solidFill>
              </a:defRPr>
            </a:lvl1pPr>
            <a:lvl2pPr indent="-292100" lvl="1" marL="914400">
              <a:spcBef>
                <a:spcPts val="0"/>
              </a:spcBef>
              <a:spcAft>
                <a:spcPts val="0"/>
              </a:spcAft>
              <a:buClr>
                <a:schemeClr val="dk1"/>
              </a:buClr>
              <a:buSzPts val="1000"/>
              <a:buFont typeface="Urbanist"/>
              <a:buChar char="○"/>
              <a:defRPr sz="1000">
                <a:solidFill>
                  <a:schemeClr val="dk1"/>
                </a:solidFill>
              </a:defRPr>
            </a:lvl2pPr>
            <a:lvl3pPr indent="-292100" lvl="2" marL="1371600">
              <a:spcBef>
                <a:spcPts val="0"/>
              </a:spcBef>
              <a:spcAft>
                <a:spcPts val="0"/>
              </a:spcAft>
              <a:buClr>
                <a:schemeClr val="dk1"/>
              </a:buClr>
              <a:buSzPts val="1000"/>
              <a:buFont typeface="Urbanist"/>
              <a:buChar char="■"/>
              <a:defRPr sz="1000">
                <a:solidFill>
                  <a:schemeClr val="dk1"/>
                </a:solidFill>
              </a:defRPr>
            </a:lvl3pPr>
            <a:lvl4pPr indent="-292100" lvl="3" marL="1828800">
              <a:spcBef>
                <a:spcPts val="0"/>
              </a:spcBef>
              <a:spcAft>
                <a:spcPts val="0"/>
              </a:spcAft>
              <a:buClr>
                <a:schemeClr val="dk1"/>
              </a:buClr>
              <a:buSzPts val="1000"/>
              <a:buFont typeface="Urbanist"/>
              <a:buChar char="●"/>
              <a:defRPr sz="1000">
                <a:solidFill>
                  <a:schemeClr val="dk1"/>
                </a:solidFill>
              </a:defRPr>
            </a:lvl4pPr>
            <a:lvl5pPr indent="-292100" lvl="4" marL="2286000">
              <a:spcBef>
                <a:spcPts val="0"/>
              </a:spcBef>
              <a:spcAft>
                <a:spcPts val="0"/>
              </a:spcAft>
              <a:buClr>
                <a:schemeClr val="dk1"/>
              </a:buClr>
              <a:buSzPts val="1000"/>
              <a:buFont typeface="Urbanist"/>
              <a:buChar char="○"/>
              <a:defRPr sz="1000">
                <a:solidFill>
                  <a:schemeClr val="dk1"/>
                </a:solidFill>
              </a:defRPr>
            </a:lvl5pPr>
            <a:lvl6pPr indent="-292100" lvl="5" marL="2743200">
              <a:spcBef>
                <a:spcPts val="0"/>
              </a:spcBef>
              <a:spcAft>
                <a:spcPts val="0"/>
              </a:spcAft>
              <a:buClr>
                <a:schemeClr val="dk1"/>
              </a:buClr>
              <a:buSzPts val="1000"/>
              <a:buFont typeface="Urbanist"/>
              <a:buChar char="■"/>
              <a:defRPr sz="1000">
                <a:solidFill>
                  <a:schemeClr val="dk1"/>
                </a:solidFill>
              </a:defRPr>
            </a:lvl6pPr>
            <a:lvl7pPr indent="-292100" lvl="6" marL="3200400">
              <a:spcBef>
                <a:spcPts val="0"/>
              </a:spcBef>
              <a:spcAft>
                <a:spcPts val="0"/>
              </a:spcAft>
              <a:buClr>
                <a:schemeClr val="dk1"/>
              </a:buClr>
              <a:buSzPts val="1000"/>
              <a:buFont typeface="Urbanist"/>
              <a:buChar char="●"/>
              <a:defRPr sz="1000">
                <a:solidFill>
                  <a:schemeClr val="dk1"/>
                </a:solidFill>
              </a:defRPr>
            </a:lvl7pPr>
            <a:lvl8pPr indent="-292100" lvl="7" marL="3657600">
              <a:spcBef>
                <a:spcPts val="0"/>
              </a:spcBef>
              <a:spcAft>
                <a:spcPts val="0"/>
              </a:spcAft>
              <a:buClr>
                <a:schemeClr val="dk1"/>
              </a:buClr>
              <a:buSzPts val="1000"/>
              <a:buFont typeface="Urbanist"/>
              <a:buChar char="○"/>
              <a:defRPr sz="1000">
                <a:solidFill>
                  <a:schemeClr val="dk1"/>
                </a:solidFill>
              </a:defRPr>
            </a:lvl8pPr>
            <a:lvl9pPr indent="-292100" lvl="8" marL="4114800">
              <a:spcBef>
                <a:spcPts val="0"/>
              </a:spcBef>
              <a:spcAft>
                <a:spcPts val="0"/>
              </a:spcAft>
              <a:buClr>
                <a:schemeClr val="dk1"/>
              </a:buClr>
              <a:buSzPts val="1000"/>
              <a:buFont typeface="Urbanist"/>
              <a:buChar char="■"/>
              <a:defRPr sz="1000">
                <a:solidFill>
                  <a:schemeClr val="dk1"/>
                </a:solidFill>
              </a:defRPr>
            </a:lvl9pPr>
          </a:lstStyle>
          <a:p/>
        </p:txBody>
      </p:sp>
      <p:sp>
        <p:nvSpPr>
          <p:cNvPr id="315" name="Google Shape;315;p29"/>
          <p:cNvSpPr txBox="1"/>
          <p:nvPr>
            <p:ph idx="7" type="subTitle"/>
          </p:nvPr>
        </p:nvSpPr>
        <p:spPr>
          <a:xfrm>
            <a:off x="2580250" y="1528150"/>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316" name="Google Shape;316;p29"/>
          <p:cNvSpPr txBox="1"/>
          <p:nvPr>
            <p:ph idx="8" type="body"/>
          </p:nvPr>
        </p:nvSpPr>
        <p:spPr>
          <a:xfrm>
            <a:off x="2580250" y="1791652"/>
            <a:ext cx="2911500" cy="6105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cxnSp>
        <p:nvCxnSpPr>
          <p:cNvPr id="317" name="Google Shape;317;p29"/>
          <p:cNvCxnSpPr/>
          <p:nvPr/>
        </p:nvCxnSpPr>
        <p:spPr>
          <a:xfrm>
            <a:off x="2423700" y="2531312"/>
            <a:ext cx="3194400" cy="0"/>
          </a:xfrm>
          <a:prstGeom prst="straightConnector1">
            <a:avLst/>
          </a:prstGeom>
          <a:noFill/>
          <a:ln cap="flat" cmpd="sng" w="9525">
            <a:solidFill>
              <a:schemeClr val="dk1"/>
            </a:solidFill>
            <a:prstDash val="solid"/>
            <a:round/>
            <a:headEnd len="med" w="med" type="none"/>
            <a:tailEnd len="med" w="med" type="none"/>
          </a:ln>
        </p:spPr>
      </p:cxnSp>
      <p:cxnSp>
        <p:nvCxnSpPr>
          <p:cNvPr id="318" name="Google Shape;318;p29"/>
          <p:cNvCxnSpPr/>
          <p:nvPr/>
        </p:nvCxnSpPr>
        <p:spPr>
          <a:xfrm>
            <a:off x="2423700" y="3583537"/>
            <a:ext cx="3194400" cy="0"/>
          </a:xfrm>
          <a:prstGeom prst="straightConnector1">
            <a:avLst/>
          </a:prstGeom>
          <a:noFill/>
          <a:ln cap="flat" cmpd="sng" w="9525">
            <a:solidFill>
              <a:schemeClr val="dk1"/>
            </a:solidFill>
            <a:prstDash val="solid"/>
            <a:round/>
            <a:headEnd len="med" w="med" type="none"/>
            <a:tailEnd len="med" w="med" type="none"/>
          </a:ln>
        </p:spPr>
      </p:cxnSp>
      <p:sp>
        <p:nvSpPr>
          <p:cNvPr id="319" name="Google Shape;319;p29"/>
          <p:cNvSpPr txBox="1"/>
          <p:nvPr>
            <p:ph idx="9" type="subTitle"/>
          </p:nvPr>
        </p:nvSpPr>
        <p:spPr>
          <a:xfrm>
            <a:off x="2580250" y="2660457"/>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320" name="Google Shape;320;p29"/>
          <p:cNvSpPr txBox="1"/>
          <p:nvPr>
            <p:ph idx="13" type="body"/>
          </p:nvPr>
        </p:nvSpPr>
        <p:spPr>
          <a:xfrm>
            <a:off x="2580250" y="2931046"/>
            <a:ext cx="2911500" cy="6105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321" name="Google Shape;321;p29"/>
          <p:cNvSpPr/>
          <p:nvPr/>
        </p:nvSpPr>
        <p:spPr>
          <a:xfrm flipH="1">
            <a:off x="2600988" y="3992942"/>
            <a:ext cx="681000" cy="27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t/>
            </a:r>
            <a:endParaRPr b="1" sz="800">
              <a:solidFill>
                <a:schemeClr val="dk1"/>
              </a:solidFill>
              <a:latin typeface="Urbanist"/>
              <a:ea typeface="Urbanist"/>
              <a:cs typeface="Urbanist"/>
              <a:sym typeface="Urbanist"/>
            </a:endParaRPr>
          </a:p>
        </p:txBody>
      </p:sp>
      <p:sp>
        <p:nvSpPr>
          <p:cNvPr id="322" name="Google Shape;322;p29"/>
          <p:cNvSpPr/>
          <p:nvPr/>
        </p:nvSpPr>
        <p:spPr>
          <a:xfrm flipH="1">
            <a:off x="3654625" y="3992942"/>
            <a:ext cx="681000" cy="27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t/>
            </a:r>
            <a:endParaRPr b="1" sz="800">
              <a:solidFill>
                <a:schemeClr val="dk1"/>
              </a:solidFill>
              <a:latin typeface="Urbanist"/>
              <a:ea typeface="Urbanist"/>
              <a:cs typeface="Urbanist"/>
              <a:sym typeface="Urbanist"/>
            </a:endParaRPr>
          </a:p>
        </p:txBody>
      </p:sp>
      <p:sp>
        <p:nvSpPr>
          <p:cNvPr id="323" name="Google Shape;323;p29"/>
          <p:cNvSpPr/>
          <p:nvPr/>
        </p:nvSpPr>
        <p:spPr>
          <a:xfrm flipH="1">
            <a:off x="4602650" y="3992942"/>
            <a:ext cx="681000" cy="27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t/>
            </a:r>
            <a:endParaRPr b="1" sz="800">
              <a:solidFill>
                <a:schemeClr val="dk1"/>
              </a:solidFill>
              <a:latin typeface="Urbanist"/>
              <a:ea typeface="Urbanist"/>
              <a:cs typeface="Urbanist"/>
              <a:sym typeface="Urbanist"/>
            </a:endParaRPr>
          </a:p>
        </p:txBody>
      </p:sp>
      <p:sp>
        <p:nvSpPr>
          <p:cNvPr id="324" name="Google Shape;324;p29"/>
          <p:cNvSpPr txBox="1"/>
          <p:nvPr>
            <p:ph idx="14" type="subTitle"/>
          </p:nvPr>
        </p:nvSpPr>
        <p:spPr>
          <a:xfrm>
            <a:off x="2567250" y="3671882"/>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325" name="Google Shape;325;p29"/>
          <p:cNvSpPr txBox="1"/>
          <p:nvPr>
            <p:ph idx="15" type="subTitle"/>
          </p:nvPr>
        </p:nvSpPr>
        <p:spPr>
          <a:xfrm>
            <a:off x="5877425" y="1528157"/>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2pPr>
            <a:lvl3pPr lvl="2">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3pPr>
            <a:lvl4pPr lvl="3">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4pPr>
            <a:lvl5pPr lvl="4">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5pPr>
            <a:lvl6pPr lvl="5">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6pPr>
            <a:lvl7pPr lvl="6">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7pPr>
            <a:lvl8pPr lvl="7">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8pPr>
            <a:lvl9pPr lvl="8">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9pPr>
          </a:lstStyle>
          <a:p/>
        </p:txBody>
      </p:sp>
      <p:sp>
        <p:nvSpPr>
          <p:cNvPr id="326" name="Google Shape;326;p29"/>
          <p:cNvSpPr txBox="1"/>
          <p:nvPr>
            <p:ph idx="16" type="subTitle"/>
          </p:nvPr>
        </p:nvSpPr>
        <p:spPr>
          <a:xfrm>
            <a:off x="5877425" y="1781107"/>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800"/>
              <a:buFont typeface="Urbanist"/>
              <a:buNone/>
              <a:defRPr b="1" sz="800">
                <a:solidFill>
                  <a:schemeClr val="accent3"/>
                </a:solidFill>
              </a:defRPr>
            </a:lvl1pPr>
            <a:lvl2pPr lvl="1">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2pPr>
            <a:lvl3pPr lvl="2">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3pPr>
            <a:lvl4pPr lvl="3">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4pPr>
            <a:lvl5pPr lvl="4">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5pPr>
            <a:lvl6pPr lvl="5">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6pPr>
            <a:lvl7pPr lvl="6">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7pPr>
            <a:lvl8pPr lvl="7">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8pPr>
            <a:lvl9pPr lvl="8">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9pPr>
          </a:lstStyle>
          <a:p/>
        </p:txBody>
      </p:sp>
      <p:sp>
        <p:nvSpPr>
          <p:cNvPr id="327" name="Google Shape;327;p29"/>
          <p:cNvSpPr txBox="1"/>
          <p:nvPr>
            <p:ph idx="17" type="subTitle"/>
          </p:nvPr>
        </p:nvSpPr>
        <p:spPr>
          <a:xfrm>
            <a:off x="5877425" y="2219182"/>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800"/>
              <a:buFont typeface="Urbanist"/>
              <a:buNone/>
              <a:defRPr b="1" sz="800">
                <a:solidFill>
                  <a:schemeClr val="accent3"/>
                </a:solidFill>
              </a:defRPr>
            </a:lvl1pPr>
            <a:lvl2pPr lvl="1">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2pPr>
            <a:lvl3pPr lvl="2">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3pPr>
            <a:lvl4pPr lvl="3">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4pPr>
            <a:lvl5pPr lvl="4">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5pPr>
            <a:lvl6pPr lvl="5">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6pPr>
            <a:lvl7pPr lvl="6">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7pPr>
            <a:lvl8pPr lvl="7">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8pPr>
            <a:lvl9pPr lvl="8">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9pPr>
          </a:lstStyle>
          <a:p/>
        </p:txBody>
      </p:sp>
      <p:sp>
        <p:nvSpPr>
          <p:cNvPr id="328" name="Google Shape;328;p29"/>
          <p:cNvSpPr txBox="1"/>
          <p:nvPr>
            <p:ph idx="18" type="subTitle"/>
          </p:nvPr>
        </p:nvSpPr>
        <p:spPr>
          <a:xfrm>
            <a:off x="5877425" y="2657257"/>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800"/>
              <a:buFont typeface="Urbanist"/>
              <a:buNone/>
              <a:defRPr b="1" sz="800">
                <a:solidFill>
                  <a:schemeClr val="accent3"/>
                </a:solidFill>
              </a:defRPr>
            </a:lvl1pPr>
            <a:lvl2pPr lvl="1">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2pPr>
            <a:lvl3pPr lvl="2">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3pPr>
            <a:lvl4pPr lvl="3">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4pPr>
            <a:lvl5pPr lvl="4">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5pPr>
            <a:lvl6pPr lvl="5">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6pPr>
            <a:lvl7pPr lvl="6">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7pPr>
            <a:lvl8pPr lvl="7">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8pPr>
            <a:lvl9pPr lvl="8">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9pPr>
          </a:lstStyle>
          <a:p/>
        </p:txBody>
      </p:sp>
      <p:sp>
        <p:nvSpPr>
          <p:cNvPr id="329" name="Google Shape;329;p29"/>
          <p:cNvSpPr txBox="1"/>
          <p:nvPr>
            <p:ph idx="19" type="subTitle"/>
          </p:nvPr>
        </p:nvSpPr>
        <p:spPr>
          <a:xfrm>
            <a:off x="5877425" y="3354932"/>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2pPr>
            <a:lvl3pPr lvl="2">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3pPr>
            <a:lvl4pPr lvl="3">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4pPr>
            <a:lvl5pPr lvl="4">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5pPr>
            <a:lvl6pPr lvl="5">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6pPr>
            <a:lvl7pPr lvl="6">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7pPr>
            <a:lvl8pPr lvl="7">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8pPr>
            <a:lvl9pPr lvl="8">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9pPr>
          </a:lstStyle>
          <a:p/>
        </p:txBody>
      </p:sp>
      <p:sp>
        <p:nvSpPr>
          <p:cNvPr id="330" name="Google Shape;330;p29"/>
          <p:cNvSpPr txBox="1"/>
          <p:nvPr>
            <p:ph idx="20"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331" name="Google Shape;331;p29"/>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32" name="Google Shape;332;p29"/>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CUSTOM_4">
    <p:spTree>
      <p:nvGrpSpPr>
        <p:cNvPr id="333" name="Shape 333"/>
        <p:cNvGrpSpPr/>
        <p:nvPr/>
      </p:nvGrpSpPr>
      <p:grpSpPr>
        <a:xfrm>
          <a:off x="0" y="0"/>
          <a:ext cx="0" cy="0"/>
          <a:chOff x="0" y="0"/>
          <a:chExt cx="0" cy="0"/>
        </a:xfrm>
      </p:grpSpPr>
      <p:sp>
        <p:nvSpPr>
          <p:cNvPr id="334" name="Google Shape;334;p30"/>
          <p:cNvSpPr txBox="1"/>
          <p:nvPr>
            <p:ph idx="1" type="body"/>
          </p:nvPr>
        </p:nvSpPr>
        <p:spPr>
          <a:xfrm>
            <a:off x="2054000" y="2952175"/>
            <a:ext cx="1377600" cy="9378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sp>
        <p:nvSpPr>
          <p:cNvPr id="335" name="Google Shape;335;p30"/>
          <p:cNvSpPr txBox="1"/>
          <p:nvPr>
            <p:ph idx="2" type="body"/>
          </p:nvPr>
        </p:nvSpPr>
        <p:spPr>
          <a:xfrm>
            <a:off x="246150" y="2952175"/>
            <a:ext cx="1458000" cy="812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336" name="Google Shape;336;p30"/>
          <p:cNvSpPr txBox="1"/>
          <p:nvPr>
            <p:ph idx="3" type="subTitle"/>
          </p:nvPr>
        </p:nvSpPr>
        <p:spPr>
          <a:xfrm>
            <a:off x="3829950"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337" name="Google Shape;337;p30"/>
          <p:cNvSpPr txBox="1"/>
          <p:nvPr>
            <p:ph idx="4" type="body"/>
          </p:nvPr>
        </p:nvSpPr>
        <p:spPr>
          <a:xfrm>
            <a:off x="3848250" y="2952163"/>
            <a:ext cx="1458000" cy="812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338" name="Google Shape;338;p30"/>
          <p:cNvSpPr txBox="1"/>
          <p:nvPr>
            <p:ph idx="5" type="subTitle"/>
          </p:nvPr>
        </p:nvSpPr>
        <p:spPr>
          <a:xfrm>
            <a:off x="20774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2pPr>
            <a:lvl3pPr lvl="2"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3pPr>
            <a:lvl4pPr lvl="3"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4pPr>
            <a:lvl5pPr lvl="4"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5pPr>
            <a:lvl6pPr lvl="5"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6pPr>
            <a:lvl7pPr lvl="6"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7pPr>
            <a:lvl8pPr lvl="7"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8pPr>
            <a:lvl9pPr lvl="8"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9pPr>
          </a:lstStyle>
          <a:p/>
        </p:txBody>
      </p:sp>
      <p:sp>
        <p:nvSpPr>
          <p:cNvPr id="339" name="Google Shape;339;p30"/>
          <p:cNvSpPr txBox="1"/>
          <p:nvPr>
            <p:ph idx="6" type="body"/>
          </p:nvPr>
        </p:nvSpPr>
        <p:spPr>
          <a:xfrm>
            <a:off x="5634175" y="2952175"/>
            <a:ext cx="1458000" cy="812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340" name="Google Shape;340;p30"/>
          <p:cNvSpPr txBox="1"/>
          <p:nvPr>
            <p:ph idx="7"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41" name="Google Shape;341;p30"/>
          <p:cNvSpPr txBox="1"/>
          <p:nvPr>
            <p:ph idx="8"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42" name="Google Shape;342;p30"/>
          <p:cNvSpPr txBox="1"/>
          <p:nvPr>
            <p:ph idx="9"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343" name="Google Shape;343;p30"/>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344" name="Google Shape;344;p30"/>
          <p:cNvSpPr txBox="1"/>
          <p:nvPr>
            <p:ph type="title"/>
          </p:nvPr>
        </p:nvSpPr>
        <p:spPr>
          <a:xfrm>
            <a:off x="228600" y="613525"/>
            <a:ext cx="6841500" cy="7530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sp>
        <p:nvSpPr>
          <p:cNvPr id="345" name="Google Shape;345;p30"/>
          <p:cNvSpPr txBox="1"/>
          <p:nvPr>
            <p:ph idx="13" type="subTitle"/>
          </p:nvPr>
        </p:nvSpPr>
        <p:spPr>
          <a:xfrm>
            <a:off x="2775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000"/>
              <a:buFont typeface="Urbanist"/>
              <a:buNone/>
              <a:defRPr sz="1000">
                <a:solidFill>
                  <a:schemeClr val="dk1"/>
                </a:solidFill>
              </a:defRPr>
            </a:lvl1pPr>
            <a:lvl2pPr lvl="1"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p:txBody>
      </p:sp>
      <p:sp>
        <p:nvSpPr>
          <p:cNvPr id="346" name="Google Shape;346;p30"/>
          <p:cNvSpPr txBox="1"/>
          <p:nvPr>
            <p:ph idx="14" type="subTitle"/>
          </p:nvPr>
        </p:nvSpPr>
        <p:spPr>
          <a:xfrm>
            <a:off x="38773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2pPr>
            <a:lvl3pPr lvl="2"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3pPr>
            <a:lvl4pPr lvl="3"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4pPr>
            <a:lvl5pPr lvl="4"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5pPr>
            <a:lvl6pPr lvl="5"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6pPr>
            <a:lvl7pPr lvl="6"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7pPr>
            <a:lvl8pPr lvl="7"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8pPr>
            <a:lvl9pPr lvl="8"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9pPr>
          </a:lstStyle>
          <a:p/>
        </p:txBody>
      </p:sp>
      <p:sp>
        <p:nvSpPr>
          <p:cNvPr id="347" name="Google Shape;347;p30"/>
          <p:cNvSpPr txBox="1"/>
          <p:nvPr>
            <p:ph idx="15" type="subTitle"/>
          </p:nvPr>
        </p:nvSpPr>
        <p:spPr>
          <a:xfrm>
            <a:off x="56772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p:txBody>
      </p:sp>
      <p:sp>
        <p:nvSpPr>
          <p:cNvPr id="348" name="Google Shape;348;p30"/>
          <p:cNvSpPr txBox="1"/>
          <p:nvPr>
            <p:ph idx="16" type="subTitle"/>
          </p:nvPr>
        </p:nvSpPr>
        <p:spPr>
          <a:xfrm>
            <a:off x="74771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p:txBody>
      </p:sp>
      <p:sp>
        <p:nvSpPr>
          <p:cNvPr id="349" name="Google Shape;349;p30"/>
          <p:cNvSpPr txBox="1"/>
          <p:nvPr>
            <p:ph idx="17" type="subTitle"/>
          </p:nvPr>
        </p:nvSpPr>
        <p:spPr>
          <a:xfrm>
            <a:off x="238800"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1200"/>
              <a:buFont typeface="Urbanist"/>
              <a:buNone/>
              <a:defRPr b="1" sz="12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0" name="Google Shape;350;p30"/>
          <p:cNvSpPr txBox="1"/>
          <p:nvPr>
            <p:ph idx="18" type="subTitle"/>
          </p:nvPr>
        </p:nvSpPr>
        <p:spPr>
          <a:xfrm>
            <a:off x="2034375"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351" name="Google Shape;351;p30"/>
          <p:cNvSpPr txBox="1"/>
          <p:nvPr>
            <p:ph idx="19" type="subTitle"/>
          </p:nvPr>
        </p:nvSpPr>
        <p:spPr>
          <a:xfrm>
            <a:off x="5645375"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352" name="Google Shape;352;p30"/>
          <p:cNvSpPr txBox="1"/>
          <p:nvPr>
            <p:ph idx="20" type="subTitle"/>
          </p:nvPr>
        </p:nvSpPr>
        <p:spPr>
          <a:xfrm>
            <a:off x="7460789"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353" name="Google Shape;353;p30"/>
          <p:cNvSpPr txBox="1"/>
          <p:nvPr>
            <p:ph idx="21" type="subTitle"/>
          </p:nvPr>
        </p:nvSpPr>
        <p:spPr>
          <a:xfrm>
            <a:off x="372900" y="202945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dk1"/>
              </a:buClr>
              <a:buSzPts val="1600"/>
              <a:buFont typeface="Urbanist"/>
              <a:buNone/>
              <a:defRPr b="1">
                <a:solidFill>
                  <a:schemeClr val="dk1"/>
                </a:solidFill>
              </a:defRPr>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354" name="Google Shape;354;p30"/>
          <p:cNvSpPr txBox="1"/>
          <p:nvPr>
            <p:ph idx="22" type="subTitle"/>
          </p:nvPr>
        </p:nvSpPr>
        <p:spPr>
          <a:xfrm>
            <a:off x="2178663" y="202739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b="1" sz="1600">
                <a:solidFill>
                  <a:schemeClr val="accent3"/>
                </a:solidFill>
              </a:defRPr>
            </a:lvl2pPr>
            <a:lvl3pPr lvl="2" algn="ctr">
              <a:spcBef>
                <a:spcPts val="0"/>
              </a:spcBef>
              <a:spcAft>
                <a:spcPts val="0"/>
              </a:spcAft>
              <a:buClr>
                <a:schemeClr val="accent3"/>
              </a:buClr>
              <a:buSzPts val="1600"/>
              <a:buNone/>
              <a:defRPr b="1" sz="1600">
                <a:solidFill>
                  <a:schemeClr val="accent3"/>
                </a:solidFill>
              </a:defRPr>
            </a:lvl3pPr>
            <a:lvl4pPr lvl="3" algn="ctr">
              <a:spcBef>
                <a:spcPts val="0"/>
              </a:spcBef>
              <a:spcAft>
                <a:spcPts val="0"/>
              </a:spcAft>
              <a:buClr>
                <a:schemeClr val="accent3"/>
              </a:buClr>
              <a:buSzPts val="1600"/>
              <a:buNone/>
              <a:defRPr b="1" sz="1600">
                <a:solidFill>
                  <a:schemeClr val="accent3"/>
                </a:solidFill>
              </a:defRPr>
            </a:lvl4pPr>
            <a:lvl5pPr lvl="4" algn="ctr">
              <a:spcBef>
                <a:spcPts val="0"/>
              </a:spcBef>
              <a:spcAft>
                <a:spcPts val="0"/>
              </a:spcAft>
              <a:buClr>
                <a:schemeClr val="accent3"/>
              </a:buClr>
              <a:buSzPts val="1600"/>
              <a:buNone/>
              <a:defRPr b="1" sz="1600">
                <a:solidFill>
                  <a:schemeClr val="accent3"/>
                </a:solidFill>
              </a:defRPr>
            </a:lvl5pPr>
            <a:lvl6pPr lvl="5" algn="ctr">
              <a:spcBef>
                <a:spcPts val="0"/>
              </a:spcBef>
              <a:spcAft>
                <a:spcPts val="0"/>
              </a:spcAft>
              <a:buClr>
                <a:schemeClr val="accent3"/>
              </a:buClr>
              <a:buSzPts val="1600"/>
              <a:buNone/>
              <a:defRPr b="1" sz="1600">
                <a:solidFill>
                  <a:schemeClr val="accent3"/>
                </a:solidFill>
              </a:defRPr>
            </a:lvl6pPr>
            <a:lvl7pPr lvl="6" algn="ctr">
              <a:spcBef>
                <a:spcPts val="0"/>
              </a:spcBef>
              <a:spcAft>
                <a:spcPts val="0"/>
              </a:spcAft>
              <a:buClr>
                <a:schemeClr val="accent3"/>
              </a:buClr>
              <a:buSzPts val="1600"/>
              <a:buNone/>
              <a:defRPr b="1" sz="1600">
                <a:solidFill>
                  <a:schemeClr val="accent3"/>
                </a:solidFill>
              </a:defRPr>
            </a:lvl7pPr>
            <a:lvl8pPr lvl="7" algn="ctr">
              <a:spcBef>
                <a:spcPts val="0"/>
              </a:spcBef>
              <a:spcAft>
                <a:spcPts val="0"/>
              </a:spcAft>
              <a:buClr>
                <a:schemeClr val="accent3"/>
              </a:buClr>
              <a:buSzPts val="1600"/>
              <a:buNone/>
              <a:defRPr b="1" sz="1600">
                <a:solidFill>
                  <a:schemeClr val="accent3"/>
                </a:solidFill>
              </a:defRPr>
            </a:lvl8pPr>
            <a:lvl9pPr lvl="8" algn="ctr">
              <a:spcBef>
                <a:spcPts val="0"/>
              </a:spcBef>
              <a:spcAft>
                <a:spcPts val="0"/>
              </a:spcAft>
              <a:buClr>
                <a:schemeClr val="accent3"/>
              </a:buClr>
              <a:buSzPts val="1600"/>
              <a:buNone/>
              <a:defRPr b="1" sz="1600">
                <a:solidFill>
                  <a:schemeClr val="accent3"/>
                </a:solidFill>
              </a:defRPr>
            </a:lvl9pPr>
          </a:lstStyle>
          <a:p/>
        </p:txBody>
      </p:sp>
      <p:sp>
        <p:nvSpPr>
          <p:cNvPr id="355" name="Google Shape;355;p30"/>
          <p:cNvSpPr txBox="1"/>
          <p:nvPr>
            <p:ph idx="23" type="subTitle"/>
          </p:nvPr>
        </p:nvSpPr>
        <p:spPr>
          <a:xfrm>
            <a:off x="3974250" y="202739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b="1" sz="1600">
                <a:solidFill>
                  <a:schemeClr val="accent3"/>
                </a:solidFill>
              </a:defRPr>
            </a:lvl2pPr>
            <a:lvl3pPr lvl="2" algn="ctr">
              <a:spcBef>
                <a:spcPts val="0"/>
              </a:spcBef>
              <a:spcAft>
                <a:spcPts val="0"/>
              </a:spcAft>
              <a:buClr>
                <a:schemeClr val="accent3"/>
              </a:buClr>
              <a:buSzPts val="1600"/>
              <a:buNone/>
              <a:defRPr b="1" sz="1600">
                <a:solidFill>
                  <a:schemeClr val="accent3"/>
                </a:solidFill>
              </a:defRPr>
            </a:lvl3pPr>
            <a:lvl4pPr lvl="3" algn="ctr">
              <a:spcBef>
                <a:spcPts val="0"/>
              </a:spcBef>
              <a:spcAft>
                <a:spcPts val="0"/>
              </a:spcAft>
              <a:buClr>
                <a:schemeClr val="accent3"/>
              </a:buClr>
              <a:buSzPts val="1600"/>
              <a:buNone/>
              <a:defRPr b="1" sz="1600">
                <a:solidFill>
                  <a:schemeClr val="accent3"/>
                </a:solidFill>
              </a:defRPr>
            </a:lvl4pPr>
            <a:lvl5pPr lvl="4" algn="ctr">
              <a:spcBef>
                <a:spcPts val="0"/>
              </a:spcBef>
              <a:spcAft>
                <a:spcPts val="0"/>
              </a:spcAft>
              <a:buClr>
                <a:schemeClr val="accent3"/>
              </a:buClr>
              <a:buSzPts val="1600"/>
              <a:buNone/>
              <a:defRPr b="1" sz="1600">
                <a:solidFill>
                  <a:schemeClr val="accent3"/>
                </a:solidFill>
              </a:defRPr>
            </a:lvl5pPr>
            <a:lvl6pPr lvl="5" algn="ctr">
              <a:spcBef>
                <a:spcPts val="0"/>
              </a:spcBef>
              <a:spcAft>
                <a:spcPts val="0"/>
              </a:spcAft>
              <a:buClr>
                <a:schemeClr val="accent3"/>
              </a:buClr>
              <a:buSzPts val="1600"/>
              <a:buNone/>
              <a:defRPr b="1" sz="1600">
                <a:solidFill>
                  <a:schemeClr val="accent3"/>
                </a:solidFill>
              </a:defRPr>
            </a:lvl6pPr>
            <a:lvl7pPr lvl="6" algn="ctr">
              <a:spcBef>
                <a:spcPts val="0"/>
              </a:spcBef>
              <a:spcAft>
                <a:spcPts val="0"/>
              </a:spcAft>
              <a:buClr>
                <a:schemeClr val="accent3"/>
              </a:buClr>
              <a:buSzPts val="1600"/>
              <a:buNone/>
              <a:defRPr b="1" sz="1600">
                <a:solidFill>
                  <a:schemeClr val="accent3"/>
                </a:solidFill>
              </a:defRPr>
            </a:lvl7pPr>
            <a:lvl8pPr lvl="7" algn="ctr">
              <a:spcBef>
                <a:spcPts val="0"/>
              </a:spcBef>
              <a:spcAft>
                <a:spcPts val="0"/>
              </a:spcAft>
              <a:buClr>
                <a:schemeClr val="accent3"/>
              </a:buClr>
              <a:buSzPts val="1600"/>
              <a:buNone/>
              <a:defRPr b="1" sz="1600">
                <a:solidFill>
                  <a:schemeClr val="accent3"/>
                </a:solidFill>
              </a:defRPr>
            </a:lvl8pPr>
            <a:lvl9pPr lvl="8" algn="ctr">
              <a:spcBef>
                <a:spcPts val="0"/>
              </a:spcBef>
              <a:spcAft>
                <a:spcPts val="0"/>
              </a:spcAft>
              <a:buClr>
                <a:schemeClr val="accent3"/>
              </a:buClr>
              <a:buSzPts val="1600"/>
              <a:buNone/>
              <a:defRPr b="1" sz="1600">
                <a:solidFill>
                  <a:schemeClr val="accent3"/>
                </a:solidFill>
              </a:defRPr>
            </a:lvl9pPr>
          </a:lstStyle>
          <a:p/>
        </p:txBody>
      </p:sp>
      <p:sp>
        <p:nvSpPr>
          <p:cNvPr id="356" name="Google Shape;356;p30"/>
          <p:cNvSpPr txBox="1"/>
          <p:nvPr>
            <p:ph idx="24" type="subTitle"/>
          </p:nvPr>
        </p:nvSpPr>
        <p:spPr>
          <a:xfrm>
            <a:off x="5789675" y="202739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b="1" sz="1600">
                <a:solidFill>
                  <a:schemeClr val="accent3"/>
                </a:solidFill>
              </a:defRPr>
            </a:lvl2pPr>
            <a:lvl3pPr lvl="2" algn="ctr">
              <a:spcBef>
                <a:spcPts val="0"/>
              </a:spcBef>
              <a:spcAft>
                <a:spcPts val="0"/>
              </a:spcAft>
              <a:buClr>
                <a:schemeClr val="accent3"/>
              </a:buClr>
              <a:buSzPts val="1600"/>
              <a:buNone/>
              <a:defRPr b="1" sz="1600">
                <a:solidFill>
                  <a:schemeClr val="accent3"/>
                </a:solidFill>
              </a:defRPr>
            </a:lvl3pPr>
            <a:lvl4pPr lvl="3" algn="ctr">
              <a:spcBef>
                <a:spcPts val="0"/>
              </a:spcBef>
              <a:spcAft>
                <a:spcPts val="0"/>
              </a:spcAft>
              <a:buClr>
                <a:schemeClr val="accent3"/>
              </a:buClr>
              <a:buSzPts val="1600"/>
              <a:buNone/>
              <a:defRPr b="1" sz="1600">
                <a:solidFill>
                  <a:schemeClr val="accent3"/>
                </a:solidFill>
              </a:defRPr>
            </a:lvl4pPr>
            <a:lvl5pPr lvl="4" algn="ctr">
              <a:spcBef>
                <a:spcPts val="0"/>
              </a:spcBef>
              <a:spcAft>
                <a:spcPts val="0"/>
              </a:spcAft>
              <a:buClr>
                <a:schemeClr val="accent3"/>
              </a:buClr>
              <a:buSzPts val="1600"/>
              <a:buNone/>
              <a:defRPr b="1" sz="1600">
                <a:solidFill>
                  <a:schemeClr val="accent3"/>
                </a:solidFill>
              </a:defRPr>
            </a:lvl5pPr>
            <a:lvl6pPr lvl="5" algn="ctr">
              <a:spcBef>
                <a:spcPts val="0"/>
              </a:spcBef>
              <a:spcAft>
                <a:spcPts val="0"/>
              </a:spcAft>
              <a:buClr>
                <a:schemeClr val="accent3"/>
              </a:buClr>
              <a:buSzPts val="1600"/>
              <a:buNone/>
              <a:defRPr b="1" sz="1600">
                <a:solidFill>
                  <a:schemeClr val="accent3"/>
                </a:solidFill>
              </a:defRPr>
            </a:lvl6pPr>
            <a:lvl7pPr lvl="6" algn="ctr">
              <a:spcBef>
                <a:spcPts val="0"/>
              </a:spcBef>
              <a:spcAft>
                <a:spcPts val="0"/>
              </a:spcAft>
              <a:buClr>
                <a:schemeClr val="accent3"/>
              </a:buClr>
              <a:buSzPts val="1600"/>
              <a:buNone/>
              <a:defRPr b="1" sz="1600">
                <a:solidFill>
                  <a:schemeClr val="accent3"/>
                </a:solidFill>
              </a:defRPr>
            </a:lvl7pPr>
            <a:lvl8pPr lvl="7" algn="ctr">
              <a:spcBef>
                <a:spcPts val="0"/>
              </a:spcBef>
              <a:spcAft>
                <a:spcPts val="0"/>
              </a:spcAft>
              <a:buClr>
                <a:schemeClr val="accent3"/>
              </a:buClr>
              <a:buSzPts val="1600"/>
              <a:buNone/>
              <a:defRPr b="1" sz="1600">
                <a:solidFill>
                  <a:schemeClr val="accent3"/>
                </a:solidFill>
              </a:defRPr>
            </a:lvl8pPr>
            <a:lvl9pPr lvl="8" algn="ctr">
              <a:spcBef>
                <a:spcPts val="0"/>
              </a:spcBef>
              <a:spcAft>
                <a:spcPts val="0"/>
              </a:spcAft>
              <a:buClr>
                <a:schemeClr val="accent3"/>
              </a:buClr>
              <a:buSzPts val="1600"/>
              <a:buNone/>
              <a:defRPr b="1" sz="1600">
                <a:solidFill>
                  <a:schemeClr val="accent3"/>
                </a:solidFill>
              </a:defRPr>
            </a:lvl9pPr>
          </a:lstStyle>
          <a:p/>
        </p:txBody>
      </p:sp>
      <p:sp>
        <p:nvSpPr>
          <p:cNvPr id="357" name="Google Shape;357;p30"/>
          <p:cNvSpPr txBox="1"/>
          <p:nvPr>
            <p:ph idx="25" type="subTitle"/>
          </p:nvPr>
        </p:nvSpPr>
        <p:spPr>
          <a:xfrm>
            <a:off x="7605089" y="202739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b="1" sz="1600">
                <a:solidFill>
                  <a:schemeClr val="accent3"/>
                </a:solidFill>
              </a:defRPr>
            </a:lvl2pPr>
            <a:lvl3pPr lvl="2" algn="ctr">
              <a:spcBef>
                <a:spcPts val="0"/>
              </a:spcBef>
              <a:spcAft>
                <a:spcPts val="0"/>
              </a:spcAft>
              <a:buClr>
                <a:schemeClr val="accent3"/>
              </a:buClr>
              <a:buSzPts val="1600"/>
              <a:buNone/>
              <a:defRPr b="1" sz="1600">
                <a:solidFill>
                  <a:schemeClr val="accent3"/>
                </a:solidFill>
              </a:defRPr>
            </a:lvl3pPr>
            <a:lvl4pPr lvl="3" algn="ctr">
              <a:spcBef>
                <a:spcPts val="0"/>
              </a:spcBef>
              <a:spcAft>
                <a:spcPts val="0"/>
              </a:spcAft>
              <a:buClr>
                <a:schemeClr val="accent3"/>
              </a:buClr>
              <a:buSzPts val="1600"/>
              <a:buNone/>
              <a:defRPr b="1" sz="1600">
                <a:solidFill>
                  <a:schemeClr val="accent3"/>
                </a:solidFill>
              </a:defRPr>
            </a:lvl4pPr>
            <a:lvl5pPr lvl="4" algn="ctr">
              <a:spcBef>
                <a:spcPts val="0"/>
              </a:spcBef>
              <a:spcAft>
                <a:spcPts val="0"/>
              </a:spcAft>
              <a:buClr>
                <a:schemeClr val="accent3"/>
              </a:buClr>
              <a:buSzPts val="1600"/>
              <a:buNone/>
              <a:defRPr b="1" sz="1600">
                <a:solidFill>
                  <a:schemeClr val="accent3"/>
                </a:solidFill>
              </a:defRPr>
            </a:lvl5pPr>
            <a:lvl6pPr lvl="5" algn="ctr">
              <a:spcBef>
                <a:spcPts val="0"/>
              </a:spcBef>
              <a:spcAft>
                <a:spcPts val="0"/>
              </a:spcAft>
              <a:buClr>
                <a:schemeClr val="accent3"/>
              </a:buClr>
              <a:buSzPts val="1600"/>
              <a:buNone/>
              <a:defRPr b="1" sz="1600">
                <a:solidFill>
                  <a:schemeClr val="accent3"/>
                </a:solidFill>
              </a:defRPr>
            </a:lvl6pPr>
            <a:lvl7pPr lvl="6" algn="ctr">
              <a:spcBef>
                <a:spcPts val="0"/>
              </a:spcBef>
              <a:spcAft>
                <a:spcPts val="0"/>
              </a:spcAft>
              <a:buClr>
                <a:schemeClr val="accent3"/>
              </a:buClr>
              <a:buSzPts val="1600"/>
              <a:buNone/>
              <a:defRPr b="1" sz="1600">
                <a:solidFill>
                  <a:schemeClr val="accent3"/>
                </a:solidFill>
              </a:defRPr>
            </a:lvl7pPr>
            <a:lvl8pPr lvl="7" algn="ctr">
              <a:spcBef>
                <a:spcPts val="0"/>
              </a:spcBef>
              <a:spcAft>
                <a:spcPts val="0"/>
              </a:spcAft>
              <a:buClr>
                <a:schemeClr val="accent3"/>
              </a:buClr>
              <a:buSzPts val="1600"/>
              <a:buNone/>
              <a:defRPr b="1" sz="1600">
                <a:solidFill>
                  <a:schemeClr val="accent3"/>
                </a:solidFill>
              </a:defRPr>
            </a:lvl8pPr>
            <a:lvl9pPr lvl="8" algn="ctr">
              <a:spcBef>
                <a:spcPts val="0"/>
              </a:spcBef>
              <a:spcAft>
                <a:spcPts val="0"/>
              </a:spcAft>
              <a:buClr>
                <a:schemeClr val="accent3"/>
              </a:buClr>
              <a:buSzPts val="1600"/>
              <a:buNone/>
              <a:defRPr b="1" sz="1600">
                <a:solidFill>
                  <a:schemeClr val="accent3"/>
                </a:solidFill>
              </a:defRPr>
            </a:lvl9pPr>
          </a:lstStyle>
          <a:p/>
        </p:txBody>
      </p:sp>
      <p:sp>
        <p:nvSpPr>
          <p:cNvPr id="358" name="Google Shape;358;p30"/>
          <p:cNvSpPr txBox="1"/>
          <p:nvPr>
            <p:ph idx="26" type="body"/>
          </p:nvPr>
        </p:nvSpPr>
        <p:spPr>
          <a:xfrm>
            <a:off x="7450350" y="2952175"/>
            <a:ext cx="1458000" cy="812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359" name="Google Shape;359;p30"/>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60" name="Google Shape;360;p30"/>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
  <p:cSld name="CUSTOM_5">
    <p:spTree>
      <p:nvGrpSpPr>
        <p:cNvPr id="361" name="Shape 361"/>
        <p:cNvGrpSpPr/>
        <p:nvPr/>
      </p:nvGrpSpPr>
      <p:grpSpPr>
        <a:xfrm>
          <a:off x="0" y="0"/>
          <a:ext cx="0" cy="0"/>
          <a:chOff x="0" y="0"/>
          <a:chExt cx="0" cy="0"/>
        </a:xfrm>
      </p:grpSpPr>
      <p:sp>
        <p:nvSpPr>
          <p:cNvPr id="362" name="Google Shape;362;p31"/>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63" name="Google Shape;363;p31"/>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64" name="Google Shape;364;p31"/>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365" name="Google Shape;365;p31"/>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366" name="Google Shape;366;p31"/>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67" name="Google Shape;367;p31"/>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68" name="Google Shape;368;p31"/>
          <p:cNvSpPr txBox="1"/>
          <p:nvPr>
            <p:ph idx="4" type="subTitle"/>
          </p:nvPr>
        </p:nvSpPr>
        <p:spPr>
          <a:xfrm>
            <a:off x="6314800" y="458325"/>
            <a:ext cx="2294700" cy="330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9" name="Google Shape;369;p31"/>
          <p:cNvSpPr txBox="1"/>
          <p:nvPr>
            <p:ph type="title"/>
          </p:nvPr>
        </p:nvSpPr>
        <p:spPr>
          <a:xfrm>
            <a:off x="237650" y="746900"/>
            <a:ext cx="2834700" cy="25908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3000"/>
              <a:buFont typeface="Urbanist"/>
              <a:buNone/>
              <a:defRPr>
                <a:latin typeface="Urbanist"/>
                <a:ea typeface="Urbanist"/>
                <a:cs typeface="Urbanist"/>
                <a:sym typeface="Urbanist"/>
              </a:defRPr>
            </a:lvl1pPr>
            <a:lvl2pPr lvl="1">
              <a:spcBef>
                <a:spcPts val="0"/>
              </a:spcBef>
              <a:spcAft>
                <a:spcPts val="0"/>
              </a:spcAft>
              <a:buClr>
                <a:schemeClr val="lt1"/>
              </a:buClr>
              <a:buSzPts val="3000"/>
              <a:buFont typeface="Urbanist"/>
              <a:buNone/>
              <a:defRPr/>
            </a:lvl2pPr>
            <a:lvl3pPr lvl="2">
              <a:spcBef>
                <a:spcPts val="0"/>
              </a:spcBef>
              <a:spcAft>
                <a:spcPts val="0"/>
              </a:spcAft>
              <a:buClr>
                <a:schemeClr val="lt1"/>
              </a:buClr>
              <a:buSzPts val="3000"/>
              <a:buFont typeface="Urbanist"/>
              <a:buNone/>
              <a:defRPr/>
            </a:lvl3pPr>
            <a:lvl4pPr lvl="3">
              <a:spcBef>
                <a:spcPts val="0"/>
              </a:spcBef>
              <a:spcAft>
                <a:spcPts val="0"/>
              </a:spcAft>
              <a:buClr>
                <a:schemeClr val="lt1"/>
              </a:buClr>
              <a:buSzPts val="3000"/>
              <a:buFont typeface="Urbanist"/>
              <a:buNone/>
              <a:defRPr/>
            </a:lvl4pPr>
            <a:lvl5pPr lvl="4">
              <a:spcBef>
                <a:spcPts val="0"/>
              </a:spcBef>
              <a:spcAft>
                <a:spcPts val="0"/>
              </a:spcAft>
              <a:buClr>
                <a:schemeClr val="lt1"/>
              </a:buClr>
              <a:buSzPts val="3000"/>
              <a:buFont typeface="Urbanist"/>
              <a:buNone/>
              <a:defRPr/>
            </a:lvl5pPr>
            <a:lvl6pPr lvl="5">
              <a:spcBef>
                <a:spcPts val="0"/>
              </a:spcBef>
              <a:spcAft>
                <a:spcPts val="0"/>
              </a:spcAft>
              <a:buClr>
                <a:schemeClr val="lt1"/>
              </a:buClr>
              <a:buSzPts val="3000"/>
              <a:buFont typeface="Urbanist"/>
              <a:buNone/>
              <a:defRPr/>
            </a:lvl6pPr>
            <a:lvl7pPr lvl="6">
              <a:spcBef>
                <a:spcPts val="0"/>
              </a:spcBef>
              <a:spcAft>
                <a:spcPts val="0"/>
              </a:spcAft>
              <a:buClr>
                <a:schemeClr val="lt1"/>
              </a:buClr>
              <a:buSzPts val="3000"/>
              <a:buFont typeface="Urbanist"/>
              <a:buNone/>
              <a:defRPr/>
            </a:lvl7pPr>
            <a:lvl8pPr lvl="7">
              <a:spcBef>
                <a:spcPts val="0"/>
              </a:spcBef>
              <a:spcAft>
                <a:spcPts val="0"/>
              </a:spcAft>
              <a:buClr>
                <a:schemeClr val="lt1"/>
              </a:buClr>
              <a:buSzPts val="3000"/>
              <a:buFont typeface="Urbanist"/>
              <a:buNone/>
              <a:defRPr/>
            </a:lvl8pPr>
            <a:lvl9pPr lvl="8">
              <a:spcBef>
                <a:spcPts val="0"/>
              </a:spcBef>
              <a:spcAft>
                <a:spcPts val="0"/>
              </a:spcAft>
              <a:buClr>
                <a:schemeClr val="lt1"/>
              </a:buClr>
              <a:buSzPts val="3000"/>
              <a:buFont typeface="Urbanist"/>
              <a:buNone/>
              <a:defRPr/>
            </a:lvl9pPr>
          </a:lstStyle>
          <a:p/>
        </p:txBody>
      </p:sp>
      <p:sp>
        <p:nvSpPr>
          <p:cNvPr id="370" name="Google Shape;370;p31"/>
          <p:cNvSpPr txBox="1"/>
          <p:nvPr>
            <p:ph idx="5" type="subTitle"/>
          </p:nvPr>
        </p:nvSpPr>
        <p:spPr>
          <a:xfrm>
            <a:off x="229175" y="229175"/>
            <a:ext cx="2834700" cy="330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sz="1200"/>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71" name="Google Shape;371;p31"/>
          <p:cNvSpPr txBox="1"/>
          <p:nvPr>
            <p:ph idx="6" type="subTitle"/>
          </p:nvPr>
        </p:nvSpPr>
        <p:spPr>
          <a:xfrm>
            <a:off x="3437500" y="882725"/>
            <a:ext cx="2294700" cy="500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sz="12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72" name="Google Shape;372;p31"/>
          <p:cNvSpPr txBox="1"/>
          <p:nvPr>
            <p:ph idx="7" type="title"/>
          </p:nvPr>
        </p:nvSpPr>
        <p:spPr>
          <a:xfrm>
            <a:off x="3611850" y="1848195"/>
            <a:ext cx="1924200" cy="594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6200"/>
              <a:buNone/>
              <a:defRPr sz="6200"/>
            </a:lvl1pPr>
            <a:lvl2pPr lvl="1">
              <a:spcBef>
                <a:spcPts val="0"/>
              </a:spcBef>
              <a:spcAft>
                <a:spcPts val="0"/>
              </a:spcAft>
              <a:buClr>
                <a:schemeClr val="lt1"/>
              </a:buClr>
              <a:buSzPts val="6200"/>
              <a:buNone/>
              <a:defRPr sz="6200"/>
            </a:lvl2pPr>
            <a:lvl3pPr lvl="2">
              <a:spcBef>
                <a:spcPts val="0"/>
              </a:spcBef>
              <a:spcAft>
                <a:spcPts val="0"/>
              </a:spcAft>
              <a:buClr>
                <a:schemeClr val="lt1"/>
              </a:buClr>
              <a:buSzPts val="6200"/>
              <a:buNone/>
              <a:defRPr sz="6200"/>
            </a:lvl3pPr>
            <a:lvl4pPr lvl="3">
              <a:spcBef>
                <a:spcPts val="0"/>
              </a:spcBef>
              <a:spcAft>
                <a:spcPts val="0"/>
              </a:spcAft>
              <a:buClr>
                <a:schemeClr val="lt1"/>
              </a:buClr>
              <a:buSzPts val="6200"/>
              <a:buNone/>
              <a:defRPr sz="6200"/>
            </a:lvl4pPr>
            <a:lvl5pPr lvl="4">
              <a:spcBef>
                <a:spcPts val="0"/>
              </a:spcBef>
              <a:spcAft>
                <a:spcPts val="0"/>
              </a:spcAft>
              <a:buClr>
                <a:schemeClr val="lt1"/>
              </a:buClr>
              <a:buSzPts val="6200"/>
              <a:buNone/>
              <a:defRPr sz="6200"/>
            </a:lvl5pPr>
            <a:lvl6pPr lvl="5">
              <a:spcBef>
                <a:spcPts val="0"/>
              </a:spcBef>
              <a:spcAft>
                <a:spcPts val="0"/>
              </a:spcAft>
              <a:buClr>
                <a:schemeClr val="lt1"/>
              </a:buClr>
              <a:buSzPts val="6200"/>
              <a:buNone/>
              <a:defRPr sz="6200"/>
            </a:lvl6pPr>
            <a:lvl7pPr lvl="6">
              <a:spcBef>
                <a:spcPts val="0"/>
              </a:spcBef>
              <a:spcAft>
                <a:spcPts val="0"/>
              </a:spcAft>
              <a:buClr>
                <a:schemeClr val="lt1"/>
              </a:buClr>
              <a:buSzPts val="6200"/>
              <a:buNone/>
              <a:defRPr sz="6200"/>
            </a:lvl7pPr>
            <a:lvl8pPr lvl="7">
              <a:spcBef>
                <a:spcPts val="0"/>
              </a:spcBef>
              <a:spcAft>
                <a:spcPts val="0"/>
              </a:spcAft>
              <a:buClr>
                <a:schemeClr val="lt1"/>
              </a:buClr>
              <a:buSzPts val="6200"/>
              <a:buNone/>
              <a:defRPr sz="6200"/>
            </a:lvl8pPr>
            <a:lvl9pPr lvl="8">
              <a:spcBef>
                <a:spcPts val="0"/>
              </a:spcBef>
              <a:spcAft>
                <a:spcPts val="0"/>
              </a:spcAft>
              <a:buClr>
                <a:schemeClr val="lt1"/>
              </a:buClr>
              <a:buSzPts val="6200"/>
              <a:buNone/>
              <a:defRPr sz="6200"/>
            </a:lvl9pPr>
          </a:lstStyle>
          <a:p/>
        </p:txBody>
      </p:sp>
      <p:sp>
        <p:nvSpPr>
          <p:cNvPr id="373" name="Google Shape;373;p31"/>
          <p:cNvSpPr txBox="1"/>
          <p:nvPr>
            <p:ph idx="8" type="title"/>
          </p:nvPr>
        </p:nvSpPr>
        <p:spPr>
          <a:xfrm>
            <a:off x="3611850" y="3250202"/>
            <a:ext cx="1920300" cy="59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6200"/>
              <a:buFont typeface="Urbanist"/>
              <a:buNone/>
              <a:defRPr sz="6200">
                <a:latin typeface="Urbanist"/>
                <a:ea typeface="Urbanist"/>
                <a:cs typeface="Urbanist"/>
                <a:sym typeface="Urbanist"/>
              </a:defRPr>
            </a:lvl1pPr>
            <a:lvl2pPr lvl="1">
              <a:spcBef>
                <a:spcPts val="0"/>
              </a:spcBef>
              <a:spcAft>
                <a:spcPts val="0"/>
              </a:spcAft>
              <a:buClr>
                <a:schemeClr val="lt1"/>
              </a:buClr>
              <a:buSzPts val="3000"/>
              <a:buFont typeface="Urbanist"/>
              <a:buNone/>
              <a:defRPr/>
            </a:lvl2pPr>
            <a:lvl3pPr lvl="2">
              <a:spcBef>
                <a:spcPts val="0"/>
              </a:spcBef>
              <a:spcAft>
                <a:spcPts val="0"/>
              </a:spcAft>
              <a:buClr>
                <a:schemeClr val="lt1"/>
              </a:buClr>
              <a:buSzPts val="3000"/>
              <a:buFont typeface="Urbanist"/>
              <a:buNone/>
              <a:defRPr/>
            </a:lvl3pPr>
            <a:lvl4pPr lvl="3">
              <a:spcBef>
                <a:spcPts val="0"/>
              </a:spcBef>
              <a:spcAft>
                <a:spcPts val="0"/>
              </a:spcAft>
              <a:buClr>
                <a:schemeClr val="lt1"/>
              </a:buClr>
              <a:buSzPts val="3000"/>
              <a:buFont typeface="Urbanist"/>
              <a:buNone/>
              <a:defRPr/>
            </a:lvl4pPr>
            <a:lvl5pPr lvl="4">
              <a:spcBef>
                <a:spcPts val="0"/>
              </a:spcBef>
              <a:spcAft>
                <a:spcPts val="0"/>
              </a:spcAft>
              <a:buClr>
                <a:schemeClr val="lt1"/>
              </a:buClr>
              <a:buSzPts val="3000"/>
              <a:buFont typeface="Urbanist"/>
              <a:buNone/>
              <a:defRPr/>
            </a:lvl5pPr>
            <a:lvl6pPr lvl="5">
              <a:spcBef>
                <a:spcPts val="0"/>
              </a:spcBef>
              <a:spcAft>
                <a:spcPts val="0"/>
              </a:spcAft>
              <a:buClr>
                <a:schemeClr val="lt1"/>
              </a:buClr>
              <a:buSzPts val="3000"/>
              <a:buFont typeface="Urbanist"/>
              <a:buNone/>
              <a:defRPr/>
            </a:lvl6pPr>
            <a:lvl7pPr lvl="6">
              <a:spcBef>
                <a:spcPts val="0"/>
              </a:spcBef>
              <a:spcAft>
                <a:spcPts val="0"/>
              </a:spcAft>
              <a:buClr>
                <a:schemeClr val="lt1"/>
              </a:buClr>
              <a:buSzPts val="3000"/>
              <a:buFont typeface="Urbanist"/>
              <a:buNone/>
              <a:defRPr/>
            </a:lvl7pPr>
            <a:lvl8pPr lvl="7">
              <a:spcBef>
                <a:spcPts val="0"/>
              </a:spcBef>
              <a:spcAft>
                <a:spcPts val="0"/>
              </a:spcAft>
              <a:buClr>
                <a:schemeClr val="lt1"/>
              </a:buClr>
              <a:buSzPts val="3000"/>
              <a:buFont typeface="Urbanist"/>
              <a:buNone/>
              <a:defRPr/>
            </a:lvl8pPr>
            <a:lvl9pPr lvl="8">
              <a:spcBef>
                <a:spcPts val="0"/>
              </a:spcBef>
              <a:spcAft>
                <a:spcPts val="0"/>
              </a:spcAft>
              <a:buClr>
                <a:schemeClr val="lt1"/>
              </a:buClr>
              <a:buSzPts val="3000"/>
              <a:buFont typeface="Urbanist"/>
              <a:buNone/>
              <a:defRPr/>
            </a:lvl9pPr>
          </a:lstStyle>
          <a:p/>
        </p:txBody>
      </p:sp>
      <p:sp>
        <p:nvSpPr>
          <p:cNvPr id="374" name="Google Shape;374;p31"/>
          <p:cNvSpPr txBox="1"/>
          <p:nvPr>
            <p:ph idx="9" type="subTitle"/>
          </p:nvPr>
        </p:nvSpPr>
        <p:spPr>
          <a:xfrm>
            <a:off x="3611850" y="2707575"/>
            <a:ext cx="2120400" cy="168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000"/>
              <a:buFont typeface="Urbanist"/>
              <a:buNone/>
              <a:defRPr sz="10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75" name="Google Shape;375;p31"/>
          <p:cNvSpPr txBox="1"/>
          <p:nvPr>
            <p:ph idx="13" type="subTitle"/>
          </p:nvPr>
        </p:nvSpPr>
        <p:spPr>
          <a:xfrm>
            <a:off x="3611850" y="4076800"/>
            <a:ext cx="2120400" cy="168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000"/>
              <a:buFont typeface="Urbanist"/>
              <a:buNone/>
              <a:defRPr sz="10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76" name="Google Shape;376;p31"/>
          <p:cNvSpPr txBox="1"/>
          <p:nvPr>
            <p:ph idx="14" type="subTitle"/>
          </p:nvPr>
        </p:nvSpPr>
        <p:spPr>
          <a:xfrm>
            <a:off x="6258900" y="3267725"/>
            <a:ext cx="2478300" cy="500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sz="12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77" name="Google Shape;377;p31"/>
          <p:cNvSpPr txBox="1"/>
          <p:nvPr>
            <p:ph idx="15" type="subTitle"/>
          </p:nvPr>
        </p:nvSpPr>
        <p:spPr>
          <a:xfrm>
            <a:off x="6258900" y="3955225"/>
            <a:ext cx="2478300" cy="3300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1600"/>
              <a:buFont typeface="Urbanist"/>
              <a:buNone/>
              <a:defRPr b="1" u="sng">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78" name="Shape 378"/>
        <p:cNvGrpSpPr/>
        <p:nvPr/>
      </p:nvGrpSpPr>
      <p:grpSpPr>
        <a:xfrm>
          <a:off x="0" y="0"/>
          <a:ext cx="0" cy="0"/>
          <a:chOff x="0" y="0"/>
          <a:chExt cx="0" cy="0"/>
        </a:xfrm>
      </p:grpSpPr>
      <p:sp>
        <p:nvSpPr>
          <p:cNvPr id="379" name="Google Shape;37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80" name="Google Shape;38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81" name="Shape 381"/>
        <p:cNvGrpSpPr/>
        <p:nvPr/>
      </p:nvGrpSpPr>
      <p:grpSpPr>
        <a:xfrm>
          <a:off x="0" y="0"/>
          <a:ext cx="0" cy="0"/>
          <a:chOff x="0" y="0"/>
          <a:chExt cx="0" cy="0"/>
        </a:xfrm>
      </p:grpSpPr>
      <p:sp>
        <p:nvSpPr>
          <p:cNvPr id="382" name="Google Shape;382;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83" name="Shape 383"/>
        <p:cNvGrpSpPr/>
        <p:nvPr/>
      </p:nvGrpSpPr>
      <p:grpSpPr>
        <a:xfrm>
          <a:off x="0" y="0"/>
          <a:ext cx="0" cy="0"/>
          <a:chOff x="0" y="0"/>
          <a:chExt cx="0" cy="0"/>
        </a:xfrm>
      </p:grpSpPr>
      <p:sp>
        <p:nvSpPr>
          <p:cNvPr id="384" name="Google Shape;3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5" name="Google Shape;38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86" name="Shape 386"/>
        <p:cNvGrpSpPr/>
        <p:nvPr/>
      </p:nvGrpSpPr>
      <p:grpSpPr>
        <a:xfrm>
          <a:off x="0" y="0"/>
          <a:ext cx="0" cy="0"/>
          <a:chOff x="0" y="0"/>
          <a:chExt cx="0" cy="0"/>
        </a:xfrm>
      </p:grpSpPr>
      <p:sp>
        <p:nvSpPr>
          <p:cNvPr id="387" name="Google Shape;3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8" name="Google Shape;388;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9" name="Google Shape;389;p3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0" name="Shape 390"/>
        <p:cNvGrpSpPr/>
        <p:nvPr/>
      </p:nvGrpSpPr>
      <p:grpSpPr>
        <a:xfrm>
          <a:off x="0" y="0"/>
          <a:ext cx="0" cy="0"/>
          <a:chOff x="0" y="0"/>
          <a:chExt cx="0" cy="0"/>
        </a:xfrm>
      </p:grpSpPr>
      <p:sp>
        <p:nvSpPr>
          <p:cNvPr id="391" name="Google Shape;39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92" name="Shape 392"/>
        <p:cNvGrpSpPr/>
        <p:nvPr/>
      </p:nvGrpSpPr>
      <p:grpSpPr>
        <a:xfrm>
          <a:off x="0" y="0"/>
          <a:ext cx="0" cy="0"/>
          <a:chOff x="0" y="0"/>
          <a:chExt cx="0" cy="0"/>
        </a:xfrm>
      </p:grpSpPr>
      <p:sp>
        <p:nvSpPr>
          <p:cNvPr id="393" name="Google Shape;393;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4" name="Google Shape;394;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95" name="Shape 395"/>
        <p:cNvGrpSpPr/>
        <p:nvPr/>
      </p:nvGrpSpPr>
      <p:grpSpPr>
        <a:xfrm>
          <a:off x="0" y="0"/>
          <a:ext cx="0" cy="0"/>
          <a:chOff x="0" y="0"/>
          <a:chExt cx="0" cy="0"/>
        </a:xfrm>
      </p:grpSpPr>
      <p:sp>
        <p:nvSpPr>
          <p:cNvPr id="396" name="Google Shape;396;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97" name="Shape 397"/>
        <p:cNvGrpSpPr/>
        <p:nvPr/>
      </p:nvGrpSpPr>
      <p:grpSpPr>
        <a:xfrm>
          <a:off x="0" y="0"/>
          <a:ext cx="0" cy="0"/>
          <a:chOff x="0" y="0"/>
          <a:chExt cx="0" cy="0"/>
        </a:xfrm>
      </p:grpSpPr>
      <p:sp>
        <p:nvSpPr>
          <p:cNvPr id="398" name="Google Shape;398;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9" name="Google Shape;399;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00" name="Google Shape;400;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01" name="Shape 401"/>
        <p:cNvGrpSpPr/>
        <p:nvPr/>
      </p:nvGrpSpPr>
      <p:grpSpPr>
        <a:xfrm>
          <a:off x="0" y="0"/>
          <a:ext cx="0" cy="0"/>
          <a:chOff x="0" y="0"/>
          <a:chExt cx="0" cy="0"/>
        </a:xfrm>
      </p:grpSpPr>
      <p:sp>
        <p:nvSpPr>
          <p:cNvPr id="402" name="Google Shape;402;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03" name="Shape 403"/>
        <p:cNvGrpSpPr/>
        <p:nvPr/>
      </p:nvGrpSpPr>
      <p:grpSpPr>
        <a:xfrm>
          <a:off x="0" y="0"/>
          <a:ext cx="0" cy="0"/>
          <a:chOff x="0" y="0"/>
          <a:chExt cx="0" cy="0"/>
        </a:xfrm>
      </p:grpSpPr>
      <p:sp>
        <p:nvSpPr>
          <p:cNvPr id="404" name="Google Shape;404;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5" name="Google Shape;405;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6" name="Shape 406"/>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07" name="Shape 407"/>
        <p:cNvGrpSpPr/>
        <p:nvPr/>
      </p:nvGrpSpPr>
      <p:grpSpPr>
        <a:xfrm>
          <a:off x="0" y="0"/>
          <a:ext cx="0" cy="0"/>
          <a:chOff x="0" y="0"/>
          <a:chExt cx="0" cy="0"/>
        </a:xfrm>
      </p:grpSpPr>
      <p:sp>
        <p:nvSpPr>
          <p:cNvPr id="408" name="Google Shape;408;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9" name="Google Shape;409;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0" name="Google Shape;410;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1" name="Google Shape;411;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2" name="Google Shape;412;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3" name="Google Shape;413;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4" name="Google Shape;414;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415" name="Shape 415"/>
        <p:cNvGrpSpPr/>
        <p:nvPr/>
      </p:nvGrpSpPr>
      <p:grpSpPr>
        <a:xfrm>
          <a:off x="0" y="0"/>
          <a:ext cx="0" cy="0"/>
          <a:chOff x="0" y="0"/>
          <a:chExt cx="0" cy="0"/>
        </a:xfrm>
      </p:grpSpPr>
      <p:sp>
        <p:nvSpPr>
          <p:cNvPr id="416" name="Google Shape;41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7" name="Google Shape;417;p4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18" name="Google Shape;418;p44"/>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419" name="Shape 419"/>
        <p:cNvGrpSpPr/>
        <p:nvPr/>
      </p:nvGrpSpPr>
      <p:grpSpPr>
        <a:xfrm>
          <a:off x="0" y="0"/>
          <a:ext cx="0" cy="0"/>
          <a:chOff x="0" y="0"/>
          <a:chExt cx="0" cy="0"/>
        </a:xfrm>
      </p:grpSpPr>
      <p:sp>
        <p:nvSpPr>
          <p:cNvPr id="420" name="Google Shape;420;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1" name="Google Shape;421;p4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22" name="Google Shape;422;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3" name="Google Shape;423;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4" name="Google Shape;424;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425" name="Shape 425"/>
        <p:cNvGrpSpPr/>
        <p:nvPr/>
      </p:nvGrpSpPr>
      <p:grpSpPr>
        <a:xfrm>
          <a:off x="0" y="0"/>
          <a:ext cx="0" cy="0"/>
          <a:chOff x="0" y="0"/>
          <a:chExt cx="0" cy="0"/>
        </a:xfrm>
      </p:grpSpPr>
      <p:sp>
        <p:nvSpPr>
          <p:cNvPr id="426" name="Google Shape;426;p4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27" name="Google Shape;427;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8" name="Google Shape;428;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9" name="Google Shape;429;p46"/>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30" name="Google Shape;430;p46"/>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31" name="Google Shape;431;p46"/>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32" name="Google Shape;432;p46"/>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33" name="Shape 433"/>
        <p:cNvGrpSpPr/>
        <p:nvPr/>
      </p:nvGrpSpPr>
      <p:grpSpPr>
        <a:xfrm>
          <a:off x="0" y="0"/>
          <a:ext cx="0" cy="0"/>
          <a:chOff x="0" y="0"/>
          <a:chExt cx="0" cy="0"/>
        </a:xfrm>
      </p:grpSpPr>
      <p:sp>
        <p:nvSpPr>
          <p:cNvPr id="434" name="Google Shape;434;p4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35" name="Google Shape;435;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6" name="Google Shape;436;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7" name="Google Shape;437;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8" name="Google Shape;438;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9" name="Google Shape;439;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0" name="Google Shape;440;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1" name="Google Shape;441;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2" name="Google Shape;442;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43" name="Shape 443"/>
        <p:cNvGrpSpPr/>
        <p:nvPr/>
      </p:nvGrpSpPr>
      <p:grpSpPr>
        <a:xfrm>
          <a:off x="0" y="0"/>
          <a:ext cx="0" cy="0"/>
          <a:chOff x="0" y="0"/>
          <a:chExt cx="0" cy="0"/>
        </a:xfrm>
      </p:grpSpPr>
      <p:sp>
        <p:nvSpPr>
          <p:cNvPr id="444" name="Google Shape;44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5" name="Google Shape;445;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46" name="Shape 446"/>
        <p:cNvGrpSpPr/>
        <p:nvPr/>
      </p:nvGrpSpPr>
      <p:grpSpPr>
        <a:xfrm>
          <a:off x="0" y="0"/>
          <a:ext cx="0" cy="0"/>
          <a:chOff x="0" y="0"/>
          <a:chExt cx="0" cy="0"/>
        </a:xfrm>
      </p:grpSpPr>
      <p:sp>
        <p:nvSpPr>
          <p:cNvPr id="447" name="Google Shape;447;p4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48" name="Google Shape;448;p49"/>
          <p:cNvSpPr/>
          <p:nvPr>
            <p:ph idx="2" type="pic"/>
          </p:nvPr>
        </p:nvSpPr>
        <p:spPr>
          <a:xfrm>
            <a:off x="4804825" y="1133300"/>
            <a:ext cx="4027500" cy="2392800"/>
          </a:xfrm>
          <a:prstGeom prst="rect">
            <a:avLst/>
          </a:prstGeom>
          <a:noFill/>
          <a:ln>
            <a:noFill/>
          </a:ln>
        </p:spPr>
      </p:sp>
      <p:sp>
        <p:nvSpPr>
          <p:cNvPr id="449" name="Google Shape;449;p49"/>
          <p:cNvSpPr/>
          <p:nvPr>
            <p:ph idx="3" type="pic"/>
          </p:nvPr>
        </p:nvSpPr>
        <p:spPr>
          <a:xfrm>
            <a:off x="311725" y="1133300"/>
            <a:ext cx="4027500" cy="2392800"/>
          </a:xfrm>
          <a:prstGeom prst="rect">
            <a:avLst/>
          </a:prstGeom>
          <a:noFill/>
          <a:ln>
            <a:noFill/>
          </a:ln>
        </p:spPr>
      </p:sp>
      <p:sp>
        <p:nvSpPr>
          <p:cNvPr id="450" name="Google Shape;450;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1" name="Google Shape;45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2" name="Google Shape;452;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53" name="Google Shape;453;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54" name="Shape 454"/>
        <p:cNvGrpSpPr/>
        <p:nvPr/>
      </p:nvGrpSpPr>
      <p:grpSpPr>
        <a:xfrm>
          <a:off x="0" y="0"/>
          <a:ext cx="0" cy="0"/>
          <a:chOff x="0" y="0"/>
          <a:chExt cx="0" cy="0"/>
        </a:xfrm>
      </p:grpSpPr>
      <p:sp>
        <p:nvSpPr>
          <p:cNvPr id="455" name="Google Shape;455;p5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56" name="Google Shape;456;p50"/>
          <p:cNvSpPr/>
          <p:nvPr>
            <p:ph idx="2" type="pic"/>
          </p:nvPr>
        </p:nvSpPr>
        <p:spPr>
          <a:xfrm>
            <a:off x="6205225" y="1128325"/>
            <a:ext cx="2627100" cy="2273100"/>
          </a:xfrm>
          <a:prstGeom prst="rect">
            <a:avLst/>
          </a:prstGeom>
          <a:noFill/>
          <a:ln>
            <a:noFill/>
          </a:ln>
        </p:spPr>
      </p:sp>
      <p:sp>
        <p:nvSpPr>
          <p:cNvPr id="457" name="Google Shape;457;p50"/>
          <p:cNvSpPr/>
          <p:nvPr>
            <p:ph idx="3" type="pic"/>
          </p:nvPr>
        </p:nvSpPr>
        <p:spPr>
          <a:xfrm>
            <a:off x="311725" y="1128325"/>
            <a:ext cx="2627100" cy="2273100"/>
          </a:xfrm>
          <a:prstGeom prst="rect">
            <a:avLst/>
          </a:prstGeom>
          <a:noFill/>
          <a:ln>
            <a:noFill/>
          </a:ln>
        </p:spPr>
      </p:sp>
      <p:sp>
        <p:nvSpPr>
          <p:cNvPr id="458" name="Google Shape;458;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9" name="Google Shape;459;p50"/>
          <p:cNvSpPr/>
          <p:nvPr>
            <p:ph idx="5" type="pic"/>
          </p:nvPr>
        </p:nvSpPr>
        <p:spPr>
          <a:xfrm>
            <a:off x="3255250" y="1128325"/>
            <a:ext cx="2627100" cy="2273100"/>
          </a:xfrm>
          <a:prstGeom prst="rect">
            <a:avLst/>
          </a:prstGeom>
          <a:noFill/>
          <a:ln>
            <a:noFill/>
          </a:ln>
        </p:spPr>
      </p:sp>
      <p:sp>
        <p:nvSpPr>
          <p:cNvPr id="460" name="Google Shape;460;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1" name="Google Shape;4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2" name="Google Shape;462;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63" name="Google Shape;463;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64" name="Google Shape;464;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65" name="Shape 465"/>
        <p:cNvGrpSpPr/>
        <p:nvPr/>
      </p:nvGrpSpPr>
      <p:grpSpPr>
        <a:xfrm>
          <a:off x="0" y="0"/>
          <a:ext cx="0" cy="0"/>
          <a:chOff x="0" y="0"/>
          <a:chExt cx="0" cy="0"/>
        </a:xfrm>
      </p:grpSpPr>
      <p:sp>
        <p:nvSpPr>
          <p:cNvPr id="466" name="Google Shape;466;p51"/>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67" name="Shape 467"/>
        <p:cNvGrpSpPr/>
        <p:nvPr/>
      </p:nvGrpSpPr>
      <p:grpSpPr>
        <a:xfrm>
          <a:off x="0" y="0"/>
          <a:ext cx="0" cy="0"/>
          <a:chOff x="0" y="0"/>
          <a:chExt cx="0" cy="0"/>
        </a:xfrm>
      </p:grpSpPr>
      <p:sp>
        <p:nvSpPr>
          <p:cNvPr id="468" name="Google Shape;468;p52"/>
          <p:cNvSpPr/>
          <p:nvPr>
            <p:ph idx="2" type="pic"/>
          </p:nvPr>
        </p:nvSpPr>
        <p:spPr>
          <a:xfrm>
            <a:off x="3389600" y="118913"/>
            <a:ext cx="1643700" cy="1535100"/>
          </a:xfrm>
          <a:prstGeom prst="rect">
            <a:avLst/>
          </a:prstGeom>
          <a:noFill/>
          <a:ln>
            <a:noFill/>
          </a:ln>
        </p:spPr>
      </p:sp>
      <p:sp>
        <p:nvSpPr>
          <p:cNvPr id="469" name="Google Shape;469;p52"/>
          <p:cNvSpPr/>
          <p:nvPr>
            <p:ph idx="3" type="pic"/>
          </p:nvPr>
        </p:nvSpPr>
        <p:spPr>
          <a:xfrm>
            <a:off x="5195935" y="118913"/>
            <a:ext cx="1643700" cy="1535100"/>
          </a:xfrm>
          <a:prstGeom prst="rect">
            <a:avLst/>
          </a:prstGeom>
          <a:noFill/>
          <a:ln>
            <a:noFill/>
          </a:ln>
        </p:spPr>
      </p:sp>
      <p:sp>
        <p:nvSpPr>
          <p:cNvPr id="470" name="Google Shape;470;p52"/>
          <p:cNvSpPr/>
          <p:nvPr>
            <p:ph idx="4" type="pic"/>
          </p:nvPr>
        </p:nvSpPr>
        <p:spPr>
          <a:xfrm>
            <a:off x="7002270" y="118913"/>
            <a:ext cx="1643700" cy="1535100"/>
          </a:xfrm>
          <a:prstGeom prst="rect">
            <a:avLst/>
          </a:prstGeom>
          <a:noFill/>
          <a:ln>
            <a:noFill/>
          </a:ln>
        </p:spPr>
      </p:sp>
      <p:sp>
        <p:nvSpPr>
          <p:cNvPr id="471" name="Google Shape;471;p52"/>
          <p:cNvSpPr/>
          <p:nvPr>
            <p:ph idx="5" type="pic"/>
          </p:nvPr>
        </p:nvSpPr>
        <p:spPr>
          <a:xfrm>
            <a:off x="3389588" y="1804212"/>
            <a:ext cx="1643700" cy="1535100"/>
          </a:xfrm>
          <a:prstGeom prst="rect">
            <a:avLst/>
          </a:prstGeom>
          <a:noFill/>
          <a:ln>
            <a:noFill/>
          </a:ln>
        </p:spPr>
      </p:sp>
      <p:sp>
        <p:nvSpPr>
          <p:cNvPr id="472" name="Google Shape;472;p52"/>
          <p:cNvSpPr/>
          <p:nvPr>
            <p:ph idx="6" type="pic"/>
          </p:nvPr>
        </p:nvSpPr>
        <p:spPr>
          <a:xfrm>
            <a:off x="5195922" y="1804212"/>
            <a:ext cx="1643700" cy="1535100"/>
          </a:xfrm>
          <a:prstGeom prst="rect">
            <a:avLst/>
          </a:prstGeom>
          <a:noFill/>
          <a:ln>
            <a:noFill/>
          </a:ln>
        </p:spPr>
      </p:sp>
      <p:sp>
        <p:nvSpPr>
          <p:cNvPr id="473" name="Google Shape;473;p52"/>
          <p:cNvSpPr/>
          <p:nvPr>
            <p:ph idx="7" type="pic"/>
          </p:nvPr>
        </p:nvSpPr>
        <p:spPr>
          <a:xfrm>
            <a:off x="7002257" y="1804212"/>
            <a:ext cx="1643700" cy="1535100"/>
          </a:xfrm>
          <a:prstGeom prst="rect">
            <a:avLst/>
          </a:prstGeom>
          <a:noFill/>
          <a:ln>
            <a:noFill/>
          </a:ln>
        </p:spPr>
      </p:sp>
      <p:sp>
        <p:nvSpPr>
          <p:cNvPr id="474" name="Google Shape;474;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75" name="Google Shape;475;p52"/>
          <p:cNvSpPr/>
          <p:nvPr>
            <p:ph idx="8" type="pic"/>
          </p:nvPr>
        </p:nvSpPr>
        <p:spPr>
          <a:xfrm>
            <a:off x="3389588" y="3489487"/>
            <a:ext cx="1643700" cy="1535100"/>
          </a:xfrm>
          <a:prstGeom prst="rect">
            <a:avLst/>
          </a:prstGeom>
          <a:noFill/>
          <a:ln>
            <a:noFill/>
          </a:ln>
        </p:spPr>
      </p:sp>
      <p:sp>
        <p:nvSpPr>
          <p:cNvPr id="476" name="Google Shape;476;p52"/>
          <p:cNvSpPr/>
          <p:nvPr>
            <p:ph idx="9" type="pic"/>
          </p:nvPr>
        </p:nvSpPr>
        <p:spPr>
          <a:xfrm>
            <a:off x="5195922" y="3489487"/>
            <a:ext cx="1643700" cy="1535100"/>
          </a:xfrm>
          <a:prstGeom prst="rect">
            <a:avLst/>
          </a:prstGeom>
          <a:noFill/>
          <a:ln>
            <a:noFill/>
          </a:ln>
        </p:spPr>
      </p:sp>
      <p:sp>
        <p:nvSpPr>
          <p:cNvPr id="477" name="Google Shape;477;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
    <p:spTree>
      <p:nvGrpSpPr>
        <p:cNvPr id="486" name="Shape 486"/>
        <p:cNvGrpSpPr/>
        <p:nvPr/>
      </p:nvGrpSpPr>
      <p:grpSpPr>
        <a:xfrm>
          <a:off x="0" y="0"/>
          <a:ext cx="0" cy="0"/>
          <a:chOff x="0" y="0"/>
          <a:chExt cx="0" cy="0"/>
        </a:xfrm>
      </p:grpSpPr>
      <p:sp>
        <p:nvSpPr>
          <p:cNvPr id="487" name="Google Shape;487;p54"/>
          <p:cNvSpPr txBox="1"/>
          <p:nvPr>
            <p:ph type="title"/>
          </p:nvPr>
        </p:nvSpPr>
        <p:spPr>
          <a:xfrm>
            <a:off x="284850" y="474875"/>
            <a:ext cx="4227300" cy="1154700"/>
          </a:xfrm>
          <a:prstGeom prst="rect">
            <a:avLst/>
          </a:prstGeom>
        </p:spPr>
        <p:txBody>
          <a:bodyPr anchorCtr="0" anchor="t" bIns="0" lIns="0" spcFirstLastPara="1" rIns="0" wrap="square" tIns="0">
            <a:no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488" name="Google Shape;488;p54"/>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89" name="Google Shape;489;p54"/>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0" name="Google Shape;490;p54"/>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1" name="Google Shape;491;p54"/>
          <p:cNvSpPr txBox="1"/>
          <p:nvPr>
            <p:ph idx="1" type="body"/>
          </p:nvPr>
        </p:nvSpPr>
        <p:spPr>
          <a:xfrm>
            <a:off x="4629550" y="3479875"/>
            <a:ext cx="4227300" cy="923400"/>
          </a:xfrm>
          <a:prstGeom prst="rect">
            <a:avLst/>
          </a:prstGeom>
        </p:spPr>
        <p:txBody>
          <a:bodyPr anchorCtr="0" anchor="t" bIns="91425" lIns="182875" spcFirstLastPara="1" rIns="182875" wrap="square" tIns="91425">
            <a:noAutofit/>
          </a:bodyPr>
          <a:lstStyle>
            <a:lvl1pPr indent="-304800" lvl="0" marL="457200">
              <a:lnSpc>
                <a:spcPct val="100000"/>
              </a:lnSpc>
              <a:spcBef>
                <a:spcPts val="0"/>
              </a:spcBef>
              <a:spcAft>
                <a:spcPts val="0"/>
              </a:spcAft>
              <a:buSzPts val="1200"/>
              <a:buChar char="●"/>
              <a:defRPr/>
            </a:lvl1pPr>
            <a:lvl2pPr indent="-304800" lvl="1" marL="914400">
              <a:lnSpc>
                <a:spcPct val="100000"/>
              </a:lnSpc>
              <a:spcBef>
                <a:spcPts val="0"/>
              </a:spcBef>
              <a:spcAft>
                <a:spcPts val="0"/>
              </a:spcAft>
              <a:buSzPts val="1200"/>
              <a:buChar char="○"/>
              <a:defRPr/>
            </a:lvl2pPr>
            <a:lvl3pPr indent="-304800" lvl="2" marL="1371600">
              <a:lnSpc>
                <a:spcPct val="100000"/>
              </a:lnSpc>
              <a:spcBef>
                <a:spcPts val="0"/>
              </a:spcBef>
              <a:spcAft>
                <a:spcPts val="0"/>
              </a:spcAft>
              <a:buSzPts val="1200"/>
              <a:buChar char="■"/>
              <a:defRPr/>
            </a:lvl3pPr>
            <a:lvl4pPr indent="-304800" lvl="3" marL="1828800">
              <a:lnSpc>
                <a:spcPct val="100000"/>
              </a:lnSpc>
              <a:spcBef>
                <a:spcPts val="0"/>
              </a:spcBef>
              <a:spcAft>
                <a:spcPts val="0"/>
              </a:spcAft>
              <a:buSzPts val="1200"/>
              <a:buChar char="●"/>
              <a:defRPr/>
            </a:lvl4pPr>
            <a:lvl5pPr indent="-304800" lvl="4" marL="2286000">
              <a:lnSpc>
                <a:spcPct val="100000"/>
              </a:lnSpc>
              <a:spcBef>
                <a:spcPts val="0"/>
              </a:spcBef>
              <a:spcAft>
                <a:spcPts val="0"/>
              </a:spcAft>
              <a:buSzPts val="1200"/>
              <a:buChar char="○"/>
              <a:defRPr/>
            </a:lvl5pPr>
            <a:lvl6pPr indent="-304800" lvl="5" marL="2743200">
              <a:lnSpc>
                <a:spcPct val="100000"/>
              </a:lnSpc>
              <a:spcBef>
                <a:spcPts val="0"/>
              </a:spcBef>
              <a:spcAft>
                <a:spcPts val="0"/>
              </a:spcAft>
              <a:buSzPts val="1200"/>
              <a:buChar char="■"/>
              <a:defRPr/>
            </a:lvl6pPr>
            <a:lvl7pPr indent="-304800" lvl="6" marL="3200400">
              <a:lnSpc>
                <a:spcPct val="100000"/>
              </a:lnSpc>
              <a:spcBef>
                <a:spcPts val="0"/>
              </a:spcBef>
              <a:spcAft>
                <a:spcPts val="0"/>
              </a:spcAft>
              <a:buSzPts val="1200"/>
              <a:buChar char="●"/>
              <a:defRPr/>
            </a:lvl7pPr>
            <a:lvl8pPr indent="-304800" lvl="7" marL="3657600">
              <a:lnSpc>
                <a:spcPct val="100000"/>
              </a:lnSpc>
              <a:spcBef>
                <a:spcPts val="0"/>
              </a:spcBef>
              <a:spcAft>
                <a:spcPts val="0"/>
              </a:spcAft>
              <a:buSzPts val="1200"/>
              <a:buChar char="○"/>
              <a:defRPr/>
            </a:lvl8pPr>
            <a:lvl9pPr indent="-304800" lvl="8" marL="4114800">
              <a:lnSpc>
                <a:spcPct val="100000"/>
              </a:lnSpc>
              <a:spcBef>
                <a:spcPts val="0"/>
              </a:spcBef>
              <a:spcAft>
                <a:spcPts val="0"/>
              </a:spcAft>
              <a:buSzPts val="12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2">
    <p:bg>
      <p:bgPr>
        <a:solidFill>
          <a:schemeClr val="accent1"/>
        </a:solidFill>
      </p:bgPr>
    </p:bg>
    <p:spTree>
      <p:nvGrpSpPr>
        <p:cNvPr id="492" name="Shape 492"/>
        <p:cNvGrpSpPr/>
        <p:nvPr/>
      </p:nvGrpSpPr>
      <p:grpSpPr>
        <a:xfrm>
          <a:off x="0" y="0"/>
          <a:ext cx="0" cy="0"/>
          <a:chOff x="0" y="0"/>
          <a:chExt cx="0" cy="0"/>
        </a:xfrm>
      </p:grpSpPr>
      <p:sp>
        <p:nvSpPr>
          <p:cNvPr id="493" name="Google Shape;493;p55"/>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494" name="Google Shape;494;p55"/>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495" name="Google Shape;495;p55"/>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6" name="Google Shape;496;p55"/>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2_1">
    <p:spTree>
      <p:nvGrpSpPr>
        <p:cNvPr id="497" name="Shape 497"/>
        <p:cNvGrpSpPr/>
        <p:nvPr/>
      </p:nvGrpSpPr>
      <p:grpSpPr>
        <a:xfrm>
          <a:off x="0" y="0"/>
          <a:ext cx="0" cy="0"/>
          <a:chOff x="0" y="0"/>
          <a:chExt cx="0" cy="0"/>
        </a:xfrm>
      </p:grpSpPr>
      <p:sp>
        <p:nvSpPr>
          <p:cNvPr id="498" name="Google Shape;498;p56"/>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499" name="Google Shape;499;p56"/>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500" name="Google Shape;500;p56"/>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1" name="Google Shape;501;p56"/>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2_1_1">
    <p:bg>
      <p:bgPr>
        <a:solidFill>
          <a:schemeClr val="lt1"/>
        </a:solidFill>
      </p:bgPr>
    </p:bg>
    <p:spTree>
      <p:nvGrpSpPr>
        <p:cNvPr id="502" name="Shape 502"/>
        <p:cNvGrpSpPr/>
        <p:nvPr/>
      </p:nvGrpSpPr>
      <p:grpSpPr>
        <a:xfrm>
          <a:off x="0" y="0"/>
          <a:ext cx="0" cy="0"/>
          <a:chOff x="0" y="0"/>
          <a:chExt cx="0" cy="0"/>
        </a:xfrm>
      </p:grpSpPr>
      <p:sp>
        <p:nvSpPr>
          <p:cNvPr id="503" name="Google Shape;503;p57"/>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cxnSp>
        <p:nvCxnSpPr>
          <p:cNvPr id="504" name="Google Shape;504;p57"/>
          <p:cNvCxnSpPr/>
          <p:nvPr/>
        </p:nvCxnSpPr>
        <p:spPr>
          <a:xfrm>
            <a:off x="283850" y="4683734"/>
            <a:ext cx="8573100" cy="0"/>
          </a:xfrm>
          <a:prstGeom prst="straightConnector1">
            <a:avLst/>
          </a:prstGeom>
          <a:noFill/>
          <a:ln cap="flat" cmpd="sng" w="9525">
            <a:solidFill>
              <a:schemeClr val="dk1"/>
            </a:solidFill>
            <a:prstDash val="solid"/>
            <a:round/>
            <a:headEnd len="med" w="med" type="none"/>
            <a:tailEnd len="med" w="med" type="none"/>
          </a:ln>
        </p:spPr>
      </p:cxnSp>
      <p:sp>
        <p:nvSpPr>
          <p:cNvPr id="505" name="Google Shape;505;p57"/>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06" name="Google Shape;506;p57"/>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07" name="Google Shape;507;p5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
    <p:bg>
      <p:bgPr>
        <a:solidFill>
          <a:schemeClr val="lt1"/>
        </a:solidFill>
      </p:bgPr>
    </p:bg>
    <p:spTree>
      <p:nvGrpSpPr>
        <p:cNvPr id="508" name="Shape 508"/>
        <p:cNvGrpSpPr/>
        <p:nvPr/>
      </p:nvGrpSpPr>
      <p:grpSpPr>
        <a:xfrm>
          <a:off x="0" y="0"/>
          <a:ext cx="0" cy="0"/>
          <a:chOff x="0" y="0"/>
          <a:chExt cx="0" cy="0"/>
        </a:xfrm>
      </p:grpSpPr>
      <p:cxnSp>
        <p:nvCxnSpPr>
          <p:cNvPr id="509" name="Google Shape;509;p58"/>
          <p:cNvCxnSpPr/>
          <p:nvPr/>
        </p:nvCxnSpPr>
        <p:spPr>
          <a:xfrm>
            <a:off x="283850" y="4683725"/>
            <a:ext cx="8573100" cy="0"/>
          </a:xfrm>
          <a:prstGeom prst="straightConnector1">
            <a:avLst/>
          </a:prstGeom>
          <a:noFill/>
          <a:ln cap="flat" cmpd="sng" w="9525">
            <a:solidFill>
              <a:schemeClr val="dk1"/>
            </a:solidFill>
            <a:prstDash val="solid"/>
            <a:round/>
            <a:headEnd len="med" w="med" type="none"/>
            <a:tailEnd len="med" w="med" type="none"/>
          </a:ln>
        </p:spPr>
      </p:cxnSp>
      <p:sp>
        <p:nvSpPr>
          <p:cNvPr id="510" name="Google Shape;510;p58"/>
          <p:cNvSpPr txBox="1"/>
          <p:nvPr>
            <p:ph type="title"/>
          </p:nvPr>
        </p:nvSpPr>
        <p:spPr>
          <a:xfrm>
            <a:off x="283850" y="230676"/>
            <a:ext cx="6683700" cy="1236900"/>
          </a:xfrm>
          <a:prstGeom prst="rect">
            <a:avLst/>
          </a:prstGeom>
        </p:spPr>
        <p:txBody>
          <a:bodyPr anchorCtr="0" anchor="t" bIns="91425" lIns="0" spcFirstLastPara="1" rIns="91425" wrap="square" tIns="91425">
            <a:noAutofit/>
          </a:bodyPr>
          <a:lstStyle>
            <a:lvl1pPr lvl="0">
              <a:lnSpc>
                <a:spcPct val="70000"/>
              </a:lnSpc>
              <a:spcBef>
                <a:spcPts val="0"/>
              </a:spcBef>
              <a:spcAft>
                <a:spcPts val="0"/>
              </a:spcAft>
              <a:buNone/>
              <a:defRPr sz="6000">
                <a:solidFill>
                  <a:schemeClr val="dk1"/>
                </a:solidFill>
              </a:defRPr>
            </a:lvl1pPr>
            <a:lvl2pPr lvl="1">
              <a:lnSpc>
                <a:spcPct val="70000"/>
              </a:lnSpc>
              <a:spcBef>
                <a:spcPts val="0"/>
              </a:spcBef>
              <a:spcAft>
                <a:spcPts val="0"/>
              </a:spcAft>
              <a:buNone/>
              <a:defRPr sz="6000">
                <a:solidFill>
                  <a:schemeClr val="dk1"/>
                </a:solidFill>
              </a:defRPr>
            </a:lvl2pPr>
            <a:lvl3pPr lvl="2">
              <a:lnSpc>
                <a:spcPct val="70000"/>
              </a:lnSpc>
              <a:spcBef>
                <a:spcPts val="0"/>
              </a:spcBef>
              <a:spcAft>
                <a:spcPts val="0"/>
              </a:spcAft>
              <a:buNone/>
              <a:defRPr sz="6000">
                <a:solidFill>
                  <a:schemeClr val="dk1"/>
                </a:solidFill>
              </a:defRPr>
            </a:lvl3pPr>
            <a:lvl4pPr lvl="3">
              <a:lnSpc>
                <a:spcPct val="70000"/>
              </a:lnSpc>
              <a:spcBef>
                <a:spcPts val="0"/>
              </a:spcBef>
              <a:spcAft>
                <a:spcPts val="0"/>
              </a:spcAft>
              <a:buNone/>
              <a:defRPr sz="6000">
                <a:solidFill>
                  <a:schemeClr val="dk1"/>
                </a:solidFill>
              </a:defRPr>
            </a:lvl4pPr>
            <a:lvl5pPr lvl="4">
              <a:lnSpc>
                <a:spcPct val="70000"/>
              </a:lnSpc>
              <a:spcBef>
                <a:spcPts val="0"/>
              </a:spcBef>
              <a:spcAft>
                <a:spcPts val="0"/>
              </a:spcAft>
              <a:buNone/>
              <a:defRPr sz="6000">
                <a:solidFill>
                  <a:schemeClr val="dk1"/>
                </a:solidFill>
              </a:defRPr>
            </a:lvl5pPr>
            <a:lvl6pPr lvl="5">
              <a:lnSpc>
                <a:spcPct val="70000"/>
              </a:lnSpc>
              <a:spcBef>
                <a:spcPts val="0"/>
              </a:spcBef>
              <a:spcAft>
                <a:spcPts val="0"/>
              </a:spcAft>
              <a:buNone/>
              <a:defRPr sz="6000">
                <a:solidFill>
                  <a:schemeClr val="dk1"/>
                </a:solidFill>
              </a:defRPr>
            </a:lvl6pPr>
            <a:lvl7pPr lvl="6">
              <a:lnSpc>
                <a:spcPct val="70000"/>
              </a:lnSpc>
              <a:spcBef>
                <a:spcPts val="0"/>
              </a:spcBef>
              <a:spcAft>
                <a:spcPts val="0"/>
              </a:spcAft>
              <a:buNone/>
              <a:defRPr sz="6000">
                <a:solidFill>
                  <a:schemeClr val="dk1"/>
                </a:solidFill>
              </a:defRPr>
            </a:lvl7pPr>
            <a:lvl8pPr lvl="7">
              <a:lnSpc>
                <a:spcPct val="70000"/>
              </a:lnSpc>
              <a:spcBef>
                <a:spcPts val="0"/>
              </a:spcBef>
              <a:spcAft>
                <a:spcPts val="0"/>
              </a:spcAft>
              <a:buNone/>
              <a:defRPr sz="6000">
                <a:solidFill>
                  <a:schemeClr val="dk1"/>
                </a:solidFill>
              </a:defRPr>
            </a:lvl8pPr>
            <a:lvl9pPr lvl="8">
              <a:lnSpc>
                <a:spcPct val="70000"/>
              </a:lnSpc>
              <a:spcBef>
                <a:spcPts val="0"/>
              </a:spcBef>
              <a:spcAft>
                <a:spcPts val="0"/>
              </a:spcAft>
              <a:buNone/>
              <a:defRPr sz="6000">
                <a:solidFill>
                  <a:schemeClr val="dk1"/>
                </a:solidFill>
              </a:defRPr>
            </a:lvl9pPr>
          </a:lstStyle>
          <a:p/>
        </p:txBody>
      </p:sp>
      <p:sp>
        <p:nvSpPr>
          <p:cNvPr id="511" name="Google Shape;511;p58"/>
          <p:cNvSpPr txBox="1"/>
          <p:nvPr>
            <p:ph idx="1" type="subTitle"/>
          </p:nvPr>
        </p:nvSpPr>
        <p:spPr>
          <a:xfrm>
            <a:off x="6214200" y="3602000"/>
            <a:ext cx="2386500" cy="804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Inter"/>
              <a:buNone/>
              <a:defRPr sz="1200"/>
            </a:lvl1pPr>
            <a:lvl2pPr lvl="1">
              <a:spcBef>
                <a:spcPts val="0"/>
              </a:spcBef>
              <a:spcAft>
                <a:spcPts val="0"/>
              </a:spcAft>
              <a:buClr>
                <a:schemeClr val="lt1"/>
              </a:buClr>
              <a:buSzPts val="1200"/>
              <a:buFont typeface="Inter"/>
              <a:buNone/>
              <a:defRPr sz="1200">
                <a:latin typeface="Inter"/>
                <a:ea typeface="Inter"/>
                <a:cs typeface="Inter"/>
                <a:sym typeface="Inter"/>
              </a:defRPr>
            </a:lvl2pPr>
            <a:lvl3pPr lvl="2">
              <a:spcBef>
                <a:spcPts val="0"/>
              </a:spcBef>
              <a:spcAft>
                <a:spcPts val="0"/>
              </a:spcAft>
              <a:buClr>
                <a:schemeClr val="lt1"/>
              </a:buClr>
              <a:buSzPts val="1200"/>
              <a:buFont typeface="Inter"/>
              <a:buNone/>
              <a:defRPr sz="1200">
                <a:latin typeface="Inter"/>
                <a:ea typeface="Inter"/>
                <a:cs typeface="Inter"/>
                <a:sym typeface="Inter"/>
              </a:defRPr>
            </a:lvl3pPr>
            <a:lvl4pPr lvl="3">
              <a:spcBef>
                <a:spcPts val="0"/>
              </a:spcBef>
              <a:spcAft>
                <a:spcPts val="0"/>
              </a:spcAft>
              <a:buClr>
                <a:schemeClr val="lt1"/>
              </a:buClr>
              <a:buSzPts val="1200"/>
              <a:buFont typeface="Inter"/>
              <a:buNone/>
              <a:defRPr sz="1200">
                <a:latin typeface="Inter"/>
                <a:ea typeface="Inter"/>
                <a:cs typeface="Inter"/>
                <a:sym typeface="Inter"/>
              </a:defRPr>
            </a:lvl4pPr>
            <a:lvl5pPr lvl="4">
              <a:spcBef>
                <a:spcPts val="0"/>
              </a:spcBef>
              <a:spcAft>
                <a:spcPts val="0"/>
              </a:spcAft>
              <a:buClr>
                <a:schemeClr val="lt1"/>
              </a:buClr>
              <a:buSzPts val="1200"/>
              <a:buFont typeface="Inter"/>
              <a:buNone/>
              <a:defRPr sz="1200">
                <a:latin typeface="Inter"/>
                <a:ea typeface="Inter"/>
                <a:cs typeface="Inter"/>
                <a:sym typeface="Inter"/>
              </a:defRPr>
            </a:lvl5pPr>
            <a:lvl6pPr lvl="5">
              <a:spcBef>
                <a:spcPts val="0"/>
              </a:spcBef>
              <a:spcAft>
                <a:spcPts val="0"/>
              </a:spcAft>
              <a:buClr>
                <a:schemeClr val="lt1"/>
              </a:buClr>
              <a:buSzPts val="1200"/>
              <a:buFont typeface="Inter"/>
              <a:buNone/>
              <a:defRPr sz="1200">
                <a:latin typeface="Inter"/>
                <a:ea typeface="Inter"/>
                <a:cs typeface="Inter"/>
                <a:sym typeface="Inter"/>
              </a:defRPr>
            </a:lvl6pPr>
            <a:lvl7pPr lvl="6">
              <a:spcBef>
                <a:spcPts val="0"/>
              </a:spcBef>
              <a:spcAft>
                <a:spcPts val="0"/>
              </a:spcAft>
              <a:buClr>
                <a:schemeClr val="lt1"/>
              </a:buClr>
              <a:buSzPts val="1200"/>
              <a:buFont typeface="Inter"/>
              <a:buNone/>
              <a:defRPr sz="1200">
                <a:latin typeface="Inter"/>
                <a:ea typeface="Inter"/>
                <a:cs typeface="Inter"/>
                <a:sym typeface="Inter"/>
              </a:defRPr>
            </a:lvl7pPr>
            <a:lvl8pPr lvl="7">
              <a:spcBef>
                <a:spcPts val="0"/>
              </a:spcBef>
              <a:spcAft>
                <a:spcPts val="0"/>
              </a:spcAft>
              <a:buClr>
                <a:schemeClr val="lt1"/>
              </a:buClr>
              <a:buSzPts val="1200"/>
              <a:buFont typeface="Inter"/>
              <a:buNone/>
              <a:defRPr sz="1200">
                <a:latin typeface="Inter"/>
                <a:ea typeface="Inter"/>
                <a:cs typeface="Inter"/>
                <a:sym typeface="Inter"/>
              </a:defRPr>
            </a:lvl8pPr>
            <a:lvl9pPr lvl="8">
              <a:spcBef>
                <a:spcPts val="0"/>
              </a:spcBef>
              <a:spcAft>
                <a:spcPts val="0"/>
              </a:spcAft>
              <a:buClr>
                <a:schemeClr val="lt1"/>
              </a:buClr>
              <a:buSzPts val="1200"/>
              <a:buFont typeface="Inter"/>
              <a:buNone/>
              <a:defRPr sz="1200">
                <a:latin typeface="Inter"/>
                <a:ea typeface="Inter"/>
                <a:cs typeface="Inter"/>
                <a:sym typeface="Inter"/>
              </a:defRPr>
            </a:lvl9pPr>
          </a:lstStyle>
          <a:p/>
        </p:txBody>
      </p:sp>
      <p:sp>
        <p:nvSpPr>
          <p:cNvPr id="512" name="Google Shape;512;p58"/>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13" name="Google Shape;513;p58"/>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514" name="Google Shape;514;p58"/>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515" name="Google Shape;515;p58"/>
          <p:cNvSpPr/>
          <p:nvPr>
            <p:ph idx="4" type="pic"/>
          </p:nvPr>
        </p:nvSpPr>
        <p:spPr>
          <a:xfrm>
            <a:off x="4629750" y="3386700"/>
            <a:ext cx="1328400" cy="12909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3">
  <p:cSld name="BLANK_3_1">
    <p:bg>
      <p:bgPr>
        <a:solidFill>
          <a:schemeClr val="accent3"/>
        </a:solidFill>
      </p:bgPr>
    </p:bg>
    <p:spTree>
      <p:nvGrpSpPr>
        <p:cNvPr id="516" name="Shape 516"/>
        <p:cNvGrpSpPr/>
        <p:nvPr/>
      </p:nvGrpSpPr>
      <p:grpSpPr>
        <a:xfrm>
          <a:off x="0" y="0"/>
          <a:ext cx="0" cy="0"/>
          <a:chOff x="0" y="0"/>
          <a:chExt cx="0" cy="0"/>
        </a:xfrm>
      </p:grpSpPr>
      <p:sp>
        <p:nvSpPr>
          <p:cNvPr id="517" name="Google Shape;517;p59"/>
          <p:cNvSpPr/>
          <p:nvPr/>
        </p:nvSpPr>
        <p:spPr>
          <a:xfrm>
            <a:off x="3186050" y="288625"/>
            <a:ext cx="5670900" cy="292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a:ea typeface="Inter"/>
              <a:cs typeface="Inter"/>
              <a:sym typeface="Inter"/>
            </a:endParaRPr>
          </a:p>
        </p:txBody>
      </p:sp>
      <p:sp>
        <p:nvSpPr>
          <p:cNvPr id="518" name="Google Shape;518;p59"/>
          <p:cNvSpPr/>
          <p:nvPr/>
        </p:nvSpPr>
        <p:spPr>
          <a:xfrm>
            <a:off x="3499026" y="558338"/>
            <a:ext cx="5044948" cy="2389773"/>
          </a:xfrm>
          <a:custGeom>
            <a:rect b="b" l="l" r="r" t="t"/>
            <a:pathLst>
              <a:path extrusionOk="0" h="22601" w="47712">
                <a:moveTo>
                  <a:pt x="36474" y="1"/>
                </a:moveTo>
                <a:lnTo>
                  <a:pt x="32896" y="3516"/>
                </a:lnTo>
                <a:lnTo>
                  <a:pt x="38106" y="8789"/>
                </a:lnTo>
                <a:lnTo>
                  <a:pt x="1" y="8789"/>
                </a:lnTo>
                <a:lnTo>
                  <a:pt x="1" y="13812"/>
                </a:lnTo>
                <a:lnTo>
                  <a:pt x="38106" y="13812"/>
                </a:lnTo>
                <a:lnTo>
                  <a:pt x="32833" y="19085"/>
                </a:lnTo>
                <a:lnTo>
                  <a:pt x="36411" y="22600"/>
                </a:lnTo>
                <a:lnTo>
                  <a:pt x="47711" y="11300"/>
                </a:lnTo>
                <a:lnTo>
                  <a:pt x="364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
        <p:nvSpPr>
          <p:cNvPr id="519" name="Google Shape;519;p59"/>
          <p:cNvSpPr txBox="1"/>
          <p:nvPr>
            <p:ph type="title"/>
          </p:nvPr>
        </p:nvSpPr>
        <p:spPr>
          <a:xfrm>
            <a:off x="283850" y="474875"/>
            <a:ext cx="2773200" cy="1585200"/>
          </a:xfrm>
          <a:prstGeom prst="rect">
            <a:avLst/>
          </a:prstGeom>
        </p:spPr>
        <p:txBody>
          <a:bodyPr anchorCtr="0" anchor="t" bIns="0" lIns="0" spcFirstLastPara="1" rIns="0" wrap="square" tIns="91425">
            <a:normAutofit/>
          </a:bodyPr>
          <a:lstStyle>
            <a:lvl1pPr lvl="0">
              <a:lnSpc>
                <a:spcPct val="70000"/>
              </a:lnSpc>
              <a:spcBef>
                <a:spcPts val="0"/>
              </a:spcBef>
              <a:spcAft>
                <a:spcPts val="0"/>
              </a:spcAft>
              <a:buNone/>
              <a:defRPr sz="6000">
                <a:solidFill>
                  <a:schemeClr val="dk1"/>
                </a:solidFill>
              </a:defRPr>
            </a:lvl1pPr>
            <a:lvl2pPr lvl="1">
              <a:lnSpc>
                <a:spcPct val="70000"/>
              </a:lnSpc>
              <a:spcBef>
                <a:spcPts val="0"/>
              </a:spcBef>
              <a:spcAft>
                <a:spcPts val="0"/>
              </a:spcAft>
              <a:buNone/>
              <a:defRPr sz="6000">
                <a:solidFill>
                  <a:schemeClr val="dk1"/>
                </a:solidFill>
              </a:defRPr>
            </a:lvl2pPr>
            <a:lvl3pPr lvl="2">
              <a:lnSpc>
                <a:spcPct val="70000"/>
              </a:lnSpc>
              <a:spcBef>
                <a:spcPts val="0"/>
              </a:spcBef>
              <a:spcAft>
                <a:spcPts val="0"/>
              </a:spcAft>
              <a:buNone/>
              <a:defRPr sz="6000">
                <a:solidFill>
                  <a:schemeClr val="dk1"/>
                </a:solidFill>
              </a:defRPr>
            </a:lvl3pPr>
            <a:lvl4pPr lvl="3">
              <a:lnSpc>
                <a:spcPct val="70000"/>
              </a:lnSpc>
              <a:spcBef>
                <a:spcPts val="0"/>
              </a:spcBef>
              <a:spcAft>
                <a:spcPts val="0"/>
              </a:spcAft>
              <a:buNone/>
              <a:defRPr sz="6000">
                <a:solidFill>
                  <a:schemeClr val="dk1"/>
                </a:solidFill>
              </a:defRPr>
            </a:lvl4pPr>
            <a:lvl5pPr lvl="4">
              <a:lnSpc>
                <a:spcPct val="70000"/>
              </a:lnSpc>
              <a:spcBef>
                <a:spcPts val="0"/>
              </a:spcBef>
              <a:spcAft>
                <a:spcPts val="0"/>
              </a:spcAft>
              <a:buNone/>
              <a:defRPr sz="6000">
                <a:solidFill>
                  <a:schemeClr val="dk1"/>
                </a:solidFill>
              </a:defRPr>
            </a:lvl5pPr>
            <a:lvl6pPr lvl="5">
              <a:lnSpc>
                <a:spcPct val="70000"/>
              </a:lnSpc>
              <a:spcBef>
                <a:spcPts val="0"/>
              </a:spcBef>
              <a:spcAft>
                <a:spcPts val="0"/>
              </a:spcAft>
              <a:buNone/>
              <a:defRPr sz="6000">
                <a:solidFill>
                  <a:schemeClr val="dk1"/>
                </a:solidFill>
              </a:defRPr>
            </a:lvl6pPr>
            <a:lvl7pPr lvl="6">
              <a:lnSpc>
                <a:spcPct val="70000"/>
              </a:lnSpc>
              <a:spcBef>
                <a:spcPts val="0"/>
              </a:spcBef>
              <a:spcAft>
                <a:spcPts val="0"/>
              </a:spcAft>
              <a:buNone/>
              <a:defRPr sz="6000">
                <a:solidFill>
                  <a:schemeClr val="dk1"/>
                </a:solidFill>
              </a:defRPr>
            </a:lvl7pPr>
            <a:lvl8pPr lvl="7">
              <a:lnSpc>
                <a:spcPct val="70000"/>
              </a:lnSpc>
              <a:spcBef>
                <a:spcPts val="0"/>
              </a:spcBef>
              <a:spcAft>
                <a:spcPts val="0"/>
              </a:spcAft>
              <a:buNone/>
              <a:defRPr sz="6000">
                <a:solidFill>
                  <a:schemeClr val="dk1"/>
                </a:solidFill>
              </a:defRPr>
            </a:lvl8pPr>
            <a:lvl9pPr lvl="8">
              <a:lnSpc>
                <a:spcPct val="70000"/>
              </a:lnSpc>
              <a:spcBef>
                <a:spcPts val="0"/>
              </a:spcBef>
              <a:spcAft>
                <a:spcPts val="0"/>
              </a:spcAft>
              <a:buNone/>
              <a:defRPr sz="6000">
                <a:solidFill>
                  <a:schemeClr val="dk1"/>
                </a:solidFill>
              </a:defRPr>
            </a:lvl9pPr>
          </a:lstStyle>
          <a:p/>
        </p:txBody>
      </p:sp>
      <p:sp>
        <p:nvSpPr>
          <p:cNvPr id="520" name="Google Shape;520;p59"/>
          <p:cNvSpPr txBox="1"/>
          <p:nvPr>
            <p:ph idx="1" type="subTitle"/>
          </p:nvPr>
        </p:nvSpPr>
        <p:spPr>
          <a:xfrm>
            <a:off x="284850" y="3602000"/>
            <a:ext cx="2773200" cy="804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Inter"/>
              <a:buNone/>
              <a:defRPr sz="1200">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521" name="Google Shape;521;p59"/>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22" name="Google Shape;522;p59"/>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523" name="Google Shape;523;p59"/>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4">
  <p:cSld name="BLANK_3_1_1">
    <p:bg>
      <p:bgPr>
        <a:solidFill>
          <a:schemeClr val="accent1"/>
        </a:solidFill>
      </p:bgPr>
    </p:bg>
    <p:spTree>
      <p:nvGrpSpPr>
        <p:cNvPr id="524" name="Shape 524"/>
        <p:cNvGrpSpPr/>
        <p:nvPr/>
      </p:nvGrpSpPr>
      <p:grpSpPr>
        <a:xfrm>
          <a:off x="0" y="0"/>
          <a:ext cx="0" cy="0"/>
          <a:chOff x="0" y="0"/>
          <a:chExt cx="0" cy="0"/>
        </a:xfrm>
      </p:grpSpPr>
      <p:sp>
        <p:nvSpPr>
          <p:cNvPr id="525" name="Google Shape;525;p60"/>
          <p:cNvSpPr txBox="1"/>
          <p:nvPr>
            <p:ph type="title"/>
          </p:nvPr>
        </p:nvSpPr>
        <p:spPr>
          <a:xfrm>
            <a:off x="283850" y="474875"/>
            <a:ext cx="2773200" cy="1585200"/>
          </a:xfrm>
          <a:prstGeom prst="rect">
            <a:avLst/>
          </a:prstGeom>
        </p:spPr>
        <p:txBody>
          <a:bodyPr anchorCtr="0" anchor="t" bIns="0" lIns="0" spcFirstLastPara="1" rIns="0" wrap="square" tIns="91425">
            <a:norm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526" name="Google Shape;526;p60"/>
          <p:cNvSpPr txBox="1"/>
          <p:nvPr>
            <p:ph idx="1" type="subTitle"/>
          </p:nvPr>
        </p:nvSpPr>
        <p:spPr>
          <a:xfrm>
            <a:off x="284850" y="3602000"/>
            <a:ext cx="2773200" cy="804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Inter"/>
              <a:buNone/>
              <a:defRPr sz="1200"/>
            </a:lvl1pPr>
            <a:lvl2pPr lvl="1">
              <a:spcBef>
                <a:spcPts val="0"/>
              </a:spcBef>
              <a:spcAft>
                <a:spcPts val="0"/>
              </a:spcAft>
              <a:buClr>
                <a:schemeClr val="lt1"/>
              </a:buClr>
              <a:buSzPts val="1200"/>
              <a:buFont typeface="Inter"/>
              <a:buNone/>
              <a:defRPr sz="1200">
                <a:latin typeface="Inter"/>
                <a:ea typeface="Inter"/>
                <a:cs typeface="Inter"/>
                <a:sym typeface="Inter"/>
              </a:defRPr>
            </a:lvl2pPr>
            <a:lvl3pPr lvl="2">
              <a:spcBef>
                <a:spcPts val="0"/>
              </a:spcBef>
              <a:spcAft>
                <a:spcPts val="0"/>
              </a:spcAft>
              <a:buClr>
                <a:schemeClr val="lt1"/>
              </a:buClr>
              <a:buSzPts val="1200"/>
              <a:buFont typeface="Inter"/>
              <a:buNone/>
              <a:defRPr sz="1200">
                <a:latin typeface="Inter"/>
                <a:ea typeface="Inter"/>
                <a:cs typeface="Inter"/>
                <a:sym typeface="Inter"/>
              </a:defRPr>
            </a:lvl3pPr>
            <a:lvl4pPr lvl="3">
              <a:spcBef>
                <a:spcPts val="0"/>
              </a:spcBef>
              <a:spcAft>
                <a:spcPts val="0"/>
              </a:spcAft>
              <a:buClr>
                <a:schemeClr val="lt1"/>
              </a:buClr>
              <a:buSzPts val="1200"/>
              <a:buFont typeface="Inter"/>
              <a:buNone/>
              <a:defRPr sz="1200">
                <a:latin typeface="Inter"/>
                <a:ea typeface="Inter"/>
                <a:cs typeface="Inter"/>
                <a:sym typeface="Inter"/>
              </a:defRPr>
            </a:lvl4pPr>
            <a:lvl5pPr lvl="4">
              <a:spcBef>
                <a:spcPts val="0"/>
              </a:spcBef>
              <a:spcAft>
                <a:spcPts val="0"/>
              </a:spcAft>
              <a:buClr>
                <a:schemeClr val="lt1"/>
              </a:buClr>
              <a:buSzPts val="1200"/>
              <a:buFont typeface="Inter"/>
              <a:buNone/>
              <a:defRPr sz="1200">
                <a:latin typeface="Inter"/>
                <a:ea typeface="Inter"/>
                <a:cs typeface="Inter"/>
                <a:sym typeface="Inter"/>
              </a:defRPr>
            </a:lvl5pPr>
            <a:lvl6pPr lvl="5">
              <a:spcBef>
                <a:spcPts val="0"/>
              </a:spcBef>
              <a:spcAft>
                <a:spcPts val="0"/>
              </a:spcAft>
              <a:buClr>
                <a:schemeClr val="lt1"/>
              </a:buClr>
              <a:buSzPts val="1200"/>
              <a:buFont typeface="Inter"/>
              <a:buNone/>
              <a:defRPr sz="1200">
                <a:latin typeface="Inter"/>
                <a:ea typeface="Inter"/>
                <a:cs typeface="Inter"/>
                <a:sym typeface="Inter"/>
              </a:defRPr>
            </a:lvl6pPr>
            <a:lvl7pPr lvl="6">
              <a:spcBef>
                <a:spcPts val="0"/>
              </a:spcBef>
              <a:spcAft>
                <a:spcPts val="0"/>
              </a:spcAft>
              <a:buClr>
                <a:schemeClr val="lt1"/>
              </a:buClr>
              <a:buSzPts val="1200"/>
              <a:buFont typeface="Inter"/>
              <a:buNone/>
              <a:defRPr sz="1200">
                <a:latin typeface="Inter"/>
                <a:ea typeface="Inter"/>
                <a:cs typeface="Inter"/>
                <a:sym typeface="Inter"/>
              </a:defRPr>
            </a:lvl7pPr>
            <a:lvl8pPr lvl="7">
              <a:spcBef>
                <a:spcPts val="0"/>
              </a:spcBef>
              <a:spcAft>
                <a:spcPts val="0"/>
              </a:spcAft>
              <a:buClr>
                <a:schemeClr val="lt1"/>
              </a:buClr>
              <a:buSzPts val="1200"/>
              <a:buFont typeface="Inter"/>
              <a:buNone/>
              <a:defRPr sz="1200">
                <a:latin typeface="Inter"/>
                <a:ea typeface="Inter"/>
                <a:cs typeface="Inter"/>
                <a:sym typeface="Inter"/>
              </a:defRPr>
            </a:lvl8pPr>
            <a:lvl9pPr lvl="8">
              <a:spcBef>
                <a:spcPts val="0"/>
              </a:spcBef>
              <a:spcAft>
                <a:spcPts val="0"/>
              </a:spcAft>
              <a:buClr>
                <a:schemeClr val="lt1"/>
              </a:buClr>
              <a:buSzPts val="1200"/>
              <a:buFont typeface="Inter"/>
              <a:buNone/>
              <a:defRPr sz="1200">
                <a:latin typeface="Inter"/>
                <a:ea typeface="Inter"/>
                <a:cs typeface="Inter"/>
                <a:sym typeface="Inter"/>
              </a:defRPr>
            </a:lvl9pPr>
          </a:lstStyle>
          <a:p/>
        </p:txBody>
      </p:sp>
      <p:sp>
        <p:nvSpPr>
          <p:cNvPr id="527" name="Google Shape;527;p60"/>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8" name="Google Shape;528;p60"/>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9" name="Google Shape;529;p60"/>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0" name="Google Shape;530;p60"/>
          <p:cNvSpPr/>
          <p:nvPr>
            <p:ph idx="4" type="pic"/>
          </p:nvPr>
        </p:nvSpPr>
        <p:spPr>
          <a:xfrm>
            <a:off x="3185700" y="291263"/>
            <a:ext cx="5671200" cy="43878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lt 2">
  <p:cSld name="BLANK_1_1_1_1_1_1_1_1_1_1_2">
    <p:bg>
      <p:bgPr>
        <a:solidFill>
          <a:schemeClr val="lt1"/>
        </a:solidFill>
      </p:bgPr>
    </p:bg>
    <p:spTree>
      <p:nvGrpSpPr>
        <p:cNvPr id="531" name="Shape 531"/>
        <p:cNvGrpSpPr/>
        <p:nvPr/>
      </p:nvGrpSpPr>
      <p:grpSpPr>
        <a:xfrm>
          <a:off x="0" y="0"/>
          <a:ext cx="0" cy="0"/>
          <a:chOff x="0" y="0"/>
          <a:chExt cx="0" cy="0"/>
        </a:xfrm>
      </p:grpSpPr>
      <p:sp>
        <p:nvSpPr>
          <p:cNvPr id="532" name="Google Shape;532;p61"/>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33" name="Google Shape;533;p61"/>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534" name="Google Shape;534;p61"/>
          <p:cNvSpPr txBox="1"/>
          <p:nvPr>
            <p:ph idx="2"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5">
  <p:cSld name="BLANK_1_1_1_1_1_1_1_1_1_1_1_2_1">
    <p:bg>
      <p:bgPr>
        <a:solidFill>
          <a:schemeClr val="lt1"/>
        </a:solidFill>
      </p:bgPr>
    </p:bg>
    <p:spTree>
      <p:nvGrpSpPr>
        <p:cNvPr id="535" name="Shape 535"/>
        <p:cNvGrpSpPr/>
        <p:nvPr/>
      </p:nvGrpSpPr>
      <p:grpSpPr>
        <a:xfrm>
          <a:off x="0" y="0"/>
          <a:ext cx="0" cy="0"/>
          <a:chOff x="0" y="0"/>
          <a:chExt cx="0" cy="0"/>
        </a:xfrm>
      </p:grpSpPr>
      <p:sp>
        <p:nvSpPr>
          <p:cNvPr id="536" name="Google Shape;536;p62"/>
          <p:cNvSpPr txBox="1"/>
          <p:nvPr>
            <p:ph type="title"/>
          </p:nvPr>
        </p:nvSpPr>
        <p:spPr>
          <a:xfrm>
            <a:off x="283850" y="285900"/>
            <a:ext cx="4227600" cy="309300"/>
          </a:xfrm>
          <a:prstGeom prst="rect">
            <a:avLst/>
          </a:prstGeom>
        </p:spPr>
        <p:txBody>
          <a:bodyPr anchorCtr="0" anchor="t" bIns="0" lIns="0" spcFirstLastPara="1" rIns="0" wrap="square" tIns="0">
            <a:spAutoFit/>
          </a:bodyPr>
          <a:lstStyle>
            <a:lvl1pPr lvl="0">
              <a:lnSpc>
                <a:spcPct val="70000"/>
              </a:lnSpc>
              <a:spcBef>
                <a:spcPts val="0"/>
              </a:spcBef>
              <a:spcAft>
                <a:spcPts val="0"/>
              </a:spcAft>
              <a:buNone/>
              <a:defRPr sz="1800">
                <a:solidFill>
                  <a:schemeClr val="dk1"/>
                </a:solidFill>
              </a:defRPr>
            </a:lvl1pPr>
            <a:lvl2pPr lvl="1">
              <a:lnSpc>
                <a:spcPct val="70000"/>
              </a:lnSpc>
              <a:spcBef>
                <a:spcPts val="0"/>
              </a:spcBef>
              <a:spcAft>
                <a:spcPts val="0"/>
              </a:spcAft>
              <a:buNone/>
              <a:defRPr sz="1800">
                <a:solidFill>
                  <a:schemeClr val="dk1"/>
                </a:solidFill>
              </a:defRPr>
            </a:lvl2pPr>
            <a:lvl3pPr lvl="2">
              <a:lnSpc>
                <a:spcPct val="70000"/>
              </a:lnSpc>
              <a:spcBef>
                <a:spcPts val="0"/>
              </a:spcBef>
              <a:spcAft>
                <a:spcPts val="0"/>
              </a:spcAft>
              <a:buNone/>
              <a:defRPr sz="1800">
                <a:solidFill>
                  <a:schemeClr val="dk1"/>
                </a:solidFill>
              </a:defRPr>
            </a:lvl3pPr>
            <a:lvl4pPr lvl="3">
              <a:lnSpc>
                <a:spcPct val="70000"/>
              </a:lnSpc>
              <a:spcBef>
                <a:spcPts val="0"/>
              </a:spcBef>
              <a:spcAft>
                <a:spcPts val="0"/>
              </a:spcAft>
              <a:buNone/>
              <a:defRPr sz="1800">
                <a:solidFill>
                  <a:schemeClr val="dk1"/>
                </a:solidFill>
              </a:defRPr>
            </a:lvl4pPr>
            <a:lvl5pPr lvl="4">
              <a:lnSpc>
                <a:spcPct val="70000"/>
              </a:lnSpc>
              <a:spcBef>
                <a:spcPts val="0"/>
              </a:spcBef>
              <a:spcAft>
                <a:spcPts val="0"/>
              </a:spcAft>
              <a:buNone/>
              <a:defRPr sz="1800">
                <a:solidFill>
                  <a:schemeClr val="dk1"/>
                </a:solidFill>
              </a:defRPr>
            </a:lvl5pPr>
            <a:lvl6pPr lvl="5">
              <a:lnSpc>
                <a:spcPct val="70000"/>
              </a:lnSpc>
              <a:spcBef>
                <a:spcPts val="0"/>
              </a:spcBef>
              <a:spcAft>
                <a:spcPts val="0"/>
              </a:spcAft>
              <a:buNone/>
              <a:defRPr sz="1800">
                <a:solidFill>
                  <a:schemeClr val="dk1"/>
                </a:solidFill>
              </a:defRPr>
            </a:lvl6pPr>
            <a:lvl7pPr lvl="6">
              <a:lnSpc>
                <a:spcPct val="70000"/>
              </a:lnSpc>
              <a:spcBef>
                <a:spcPts val="0"/>
              </a:spcBef>
              <a:spcAft>
                <a:spcPts val="0"/>
              </a:spcAft>
              <a:buNone/>
              <a:defRPr sz="1800">
                <a:solidFill>
                  <a:schemeClr val="dk1"/>
                </a:solidFill>
              </a:defRPr>
            </a:lvl7pPr>
            <a:lvl8pPr lvl="7">
              <a:lnSpc>
                <a:spcPct val="70000"/>
              </a:lnSpc>
              <a:spcBef>
                <a:spcPts val="0"/>
              </a:spcBef>
              <a:spcAft>
                <a:spcPts val="0"/>
              </a:spcAft>
              <a:buNone/>
              <a:defRPr sz="1800">
                <a:solidFill>
                  <a:schemeClr val="dk1"/>
                </a:solidFill>
              </a:defRPr>
            </a:lvl8pPr>
            <a:lvl9pPr lvl="8">
              <a:lnSpc>
                <a:spcPct val="70000"/>
              </a:lnSpc>
              <a:spcBef>
                <a:spcPts val="0"/>
              </a:spcBef>
              <a:spcAft>
                <a:spcPts val="0"/>
              </a:spcAft>
              <a:buNone/>
              <a:defRPr sz="1800">
                <a:solidFill>
                  <a:schemeClr val="dk1"/>
                </a:solidFill>
              </a:defRPr>
            </a:lvl9pPr>
          </a:lstStyle>
          <a:p/>
        </p:txBody>
      </p:sp>
      <p:sp>
        <p:nvSpPr>
          <p:cNvPr id="537" name="Google Shape;537;p62"/>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38" name="Google Shape;538;p62"/>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39" name="Google Shape;539;p62"/>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40" name="Google Shape;540;p62"/>
          <p:cNvSpPr txBox="1"/>
          <p:nvPr>
            <p:ph idx="1" type="subTitle"/>
          </p:nvPr>
        </p:nvSpPr>
        <p:spPr>
          <a:xfrm>
            <a:off x="1125100" y="2345400"/>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541" name="Google Shape;541;p62"/>
          <p:cNvSpPr txBox="1"/>
          <p:nvPr>
            <p:ph idx="4" type="subTitle"/>
          </p:nvPr>
        </p:nvSpPr>
        <p:spPr>
          <a:xfrm flipH="1">
            <a:off x="6801950" y="2345400"/>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542" name="Google Shape;542;p62"/>
          <p:cNvSpPr txBox="1"/>
          <p:nvPr>
            <p:ph idx="5" type="subTitle"/>
          </p:nvPr>
        </p:nvSpPr>
        <p:spPr>
          <a:xfrm>
            <a:off x="1125100" y="1555600"/>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543" name="Google Shape;543;p62"/>
          <p:cNvSpPr txBox="1"/>
          <p:nvPr>
            <p:ph idx="6" type="subTitle"/>
          </p:nvPr>
        </p:nvSpPr>
        <p:spPr>
          <a:xfrm flipH="1">
            <a:off x="6801950" y="1555600"/>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544" name="Google Shape;544;p62"/>
          <p:cNvSpPr txBox="1"/>
          <p:nvPr>
            <p:ph idx="7" type="subTitle"/>
          </p:nvPr>
        </p:nvSpPr>
        <p:spPr>
          <a:xfrm>
            <a:off x="1125100" y="3123163"/>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545" name="Google Shape;545;p62"/>
          <p:cNvSpPr txBox="1"/>
          <p:nvPr>
            <p:ph idx="8" type="subTitle"/>
          </p:nvPr>
        </p:nvSpPr>
        <p:spPr>
          <a:xfrm flipH="1">
            <a:off x="6801950" y="3123163"/>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546" name="Google Shape;546;p62"/>
          <p:cNvSpPr txBox="1"/>
          <p:nvPr>
            <p:ph idx="9" type="subTitle"/>
          </p:nvPr>
        </p:nvSpPr>
        <p:spPr>
          <a:xfrm>
            <a:off x="1125100" y="3902913"/>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547" name="Google Shape;547;p62"/>
          <p:cNvSpPr txBox="1"/>
          <p:nvPr>
            <p:ph idx="13" type="subTitle"/>
          </p:nvPr>
        </p:nvSpPr>
        <p:spPr>
          <a:xfrm flipH="1">
            <a:off x="6801950" y="3902913"/>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3">
  <p:cSld name="CUSTOM_1">
    <p:bg>
      <p:bgPr>
        <a:solidFill>
          <a:schemeClr val="lt1"/>
        </a:solidFill>
      </p:bgPr>
    </p:bg>
    <p:spTree>
      <p:nvGrpSpPr>
        <p:cNvPr id="548" name="Shape 548"/>
        <p:cNvGrpSpPr/>
        <p:nvPr/>
      </p:nvGrpSpPr>
      <p:grpSpPr>
        <a:xfrm>
          <a:off x="0" y="0"/>
          <a:ext cx="0" cy="0"/>
          <a:chOff x="0" y="0"/>
          <a:chExt cx="0" cy="0"/>
        </a:xfrm>
      </p:grpSpPr>
      <p:sp>
        <p:nvSpPr>
          <p:cNvPr id="549" name="Google Shape;549;p63"/>
          <p:cNvSpPr/>
          <p:nvPr>
            <p:ph idx="2" type="pic"/>
          </p:nvPr>
        </p:nvSpPr>
        <p:spPr>
          <a:xfrm>
            <a:off x="283850" y="2178075"/>
            <a:ext cx="4227600" cy="2505600"/>
          </a:xfrm>
          <a:prstGeom prst="rect">
            <a:avLst/>
          </a:prstGeom>
          <a:noFill/>
          <a:ln>
            <a:noFill/>
          </a:ln>
        </p:spPr>
      </p:sp>
      <p:sp>
        <p:nvSpPr>
          <p:cNvPr id="550" name="Google Shape;550;p63"/>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51" name="Google Shape;551;p63"/>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52" name="Google Shape;552;p63"/>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53" name="Google Shape;553;p63"/>
          <p:cNvSpPr txBox="1"/>
          <p:nvPr>
            <p:ph idx="4"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554" name="Google Shape;554;p63"/>
          <p:cNvSpPr txBox="1"/>
          <p:nvPr>
            <p:ph idx="1" type="body"/>
          </p:nvPr>
        </p:nvSpPr>
        <p:spPr>
          <a:xfrm>
            <a:off x="4629300" y="2636275"/>
            <a:ext cx="4227600" cy="204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555" name="Google Shape;555;p63"/>
          <p:cNvSpPr/>
          <p:nvPr/>
        </p:nvSpPr>
        <p:spPr>
          <a:xfrm rot="10800000">
            <a:off x="8020323" y="286810"/>
            <a:ext cx="836528" cy="83636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4">
  <p:cSld name="BLANK_1_1_1_1_1_1_1_1_1_1_1_1_3">
    <p:bg>
      <p:bgPr>
        <a:solidFill>
          <a:schemeClr val="lt1"/>
        </a:solidFill>
      </p:bgPr>
    </p:bg>
    <p:spTree>
      <p:nvGrpSpPr>
        <p:cNvPr id="556" name="Shape 556"/>
        <p:cNvGrpSpPr/>
        <p:nvPr/>
      </p:nvGrpSpPr>
      <p:grpSpPr>
        <a:xfrm>
          <a:off x="0" y="0"/>
          <a:ext cx="0" cy="0"/>
          <a:chOff x="0" y="0"/>
          <a:chExt cx="0" cy="0"/>
        </a:xfrm>
      </p:grpSpPr>
      <p:sp>
        <p:nvSpPr>
          <p:cNvPr id="557" name="Google Shape;557;p64"/>
          <p:cNvSpPr/>
          <p:nvPr>
            <p:ph idx="2" type="pic"/>
          </p:nvPr>
        </p:nvSpPr>
        <p:spPr>
          <a:xfrm>
            <a:off x="4629750" y="0"/>
            <a:ext cx="4227000" cy="4683600"/>
          </a:xfrm>
          <a:prstGeom prst="roundRect">
            <a:avLst>
              <a:gd fmla="val 0" name="adj"/>
            </a:avLst>
          </a:prstGeom>
          <a:noFill/>
          <a:ln>
            <a:noFill/>
          </a:ln>
        </p:spPr>
      </p:sp>
      <p:sp>
        <p:nvSpPr>
          <p:cNvPr id="558" name="Google Shape;558;p64"/>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59" name="Google Shape;559;p64"/>
          <p:cNvSpPr txBox="1"/>
          <p:nvPr>
            <p:ph type="title"/>
          </p:nvPr>
        </p:nvSpPr>
        <p:spPr>
          <a:xfrm>
            <a:off x="283850" y="285900"/>
            <a:ext cx="42276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560" name="Google Shape;560;p64"/>
          <p:cNvSpPr txBox="1"/>
          <p:nvPr>
            <p:ph idx="1" type="body"/>
          </p:nvPr>
        </p:nvSpPr>
        <p:spPr>
          <a:xfrm>
            <a:off x="763175" y="2599225"/>
            <a:ext cx="3748800" cy="20844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561" name="Google Shape;561;p64"/>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62" name="Google Shape;562;p64"/>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5">
  <p:cSld name="BLANK_1_1_1_1_1_1_1_1_1_1_1_1_3_1_1">
    <p:bg>
      <p:bgPr>
        <a:solidFill>
          <a:schemeClr val="lt1"/>
        </a:solidFill>
      </p:bgPr>
    </p:bg>
    <p:spTree>
      <p:nvGrpSpPr>
        <p:cNvPr id="563" name="Shape 563"/>
        <p:cNvGrpSpPr/>
        <p:nvPr/>
      </p:nvGrpSpPr>
      <p:grpSpPr>
        <a:xfrm>
          <a:off x="0" y="0"/>
          <a:ext cx="0" cy="0"/>
          <a:chOff x="0" y="0"/>
          <a:chExt cx="0" cy="0"/>
        </a:xfrm>
      </p:grpSpPr>
      <p:sp>
        <p:nvSpPr>
          <p:cNvPr id="564" name="Google Shape;564;p65"/>
          <p:cNvSpPr/>
          <p:nvPr>
            <p:ph idx="2" type="pic"/>
          </p:nvPr>
        </p:nvSpPr>
        <p:spPr>
          <a:xfrm>
            <a:off x="270275" y="3132475"/>
            <a:ext cx="2770500" cy="1551000"/>
          </a:xfrm>
          <a:prstGeom prst="roundRect">
            <a:avLst>
              <a:gd fmla="val 0" name="adj"/>
            </a:avLst>
          </a:prstGeom>
          <a:noFill/>
          <a:ln>
            <a:noFill/>
          </a:ln>
        </p:spPr>
      </p:sp>
      <p:sp>
        <p:nvSpPr>
          <p:cNvPr id="565" name="Google Shape;565;p65"/>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66" name="Google Shape;566;p65"/>
          <p:cNvSpPr txBox="1"/>
          <p:nvPr>
            <p:ph type="title"/>
          </p:nvPr>
        </p:nvSpPr>
        <p:spPr>
          <a:xfrm>
            <a:off x="283850" y="285900"/>
            <a:ext cx="64008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567" name="Google Shape;567;p65"/>
          <p:cNvSpPr txBox="1"/>
          <p:nvPr>
            <p:ph idx="1" type="body"/>
          </p:nvPr>
        </p:nvSpPr>
        <p:spPr>
          <a:xfrm>
            <a:off x="6086325" y="2599225"/>
            <a:ext cx="2770500" cy="20844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568" name="Google Shape;568;p65"/>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69" name="Google Shape;569;p65"/>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70" name="Google Shape;570;p65"/>
          <p:cNvSpPr txBox="1"/>
          <p:nvPr>
            <p:ph idx="5" type="body"/>
          </p:nvPr>
        </p:nvSpPr>
        <p:spPr>
          <a:xfrm>
            <a:off x="3185700" y="2599225"/>
            <a:ext cx="2770500" cy="2084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7">
  <p:cSld name="BLANK_1_1_1_1_1_1_1_1_1_1_1_1_2_1">
    <p:bg>
      <p:bgPr>
        <a:solidFill>
          <a:schemeClr val="lt1"/>
        </a:solidFill>
      </p:bgPr>
    </p:bg>
    <p:spTree>
      <p:nvGrpSpPr>
        <p:cNvPr id="571" name="Shape 571"/>
        <p:cNvGrpSpPr/>
        <p:nvPr/>
      </p:nvGrpSpPr>
      <p:grpSpPr>
        <a:xfrm>
          <a:off x="0" y="0"/>
          <a:ext cx="0" cy="0"/>
          <a:chOff x="0" y="0"/>
          <a:chExt cx="0" cy="0"/>
        </a:xfrm>
      </p:grpSpPr>
      <p:sp>
        <p:nvSpPr>
          <p:cNvPr id="572" name="Google Shape;572;p66"/>
          <p:cNvSpPr txBox="1"/>
          <p:nvPr>
            <p:ph type="title"/>
          </p:nvPr>
        </p:nvSpPr>
        <p:spPr>
          <a:xfrm>
            <a:off x="4782150" y="285900"/>
            <a:ext cx="40749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573" name="Google Shape;573;p66"/>
          <p:cNvSpPr txBox="1"/>
          <p:nvPr>
            <p:ph idx="1" type="body"/>
          </p:nvPr>
        </p:nvSpPr>
        <p:spPr>
          <a:xfrm>
            <a:off x="6086325" y="2636275"/>
            <a:ext cx="2770800" cy="20472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574" name="Google Shape;574;p66"/>
          <p:cNvSpPr txBox="1"/>
          <p:nvPr>
            <p:ph idx="2" type="body"/>
          </p:nvPr>
        </p:nvSpPr>
        <p:spPr>
          <a:xfrm>
            <a:off x="4782375" y="2636275"/>
            <a:ext cx="1175700" cy="204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575" name="Google Shape;575;p66"/>
          <p:cNvSpPr/>
          <p:nvPr>
            <p:ph idx="3" type="pic"/>
          </p:nvPr>
        </p:nvSpPr>
        <p:spPr>
          <a:xfrm>
            <a:off x="283850" y="0"/>
            <a:ext cx="4227000" cy="4683600"/>
          </a:xfrm>
          <a:prstGeom prst="roundRect">
            <a:avLst>
              <a:gd fmla="val 0" name="adj"/>
            </a:avLst>
          </a:prstGeom>
          <a:noFill/>
          <a:ln>
            <a:noFill/>
          </a:ln>
        </p:spPr>
      </p:sp>
      <p:sp>
        <p:nvSpPr>
          <p:cNvPr id="576" name="Google Shape;576;p66"/>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77" name="Google Shape;577;p66"/>
          <p:cNvSpPr txBox="1"/>
          <p:nvPr>
            <p:ph idx="4"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78" name="Google Shape;578;p66"/>
          <p:cNvSpPr txBox="1"/>
          <p:nvPr>
            <p:ph idx="5"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3_1_2">
    <p:bg>
      <p:bgPr>
        <a:solidFill>
          <a:schemeClr val="lt1"/>
        </a:solidFill>
      </p:bgPr>
    </p:bg>
    <p:spTree>
      <p:nvGrpSpPr>
        <p:cNvPr id="579" name="Shape 579"/>
        <p:cNvGrpSpPr/>
        <p:nvPr/>
      </p:nvGrpSpPr>
      <p:grpSpPr>
        <a:xfrm>
          <a:off x="0" y="0"/>
          <a:ext cx="0" cy="0"/>
          <a:chOff x="0" y="0"/>
          <a:chExt cx="0" cy="0"/>
        </a:xfrm>
      </p:grpSpPr>
      <p:sp>
        <p:nvSpPr>
          <p:cNvPr id="580" name="Google Shape;580;p67"/>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581" name="Google Shape;581;p67"/>
          <p:cNvSpPr txBox="1"/>
          <p:nvPr>
            <p:ph type="title"/>
          </p:nvPr>
        </p:nvSpPr>
        <p:spPr>
          <a:xfrm>
            <a:off x="283850" y="285900"/>
            <a:ext cx="4227300" cy="7515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18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582" name="Google Shape;582;p67"/>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83" name="Google Shape;583;p6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84" name="Google Shape;584;p67"/>
          <p:cNvSpPr txBox="1"/>
          <p:nvPr>
            <p:ph idx="1" type="body"/>
          </p:nvPr>
        </p:nvSpPr>
        <p:spPr>
          <a:xfrm>
            <a:off x="4632000" y="285900"/>
            <a:ext cx="4227300" cy="1154700"/>
          </a:xfrm>
          <a:prstGeom prst="rect">
            <a:avLst/>
          </a:prstGeom>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585" name="Google Shape;585;p67"/>
          <p:cNvSpPr txBox="1"/>
          <p:nvPr>
            <p:ph idx="4" type="subTitle"/>
          </p:nvPr>
        </p:nvSpPr>
        <p:spPr>
          <a:xfrm>
            <a:off x="288625"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586" name="Google Shape;586;p67"/>
          <p:cNvSpPr txBox="1"/>
          <p:nvPr>
            <p:ph idx="5" type="body"/>
          </p:nvPr>
        </p:nvSpPr>
        <p:spPr>
          <a:xfrm>
            <a:off x="288625" y="2891825"/>
            <a:ext cx="2050800" cy="1507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587" name="Google Shape;587;p67"/>
          <p:cNvSpPr txBox="1"/>
          <p:nvPr>
            <p:ph idx="6" type="subTitle"/>
          </p:nvPr>
        </p:nvSpPr>
        <p:spPr>
          <a:xfrm>
            <a:off x="2456700"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588" name="Google Shape;588;p67"/>
          <p:cNvSpPr txBox="1"/>
          <p:nvPr>
            <p:ph idx="7" type="body"/>
          </p:nvPr>
        </p:nvSpPr>
        <p:spPr>
          <a:xfrm>
            <a:off x="2456700"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589" name="Google Shape;589;p67"/>
          <p:cNvSpPr txBox="1"/>
          <p:nvPr>
            <p:ph idx="8" type="subTitle"/>
          </p:nvPr>
        </p:nvSpPr>
        <p:spPr>
          <a:xfrm>
            <a:off x="4629375"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590" name="Google Shape;590;p67"/>
          <p:cNvSpPr txBox="1"/>
          <p:nvPr>
            <p:ph idx="9" type="body"/>
          </p:nvPr>
        </p:nvSpPr>
        <p:spPr>
          <a:xfrm>
            <a:off x="4629375"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591" name="Google Shape;591;p67"/>
          <p:cNvSpPr txBox="1"/>
          <p:nvPr>
            <p:ph idx="13" type="subTitle"/>
          </p:nvPr>
        </p:nvSpPr>
        <p:spPr>
          <a:xfrm>
            <a:off x="6802050"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592" name="Google Shape;592;p67"/>
          <p:cNvSpPr txBox="1"/>
          <p:nvPr>
            <p:ph idx="14" type="body"/>
          </p:nvPr>
        </p:nvSpPr>
        <p:spPr>
          <a:xfrm>
            <a:off x="6802050"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5">
  <p:cSld name="BLANK_1_1_1_1_1_1_1_1_1_1_1_1_1_2_1_2_1">
    <p:bg>
      <p:bgPr>
        <a:solidFill>
          <a:schemeClr val="lt1"/>
        </a:solidFill>
      </p:bgPr>
    </p:bg>
    <p:spTree>
      <p:nvGrpSpPr>
        <p:cNvPr id="593" name="Shape 593"/>
        <p:cNvGrpSpPr/>
        <p:nvPr/>
      </p:nvGrpSpPr>
      <p:grpSpPr>
        <a:xfrm>
          <a:off x="0" y="0"/>
          <a:ext cx="0" cy="0"/>
          <a:chOff x="0" y="0"/>
          <a:chExt cx="0" cy="0"/>
        </a:xfrm>
      </p:grpSpPr>
      <p:sp>
        <p:nvSpPr>
          <p:cNvPr id="594" name="Google Shape;594;p68"/>
          <p:cNvSpPr txBox="1"/>
          <p:nvPr>
            <p:ph idx="1" type="subTitle"/>
          </p:nvPr>
        </p:nvSpPr>
        <p:spPr>
          <a:xfrm>
            <a:off x="288625" y="2636275"/>
            <a:ext cx="1005000" cy="972000"/>
          </a:xfrm>
          <a:prstGeom prst="rect">
            <a:avLst/>
          </a:prstGeom>
        </p:spPr>
        <p:txBody>
          <a:bodyPr anchorCtr="0" anchor="t"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595" name="Google Shape;595;p68"/>
          <p:cNvSpPr txBox="1"/>
          <p:nvPr>
            <p:ph idx="2" type="subTitle"/>
          </p:nvPr>
        </p:nvSpPr>
        <p:spPr>
          <a:xfrm>
            <a:off x="288625" y="37169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596" name="Google Shape;596;p68"/>
          <p:cNvSpPr txBox="1"/>
          <p:nvPr>
            <p:ph idx="3" type="subTitle"/>
          </p:nvPr>
        </p:nvSpPr>
        <p:spPr>
          <a:xfrm>
            <a:off x="288625" y="15555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597" name="Google Shape;597;p68"/>
          <p:cNvSpPr txBox="1"/>
          <p:nvPr>
            <p:ph idx="4" type="body"/>
          </p:nvPr>
        </p:nvSpPr>
        <p:spPr>
          <a:xfrm>
            <a:off x="6091950" y="2635425"/>
            <a:ext cx="2764800" cy="972000"/>
          </a:xfrm>
          <a:prstGeom prst="rect">
            <a:avLst/>
          </a:prstGeom>
        </p:spPr>
        <p:txBody>
          <a:bodyPr anchorCtr="0" anchor="ctr" bIns="0" lIns="0" spcFirstLastPara="1" rIns="0" wrap="square" tIns="0">
            <a:noAutofit/>
          </a:bodyPr>
          <a:lstStyle>
            <a:lvl1pPr indent="-292100" lvl="0" marL="457200">
              <a:lnSpc>
                <a:spcPct val="100000"/>
              </a:lnSpc>
              <a:spcBef>
                <a:spcPts val="0"/>
              </a:spcBef>
              <a:spcAft>
                <a:spcPts val="0"/>
              </a:spcAft>
              <a:buClr>
                <a:schemeClr val="dk1"/>
              </a:buClr>
              <a:buSzPts val="1000"/>
              <a:buFont typeface="Inter"/>
              <a:buChar char="●"/>
              <a:defRPr sz="1000">
                <a:solidFill>
                  <a:schemeClr val="dk1"/>
                </a:solidFill>
              </a:defRPr>
            </a:lvl1pPr>
            <a:lvl2pPr indent="-292100" lvl="1" marL="914400">
              <a:lnSpc>
                <a:spcPct val="100000"/>
              </a:lnSpc>
              <a:spcBef>
                <a:spcPts val="0"/>
              </a:spcBef>
              <a:spcAft>
                <a:spcPts val="0"/>
              </a:spcAft>
              <a:buClr>
                <a:schemeClr val="dk1"/>
              </a:buClr>
              <a:buSzPts val="1000"/>
              <a:buFont typeface="Inter"/>
              <a:buChar char="○"/>
              <a:defRPr sz="1000">
                <a:solidFill>
                  <a:schemeClr val="dk1"/>
                </a:solidFill>
              </a:defRPr>
            </a:lvl2pPr>
            <a:lvl3pPr indent="-292100" lvl="2" marL="1371600">
              <a:lnSpc>
                <a:spcPct val="100000"/>
              </a:lnSpc>
              <a:spcBef>
                <a:spcPts val="0"/>
              </a:spcBef>
              <a:spcAft>
                <a:spcPts val="0"/>
              </a:spcAft>
              <a:buClr>
                <a:schemeClr val="dk1"/>
              </a:buClr>
              <a:buSzPts val="1000"/>
              <a:buFont typeface="Inter"/>
              <a:buChar char="■"/>
              <a:defRPr sz="1000">
                <a:solidFill>
                  <a:schemeClr val="dk1"/>
                </a:solidFill>
              </a:defRPr>
            </a:lvl3pPr>
            <a:lvl4pPr indent="-292100" lvl="3" marL="1828800">
              <a:lnSpc>
                <a:spcPct val="100000"/>
              </a:lnSpc>
              <a:spcBef>
                <a:spcPts val="0"/>
              </a:spcBef>
              <a:spcAft>
                <a:spcPts val="0"/>
              </a:spcAft>
              <a:buClr>
                <a:schemeClr val="dk1"/>
              </a:buClr>
              <a:buSzPts val="1000"/>
              <a:buFont typeface="Inter"/>
              <a:buChar char="●"/>
              <a:defRPr sz="1000">
                <a:solidFill>
                  <a:schemeClr val="dk1"/>
                </a:solidFill>
              </a:defRPr>
            </a:lvl4pPr>
            <a:lvl5pPr indent="-292100" lvl="4" marL="2286000">
              <a:lnSpc>
                <a:spcPct val="100000"/>
              </a:lnSpc>
              <a:spcBef>
                <a:spcPts val="0"/>
              </a:spcBef>
              <a:spcAft>
                <a:spcPts val="0"/>
              </a:spcAft>
              <a:buClr>
                <a:schemeClr val="dk1"/>
              </a:buClr>
              <a:buSzPts val="1000"/>
              <a:buFont typeface="Inter"/>
              <a:buChar char="○"/>
              <a:defRPr sz="1000">
                <a:solidFill>
                  <a:schemeClr val="dk1"/>
                </a:solidFill>
              </a:defRPr>
            </a:lvl5pPr>
            <a:lvl6pPr indent="-292100" lvl="5" marL="2743200">
              <a:lnSpc>
                <a:spcPct val="100000"/>
              </a:lnSpc>
              <a:spcBef>
                <a:spcPts val="0"/>
              </a:spcBef>
              <a:spcAft>
                <a:spcPts val="0"/>
              </a:spcAft>
              <a:buClr>
                <a:schemeClr val="dk1"/>
              </a:buClr>
              <a:buSzPts val="1000"/>
              <a:buFont typeface="Inter"/>
              <a:buChar char="■"/>
              <a:defRPr sz="1000">
                <a:solidFill>
                  <a:schemeClr val="dk1"/>
                </a:solidFill>
              </a:defRPr>
            </a:lvl6pPr>
            <a:lvl7pPr indent="-292100" lvl="6" marL="3200400">
              <a:lnSpc>
                <a:spcPct val="100000"/>
              </a:lnSpc>
              <a:spcBef>
                <a:spcPts val="0"/>
              </a:spcBef>
              <a:spcAft>
                <a:spcPts val="0"/>
              </a:spcAft>
              <a:buClr>
                <a:schemeClr val="dk1"/>
              </a:buClr>
              <a:buSzPts val="1000"/>
              <a:buFont typeface="Inter"/>
              <a:buChar char="●"/>
              <a:defRPr sz="1000">
                <a:solidFill>
                  <a:schemeClr val="dk1"/>
                </a:solidFill>
              </a:defRPr>
            </a:lvl7pPr>
            <a:lvl8pPr indent="-292100" lvl="7" marL="3657600">
              <a:lnSpc>
                <a:spcPct val="100000"/>
              </a:lnSpc>
              <a:spcBef>
                <a:spcPts val="0"/>
              </a:spcBef>
              <a:spcAft>
                <a:spcPts val="0"/>
              </a:spcAft>
              <a:buClr>
                <a:schemeClr val="dk1"/>
              </a:buClr>
              <a:buSzPts val="1000"/>
              <a:buFont typeface="Inter"/>
              <a:buChar char="○"/>
              <a:defRPr sz="1000">
                <a:solidFill>
                  <a:schemeClr val="dk1"/>
                </a:solidFill>
              </a:defRPr>
            </a:lvl8pPr>
            <a:lvl9pPr indent="-292100" lvl="8" marL="4114800">
              <a:lnSpc>
                <a:spcPct val="100000"/>
              </a:lnSpc>
              <a:spcBef>
                <a:spcPts val="0"/>
              </a:spcBef>
              <a:spcAft>
                <a:spcPts val="0"/>
              </a:spcAft>
              <a:buClr>
                <a:schemeClr val="dk1"/>
              </a:buClr>
              <a:buSzPts val="1000"/>
              <a:buFont typeface="Inter"/>
              <a:buChar char="■"/>
              <a:defRPr sz="1000">
                <a:solidFill>
                  <a:schemeClr val="dk1"/>
                </a:solidFill>
              </a:defRPr>
            </a:lvl9pPr>
          </a:lstStyle>
          <a:p/>
        </p:txBody>
      </p:sp>
      <p:sp>
        <p:nvSpPr>
          <p:cNvPr id="598" name="Google Shape;598;p68"/>
          <p:cNvSpPr txBox="1"/>
          <p:nvPr>
            <p:ph idx="5" type="body"/>
          </p:nvPr>
        </p:nvSpPr>
        <p:spPr>
          <a:xfrm>
            <a:off x="6091950" y="3706763"/>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599" name="Google Shape;599;p68"/>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600" name="Google Shape;600;p68"/>
          <p:cNvSpPr txBox="1"/>
          <p:nvPr>
            <p:ph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601" name="Google Shape;601;p68"/>
          <p:cNvSpPr txBox="1"/>
          <p:nvPr>
            <p:ph idx="6" type="body"/>
          </p:nvPr>
        </p:nvSpPr>
        <p:spPr>
          <a:xfrm>
            <a:off x="6091950" y="155387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602" name="Google Shape;602;p68"/>
          <p:cNvSpPr txBox="1"/>
          <p:nvPr>
            <p:ph idx="7"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03" name="Google Shape;603;p68"/>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04" name="Google Shape;604;p68"/>
          <p:cNvSpPr txBox="1"/>
          <p:nvPr>
            <p:ph idx="9" type="subTitle"/>
          </p:nvPr>
        </p:nvSpPr>
        <p:spPr>
          <a:xfrm>
            <a:off x="1648600" y="2636275"/>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4"/>
              </a:buClr>
              <a:buSzPts val="3600"/>
              <a:buFont typeface="Inter"/>
              <a:buNone/>
              <a:defRPr sz="3600">
                <a:solidFill>
                  <a:schemeClr val="accent4"/>
                </a:solidFill>
              </a:defRPr>
            </a:lvl1pPr>
            <a:lvl2pPr lvl="1">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2pPr>
            <a:lvl3pPr lvl="2">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3pPr>
            <a:lvl4pPr lvl="3">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4pPr>
            <a:lvl5pPr lvl="4">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5pPr>
            <a:lvl6pPr lvl="5">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6pPr>
            <a:lvl7pPr lvl="6">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7pPr>
            <a:lvl8pPr lvl="7">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8pPr>
            <a:lvl9pPr lvl="8">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9pPr>
          </a:lstStyle>
          <a:p/>
        </p:txBody>
      </p:sp>
      <p:sp>
        <p:nvSpPr>
          <p:cNvPr id="605" name="Google Shape;605;p68"/>
          <p:cNvSpPr txBox="1"/>
          <p:nvPr>
            <p:ph idx="13" type="subTitle"/>
          </p:nvPr>
        </p:nvSpPr>
        <p:spPr>
          <a:xfrm>
            <a:off x="1648600" y="1552438"/>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1"/>
              </a:buClr>
              <a:buSzPts val="3600"/>
              <a:buFont typeface="Inter"/>
              <a:buNone/>
              <a:defRPr sz="3600">
                <a:solidFill>
                  <a:schemeClr val="accent1"/>
                </a:solidFill>
              </a:defRPr>
            </a:lvl1pPr>
            <a:lvl2pPr lvl="1">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2pPr>
            <a:lvl3pPr lvl="2">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3pPr>
            <a:lvl4pPr lvl="3">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4pPr>
            <a:lvl5pPr lvl="4">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5pPr>
            <a:lvl6pPr lvl="5">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6pPr>
            <a:lvl7pPr lvl="6">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7pPr>
            <a:lvl8pPr lvl="7">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8pPr>
            <a:lvl9pPr lvl="8">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9pPr>
          </a:lstStyle>
          <a:p/>
        </p:txBody>
      </p:sp>
      <p:sp>
        <p:nvSpPr>
          <p:cNvPr id="606" name="Google Shape;606;p68"/>
          <p:cNvSpPr txBox="1"/>
          <p:nvPr>
            <p:ph idx="14" type="subTitle"/>
          </p:nvPr>
        </p:nvSpPr>
        <p:spPr>
          <a:xfrm>
            <a:off x="1648600" y="3707613"/>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5"/>
              </a:buClr>
              <a:buSzPts val="3600"/>
              <a:buFont typeface="Inter"/>
              <a:buNone/>
              <a:defRPr sz="3600">
                <a:solidFill>
                  <a:schemeClr val="accent5"/>
                </a:solidFill>
              </a:defRPr>
            </a:lvl1pPr>
            <a:lvl2pPr lvl="1">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2pPr>
            <a:lvl3pPr lvl="2">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3pPr>
            <a:lvl4pPr lvl="3">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4pPr>
            <a:lvl5pPr lvl="4">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5pPr>
            <a:lvl6pPr lvl="5">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6pPr>
            <a:lvl7pPr lvl="6">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7pPr>
            <a:lvl8pPr lvl="7">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8pPr>
            <a:lvl9pPr lvl="8">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6">
  <p:cSld name="BLANK_1_1_1_1_1_1_1_1_1_1_1_1_1_2_1_2_1_1">
    <p:bg>
      <p:bgPr>
        <a:solidFill>
          <a:schemeClr val="lt1"/>
        </a:solidFill>
      </p:bgPr>
    </p:bg>
    <p:spTree>
      <p:nvGrpSpPr>
        <p:cNvPr id="607" name="Shape 607"/>
        <p:cNvGrpSpPr/>
        <p:nvPr/>
      </p:nvGrpSpPr>
      <p:grpSpPr>
        <a:xfrm>
          <a:off x="0" y="0"/>
          <a:ext cx="0" cy="0"/>
          <a:chOff x="0" y="0"/>
          <a:chExt cx="0" cy="0"/>
        </a:xfrm>
      </p:grpSpPr>
      <p:sp>
        <p:nvSpPr>
          <p:cNvPr id="608" name="Google Shape;608;p69"/>
          <p:cNvSpPr txBox="1"/>
          <p:nvPr>
            <p:ph idx="1" type="subTitle"/>
          </p:nvPr>
        </p:nvSpPr>
        <p:spPr>
          <a:xfrm>
            <a:off x="3185700" y="37169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609" name="Google Shape;609;p69"/>
          <p:cNvSpPr txBox="1"/>
          <p:nvPr>
            <p:ph idx="2" type="subTitle"/>
          </p:nvPr>
        </p:nvSpPr>
        <p:spPr>
          <a:xfrm>
            <a:off x="1736388" y="26362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610" name="Google Shape;610;p69"/>
          <p:cNvSpPr txBox="1"/>
          <p:nvPr>
            <p:ph idx="3" type="subTitle"/>
          </p:nvPr>
        </p:nvSpPr>
        <p:spPr>
          <a:xfrm>
            <a:off x="288625" y="15555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611" name="Google Shape;611;p69"/>
          <p:cNvSpPr txBox="1"/>
          <p:nvPr>
            <p:ph idx="4" type="body"/>
          </p:nvPr>
        </p:nvSpPr>
        <p:spPr>
          <a:xfrm>
            <a:off x="3187500" y="2635425"/>
            <a:ext cx="4227000" cy="9720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chemeClr val="dk1"/>
              </a:buClr>
              <a:buSzPts val="1200"/>
              <a:buFont typeface="Inter"/>
              <a:buChar char="●"/>
              <a:defRPr>
                <a:solidFill>
                  <a:schemeClr val="dk1"/>
                </a:solidFill>
              </a:defRPr>
            </a:lvl1pPr>
            <a:lvl2pPr indent="-304800" lvl="1" marL="914400">
              <a:lnSpc>
                <a:spcPct val="100000"/>
              </a:lnSpc>
              <a:spcBef>
                <a:spcPts val="0"/>
              </a:spcBef>
              <a:spcAft>
                <a:spcPts val="0"/>
              </a:spcAft>
              <a:buClr>
                <a:schemeClr val="dk1"/>
              </a:buClr>
              <a:buSzPts val="1200"/>
              <a:buFont typeface="Inter"/>
              <a:buChar char="○"/>
              <a:defRPr>
                <a:solidFill>
                  <a:schemeClr val="dk1"/>
                </a:solidFill>
              </a:defRPr>
            </a:lvl2pPr>
            <a:lvl3pPr indent="-304800" lvl="2" marL="1371600">
              <a:lnSpc>
                <a:spcPct val="100000"/>
              </a:lnSpc>
              <a:spcBef>
                <a:spcPts val="0"/>
              </a:spcBef>
              <a:spcAft>
                <a:spcPts val="0"/>
              </a:spcAft>
              <a:buClr>
                <a:schemeClr val="dk1"/>
              </a:buClr>
              <a:buSzPts val="1200"/>
              <a:buFont typeface="Inter"/>
              <a:buChar char="■"/>
              <a:defRPr>
                <a:solidFill>
                  <a:schemeClr val="dk1"/>
                </a:solidFill>
              </a:defRPr>
            </a:lvl3pPr>
            <a:lvl4pPr indent="-304800" lvl="3" marL="1828800">
              <a:lnSpc>
                <a:spcPct val="100000"/>
              </a:lnSpc>
              <a:spcBef>
                <a:spcPts val="0"/>
              </a:spcBef>
              <a:spcAft>
                <a:spcPts val="0"/>
              </a:spcAft>
              <a:buClr>
                <a:schemeClr val="dk1"/>
              </a:buClr>
              <a:buSzPts val="1200"/>
              <a:buFont typeface="Inter"/>
              <a:buChar char="●"/>
              <a:defRPr>
                <a:solidFill>
                  <a:schemeClr val="dk1"/>
                </a:solidFill>
              </a:defRPr>
            </a:lvl4pPr>
            <a:lvl5pPr indent="-304800" lvl="4" marL="2286000">
              <a:lnSpc>
                <a:spcPct val="100000"/>
              </a:lnSpc>
              <a:spcBef>
                <a:spcPts val="0"/>
              </a:spcBef>
              <a:spcAft>
                <a:spcPts val="0"/>
              </a:spcAft>
              <a:buClr>
                <a:schemeClr val="dk1"/>
              </a:buClr>
              <a:buSzPts val="1200"/>
              <a:buFont typeface="Inter"/>
              <a:buChar char="○"/>
              <a:defRPr>
                <a:solidFill>
                  <a:schemeClr val="dk1"/>
                </a:solidFill>
              </a:defRPr>
            </a:lvl5pPr>
            <a:lvl6pPr indent="-304800" lvl="5" marL="2743200">
              <a:lnSpc>
                <a:spcPct val="100000"/>
              </a:lnSpc>
              <a:spcBef>
                <a:spcPts val="0"/>
              </a:spcBef>
              <a:spcAft>
                <a:spcPts val="0"/>
              </a:spcAft>
              <a:buClr>
                <a:schemeClr val="dk1"/>
              </a:buClr>
              <a:buSzPts val="1200"/>
              <a:buFont typeface="Inter"/>
              <a:buChar char="■"/>
              <a:defRPr>
                <a:solidFill>
                  <a:schemeClr val="dk1"/>
                </a:solidFill>
              </a:defRPr>
            </a:lvl6pPr>
            <a:lvl7pPr indent="-304800" lvl="6" marL="3200400">
              <a:lnSpc>
                <a:spcPct val="100000"/>
              </a:lnSpc>
              <a:spcBef>
                <a:spcPts val="0"/>
              </a:spcBef>
              <a:spcAft>
                <a:spcPts val="0"/>
              </a:spcAft>
              <a:buClr>
                <a:schemeClr val="dk1"/>
              </a:buClr>
              <a:buSzPts val="1200"/>
              <a:buFont typeface="Inter"/>
              <a:buChar char="●"/>
              <a:defRPr>
                <a:solidFill>
                  <a:schemeClr val="dk1"/>
                </a:solidFill>
              </a:defRPr>
            </a:lvl7pPr>
            <a:lvl8pPr indent="-304800" lvl="7" marL="3657600">
              <a:lnSpc>
                <a:spcPct val="100000"/>
              </a:lnSpc>
              <a:spcBef>
                <a:spcPts val="0"/>
              </a:spcBef>
              <a:spcAft>
                <a:spcPts val="0"/>
              </a:spcAft>
              <a:buClr>
                <a:schemeClr val="dk1"/>
              </a:buClr>
              <a:buSzPts val="1200"/>
              <a:buFont typeface="Inter"/>
              <a:buChar char="○"/>
              <a:defRPr>
                <a:solidFill>
                  <a:schemeClr val="dk1"/>
                </a:solidFill>
              </a:defRPr>
            </a:lvl8pPr>
            <a:lvl9pPr indent="-304800" lvl="8" marL="4114800">
              <a:lnSpc>
                <a:spcPct val="100000"/>
              </a:lnSpc>
              <a:spcBef>
                <a:spcPts val="0"/>
              </a:spcBef>
              <a:spcAft>
                <a:spcPts val="0"/>
              </a:spcAft>
              <a:buClr>
                <a:schemeClr val="dk1"/>
              </a:buClr>
              <a:buSzPts val="1200"/>
              <a:buFont typeface="Inter"/>
              <a:buChar char="■"/>
              <a:defRPr>
                <a:solidFill>
                  <a:schemeClr val="dk1"/>
                </a:solidFill>
              </a:defRPr>
            </a:lvl9pPr>
          </a:lstStyle>
          <a:p/>
        </p:txBody>
      </p:sp>
      <p:sp>
        <p:nvSpPr>
          <p:cNvPr id="612" name="Google Shape;612;p69"/>
          <p:cNvSpPr txBox="1"/>
          <p:nvPr>
            <p:ph idx="5" type="body"/>
          </p:nvPr>
        </p:nvSpPr>
        <p:spPr>
          <a:xfrm>
            <a:off x="4629750" y="3706771"/>
            <a:ext cx="4227000" cy="972000"/>
          </a:xfrm>
          <a:prstGeom prst="rect">
            <a:avLst/>
          </a:prstGeom>
        </p:spPr>
        <p:txBody>
          <a:bodyPr anchorCtr="0" anchor="ctr"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613" name="Google Shape;613;p69"/>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614" name="Google Shape;614;p69"/>
          <p:cNvSpPr txBox="1"/>
          <p:nvPr>
            <p:ph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615" name="Google Shape;615;p69"/>
          <p:cNvSpPr txBox="1"/>
          <p:nvPr>
            <p:ph idx="6" type="body"/>
          </p:nvPr>
        </p:nvSpPr>
        <p:spPr>
          <a:xfrm>
            <a:off x="1736400" y="1553875"/>
            <a:ext cx="4227000" cy="972000"/>
          </a:xfrm>
          <a:prstGeom prst="rect">
            <a:avLst/>
          </a:prstGeom>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616" name="Google Shape;616;p69"/>
          <p:cNvSpPr txBox="1"/>
          <p:nvPr>
            <p:ph idx="7"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17" name="Google Shape;617;p69"/>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8">
  <p:cSld name="BLANK_1_1_1_1_1_1_1_1_1_1_1_1_1_2_1_1_1">
    <p:spTree>
      <p:nvGrpSpPr>
        <p:cNvPr id="618" name="Shape 618"/>
        <p:cNvGrpSpPr/>
        <p:nvPr/>
      </p:nvGrpSpPr>
      <p:grpSpPr>
        <a:xfrm>
          <a:off x="0" y="0"/>
          <a:ext cx="0" cy="0"/>
          <a:chOff x="0" y="0"/>
          <a:chExt cx="0" cy="0"/>
        </a:xfrm>
      </p:grpSpPr>
      <p:sp>
        <p:nvSpPr>
          <p:cNvPr id="619" name="Google Shape;619;p70"/>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20" name="Google Shape;620;p70"/>
          <p:cNvSpPr txBox="1"/>
          <p:nvPr>
            <p:ph type="title"/>
          </p:nvPr>
        </p:nvSpPr>
        <p:spPr>
          <a:xfrm>
            <a:off x="283850" y="285900"/>
            <a:ext cx="5674200" cy="2235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621" name="Google Shape;621;p70"/>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2" name="Google Shape;622;p70"/>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3" name="Google Shape;623;p70"/>
          <p:cNvSpPr txBox="1"/>
          <p:nvPr>
            <p:ph idx="1" type="body"/>
          </p:nvPr>
        </p:nvSpPr>
        <p:spPr>
          <a:xfrm>
            <a:off x="2456850" y="3716975"/>
            <a:ext cx="20550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624" name="Google Shape;624;p70"/>
          <p:cNvSpPr txBox="1"/>
          <p:nvPr>
            <p:ph idx="4" type="body"/>
          </p:nvPr>
        </p:nvSpPr>
        <p:spPr>
          <a:xfrm>
            <a:off x="4629750" y="3716975"/>
            <a:ext cx="20550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625" name="Google Shape;625;p70"/>
          <p:cNvSpPr txBox="1"/>
          <p:nvPr>
            <p:ph idx="5" type="body"/>
          </p:nvPr>
        </p:nvSpPr>
        <p:spPr>
          <a:xfrm>
            <a:off x="6802050" y="3716975"/>
            <a:ext cx="20547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9">
  <p:cSld name="BLANK_1_1_1_1_1_1_1_1_1_1_1_1_1_2_1_1_2">
    <p:spTree>
      <p:nvGrpSpPr>
        <p:cNvPr id="626" name="Shape 626"/>
        <p:cNvGrpSpPr/>
        <p:nvPr/>
      </p:nvGrpSpPr>
      <p:grpSpPr>
        <a:xfrm>
          <a:off x="0" y="0"/>
          <a:ext cx="0" cy="0"/>
          <a:chOff x="0" y="0"/>
          <a:chExt cx="0" cy="0"/>
        </a:xfrm>
      </p:grpSpPr>
      <p:sp>
        <p:nvSpPr>
          <p:cNvPr id="627" name="Google Shape;627;p71"/>
          <p:cNvSpPr txBox="1"/>
          <p:nvPr>
            <p:ph idx="1" type="body"/>
          </p:nvPr>
        </p:nvSpPr>
        <p:spPr>
          <a:xfrm>
            <a:off x="6091950" y="155387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628" name="Google Shape;628;p71"/>
          <p:cNvSpPr txBox="1"/>
          <p:nvPr>
            <p:ph idx="2" type="body"/>
          </p:nvPr>
        </p:nvSpPr>
        <p:spPr>
          <a:xfrm>
            <a:off x="6091950" y="263542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629" name="Google Shape;629;p71"/>
          <p:cNvSpPr txBox="1"/>
          <p:nvPr>
            <p:ph idx="3" type="body"/>
          </p:nvPr>
        </p:nvSpPr>
        <p:spPr>
          <a:xfrm>
            <a:off x="6091950" y="3706763"/>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630" name="Google Shape;630;p71"/>
          <p:cNvSpPr txBox="1"/>
          <p:nvPr>
            <p:ph type="title"/>
          </p:nvPr>
        </p:nvSpPr>
        <p:spPr>
          <a:xfrm>
            <a:off x="283850" y="285900"/>
            <a:ext cx="42276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1800"/>
            </a:lvl1pPr>
            <a:lvl2pPr lvl="1">
              <a:lnSpc>
                <a:spcPct val="85000"/>
              </a:lnSpc>
              <a:spcBef>
                <a:spcPts val="0"/>
              </a:spcBef>
              <a:spcAft>
                <a:spcPts val="0"/>
              </a:spcAft>
              <a:buNone/>
              <a:defRPr sz="1800"/>
            </a:lvl2pPr>
            <a:lvl3pPr lvl="2">
              <a:lnSpc>
                <a:spcPct val="85000"/>
              </a:lnSpc>
              <a:spcBef>
                <a:spcPts val="0"/>
              </a:spcBef>
              <a:spcAft>
                <a:spcPts val="0"/>
              </a:spcAft>
              <a:buNone/>
              <a:defRPr sz="1800"/>
            </a:lvl3pPr>
            <a:lvl4pPr lvl="3">
              <a:lnSpc>
                <a:spcPct val="85000"/>
              </a:lnSpc>
              <a:spcBef>
                <a:spcPts val="0"/>
              </a:spcBef>
              <a:spcAft>
                <a:spcPts val="0"/>
              </a:spcAft>
              <a:buNone/>
              <a:defRPr sz="1800"/>
            </a:lvl4pPr>
            <a:lvl5pPr lvl="4">
              <a:lnSpc>
                <a:spcPct val="85000"/>
              </a:lnSpc>
              <a:spcBef>
                <a:spcPts val="0"/>
              </a:spcBef>
              <a:spcAft>
                <a:spcPts val="0"/>
              </a:spcAft>
              <a:buNone/>
              <a:defRPr sz="1800"/>
            </a:lvl5pPr>
            <a:lvl6pPr lvl="5">
              <a:lnSpc>
                <a:spcPct val="85000"/>
              </a:lnSpc>
              <a:spcBef>
                <a:spcPts val="0"/>
              </a:spcBef>
              <a:spcAft>
                <a:spcPts val="0"/>
              </a:spcAft>
              <a:buNone/>
              <a:defRPr sz="1800"/>
            </a:lvl6pPr>
            <a:lvl7pPr lvl="6">
              <a:lnSpc>
                <a:spcPct val="85000"/>
              </a:lnSpc>
              <a:spcBef>
                <a:spcPts val="0"/>
              </a:spcBef>
              <a:spcAft>
                <a:spcPts val="0"/>
              </a:spcAft>
              <a:buNone/>
              <a:defRPr sz="1800"/>
            </a:lvl7pPr>
            <a:lvl8pPr lvl="7">
              <a:lnSpc>
                <a:spcPct val="85000"/>
              </a:lnSpc>
              <a:spcBef>
                <a:spcPts val="0"/>
              </a:spcBef>
              <a:spcAft>
                <a:spcPts val="0"/>
              </a:spcAft>
              <a:buNone/>
              <a:defRPr sz="1800"/>
            </a:lvl8pPr>
            <a:lvl9pPr lvl="8">
              <a:lnSpc>
                <a:spcPct val="85000"/>
              </a:lnSpc>
              <a:spcBef>
                <a:spcPts val="0"/>
              </a:spcBef>
              <a:spcAft>
                <a:spcPts val="0"/>
              </a:spcAft>
              <a:buNone/>
              <a:defRPr sz="1800"/>
            </a:lvl9pPr>
          </a:lstStyle>
          <a:p/>
        </p:txBody>
      </p:sp>
      <p:sp>
        <p:nvSpPr>
          <p:cNvPr id="631" name="Google Shape;631;p71"/>
          <p:cNvSpPr txBox="1"/>
          <p:nvPr>
            <p:ph idx="4"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2" name="Google Shape;632;p71"/>
          <p:cNvSpPr txBox="1"/>
          <p:nvPr>
            <p:ph idx="5"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3" name="Google Shape;633;p71"/>
          <p:cNvSpPr txBox="1"/>
          <p:nvPr>
            <p:ph idx="6" type="subTitle"/>
          </p:nvPr>
        </p:nvSpPr>
        <p:spPr>
          <a:xfrm>
            <a:off x="288625" y="15555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634" name="Google Shape;634;p71"/>
          <p:cNvSpPr txBox="1"/>
          <p:nvPr>
            <p:ph idx="7" type="subTitle"/>
          </p:nvPr>
        </p:nvSpPr>
        <p:spPr>
          <a:xfrm>
            <a:off x="288625" y="26362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635" name="Google Shape;635;p71"/>
          <p:cNvSpPr txBox="1"/>
          <p:nvPr>
            <p:ph idx="8" type="subTitle"/>
          </p:nvPr>
        </p:nvSpPr>
        <p:spPr>
          <a:xfrm>
            <a:off x="288625" y="37169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636" name="Google Shape;636;p71"/>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0">
  <p:cSld name="BLANK_1_1_1_1_1_1_1_1_1_1_1_1_1_2_1_3">
    <p:bg>
      <p:bgPr>
        <a:solidFill>
          <a:schemeClr val="accent3"/>
        </a:solidFill>
      </p:bgPr>
    </p:bg>
    <p:spTree>
      <p:nvGrpSpPr>
        <p:cNvPr id="637" name="Shape 637"/>
        <p:cNvGrpSpPr/>
        <p:nvPr/>
      </p:nvGrpSpPr>
      <p:grpSpPr>
        <a:xfrm>
          <a:off x="0" y="0"/>
          <a:ext cx="0" cy="0"/>
          <a:chOff x="0" y="0"/>
          <a:chExt cx="0" cy="0"/>
        </a:xfrm>
      </p:grpSpPr>
      <p:sp>
        <p:nvSpPr>
          <p:cNvPr id="638" name="Google Shape;638;p72"/>
          <p:cNvSpPr txBox="1"/>
          <p:nvPr>
            <p:ph idx="1" type="subTitle"/>
          </p:nvPr>
        </p:nvSpPr>
        <p:spPr>
          <a:xfrm>
            <a:off x="4629000" y="285900"/>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639" name="Google Shape;639;p72"/>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640" name="Google Shape;640;p72"/>
          <p:cNvSpPr txBox="1"/>
          <p:nvPr>
            <p:ph type="title"/>
          </p:nvPr>
        </p:nvSpPr>
        <p:spPr>
          <a:xfrm>
            <a:off x="283850" y="285900"/>
            <a:ext cx="27648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641" name="Google Shape;641;p72"/>
          <p:cNvSpPr txBox="1"/>
          <p:nvPr>
            <p:ph idx="2" type="body"/>
          </p:nvPr>
        </p:nvSpPr>
        <p:spPr>
          <a:xfrm>
            <a:off x="4629450" y="786100"/>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642" name="Google Shape;642;p72"/>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43" name="Google Shape;643;p72"/>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44" name="Google Shape;644;p72"/>
          <p:cNvSpPr txBox="1"/>
          <p:nvPr>
            <p:ph idx="5" type="subTitle"/>
          </p:nvPr>
        </p:nvSpPr>
        <p:spPr>
          <a:xfrm>
            <a:off x="4629000" y="1751850"/>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645" name="Google Shape;645;p72"/>
          <p:cNvSpPr txBox="1"/>
          <p:nvPr>
            <p:ph idx="6" type="body"/>
          </p:nvPr>
        </p:nvSpPr>
        <p:spPr>
          <a:xfrm>
            <a:off x="4629450" y="2252055"/>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646" name="Google Shape;646;p72"/>
          <p:cNvSpPr txBox="1"/>
          <p:nvPr>
            <p:ph idx="7" type="subTitle"/>
          </p:nvPr>
        </p:nvSpPr>
        <p:spPr>
          <a:xfrm>
            <a:off x="4629000" y="3217788"/>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647" name="Google Shape;647;p72"/>
          <p:cNvSpPr txBox="1"/>
          <p:nvPr>
            <p:ph idx="8" type="body"/>
          </p:nvPr>
        </p:nvSpPr>
        <p:spPr>
          <a:xfrm>
            <a:off x="4629450" y="3717997"/>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648" name="Google Shape;648;p72"/>
          <p:cNvSpPr txBox="1"/>
          <p:nvPr>
            <p:ph idx="9" type="body"/>
          </p:nvPr>
        </p:nvSpPr>
        <p:spPr>
          <a:xfrm>
            <a:off x="284850" y="3717988"/>
            <a:ext cx="2055300" cy="804300"/>
          </a:xfrm>
          <a:prstGeom prst="rect">
            <a:avLst/>
          </a:prstGeom>
        </p:spPr>
        <p:txBody>
          <a:bodyPr anchorCtr="0" anchor="t" bIns="0" lIns="0" spcFirstLastPara="1" rIns="182875" wrap="square" tIns="0">
            <a:spAutoFit/>
          </a:bodyPr>
          <a:lstStyle>
            <a:lvl1pPr indent="-292100" lvl="0" marL="457200">
              <a:lnSpc>
                <a:spcPct val="100000"/>
              </a:lnSpc>
              <a:spcBef>
                <a:spcPts val="0"/>
              </a:spcBef>
              <a:spcAft>
                <a:spcPts val="0"/>
              </a:spcAft>
              <a:buClr>
                <a:schemeClr val="dk1"/>
              </a:buClr>
              <a:buSzPts val="1000"/>
              <a:buFont typeface="Inter"/>
              <a:buChar char="●"/>
              <a:defRPr sz="1000">
                <a:solidFill>
                  <a:schemeClr val="dk1"/>
                </a:solidFill>
              </a:defRPr>
            </a:lvl1pPr>
            <a:lvl2pPr indent="-292100" lvl="1" marL="914400">
              <a:lnSpc>
                <a:spcPct val="100000"/>
              </a:lnSpc>
              <a:spcBef>
                <a:spcPts val="0"/>
              </a:spcBef>
              <a:spcAft>
                <a:spcPts val="0"/>
              </a:spcAft>
              <a:buClr>
                <a:schemeClr val="dk1"/>
              </a:buClr>
              <a:buSzPts val="1000"/>
              <a:buFont typeface="Inter"/>
              <a:buChar char="○"/>
              <a:defRPr sz="1000">
                <a:solidFill>
                  <a:schemeClr val="dk1"/>
                </a:solidFill>
              </a:defRPr>
            </a:lvl2pPr>
            <a:lvl3pPr indent="-292100" lvl="2" marL="1371600">
              <a:lnSpc>
                <a:spcPct val="100000"/>
              </a:lnSpc>
              <a:spcBef>
                <a:spcPts val="0"/>
              </a:spcBef>
              <a:spcAft>
                <a:spcPts val="0"/>
              </a:spcAft>
              <a:buClr>
                <a:schemeClr val="dk1"/>
              </a:buClr>
              <a:buSzPts val="1000"/>
              <a:buFont typeface="Inter"/>
              <a:buChar char="■"/>
              <a:defRPr sz="1000">
                <a:solidFill>
                  <a:schemeClr val="dk1"/>
                </a:solidFill>
              </a:defRPr>
            </a:lvl3pPr>
            <a:lvl4pPr indent="-292100" lvl="3" marL="1828800">
              <a:lnSpc>
                <a:spcPct val="100000"/>
              </a:lnSpc>
              <a:spcBef>
                <a:spcPts val="0"/>
              </a:spcBef>
              <a:spcAft>
                <a:spcPts val="0"/>
              </a:spcAft>
              <a:buClr>
                <a:schemeClr val="dk1"/>
              </a:buClr>
              <a:buSzPts val="1000"/>
              <a:buFont typeface="Inter"/>
              <a:buChar char="●"/>
              <a:defRPr sz="1000">
                <a:solidFill>
                  <a:schemeClr val="dk1"/>
                </a:solidFill>
              </a:defRPr>
            </a:lvl4pPr>
            <a:lvl5pPr indent="-292100" lvl="4" marL="2286000">
              <a:lnSpc>
                <a:spcPct val="100000"/>
              </a:lnSpc>
              <a:spcBef>
                <a:spcPts val="0"/>
              </a:spcBef>
              <a:spcAft>
                <a:spcPts val="0"/>
              </a:spcAft>
              <a:buClr>
                <a:schemeClr val="dk1"/>
              </a:buClr>
              <a:buSzPts val="1000"/>
              <a:buFont typeface="Inter"/>
              <a:buChar char="○"/>
              <a:defRPr sz="1000">
                <a:solidFill>
                  <a:schemeClr val="dk1"/>
                </a:solidFill>
              </a:defRPr>
            </a:lvl5pPr>
            <a:lvl6pPr indent="-292100" lvl="5" marL="2743200">
              <a:lnSpc>
                <a:spcPct val="100000"/>
              </a:lnSpc>
              <a:spcBef>
                <a:spcPts val="0"/>
              </a:spcBef>
              <a:spcAft>
                <a:spcPts val="0"/>
              </a:spcAft>
              <a:buClr>
                <a:schemeClr val="dk1"/>
              </a:buClr>
              <a:buSzPts val="1000"/>
              <a:buFont typeface="Inter"/>
              <a:buChar char="■"/>
              <a:defRPr sz="1000">
                <a:solidFill>
                  <a:schemeClr val="dk1"/>
                </a:solidFill>
              </a:defRPr>
            </a:lvl6pPr>
            <a:lvl7pPr indent="-292100" lvl="6" marL="3200400">
              <a:lnSpc>
                <a:spcPct val="100000"/>
              </a:lnSpc>
              <a:spcBef>
                <a:spcPts val="0"/>
              </a:spcBef>
              <a:spcAft>
                <a:spcPts val="0"/>
              </a:spcAft>
              <a:buClr>
                <a:schemeClr val="dk1"/>
              </a:buClr>
              <a:buSzPts val="1000"/>
              <a:buFont typeface="Inter"/>
              <a:buChar char="●"/>
              <a:defRPr sz="1000">
                <a:solidFill>
                  <a:schemeClr val="dk1"/>
                </a:solidFill>
              </a:defRPr>
            </a:lvl7pPr>
            <a:lvl8pPr indent="-292100" lvl="7" marL="3657600">
              <a:lnSpc>
                <a:spcPct val="100000"/>
              </a:lnSpc>
              <a:spcBef>
                <a:spcPts val="0"/>
              </a:spcBef>
              <a:spcAft>
                <a:spcPts val="0"/>
              </a:spcAft>
              <a:buClr>
                <a:schemeClr val="dk1"/>
              </a:buClr>
              <a:buSzPts val="1000"/>
              <a:buFont typeface="Inter"/>
              <a:buChar char="○"/>
              <a:defRPr sz="1000">
                <a:solidFill>
                  <a:schemeClr val="dk1"/>
                </a:solidFill>
              </a:defRPr>
            </a:lvl8pPr>
            <a:lvl9pPr indent="-292100" lvl="8" marL="4114800">
              <a:lnSpc>
                <a:spcPct val="100000"/>
              </a:lnSpc>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p:cSld name="CUSTOM">
    <p:bg>
      <p:bgPr>
        <a:solidFill>
          <a:schemeClr val="accent3"/>
        </a:solidFill>
      </p:bgPr>
    </p:bg>
    <p:spTree>
      <p:nvGrpSpPr>
        <p:cNvPr id="649" name="Shape 649"/>
        <p:cNvGrpSpPr/>
        <p:nvPr/>
      </p:nvGrpSpPr>
      <p:grpSpPr>
        <a:xfrm>
          <a:off x="0" y="0"/>
          <a:ext cx="0" cy="0"/>
          <a:chOff x="0" y="0"/>
          <a:chExt cx="0" cy="0"/>
        </a:xfrm>
      </p:grpSpPr>
      <p:sp>
        <p:nvSpPr>
          <p:cNvPr id="650" name="Google Shape;650;p73"/>
          <p:cNvSpPr/>
          <p:nvPr>
            <p:ph idx="2" type="pic"/>
          </p:nvPr>
        </p:nvSpPr>
        <p:spPr>
          <a:xfrm>
            <a:off x="4629750" y="286075"/>
            <a:ext cx="1257900" cy="1261500"/>
          </a:xfrm>
          <a:prstGeom prst="rect">
            <a:avLst/>
          </a:prstGeom>
          <a:noFill/>
          <a:ln>
            <a:noFill/>
          </a:ln>
        </p:spPr>
      </p:sp>
      <p:sp>
        <p:nvSpPr>
          <p:cNvPr id="651" name="Google Shape;651;p73"/>
          <p:cNvSpPr/>
          <p:nvPr>
            <p:ph idx="3" type="pic"/>
          </p:nvPr>
        </p:nvSpPr>
        <p:spPr>
          <a:xfrm>
            <a:off x="6111800" y="286075"/>
            <a:ext cx="1257900" cy="1261500"/>
          </a:xfrm>
          <a:prstGeom prst="rect">
            <a:avLst/>
          </a:prstGeom>
          <a:noFill/>
          <a:ln>
            <a:noFill/>
          </a:ln>
        </p:spPr>
      </p:sp>
      <p:sp>
        <p:nvSpPr>
          <p:cNvPr id="652" name="Google Shape;652;p73"/>
          <p:cNvSpPr/>
          <p:nvPr>
            <p:ph idx="4" type="pic"/>
          </p:nvPr>
        </p:nvSpPr>
        <p:spPr>
          <a:xfrm>
            <a:off x="7593850" y="286075"/>
            <a:ext cx="1257900" cy="1261500"/>
          </a:xfrm>
          <a:prstGeom prst="rect">
            <a:avLst/>
          </a:prstGeom>
          <a:noFill/>
          <a:ln>
            <a:noFill/>
          </a:ln>
        </p:spPr>
      </p:sp>
      <p:sp>
        <p:nvSpPr>
          <p:cNvPr id="653" name="Google Shape;653;p73"/>
          <p:cNvSpPr/>
          <p:nvPr>
            <p:ph idx="5" type="pic"/>
          </p:nvPr>
        </p:nvSpPr>
        <p:spPr>
          <a:xfrm>
            <a:off x="4629750" y="2634475"/>
            <a:ext cx="1257900" cy="1261500"/>
          </a:xfrm>
          <a:prstGeom prst="rect">
            <a:avLst/>
          </a:prstGeom>
          <a:noFill/>
          <a:ln>
            <a:noFill/>
          </a:ln>
        </p:spPr>
      </p:sp>
      <p:sp>
        <p:nvSpPr>
          <p:cNvPr id="654" name="Google Shape;654;p73"/>
          <p:cNvSpPr/>
          <p:nvPr>
            <p:ph idx="6" type="pic"/>
          </p:nvPr>
        </p:nvSpPr>
        <p:spPr>
          <a:xfrm>
            <a:off x="6111800" y="2634475"/>
            <a:ext cx="1257900" cy="1261500"/>
          </a:xfrm>
          <a:prstGeom prst="rect">
            <a:avLst/>
          </a:prstGeom>
          <a:noFill/>
          <a:ln>
            <a:noFill/>
          </a:ln>
        </p:spPr>
      </p:sp>
      <p:sp>
        <p:nvSpPr>
          <p:cNvPr id="655" name="Google Shape;655;p73"/>
          <p:cNvSpPr/>
          <p:nvPr>
            <p:ph idx="7" type="pic"/>
          </p:nvPr>
        </p:nvSpPr>
        <p:spPr>
          <a:xfrm>
            <a:off x="7593850" y="2634475"/>
            <a:ext cx="1257900" cy="1261500"/>
          </a:xfrm>
          <a:prstGeom prst="rect">
            <a:avLst/>
          </a:prstGeom>
          <a:noFill/>
          <a:ln>
            <a:noFill/>
          </a:ln>
        </p:spPr>
      </p:sp>
      <p:sp>
        <p:nvSpPr>
          <p:cNvPr id="656" name="Google Shape;656;p73"/>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657" name="Google Shape;657;p73"/>
          <p:cNvSpPr txBox="1"/>
          <p:nvPr>
            <p:ph idx="8"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658" name="Google Shape;658;p73"/>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59" name="Google Shape;659;p73"/>
          <p:cNvSpPr txBox="1"/>
          <p:nvPr>
            <p:ph idx="9"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60" name="Google Shape;660;p73"/>
          <p:cNvSpPr txBox="1"/>
          <p:nvPr>
            <p:ph idx="13" type="title"/>
          </p:nvPr>
        </p:nvSpPr>
        <p:spPr>
          <a:xfrm>
            <a:off x="283850" y="474875"/>
            <a:ext cx="2773200" cy="1743600"/>
          </a:xfrm>
          <a:prstGeom prst="rect">
            <a:avLst/>
          </a:prstGeom>
        </p:spPr>
        <p:txBody>
          <a:bodyPr anchorCtr="0" anchor="t" bIns="0" lIns="0" spcFirstLastPara="1" rIns="0" wrap="square" tIns="0">
            <a:noAutofit/>
          </a:bodyPr>
          <a:lstStyle>
            <a:lvl1pPr lvl="0">
              <a:lnSpc>
                <a:spcPct val="85000"/>
              </a:lnSpc>
              <a:spcBef>
                <a:spcPts val="0"/>
              </a:spcBef>
              <a:spcAft>
                <a:spcPts val="0"/>
              </a:spcAft>
              <a:buNone/>
              <a:defRPr>
                <a:solidFill>
                  <a:schemeClr val="dk1"/>
                </a:solidFill>
              </a:defRPr>
            </a:lvl1pPr>
            <a:lvl2pPr lvl="1">
              <a:lnSpc>
                <a:spcPct val="85000"/>
              </a:lnSpc>
              <a:spcBef>
                <a:spcPts val="0"/>
              </a:spcBef>
              <a:spcAft>
                <a:spcPts val="0"/>
              </a:spcAft>
              <a:buNone/>
              <a:defRPr>
                <a:solidFill>
                  <a:schemeClr val="dk1"/>
                </a:solidFill>
              </a:defRPr>
            </a:lvl2pPr>
            <a:lvl3pPr lvl="2">
              <a:lnSpc>
                <a:spcPct val="85000"/>
              </a:lnSpc>
              <a:spcBef>
                <a:spcPts val="0"/>
              </a:spcBef>
              <a:spcAft>
                <a:spcPts val="0"/>
              </a:spcAft>
              <a:buNone/>
              <a:defRPr>
                <a:solidFill>
                  <a:schemeClr val="dk1"/>
                </a:solidFill>
              </a:defRPr>
            </a:lvl3pPr>
            <a:lvl4pPr lvl="3">
              <a:lnSpc>
                <a:spcPct val="85000"/>
              </a:lnSpc>
              <a:spcBef>
                <a:spcPts val="0"/>
              </a:spcBef>
              <a:spcAft>
                <a:spcPts val="0"/>
              </a:spcAft>
              <a:buNone/>
              <a:defRPr>
                <a:solidFill>
                  <a:schemeClr val="dk1"/>
                </a:solidFill>
              </a:defRPr>
            </a:lvl4pPr>
            <a:lvl5pPr lvl="4">
              <a:lnSpc>
                <a:spcPct val="85000"/>
              </a:lnSpc>
              <a:spcBef>
                <a:spcPts val="0"/>
              </a:spcBef>
              <a:spcAft>
                <a:spcPts val="0"/>
              </a:spcAft>
              <a:buNone/>
              <a:defRPr>
                <a:solidFill>
                  <a:schemeClr val="dk1"/>
                </a:solidFill>
              </a:defRPr>
            </a:lvl5pPr>
            <a:lvl6pPr lvl="5">
              <a:lnSpc>
                <a:spcPct val="85000"/>
              </a:lnSpc>
              <a:spcBef>
                <a:spcPts val="0"/>
              </a:spcBef>
              <a:spcAft>
                <a:spcPts val="0"/>
              </a:spcAft>
              <a:buNone/>
              <a:defRPr>
                <a:solidFill>
                  <a:schemeClr val="dk1"/>
                </a:solidFill>
              </a:defRPr>
            </a:lvl6pPr>
            <a:lvl7pPr lvl="6">
              <a:lnSpc>
                <a:spcPct val="85000"/>
              </a:lnSpc>
              <a:spcBef>
                <a:spcPts val="0"/>
              </a:spcBef>
              <a:spcAft>
                <a:spcPts val="0"/>
              </a:spcAft>
              <a:buNone/>
              <a:defRPr>
                <a:solidFill>
                  <a:schemeClr val="dk1"/>
                </a:solidFill>
              </a:defRPr>
            </a:lvl7pPr>
            <a:lvl8pPr lvl="7">
              <a:lnSpc>
                <a:spcPct val="85000"/>
              </a:lnSpc>
              <a:spcBef>
                <a:spcPts val="0"/>
              </a:spcBef>
              <a:spcAft>
                <a:spcPts val="0"/>
              </a:spcAft>
              <a:buNone/>
              <a:defRPr>
                <a:solidFill>
                  <a:schemeClr val="dk1"/>
                </a:solidFill>
              </a:defRPr>
            </a:lvl8pPr>
            <a:lvl9pPr lvl="8">
              <a:lnSpc>
                <a:spcPct val="85000"/>
              </a:lnSpc>
              <a:spcBef>
                <a:spcPts val="0"/>
              </a:spcBef>
              <a:spcAft>
                <a:spcPts val="0"/>
              </a:spcAft>
              <a:buNone/>
              <a:defRPr>
                <a:solidFill>
                  <a:schemeClr val="dk1"/>
                </a:solidFill>
              </a:defRPr>
            </a:lvl9pPr>
          </a:lstStyle>
          <a:p/>
        </p:txBody>
      </p:sp>
      <p:sp>
        <p:nvSpPr>
          <p:cNvPr id="661" name="Google Shape;661;p73"/>
          <p:cNvSpPr txBox="1"/>
          <p:nvPr>
            <p:ph idx="14" type="title"/>
          </p:nvPr>
        </p:nvSpPr>
        <p:spPr>
          <a:xfrm>
            <a:off x="462975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662" name="Google Shape;662;p73"/>
          <p:cNvSpPr txBox="1"/>
          <p:nvPr>
            <p:ph idx="15" type="title"/>
          </p:nvPr>
        </p:nvSpPr>
        <p:spPr>
          <a:xfrm>
            <a:off x="611180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663" name="Google Shape;663;p73"/>
          <p:cNvSpPr txBox="1"/>
          <p:nvPr>
            <p:ph idx="16" type="title"/>
          </p:nvPr>
        </p:nvSpPr>
        <p:spPr>
          <a:xfrm>
            <a:off x="759385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664" name="Google Shape;664;p73"/>
          <p:cNvSpPr txBox="1"/>
          <p:nvPr>
            <p:ph idx="17" type="title"/>
          </p:nvPr>
        </p:nvSpPr>
        <p:spPr>
          <a:xfrm>
            <a:off x="462975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665" name="Google Shape;665;p73"/>
          <p:cNvSpPr txBox="1"/>
          <p:nvPr>
            <p:ph idx="18" type="title"/>
          </p:nvPr>
        </p:nvSpPr>
        <p:spPr>
          <a:xfrm>
            <a:off x="611180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666" name="Google Shape;666;p73"/>
          <p:cNvSpPr txBox="1"/>
          <p:nvPr>
            <p:ph idx="19" type="title"/>
          </p:nvPr>
        </p:nvSpPr>
        <p:spPr>
          <a:xfrm>
            <a:off x="759385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 Alt 1">
  <p:cSld name="CUSTOM_3">
    <p:bg>
      <p:bgPr>
        <a:solidFill>
          <a:schemeClr val="accent1"/>
        </a:solidFill>
      </p:bgPr>
    </p:bg>
    <p:spTree>
      <p:nvGrpSpPr>
        <p:cNvPr id="667" name="Shape 667"/>
        <p:cNvGrpSpPr/>
        <p:nvPr/>
      </p:nvGrpSpPr>
      <p:grpSpPr>
        <a:xfrm>
          <a:off x="0" y="0"/>
          <a:ext cx="0" cy="0"/>
          <a:chOff x="0" y="0"/>
          <a:chExt cx="0" cy="0"/>
        </a:xfrm>
      </p:grpSpPr>
      <p:sp>
        <p:nvSpPr>
          <p:cNvPr id="668" name="Google Shape;668;p74"/>
          <p:cNvSpPr/>
          <p:nvPr>
            <p:ph idx="2" type="pic"/>
          </p:nvPr>
        </p:nvSpPr>
        <p:spPr>
          <a:xfrm>
            <a:off x="2456700" y="373175"/>
            <a:ext cx="1515000" cy="1616700"/>
          </a:xfrm>
          <a:prstGeom prst="rect">
            <a:avLst/>
          </a:prstGeom>
          <a:noFill/>
          <a:ln>
            <a:noFill/>
          </a:ln>
        </p:spPr>
      </p:sp>
      <p:sp>
        <p:nvSpPr>
          <p:cNvPr id="669" name="Google Shape;669;p74"/>
          <p:cNvSpPr txBox="1"/>
          <p:nvPr>
            <p:ph type="title"/>
          </p:nvPr>
        </p:nvSpPr>
        <p:spPr>
          <a:xfrm>
            <a:off x="2635350" y="2172975"/>
            <a:ext cx="1188600" cy="1524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100"/>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670" name="Google Shape;670;p74"/>
          <p:cNvSpPr txBox="1"/>
          <p:nvPr>
            <p:ph idx="1" type="body"/>
          </p:nvPr>
        </p:nvSpPr>
        <p:spPr>
          <a:xfrm>
            <a:off x="2635350"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671" name="Google Shape;671;p74"/>
          <p:cNvSpPr txBox="1"/>
          <p:nvPr>
            <p:ph idx="3" type="title"/>
          </p:nvPr>
        </p:nvSpPr>
        <p:spPr>
          <a:xfrm>
            <a:off x="2635350"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672" name="Google Shape;672;p74"/>
          <p:cNvSpPr/>
          <p:nvPr>
            <p:ph idx="4" type="pic"/>
          </p:nvPr>
        </p:nvSpPr>
        <p:spPr>
          <a:xfrm>
            <a:off x="4084738" y="373175"/>
            <a:ext cx="1515000" cy="1616700"/>
          </a:xfrm>
          <a:prstGeom prst="rect">
            <a:avLst/>
          </a:prstGeom>
          <a:noFill/>
          <a:ln>
            <a:noFill/>
          </a:ln>
        </p:spPr>
      </p:sp>
      <p:sp>
        <p:nvSpPr>
          <p:cNvPr id="673" name="Google Shape;673;p74"/>
          <p:cNvSpPr txBox="1"/>
          <p:nvPr>
            <p:ph idx="5" type="title"/>
          </p:nvPr>
        </p:nvSpPr>
        <p:spPr>
          <a:xfrm>
            <a:off x="4263388"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674" name="Google Shape;674;p74"/>
          <p:cNvSpPr txBox="1"/>
          <p:nvPr>
            <p:ph idx="6" type="body"/>
          </p:nvPr>
        </p:nvSpPr>
        <p:spPr>
          <a:xfrm>
            <a:off x="4263388"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675" name="Google Shape;675;p74"/>
          <p:cNvSpPr txBox="1"/>
          <p:nvPr>
            <p:ph idx="7" type="title"/>
          </p:nvPr>
        </p:nvSpPr>
        <p:spPr>
          <a:xfrm>
            <a:off x="4263388"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676" name="Google Shape;676;p74"/>
          <p:cNvSpPr/>
          <p:nvPr>
            <p:ph idx="8" type="pic"/>
          </p:nvPr>
        </p:nvSpPr>
        <p:spPr>
          <a:xfrm>
            <a:off x="5713225" y="373175"/>
            <a:ext cx="1515000" cy="1616700"/>
          </a:xfrm>
          <a:prstGeom prst="rect">
            <a:avLst/>
          </a:prstGeom>
          <a:noFill/>
          <a:ln>
            <a:noFill/>
          </a:ln>
        </p:spPr>
      </p:sp>
      <p:sp>
        <p:nvSpPr>
          <p:cNvPr id="677" name="Google Shape;677;p74"/>
          <p:cNvSpPr txBox="1"/>
          <p:nvPr>
            <p:ph idx="9" type="title"/>
          </p:nvPr>
        </p:nvSpPr>
        <p:spPr>
          <a:xfrm>
            <a:off x="5891875"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678" name="Google Shape;678;p74"/>
          <p:cNvSpPr txBox="1"/>
          <p:nvPr>
            <p:ph idx="13" type="body"/>
          </p:nvPr>
        </p:nvSpPr>
        <p:spPr>
          <a:xfrm>
            <a:off x="5891875"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679" name="Google Shape;679;p74"/>
          <p:cNvSpPr txBox="1"/>
          <p:nvPr>
            <p:ph idx="14" type="title"/>
          </p:nvPr>
        </p:nvSpPr>
        <p:spPr>
          <a:xfrm>
            <a:off x="5891875"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680" name="Google Shape;680;p74"/>
          <p:cNvSpPr/>
          <p:nvPr>
            <p:ph idx="15" type="pic"/>
          </p:nvPr>
        </p:nvSpPr>
        <p:spPr>
          <a:xfrm>
            <a:off x="7341950" y="373175"/>
            <a:ext cx="1515000" cy="1616700"/>
          </a:xfrm>
          <a:prstGeom prst="rect">
            <a:avLst/>
          </a:prstGeom>
          <a:noFill/>
          <a:ln>
            <a:noFill/>
          </a:ln>
        </p:spPr>
      </p:sp>
      <p:sp>
        <p:nvSpPr>
          <p:cNvPr id="681" name="Google Shape;681;p74"/>
          <p:cNvSpPr txBox="1"/>
          <p:nvPr>
            <p:ph idx="16" type="title"/>
          </p:nvPr>
        </p:nvSpPr>
        <p:spPr>
          <a:xfrm>
            <a:off x="7520600"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682" name="Google Shape;682;p74"/>
          <p:cNvSpPr txBox="1"/>
          <p:nvPr>
            <p:ph idx="17" type="body"/>
          </p:nvPr>
        </p:nvSpPr>
        <p:spPr>
          <a:xfrm>
            <a:off x="7520600"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683" name="Google Shape;683;p74"/>
          <p:cNvSpPr txBox="1"/>
          <p:nvPr>
            <p:ph idx="18" type="title"/>
          </p:nvPr>
        </p:nvSpPr>
        <p:spPr>
          <a:xfrm>
            <a:off x="7520600"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684" name="Google Shape;684;p74"/>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85" name="Google Shape;685;p74"/>
          <p:cNvSpPr txBox="1"/>
          <p:nvPr>
            <p:ph idx="19"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6" name="Google Shape;686;p74"/>
          <p:cNvSpPr txBox="1"/>
          <p:nvPr>
            <p:ph idx="20"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7" name="Google Shape;687;p74"/>
          <p:cNvSpPr txBox="1"/>
          <p:nvPr>
            <p:ph idx="21" type="title"/>
          </p:nvPr>
        </p:nvSpPr>
        <p:spPr>
          <a:xfrm>
            <a:off x="283850" y="285900"/>
            <a:ext cx="2055600" cy="12696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a:lvl1pPr>
            <a:lvl2pPr lvl="1">
              <a:lnSpc>
                <a:spcPct val="85000"/>
              </a:lnSpc>
              <a:spcBef>
                <a:spcPts val="0"/>
              </a:spcBef>
              <a:spcAft>
                <a:spcPts val="0"/>
              </a:spcAft>
              <a:buNone/>
              <a:defRPr/>
            </a:lvl2pPr>
            <a:lvl3pPr lvl="2">
              <a:lnSpc>
                <a:spcPct val="85000"/>
              </a:lnSpc>
              <a:spcBef>
                <a:spcPts val="0"/>
              </a:spcBef>
              <a:spcAft>
                <a:spcPts val="0"/>
              </a:spcAft>
              <a:buNone/>
              <a:defRPr/>
            </a:lvl3pPr>
            <a:lvl4pPr lvl="3">
              <a:lnSpc>
                <a:spcPct val="85000"/>
              </a:lnSpc>
              <a:spcBef>
                <a:spcPts val="0"/>
              </a:spcBef>
              <a:spcAft>
                <a:spcPts val="0"/>
              </a:spcAft>
              <a:buNone/>
              <a:defRPr/>
            </a:lvl4pPr>
            <a:lvl5pPr lvl="4">
              <a:lnSpc>
                <a:spcPct val="85000"/>
              </a:lnSpc>
              <a:spcBef>
                <a:spcPts val="0"/>
              </a:spcBef>
              <a:spcAft>
                <a:spcPts val="0"/>
              </a:spcAft>
              <a:buNone/>
              <a:defRPr/>
            </a:lvl5pPr>
            <a:lvl6pPr lvl="5">
              <a:lnSpc>
                <a:spcPct val="85000"/>
              </a:lnSpc>
              <a:spcBef>
                <a:spcPts val="0"/>
              </a:spcBef>
              <a:spcAft>
                <a:spcPts val="0"/>
              </a:spcAft>
              <a:buNone/>
              <a:defRPr/>
            </a:lvl6pPr>
            <a:lvl7pPr lvl="6">
              <a:lnSpc>
                <a:spcPct val="85000"/>
              </a:lnSpc>
              <a:spcBef>
                <a:spcPts val="0"/>
              </a:spcBef>
              <a:spcAft>
                <a:spcPts val="0"/>
              </a:spcAft>
              <a:buNone/>
              <a:defRPr/>
            </a:lvl7pPr>
            <a:lvl8pPr lvl="7">
              <a:lnSpc>
                <a:spcPct val="85000"/>
              </a:lnSpc>
              <a:spcBef>
                <a:spcPts val="0"/>
              </a:spcBef>
              <a:spcAft>
                <a:spcPts val="0"/>
              </a:spcAft>
              <a:buNone/>
              <a:defRPr/>
            </a:lvl8pPr>
            <a:lvl9pPr lvl="8">
              <a:lnSpc>
                <a:spcPct val="85000"/>
              </a:lnSpc>
              <a:spcBef>
                <a:spcPts val="0"/>
              </a:spcBef>
              <a:spcAft>
                <a:spcPts val="0"/>
              </a:spcAft>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 Alt 2">
  <p:cSld name="CUSTOM_4">
    <p:spTree>
      <p:nvGrpSpPr>
        <p:cNvPr id="688" name="Shape 688"/>
        <p:cNvGrpSpPr/>
        <p:nvPr/>
      </p:nvGrpSpPr>
      <p:grpSpPr>
        <a:xfrm>
          <a:off x="0" y="0"/>
          <a:ext cx="0" cy="0"/>
          <a:chOff x="0" y="0"/>
          <a:chExt cx="0" cy="0"/>
        </a:xfrm>
      </p:grpSpPr>
      <p:sp>
        <p:nvSpPr>
          <p:cNvPr id="689" name="Google Shape;689;p75"/>
          <p:cNvSpPr txBox="1"/>
          <p:nvPr>
            <p:ph type="title"/>
          </p:nvPr>
        </p:nvSpPr>
        <p:spPr>
          <a:xfrm>
            <a:off x="1049249" y="2030625"/>
            <a:ext cx="1902000" cy="243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100"/>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690" name="Google Shape;690;p75"/>
          <p:cNvSpPr txBox="1"/>
          <p:nvPr>
            <p:ph idx="1" type="body"/>
          </p:nvPr>
        </p:nvSpPr>
        <p:spPr>
          <a:xfrm>
            <a:off x="1049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691" name="Google Shape;691;p75"/>
          <p:cNvSpPr txBox="1"/>
          <p:nvPr>
            <p:ph idx="2" type="title"/>
          </p:nvPr>
        </p:nvSpPr>
        <p:spPr>
          <a:xfrm>
            <a:off x="1049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692" name="Google Shape;692;p75"/>
          <p:cNvSpPr txBox="1"/>
          <p:nvPr>
            <p:ph idx="3" type="body"/>
          </p:nvPr>
        </p:nvSpPr>
        <p:spPr>
          <a:xfrm>
            <a:off x="1049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693" name="Google Shape;693;p75"/>
          <p:cNvSpPr txBox="1"/>
          <p:nvPr>
            <p:ph idx="4" type="title"/>
          </p:nvPr>
        </p:nvSpPr>
        <p:spPr>
          <a:xfrm>
            <a:off x="3950249" y="20306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694" name="Google Shape;694;p75"/>
          <p:cNvSpPr txBox="1"/>
          <p:nvPr>
            <p:ph idx="5" type="body"/>
          </p:nvPr>
        </p:nvSpPr>
        <p:spPr>
          <a:xfrm>
            <a:off x="3950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695" name="Google Shape;695;p75"/>
          <p:cNvSpPr txBox="1"/>
          <p:nvPr>
            <p:ph idx="6" type="title"/>
          </p:nvPr>
        </p:nvSpPr>
        <p:spPr>
          <a:xfrm>
            <a:off x="3950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696" name="Google Shape;696;p75"/>
          <p:cNvSpPr txBox="1"/>
          <p:nvPr>
            <p:ph idx="7" type="body"/>
          </p:nvPr>
        </p:nvSpPr>
        <p:spPr>
          <a:xfrm>
            <a:off x="3950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697" name="Google Shape;697;p75"/>
          <p:cNvSpPr txBox="1"/>
          <p:nvPr>
            <p:ph idx="8" type="title"/>
          </p:nvPr>
        </p:nvSpPr>
        <p:spPr>
          <a:xfrm>
            <a:off x="6851249" y="20306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698" name="Google Shape;698;p75"/>
          <p:cNvSpPr txBox="1"/>
          <p:nvPr>
            <p:ph idx="9" type="body"/>
          </p:nvPr>
        </p:nvSpPr>
        <p:spPr>
          <a:xfrm>
            <a:off x="6851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699" name="Google Shape;699;p75"/>
          <p:cNvSpPr txBox="1"/>
          <p:nvPr>
            <p:ph idx="13" type="title"/>
          </p:nvPr>
        </p:nvSpPr>
        <p:spPr>
          <a:xfrm>
            <a:off x="6851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700" name="Google Shape;700;p75"/>
          <p:cNvSpPr txBox="1"/>
          <p:nvPr>
            <p:ph idx="14" type="body"/>
          </p:nvPr>
        </p:nvSpPr>
        <p:spPr>
          <a:xfrm>
            <a:off x="6851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701" name="Google Shape;701;p75"/>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2" name="Google Shape;702;p75"/>
          <p:cNvSpPr txBox="1"/>
          <p:nvPr>
            <p:ph idx="15" type="title"/>
          </p:nvPr>
        </p:nvSpPr>
        <p:spPr>
          <a:xfrm>
            <a:off x="283850" y="285900"/>
            <a:ext cx="8571900" cy="816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a:lvl1pPr>
            <a:lvl2pPr lvl="1">
              <a:lnSpc>
                <a:spcPct val="85000"/>
              </a:lnSpc>
              <a:spcBef>
                <a:spcPts val="0"/>
              </a:spcBef>
              <a:spcAft>
                <a:spcPts val="0"/>
              </a:spcAft>
              <a:buNone/>
              <a:defRPr/>
            </a:lvl2pPr>
            <a:lvl3pPr lvl="2">
              <a:lnSpc>
                <a:spcPct val="85000"/>
              </a:lnSpc>
              <a:spcBef>
                <a:spcPts val="0"/>
              </a:spcBef>
              <a:spcAft>
                <a:spcPts val="0"/>
              </a:spcAft>
              <a:buNone/>
              <a:defRPr/>
            </a:lvl3pPr>
            <a:lvl4pPr lvl="3">
              <a:lnSpc>
                <a:spcPct val="85000"/>
              </a:lnSpc>
              <a:spcBef>
                <a:spcPts val="0"/>
              </a:spcBef>
              <a:spcAft>
                <a:spcPts val="0"/>
              </a:spcAft>
              <a:buNone/>
              <a:defRPr/>
            </a:lvl4pPr>
            <a:lvl5pPr lvl="4">
              <a:lnSpc>
                <a:spcPct val="85000"/>
              </a:lnSpc>
              <a:spcBef>
                <a:spcPts val="0"/>
              </a:spcBef>
              <a:spcAft>
                <a:spcPts val="0"/>
              </a:spcAft>
              <a:buNone/>
              <a:defRPr/>
            </a:lvl5pPr>
            <a:lvl6pPr lvl="5">
              <a:lnSpc>
                <a:spcPct val="85000"/>
              </a:lnSpc>
              <a:spcBef>
                <a:spcPts val="0"/>
              </a:spcBef>
              <a:spcAft>
                <a:spcPts val="0"/>
              </a:spcAft>
              <a:buNone/>
              <a:defRPr/>
            </a:lvl6pPr>
            <a:lvl7pPr lvl="6">
              <a:lnSpc>
                <a:spcPct val="85000"/>
              </a:lnSpc>
              <a:spcBef>
                <a:spcPts val="0"/>
              </a:spcBef>
              <a:spcAft>
                <a:spcPts val="0"/>
              </a:spcAft>
              <a:buNone/>
              <a:defRPr/>
            </a:lvl7pPr>
            <a:lvl8pPr lvl="7">
              <a:lnSpc>
                <a:spcPct val="85000"/>
              </a:lnSpc>
              <a:spcBef>
                <a:spcPts val="0"/>
              </a:spcBef>
              <a:spcAft>
                <a:spcPts val="0"/>
              </a:spcAft>
              <a:buNone/>
              <a:defRPr/>
            </a:lvl8pPr>
            <a:lvl9pPr lvl="8">
              <a:lnSpc>
                <a:spcPct val="85000"/>
              </a:lnSpc>
              <a:spcBef>
                <a:spcPts val="0"/>
              </a:spcBef>
              <a:spcAft>
                <a:spcPts val="0"/>
              </a:spcAft>
              <a:buNone/>
              <a:defRPr/>
            </a:lvl9pPr>
          </a:lstStyle>
          <a:p/>
        </p:txBody>
      </p:sp>
      <p:sp>
        <p:nvSpPr>
          <p:cNvPr id="703" name="Google Shape;703;p75"/>
          <p:cNvSpPr/>
          <p:nvPr>
            <p:ph idx="16" type="pic"/>
          </p:nvPr>
        </p:nvSpPr>
        <p:spPr>
          <a:xfrm>
            <a:off x="290325" y="1862825"/>
            <a:ext cx="663000" cy="1271100"/>
          </a:xfrm>
          <a:prstGeom prst="rect">
            <a:avLst/>
          </a:prstGeom>
          <a:noFill/>
          <a:ln>
            <a:noFill/>
          </a:ln>
        </p:spPr>
      </p:sp>
      <p:sp>
        <p:nvSpPr>
          <p:cNvPr id="704" name="Google Shape;704;p75"/>
          <p:cNvSpPr/>
          <p:nvPr>
            <p:ph idx="17" type="pic"/>
          </p:nvPr>
        </p:nvSpPr>
        <p:spPr>
          <a:xfrm>
            <a:off x="290325" y="3407525"/>
            <a:ext cx="663000" cy="1271100"/>
          </a:xfrm>
          <a:prstGeom prst="rect">
            <a:avLst/>
          </a:prstGeom>
          <a:noFill/>
          <a:ln>
            <a:noFill/>
          </a:ln>
        </p:spPr>
      </p:sp>
      <p:sp>
        <p:nvSpPr>
          <p:cNvPr id="705" name="Google Shape;705;p75"/>
          <p:cNvSpPr/>
          <p:nvPr>
            <p:ph idx="18" type="pic"/>
          </p:nvPr>
        </p:nvSpPr>
        <p:spPr>
          <a:xfrm>
            <a:off x="3191325" y="1862825"/>
            <a:ext cx="663000" cy="1271100"/>
          </a:xfrm>
          <a:prstGeom prst="rect">
            <a:avLst/>
          </a:prstGeom>
          <a:noFill/>
          <a:ln>
            <a:noFill/>
          </a:ln>
        </p:spPr>
      </p:sp>
      <p:sp>
        <p:nvSpPr>
          <p:cNvPr id="706" name="Google Shape;706;p75"/>
          <p:cNvSpPr/>
          <p:nvPr>
            <p:ph idx="19" type="pic"/>
          </p:nvPr>
        </p:nvSpPr>
        <p:spPr>
          <a:xfrm>
            <a:off x="3191325" y="3407525"/>
            <a:ext cx="663000" cy="1271100"/>
          </a:xfrm>
          <a:prstGeom prst="rect">
            <a:avLst/>
          </a:prstGeom>
          <a:noFill/>
          <a:ln>
            <a:noFill/>
          </a:ln>
        </p:spPr>
      </p:sp>
      <p:sp>
        <p:nvSpPr>
          <p:cNvPr id="707" name="Google Shape;707;p75"/>
          <p:cNvSpPr/>
          <p:nvPr>
            <p:ph idx="20" type="pic"/>
          </p:nvPr>
        </p:nvSpPr>
        <p:spPr>
          <a:xfrm>
            <a:off x="6092325" y="1862825"/>
            <a:ext cx="663000" cy="1271100"/>
          </a:xfrm>
          <a:prstGeom prst="rect">
            <a:avLst/>
          </a:prstGeom>
          <a:noFill/>
          <a:ln>
            <a:noFill/>
          </a:ln>
        </p:spPr>
      </p:sp>
      <p:sp>
        <p:nvSpPr>
          <p:cNvPr id="708" name="Google Shape;708;p75"/>
          <p:cNvSpPr/>
          <p:nvPr>
            <p:ph idx="21" type="pic"/>
          </p:nvPr>
        </p:nvSpPr>
        <p:spPr>
          <a:xfrm>
            <a:off x="6092325" y="3407525"/>
            <a:ext cx="663000" cy="1271100"/>
          </a:xfrm>
          <a:prstGeom prst="rect">
            <a:avLst/>
          </a:prstGeom>
          <a:noFill/>
          <a:ln>
            <a:noFill/>
          </a:ln>
        </p:spPr>
      </p:sp>
      <p:sp>
        <p:nvSpPr>
          <p:cNvPr id="709" name="Google Shape;709;p75"/>
          <p:cNvSpPr txBox="1"/>
          <p:nvPr>
            <p:ph idx="2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0" name="Google Shape;710;p75"/>
          <p:cNvSpPr txBox="1"/>
          <p:nvPr>
            <p:ph idx="2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body text">
  <p:cSld name="CUSTOM_2">
    <p:bg>
      <p:bgPr>
        <a:solidFill>
          <a:schemeClr val="lt1"/>
        </a:solidFill>
      </p:bgPr>
    </p:bg>
    <p:spTree>
      <p:nvGrpSpPr>
        <p:cNvPr id="711" name="Shape 711"/>
        <p:cNvGrpSpPr/>
        <p:nvPr/>
      </p:nvGrpSpPr>
      <p:grpSpPr>
        <a:xfrm>
          <a:off x="0" y="0"/>
          <a:ext cx="0" cy="0"/>
          <a:chOff x="0" y="0"/>
          <a:chExt cx="0" cy="0"/>
        </a:xfrm>
      </p:grpSpPr>
      <p:sp>
        <p:nvSpPr>
          <p:cNvPr id="712" name="Google Shape;712;p76"/>
          <p:cNvSpPr/>
          <p:nvPr>
            <p:ph idx="2" type="pic"/>
          </p:nvPr>
        </p:nvSpPr>
        <p:spPr>
          <a:xfrm>
            <a:off x="3186000" y="3242875"/>
            <a:ext cx="2798100" cy="1440600"/>
          </a:xfrm>
          <a:prstGeom prst="rect">
            <a:avLst/>
          </a:prstGeom>
          <a:noFill/>
          <a:ln>
            <a:noFill/>
          </a:ln>
        </p:spPr>
      </p:sp>
      <p:sp>
        <p:nvSpPr>
          <p:cNvPr id="713" name="Google Shape;713;p76"/>
          <p:cNvSpPr/>
          <p:nvPr>
            <p:ph idx="3" type="pic"/>
          </p:nvPr>
        </p:nvSpPr>
        <p:spPr>
          <a:xfrm>
            <a:off x="5984100" y="3242875"/>
            <a:ext cx="1440600" cy="1440600"/>
          </a:xfrm>
          <a:prstGeom prst="rect">
            <a:avLst/>
          </a:prstGeom>
          <a:noFill/>
          <a:ln>
            <a:noFill/>
          </a:ln>
        </p:spPr>
      </p:sp>
      <p:sp>
        <p:nvSpPr>
          <p:cNvPr id="714" name="Google Shape;714;p76"/>
          <p:cNvSpPr/>
          <p:nvPr>
            <p:ph idx="4" type="pic"/>
          </p:nvPr>
        </p:nvSpPr>
        <p:spPr>
          <a:xfrm>
            <a:off x="7412150" y="1440350"/>
            <a:ext cx="1441500" cy="3243000"/>
          </a:xfrm>
          <a:prstGeom prst="rect">
            <a:avLst/>
          </a:prstGeom>
          <a:noFill/>
          <a:ln>
            <a:noFill/>
          </a:ln>
        </p:spPr>
      </p:sp>
      <p:sp>
        <p:nvSpPr>
          <p:cNvPr id="715" name="Google Shape;715;p76"/>
          <p:cNvSpPr/>
          <p:nvPr>
            <p:ph idx="5" type="pic"/>
          </p:nvPr>
        </p:nvSpPr>
        <p:spPr>
          <a:xfrm>
            <a:off x="7412150" y="0"/>
            <a:ext cx="1441500" cy="1440600"/>
          </a:xfrm>
          <a:prstGeom prst="rect">
            <a:avLst/>
          </a:prstGeom>
          <a:noFill/>
          <a:ln>
            <a:noFill/>
          </a:ln>
        </p:spPr>
      </p:sp>
      <p:sp>
        <p:nvSpPr>
          <p:cNvPr id="716" name="Google Shape;716;p76"/>
          <p:cNvSpPr/>
          <p:nvPr>
            <p:ph idx="6" type="pic"/>
          </p:nvPr>
        </p:nvSpPr>
        <p:spPr>
          <a:xfrm>
            <a:off x="3184850" y="0"/>
            <a:ext cx="4227300" cy="3243000"/>
          </a:xfrm>
          <a:prstGeom prst="rect">
            <a:avLst/>
          </a:prstGeom>
          <a:noFill/>
          <a:ln>
            <a:noFill/>
          </a:ln>
        </p:spPr>
      </p:sp>
      <p:sp>
        <p:nvSpPr>
          <p:cNvPr id="717" name="Google Shape;717;p76"/>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718" name="Google Shape;718;p76"/>
          <p:cNvSpPr txBox="1"/>
          <p:nvPr>
            <p:ph idx="7"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719" name="Google Shape;719;p76"/>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20" name="Google Shape;720;p76"/>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21" name="Google Shape;721;p76"/>
          <p:cNvSpPr txBox="1"/>
          <p:nvPr>
            <p:ph idx="9" type="title"/>
          </p:nvPr>
        </p:nvSpPr>
        <p:spPr>
          <a:xfrm>
            <a:off x="283850" y="285900"/>
            <a:ext cx="2773200" cy="816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000">
                <a:solidFill>
                  <a:schemeClr val="dk1"/>
                </a:solidFill>
              </a:defRPr>
            </a:lvl1pPr>
            <a:lvl2pPr lvl="1">
              <a:lnSpc>
                <a:spcPct val="85000"/>
              </a:lnSpc>
              <a:spcBef>
                <a:spcPts val="0"/>
              </a:spcBef>
              <a:spcAft>
                <a:spcPts val="0"/>
              </a:spcAft>
              <a:buNone/>
              <a:defRPr sz="3000">
                <a:solidFill>
                  <a:schemeClr val="dk1"/>
                </a:solidFill>
              </a:defRPr>
            </a:lvl2pPr>
            <a:lvl3pPr lvl="2">
              <a:lnSpc>
                <a:spcPct val="85000"/>
              </a:lnSpc>
              <a:spcBef>
                <a:spcPts val="0"/>
              </a:spcBef>
              <a:spcAft>
                <a:spcPts val="0"/>
              </a:spcAft>
              <a:buNone/>
              <a:defRPr sz="3000">
                <a:solidFill>
                  <a:schemeClr val="dk1"/>
                </a:solidFill>
              </a:defRPr>
            </a:lvl3pPr>
            <a:lvl4pPr lvl="3">
              <a:lnSpc>
                <a:spcPct val="85000"/>
              </a:lnSpc>
              <a:spcBef>
                <a:spcPts val="0"/>
              </a:spcBef>
              <a:spcAft>
                <a:spcPts val="0"/>
              </a:spcAft>
              <a:buNone/>
              <a:defRPr sz="3000">
                <a:solidFill>
                  <a:schemeClr val="dk1"/>
                </a:solidFill>
              </a:defRPr>
            </a:lvl4pPr>
            <a:lvl5pPr lvl="4">
              <a:lnSpc>
                <a:spcPct val="85000"/>
              </a:lnSpc>
              <a:spcBef>
                <a:spcPts val="0"/>
              </a:spcBef>
              <a:spcAft>
                <a:spcPts val="0"/>
              </a:spcAft>
              <a:buNone/>
              <a:defRPr sz="3000">
                <a:solidFill>
                  <a:schemeClr val="dk1"/>
                </a:solidFill>
              </a:defRPr>
            </a:lvl5pPr>
            <a:lvl6pPr lvl="5">
              <a:lnSpc>
                <a:spcPct val="85000"/>
              </a:lnSpc>
              <a:spcBef>
                <a:spcPts val="0"/>
              </a:spcBef>
              <a:spcAft>
                <a:spcPts val="0"/>
              </a:spcAft>
              <a:buNone/>
              <a:defRPr sz="3000">
                <a:solidFill>
                  <a:schemeClr val="dk1"/>
                </a:solidFill>
              </a:defRPr>
            </a:lvl6pPr>
            <a:lvl7pPr lvl="6">
              <a:lnSpc>
                <a:spcPct val="85000"/>
              </a:lnSpc>
              <a:spcBef>
                <a:spcPts val="0"/>
              </a:spcBef>
              <a:spcAft>
                <a:spcPts val="0"/>
              </a:spcAft>
              <a:buNone/>
              <a:defRPr sz="3000">
                <a:solidFill>
                  <a:schemeClr val="dk1"/>
                </a:solidFill>
              </a:defRPr>
            </a:lvl7pPr>
            <a:lvl8pPr lvl="7">
              <a:lnSpc>
                <a:spcPct val="85000"/>
              </a:lnSpc>
              <a:spcBef>
                <a:spcPts val="0"/>
              </a:spcBef>
              <a:spcAft>
                <a:spcPts val="0"/>
              </a:spcAft>
              <a:buNone/>
              <a:defRPr sz="3000">
                <a:solidFill>
                  <a:schemeClr val="dk1"/>
                </a:solidFill>
              </a:defRPr>
            </a:lvl8pPr>
            <a:lvl9pPr lvl="8">
              <a:lnSpc>
                <a:spcPct val="85000"/>
              </a:lnSpc>
              <a:spcBef>
                <a:spcPts val="0"/>
              </a:spcBef>
              <a:spcAft>
                <a:spcPts val="0"/>
              </a:spcAft>
              <a:buNone/>
              <a:defRPr sz="3000">
                <a:solidFill>
                  <a:schemeClr val="dk1"/>
                </a:solidFill>
              </a:defRPr>
            </a:lvl9pPr>
          </a:lstStyle>
          <a:p/>
        </p:txBody>
      </p:sp>
      <p:sp>
        <p:nvSpPr>
          <p:cNvPr id="722" name="Google Shape;722;p76"/>
          <p:cNvSpPr txBox="1"/>
          <p:nvPr>
            <p:ph idx="1" type="body"/>
          </p:nvPr>
        </p:nvSpPr>
        <p:spPr>
          <a:xfrm>
            <a:off x="283850" y="2636275"/>
            <a:ext cx="2767200" cy="20463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4">
    <p:bg>
      <p:bgPr>
        <a:solidFill>
          <a:schemeClr val="accent1"/>
        </a:solidFill>
      </p:bgPr>
    </p:bg>
    <p:spTree>
      <p:nvGrpSpPr>
        <p:cNvPr id="723" name="Shape 723"/>
        <p:cNvGrpSpPr/>
        <p:nvPr/>
      </p:nvGrpSpPr>
      <p:grpSpPr>
        <a:xfrm>
          <a:off x="0" y="0"/>
          <a:ext cx="0" cy="0"/>
          <a:chOff x="0" y="0"/>
          <a:chExt cx="0" cy="0"/>
        </a:xfrm>
      </p:grpSpPr>
      <p:sp>
        <p:nvSpPr>
          <p:cNvPr id="724" name="Google Shape;724;p77"/>
          <p:cNvSpPr/>
          <p:nvPr/>
        </p:nvSpPr>
        <p:spPr>
          <a:xfrm>
            <a:off x="5283375" y="285900"/>
            <a:ext cx="3573485" cy="357348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Inter"/>
              <a:ea typeface="Inter"/>
              <a:cs typeface="Inter"/>
              <a:sym typeface="Inter"/>
            </a:endParaRPr>
          </a:p>
        </p:txBody>
      </p:sp>
      <p:sp>
        <p:nvSpPr>
          <p:cNvPr id="725" name="Google Shape;725;p77"/>
          <p:cNvSpPr txBox="1"/>
          <p:nvPr>
            <p:ph type="title"/>
          </p:nvPr>
        </p:nvSpPr>
        <p:spPr>
          <a:xfrm>
            <a:off x="283850" y="224410"/>
            <a:ext cx="6683700" cy="1236900"/>
          </a:xfrm>
          <a:prstGeom prst="rect">
            <a:avLst/>
          </a:prstGeom>
        </p:spPr>
        <p:txBody>
          <a:bodyPr anchorCtr="0" anchor="t" bIns="91425" lIns="0" spcFirstLastPara="1" rIns="91425" wrap="square" tIns="91425">
            <a:no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726" name="Google Shape;726;p77"/>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7" name="Google Shape;727;p77"/>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8" name="Google Shape;728;p7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9" name="Google Shape;729;p77"/>
          <p:cNvSpPr txBox="1"/>
          <p:nvPr>
            <p:ph idx="4" type="title"/>
          </p:nvPr>
        </p:nvSpPr>
        <p:spPr>
          <a:xfrm>
            <a:off x="288625" y="4778975"/>
            <a:ext cx="4227300" cy="76200"/>
          </a:xfrm>
          <a:prstGeom prst="rect">
            <a:avLst/>
          </a:prstGeom>
        </p:spPr>
        <p:txBody>
          <a:bodyPr anchorCtr="0" anchor="ctr" bIns="0" lIns="0" spcFirstLastPara="1" rIns="0" wrap="square" tIns="0">
            <a:spAutoFit/>
          </a:bodyPr>
          <a:lstStyle>
            <a:lvl1pPr lvl="0">
              <a:spcBef>
                <a:spcPts val="0"/>
              </a:spcBef>
              <a:spcAft>
                <a:spcPts val="0"/>
              </a:spcAft>
              <a:buClr>
                <a:schemeClr val="lt1"/>
              </a:buClr>
              <a:buSzPts val="600"/>
              <a:buFont typeface="Inter"/>
              <a:buNone/>
              <a:defRPr sz="60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30" name="Shape 730"/>
        <p:cNvGrpSpPr/>
        <p:nvPr/>
      </p:nvGrpSpPr>
      <p:grpSpPr>
        <a:xfrm>
          <a:off x="0" y="0"/>
          <a:ext cx="0" cy="0"/>
          <a:chOff x="0" y="0"/>
          <a:chExt cx="0" cy="0"/>
        </a:xfrm>
      </p:grpSpPr>
      <p:sp>
        <p:nvSpPr>
          <p:cNvPr id="731" name="Google Shape;731;p78"/>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32" name="Google Shape;732;p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33" name="Shape 733"/>
        <p:cNvGrpSpPr/>
        <p:nvPr/>
      </p:nvGrpSpPr>
      <p:grpSpPr>
        <a:xfrm>
          <a:off x="0" y="0"/>
          <a:ext cx="0" cy="0"/>
          <a:chOff x="0" y="0"/>
          <a:chExt cx="0" cy="0"/>
        </a:xfrm>
      </p:grpSpPr>
      <p:sp>
        <p:nvSpPr>
          <p:cNvPr id="734" name="Google Shape;734;p79"/>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735" name="Shape 735"/>
        <p:cNvGrpSpPr/>
        <p:nvPr/>
      </p:nvGrpSpPr>
      <p:grpSpPr>
        <a:xfrm>
          <a:off x="0" y="0"/>
          <a:ext cx="0" cy="0"/>
          <a:chOff x="0" y="0"/>
          <a:chExt cx="0" cy="0"/>
        </a:xfrm>
      </p:grpSpPr>
      <p:sp>
        <p:nvSpPr>
          <p:cNvPr id="736" name="Google Shape;736;p80"/>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7" name="Google Shape;737;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738" name="Shape 738"/>
        <p:cNvGrpSpPr/>
        <p:nvPr/>
      </p:nvGrpSpPr>
      <p:grpSpPr>
        <a:xfrm>
          <a:off x="0" y="0"/>
          <a:ext cx="0" cy="0"/>
          <a:chOff x="0" y="0"/>
          <a:chExt cx="0" cy="0"/>
        </a:xfrm>
      </p:grpSpPr>
      <p:sp>
        <p:nvSpPr>
          <p:cNvPr id="739" name="Google Shape;739;p81"/>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0" name="Google Shape;740;p8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41" name="Google Shape;741;p81"/>
          <p:cNvSpPr txBox="1"/>
          <p:nvPr>
            <p:ph idx="2" type="body"/>
          </p:nvPr>
        </p:nvSpPr>
        <p:spPr>
          <a:xfrm>
            <a:off x="4832400" y="1152475"/>
            <a:ext cx="3999900" cy="3416400"/>
          </a:xfrm>
          <a:prstGeom prst="rect">
            <a:avLst/>
          </a:prstGeom>
        </p:spPr>
        <p:txBody>
          <a:bodyPr anchorCtr="0" anchor="t" bIns="0" lIns="0" spcFirstLastPara="1" rIns="0" wrap="square" tIns="0">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42" name="Shape 742"/>
        <p:cNvGrpSpPr/>
        <p:nvPr/>
      </p:nvGrpSpPr>
      <p:grpSpPr>
        <a:xfrm>
          <a:off x="0" y="0"/>
          <a:ext cx="0" cy="0"/>
          <a:chOff x="0" y="0"/>
          <a:chExt cx="0" cy="0"/>
        </a:xfrm>
      </p:grpSpPr>
      <p:sp>
        <p:nvSpPr>
          <p:cNvPr id="743" name="Google Shape;743;p82"/>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44" name="Shape 744"/>
        <p:cNvGrpSpPr/>
        <p:nvPr/>
      </p:nvGrpSpPr>
      <p:grpSpPr>
        <a:xfrm>
          <a:off x="0" y="0"/>
          <a:ext cx="0" cy="0"/>
          <a:chOff x="0" y="0"/>
          <a:chExt cx="0" cy="0"/>
        </a:xfrm>
      </p:grpSpPr>
      <p:sp>
        <p:nvSpPr>
          <p:cNvPr id="745" name="Google Shape;745;p83"/>
          <p:cNvSpPr txBox="1"/>
          <p:nvPr>
            <p:ph type="title"/>
          </p:nvPr>
        </p:nvSpPr>
        <p:spPr>
          <a:xfrm>
            <a:off x="311700" y="555600"/>
            <a:ext cx="2808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46" name="Google Shape;746;p8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747" name="Shape 747"/>
        <p:cNvGrpSpPr/>
        <p:nvPr/>
      </p:nvGrpSpPr>
      <p:grpSpPr>
        <a:xfrm>
          <a:off x="0" y="0"/>
          <a:ext cx="0" cy="0"/>
          <a:chOff x="0" y="0"/>
          <a:chExt cx="0" cy="0"/>
        </a:xfrm>
      </p:grpSpPr>
      <p:sp>
        <p:nvSpPr>
          <p:cNvPr id="748" name="Google Shape;748;p84"/>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49" name="Shape 749"/>
        <p:cNvGrpSpPr/>
        <p:nvPr/>
      </p:nvGrpSpPr>
      <p:grpSpPr>
        <a:xfrm>
          <a:off x="0" y="0"/>
          <a:ext cx="0" cy="0"/>
          <a:chOff x="0" y="0"/>
          <a:chExt cx="0" cy="0"/>
        </a:xfrm>
      </p:grpSpPr>
      <p:sp>
        <p:nvSpPr>
          <p:cNvPr id="750" name="Google Shape;750;p85"/>
          <p:cNvSpPr txBox="1"/>
          <p:nvPr>
            <p:ph type="title"/>
          </p:nvPr>
        </p:nvSpPr>
        <p:spPr>
          <a:xfrm>
            <a:off x="265500" y="1233175"/>
            <a:ext cx="4045200" cy="14823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51" name="Google Shape;751;p8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752" name="Google Shape;752;p8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753" name="Shape 753"/>
        <p:cNvGrpSpPr/>
        <p:nvPr/>
      </p:nvGrpSpPr>
      <p:grpSpPr>
        <a:xfrm>
          <a:off x="0" y="0"/>
          <a:ext cx="0" cy="0"/>
          <a:chOff x="0" y="0"/>
          <a:chExt cx="0" cy="0"/>
        </a:xfrm>
      </p:grpSpPr>
      <p:sp>
        <p:nvSpPr>
          <p:cNvPr id="754" name="Google Shape;754;p8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755" name="Shape 755"/>
        <p:cNvGrpSpPr/>
        <p:nvPr/>
      </p:nvGrpSpPr>
      <p:grpSpPr>
        <a:xfrm>
          <a:off x="0" y="0"/>
          <a:ext cx="0" cy="0"/>
          <a:chOff x="0" y="0"/>
          <a:chExt cx="0" cy="0"/>
        </a:xfrm>
      </p:grpSpPr>
      <p:sp>
        <p:nvSpPr>
          <p:cNvPr id="756" name="Google Shape;756;p87"/>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7" name="Google Shape;757;p8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58" name="Shape 758"/>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759" name="Shape 759"/>
        <p:cNvGrpSpPr/>
        <p:nvPr/>
      </p:nvGrpSpPr>
      <p:grpSpPr>
        <a:xfrm>
          <a:off x="0" y="0"/>
          <a:ext cx="0" cy="0"/>
          <a:chOff x="0" y="0"/>
          <a:chExt cx="0" cy="0"/>
        </a:xfrm>
      </p:grpSpPr>
      <p:sp>
        <p:nvSpPr>
          <p:cNvPr id="760" name="Google Shape;760;p89"/>
          <p:cNvSpPr txBox="1"/>
          <p:nvPr>
            <p:ph type="title"/>
          </p:nvPr>
        </p:nvSpPr>
        <p:spPr>
          <a:xfrm>
            <a:off x="677325" y="1832775"/>
            <a:ext cx="3217200" cy="1484100"/>
          </a:xfrm>
          <a:prstGeom prst="rect">
            <a:avLst/>
          </a:prstGeom>
        </p:spPr>
        <p:txBody>
          <a:bodyPr anchorCtr="0" anchor="ctr" bIns="0" lIns="0" spcFirstLastPara="1" rIns="0" wrap="square" tIns="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1" name="Google Shape;761;p89"/>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62" name="Google Shape;762;p89"/>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63" name="Google Shape;763;p89"/>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64" name="Google Shape;764;p89"/>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65" name="Google Shape;765;p89"/>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66" name="Google Shape;766;p89"/>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767" name="Shape 767"/>
        <p:cNvGrpSpPr/>
        <p:nvPr/>
      </p:nvGrpSpPr>
      <p:grpSpPr>
        <a:xfrm>
          <a:off x="0" y="0"/>
          <a:ext cx="0" cy="0"/>
          <a:chOff x="0" y="0"/>
          <a:chExt cx="0" cy="0"/>
        </a:xfrm>
      </p:grpSpPr>
      <p:sp>
        <p:nvSpPr>
          <p:cNvPr id="768" name="Google Shape;768;p90"/>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9" name="Google Shape;769;p90"/>
          <p:cNvSpPr txBox="1"/>
          <p:nvPr>
            <p:ph idx="1" type="body"/>
          </p:nvPr>
        </p:nvSpPr>
        <p:spPr>
          <a:xfrm>
            <a:off x="311700" y="1152475"/>
            <a:ext cx="4473900" cy="34164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70" name="Google Shape;770;p90"/>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771" name="Shape 771"/>
        <p:cNvGrpSpPr/>
        <p:nvPr/>
      </p:nvGrpSpPr>
      <p:grpSpPr>
        <a:xfrm>
          <a:off x="0" y="0"/>
          <a:ext cx="0" cy="0"/>
          <a:chOff x="0" y="0"/>
          <a:chExt cx="0" cy="0"/>
        </a:xfrm>
      </p:grpSpPr>
      <p:sp>
        <p:nvSpPr>
          <p:cNvPr id="772" name="Google Shape;772;p91"/>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3" name="Google Shape;773;p91"/>
          <p:cNvSpPr txBox="1"/>
          <p:nvPr>
            <p:ph idx="1" type="body"/>
          </p:nvPr>
        </p:nvSpPr>
        <p:spPr>
          <a:xfrm>
            <a:off x="483150" y="2237788"/>
            <a:ext cx="3619800" cy="23736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74" name="Google Shape;774;p91"/>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75" name="Google Shape;775;p91"/>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6" name="Google Shape;776;p91"/>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777" name="Shape 777"/>
        <p:cNvGrpSpPr/>
        <p:nvPr/>
      </p:nvGrpSpPr>
      <p:grpSpPr>
        <a:xfrm>
          <a:off x="0" y="0"/>
          <a:ext cx="0" cy="0"/>
          <a:chOff x="0" y="0"/>
          <a:chExt cx="0" cy="0"/>
        </a:xfrm>
      </p:grpSpPr>
      <p:sp>
        <p:nvSpPr>
          <p:cNvPr id="778" name="Google Shape;778;p92"/>
          <p:cNvSpPr txBox="1"/>
          <p:nvPr>
            <p:ph idx="1" type="body"/>
          </p:nvPr>
        </p:nvSpPr>
        <p:spPr>
          <a:xfrm>
            <a:off x="483175" y="2417500"/>
            <a:ext cx="2455500" cy="23736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79" name="Google Shape;779;p92"/>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80" name="Google Shape;780;p92"/>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781" name="Google Shape;781;p92"/>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2" name="Google Shape;782;p92"/>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3" name="Google Shape;783;p92"/>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4" name="Google Shape;784;p92"/>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785" name="Shape 785"/>
        <p:cNvGrpSpPr/>
        <p:nvPr/>
      </p:nvGrpSpPr>
      <p:grpSpPr>
        <a:xfrm>
          <a:off x="0" y="0"/>
          <a:ext cx="0" cy="0"/>
          <a:chOff x="0" y="0"/>
          <a:chExt cx="0" cy="0"/>
        </a:xfrm>
      </p:grpSpPr>
      <p:sp>
        <p:nvSpPr>
          <p:cNvPr id="786" name="Google Shape;786;p93"/>
          <p:cNvSpPr txBox="1"/>
          <p:nvPr>
            <p:ph idx="1" type="body"/>
          </p:nvPr>
        </p:nvSpPr>
        <p:spPr>
          <a:xfrm>
            <a:off x="366725" y="1759093"/>
            <a:ext cx="3838500" cy="1138500"/>
          </a:xfrm>
          <a:prstGeom prst="rect">
            <a:avLst/>
          </a:prstGeom>
        </p:spPr>
        <p:txBody>
          <a:bodyPr anchorCtr="0" anchor="t" bIns="0" lIns="0" spcFirstLastPara="1" rIns="0" wrap="square" tIns="0">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87" name="Google Shape;787;p93"/>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88" name="Google Shape;788;p93"/>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89" name="Google Shape;789;p93"/>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90" name="Google Shape;790;p93"/>
          <p:cNvSpPr txBox="1"/>
          <p:nvPr>
            <p:ph type="title"/>
          </p:nvPr>
        </p:nvSpPr>
        <p:spPr>
          <a:xfrm>
            <a:off x="366750"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91" name="Google Shape;791;p93"/>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2" name="Google Shape;792;p93"/>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3" name="Google Shape;793;p93"/>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4" name="Google Shape;794;p93"/>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795" name="Shape 795"/>
        <p:cNvGrpSpPr/>
        <p:nvPr/>
      </p:nvGrpSpPr>
      <p:grpSpPr>
        <a:xfrm>
          <a:off x="0" y="0"/>
          <a:ext cx="0" cy="0"/>
          <a:chOff x="0" y="0"/>
          <a:chExt cx="0" cy="0"/>
        </a:xfrm>
      </p:grpSpPr>
      <p:sp>
        <p:nvSpPr>
          <p:cNvPr id="796" name="Google Shape;796;p94"/>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7" name="Google Shape;797;p94"/>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798" name="Shape 798"/>
        <p:cNvGrpSpPr/>
        <p:nvPr/>
      </p:nvGrpSpPr>
      <p:grpSpPr>
        <a:xfrm>
          <a:off x="0" y="0"/>
          <a:ext cx="0" cy="0"/>
          <a:chOff x="0" y="0"/>
          <a:chExt cx="0" cy="0"/>
        </a:xfrm>
      </p:grpSpPr>
      <p:sp>
        <p:nvSpPr>
          <p:cNvPr id="799" name="Google Shape;799;p95"/>
          <p:cNvSpPr txBox="1"/>
          <p:nvPr>
            <p:ph idx="1" type="body"/>
          </p:nvPr>
        </p:nvSpPr>
        <p:spPr>
          <a:xfrm>
            <a:off x="311700" y="4080225"/>
            <a:ext cx="4027500" cy="9261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00" name="Google Shape;800;p95"/>
          <p:cNvSpPr/>
          <p:nvPr>
            <p:ph idx="2" type="pic"/>
          </p:nvPr>
        </p:nvSpPr>
        <p:spPr>
          <a:xfrm>
            <a:off x="4804825" y="1133300"/>
            <a:ext cx="4027500" cy="2392800"/>
          </a:xfrm>
          <a:prstGeom prst="rect">
            <a:avLst/>
          </a:prstGeom>
          <a:noFill/>
          <a:ln>
            <a:noFill/>
          </a:ln>
        </p:spPr>
      </p:sp>
      <p:sp>
        <p:nvSpPr>
          <p:cNvPr id="801" name="Google Shape;801;p95"/>
          <p:cNvSpPr/>
          <p:nvPr>
            <p:ph idx="3" type="pic"/>
          </p:nvPr>
        </p:nvSpPr>
        <p:spPr>
          <a:xfrm>
            <a:off x="311725" y="1133300"/>
            <a:ext cx="4027500" cy="2392800"/>
          </a:xfrm>
          <a:prstGeom prst="rect">
            <a:avLst/>
          </a:prstGeom>
          <a:noFill/>
          <a:ln>
            <a:noFill/>
          </a:ln>
        </p:spPr>
      </p:sp>
      <p:sp>
        <p:nvSpPr>
          <p:cNvPr id="802" name="Google Shape;802;p95"/>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03" name="Google Shape;803;p95"/>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4" name="Google Shape;804;p95"/>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05" name="Google Shape;805;p95"/>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806" name="Shape 806"/>
        <p:cNvGrpSpPr/>
        <p:nvPr/>
      </p:nvGrpSpPr>
      <p:grpSpPr>
        <a:xfrm>
          <a:off x="0" y="0"/>
          <a:ext cx="0" cy="0"/>
          <a:chOff x="0" y="0"/>
          <a:chExt cx="0" cy="0"/>
        </a:xfrm>
      </p:grpSpPr>
      <p:sp>
        <p:nvSpPr>
          <p:cNvPr id="807" name="Google Shape;807;p96"/>
          <p:cNvSpPr txBox="1"/>
          <p:nvPr>
            <p:ph idx="1" type="body"/>
          </p:nvPr>
        </p:nvSpPr>
        <p:spPr>
          <a:xfrm>
            <a:off x="311700" y="3911700"/>
            <a:ext cx="2627100" cy="10185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08" name="Google Shape;808;p96"/>
          <p:cNvSpPr/>
          <p:nvPr>
            <p:ph idx="2" type="pic"/>
          </p:nvPr>
        </p:nvSpPr>
        <p:spPr>
          <a:xfrm>
            <a:off x="6205225" y="1128325"/>
            <a:ext cx="2627100" cy="2273100"/>
          </a:xfrm>
          <a:prstGeom prst="rect">
            <a:avLst/>
          </a:prstGeom>
          <a:noFill/>
          <a:ln>
            <a:noFill/>
          </a:ln>
        </p:spPr>
      </p:sp>
      <p:sp>
        <p:nvSpPr>
          <p:cNvPr id="809" name="Google Shape;809;p96"/>
          <p:cNvSpPr/>
          <p:nvPr>
            <p:ph idx="3" type="pic"/>
          </p:nvPr>
        </p:nvSpPr>
        <p:spPr>
          <a:xfrm>
            <a:off x="311725" y="1128325"/>
            <a:ext cx="2627100" cy="2273100"/>
          </a:xfrm>
          <a:prstGeom prst="rect">
            <a:avLst/>
          </a:prstGeom>
          <a:noFill/>
          <a:ln>
            <a:noFill/>
          </a:ln>
        </p:spPr>
      </p:sp>
      <p:sp>
        <p:nvSpPr>
          <p:cNvPr id="810" name="Google Shape;810;p96"/>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1" name="Google Shape;811;p96"/>
          <p:cNvSpPr/>
          <p:nvPr>
            <p:ph idx="5" type="pic"/>
          </p:nvPr>
        </p:nvSpPr>
        <p:spPr>
          <a:xfrm>
            <a:off x="3255250" y="1128325"/>
            <a:ext cx="2627100" cy="2273100"/>
          </a:xfrm>
          <a:prstGeom prst="rect">
            <a:avLst/>
          </a:prstGeom>
          <a:noFill/>
          <a:ln>
            <a:noFill/>
          </a:ln>
        </p:spPr>
      </p:sp>
      <p:sp>
        <p:nvSpPr>
          <p:cNvPr id="812" name="Google Shape;812;p96"/>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3" name="Google Shape;813;p96"/>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4" name="Google Shape;814;p96"/>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15" name="Google Shape;815;p96"/>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16" name="Google Shape;816;p96"/>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817" name="Shape 817"/>
        <p:cNvGrpSpPr/>
        <p:nvPr/>
      </p:nvGrpSpPr>
      <p:grpSpPr>
        <a:xfrm>
          <a:off x="0" y="0"/>
          <a:ext cx="0" cy="0"/>
          <a:chOff x="0" y="0"/>
          <a:chExt cx="0" cy="0"/>
        </a:xfrm>
      </p:grpSpPr>
      <p:sp>
        <p:nvSpPr>
          <p:cNvPr id="818" name="Google Shape;818;p97"/>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819" name="Shape 819"/>
        <p:cNvGrpSpPr/>
        <p:nvPr/>
      </p:nvGrpSpPr>
      <p:grpSpPr>
        <a:xfrm>
          <a:off x="0" y="0"/>
          <a:ext cx="0" cy="0"/>
          <a:chOff x="0" y="0"/>
          <a:chExt cx="0" cy="0"/>
        </a:xfrm>
      </p:grpSpPr>
      <p:sp>
        <p:nvSpPr>
          <p:cNvPr id="820" name="Google Shape;820;p98"/>
          <p:cNvSpPr/>
          <p:nvPr>
            <p:ph idx="2" type="pic"/>
          </p:nvPr>
        </p:nvSpPr>
        <p:spPr>
          <a:xfrm>
            <a:off x="3389600" y="118913"/>
            <a:ext cx="1643700" cy="1535100"/>
          </a:xfrm>
          <a:prstGeom prst="rect">
            <a:avLst/>
          </a:prstGeom>
          <a:noFill/>
          <a:ln>
            <a:noFill/>
          </a:ln>
        </p:spPr>
      </p:sp>
      <p:sp>
        <p:nvSpPr>
          <p:cNvPr id="821" name="Google Shape;821;p98"/>
          <p:cNvSpPr/>
          <p:nvPr>
            <p:ph idx="3" type="pic"/>
          </p:nvPr>
        </p:nvSpPr>
        <p:spPr>
          <a:xfrm>
            <a:off x="5195935" y="118913"/>
            <a:ext cx="1643700" cy="1535100"/>
          </a:xfrm>
          <a:prstGeom prst="rect">
            <a:avLst/>
          </a:prstGeom>
          <a:noFill/>
          <a:ln>
            <a:noFill/>
          </a:ln>
        </p:spPr>
      </p:sp>
      <p:sp>
        <p:nvSpPr>
          <p:cNvPr id="822" name="Google Shape;822;p98"/>
          <p:cNvSpPr/>
          <p:nvPr>
            <p:ph idx="4" type="pic"/>
          </p:nvPr>
        </p:nvSpPr>
        <p:spPr>
          <a:xfrm>
            <a:off x="7002270" y="118913"/>
            <a:ext cx="1643700" cy="1535100"/>
          </a:xfrm>
          <a:prstGeom prst="rect">
            <a:avLst/>
          </a:prstGeom>
          <a:noFill/>
          <a:ln>
            <a:noFill/>
          </a:ln>
        </p:spPr>
      </p:sp>
      <p:sp>
        <p:nvSpPr>
          <p:cNvPr id="823" name="Google Shape;823;p98"/>
          <p:cNvSpPr/>
          <p:nvPr>
            <p:ph idx="5" type="pic"/>
          </p:nvPr>
        </p:nvSpPr>
        <p:spPr>
          <a:xfrm>
            <a:off x="3389588" y="1804212"/>
            <a:ext cx="1643700" cy="1535100"/>
          </a:xfrm>
          <a:prstGeom prst="rect">
            <a:avLst/>
          </a:prstGeom>
          <a:noFill/>
          <a:ln>
            <a:noFill/>
          </a:ln>
        </p:spPr>
      </p:sp>
      <p:sp>
        <p:nvSpPr>
          <p:cNvPr id="824" name="Google Shape;824;p98"/>
          <p:cNvSpPr/>
          <p:nvPr>
            <p:ph idx="6" type="pic"/>
          </p:nvPr>
        </p:nvSpPr>
        <p:spPr>
          <a:xfrm>
            <a:off x="5195922" y="1804212"/>
            <a:ext cx="1643700" cy="1535100"/>
          </a:xfrm>
          <a:prstGeom prst="rect">
            <a:avLst/>
          </a:prstGeom>
          <a:noFill/>
          <a:ln>
            <a:noFill/>
          </a:ln>
        </p:spPr>
      </p:sp>
      <p:sp>
        <p:nvSpPr>
          <p:cNvPr id="825" name="Google Shape;825;p98"/>
          <p:cNvSpPr/>
          <p:nvPr>
            <p:ph idx="7" type="pic"/>
          </p:nvPr>
        </p:nvSpPr>
        <p:spPr>
          <a:xfrm>
            <a:off x="7002257" y="1804212"/>
            <a:ext cx="1643700" cy="1535100"/>
          </a:xfrm>
          <a:prstGeom prst="rect">
            <a:avLst/>
          </a:prstGeom>
          <a:noFill/>
          <a:ln>
            <a:noFill/>
          </a:ln>
        </p:spPr>
      </p:sp>
      <p:sp>
        <p:nvSpPr>
          <p:cNvPr id="826" name="Google Shape;826;p98"/>
          <p:cNvSpPr txBox="1"/>
          <p:nvPr>
            <p:ph type="title"/>
          </p:nvPr>
        </p:nvSpPr>
        <p:spPr>
          <a:xfrm>
            <a:off x="351550" y="445025"/>
            <a:ext cx="2596800" cy="1706400"/>
          </a:xfrm>
          <a:prstGeom prst="rect">
            <a:avLst/>
          </a:prstGeom>
        </p:spPr>
        <p:txBody>
          <a:bodyPr anchorCtr="0" anchor="ctr" bIns="0" lIns="0" spcFirstLastPara="1" rIns="0" wrap="square" tIns="0">
            <a:sp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7" name="Google Shape;827;p98"/>
          <p:cNvSpPr/>
          <p:nvPr>
            <p:ph idx="8" type="pic"/>
          </p:nvPr>
        </p:nvSpPr>
        <p:spPr>
          <a:xfrm>
            <a:off x="3389588" y="3489487"/>
            <a:ext cx="1643700" cy="1535100"/>
          </a:xfrm>
          <a:prstGeom prst="rect">
            <a:avLst/>
          </a:prstGeom>
          <a:noFill/>
          <a:ln>
            <a:noFill/>
          </a:ln>
        </p:spPr>
      </p:sp>
      <p:sp>
        <p:nvSpPr>
          <p:cNvPr id="828" name="Google Shape;828;p98"/>
          <p:cNvSpPr/>
          <p:nvPr>
            <p:ph idx="9" type="pic"/>
          </p:nvPr>
        </p:nvSpPr>
        <p:spPr>
          <a:xfrm>
            <a:off x="5195922" y="3489487"/>
            <a:ext cx="1643700" cy="1535100"/>
          </a:xfrm>
          <a:prstGeom prst="rect">
            <a:avLst/>
          </a:prstGeom>
          <a:noFill/>
          <a:ln>
            <a:noFill/>
          </a:ln>
        </p:spPr>
      </p:sp>
      <p:sp>
        <p:nvSpPr>
          <p:cNvPr id="829" name="Google Shape;829;p98"/>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cards">
  <p:cSld name="CUSTOM_1_1">
    <p:spTree>
      <p:nvGrpSpPr>
        <p:cNvPr id="830" name="Shape 830"/>
        <p:cNvGrpSpPr/>
        <p:nvPr/>
      </p:nvGrpSpPr>
      <p:grpSpPr>
        <a:xfrm>
          <a:off x="0" y="0"/>
          <a:ext cx="0" cy="0"/>
          <a:chOff x="0" y="0"/>
          <a:chExt cx="0" cy="0"/>
        </a:xfrm>
      </p:grpSpPr>
      <p:sp>
        <p:nvSpPr>
          <p:cNvPr id="831" name="Google Shape;831;p99"/>
          <p:cNvSpPr txBox="1"/>
          <p:nvPr>
            <p:ph type="title"/>
          </p:nvPr>
        </p:nvSpPr>
        <p:spPr>
          <a:xfrm>
            <a:off x="233850" y="228600"/>
            <a:ext cx="2190000" cy="2286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200"/>
              <a:buFont typeface="Urbanist"/>
              <a:buNone/>
              <a:defRPr sz="1200">
                <a:latin typeface="Urbanist"/>
                <a:ea typeface="Urbanist"/>
                <a:cs typeface="Urbanist"/>
                <a:sym typeface="Urbanist"/>
              </a:defRPr>
            </a:lvl1pPr>
            <a:lvl2pPr lvl="1">
              <a:spcBef>
                <a:spcPts val="0"/>
              </a:spcBef>
              <a:spcAft>
                <a:spcPts val="0"/>
              </a:spcAft>
              <a:buClr>
                <a:schemeClr val="lt1"/>
              </a:buClr>
              <a:buSzPts val="1400"/>
              <a:buFont typeface="Urbanist"/>
              <a:buNone/>
              <a:defRPr/>
            </a:lvl2pPr>
            <a:lvl3pPr lvl="2">
              <a:spcBef>
                <a:spcPts val="0"/>
              </a:spcBef>
              <a:spcAft>
                <a:spcPts val="0"/>
              </a:spcAft>
              <a:buClr>
                <a:schemeClr val="lt1"/>
              </a:buClr>
              <a:buSzPts val="1400"/>
              <a:buFont typeface="Urbanist"/>
              <a:buNone/>
              <a:defRPr/>
            </a:lvl3pPr>
            <a:lvl4pPr lvl="3">
              <a:spcBef>
                <a:spcPts val="0"/>
              </a:spcBef>
              <a:spcAft>
                <a:spcPts val="0"/>
              </a:spcAft>
              <a:buClr>
                <a:schemeClr val="lt1"/>
              </a:buClr>
              <a:buSzPts val="1400"/>
              <a:buFont typeface="Urbanist"/>
              <a:buNone/>
              <a:defRPr/>
            </a:lvl4pPr>
            <a:lvl5pPr lvl="4">
              <a:spcBef>
                <a:spcPts val="0"/>
              </a:spcBef>
              <a:spcAft>
                <a:spcPts val="0"/>
              </a:spcAft>
              <a:buClr>
                <a:schemeClr val="lt1"/>
              </a:buClr>
              <a:buSzPts val="1400"/>
              <a:buFont typeface="Urbanist"/>
              <a:buNone/>
              <a:defRPr/>
            </a:lvl5pPr>
            <a:lvl6pPr lvl="5">
              <a:spcBef>
                <a:spcPts val="0"/>
              </a:spcBef>
              <a:spcAft>
                <a:spcPts val="0"/>
              </a:spcAft>
              <a:buClr>
                <a:schemeClr val="lt1"/>
              </a:buClr>
              <a:buSzPts val="1400"/>
              <a:buFont typeface="Urbanist"/>
              <a:buNone/>
              <a:defRPr/>
            </a:lvl6pPr>
            <a:lvl7pPr lvl="6">
              <a:spcBef>
                <a:spcPts val="0"/>
              </a:spcBef>
              <a:spcAft>
                <a:spcPts val="0"/>
              </a:spcAft>
              <a:buClr>
                <a:schemeClr val="lt1"/>
              </a:buClr>
              <a:buSzPts val="1400"/>
              <a:buFont typeface="Urbanist"/>
              <a:buNone/>
              <a:defRPr/>
            </a:lvl7pPr>
            <a:lvl8pPr lvl="7">
              <a:spcBef>
                <a:spcPts val="0"/>
              </a:spcBef>
              <a:spcAft>
                <a:spcPts val="0"/>
              </a:spcAft>
              <a:buClr>
                <a:schemeClr val="lt1"/>
              </a:buClr>
              <a:buSzPts val="1400"/>
              <a:buFont typeface="Urbanist"/>
              <a:buNone/>
              <a:defRPr/>
            </a:lvl8pPr>
            <a:lvl9pPr lvl="8">
              <a:spcBef>
                <a:spcPts val="0"/>
              </a:spcBef>
              <a:spcAft>
                <a:spcPts val="0"/>
              </a:spcAft>
              <a:buClr>
                <a:schemeClr val="lt1"/>
              </a:buClr>
              <a:buSzPts val="1400"/>
              <a:buFont typeface="Urbanist"/>
              <a:buNone/>
              <a:defRPr/>
            </a:lvl9pPr>
          </a:lstStyle>
          <a:p/>
        </p:txBody>
      </p:sp>
      <p:sp>
        <p:nvSpPr>
          <p:cNvPr id="832" name="Google Shape;832;p99"/>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833" name="Google Shape;833;p99"/>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834" name="Google Shape;834;p99"/>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835" name="Google Shape;835;p99"/>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836" name="Google Shape;836;p99"/>
          <p:cNvSpPr txBox="1"/>
          <p:nvPr>
            <p:ph idx="4" type="title"/>
          </p:nvPr>
        </p:nvSpPr>
        <p:spPr>
          <a:xfrm>
            <a:off x="3379125" y="491100"/>
            <a:ext cx="1461300" cy="293100"/>
          </a:xfrm>
          <a:prstGeom prst="rect">
            <a:avLst/>
          </a:prstGeom>
        </p:spPr>
        <p:txBody>
          <a:bodyPr anchorCtr="0" anchor="b" bIns="91425" lIns="0" spcFirstLastPara="1" rIns="91425" wrap="square" tIns="0">
            <a:spAutoFit/>
          </a:bodyPr>
          <a:lstStyle>
            <a:lvl1pPr lvl="0">
              <a:spcBef>
                <a:spcPts val="0"/>
              </a:spcBef>
              <a:spcAft>
                <a:spcPts val="0"/>
              </a:spcAft>
              <a:buClr>
                <a:schemeClr val="accent3"/>
              </a:buClr>
              <a:buSzPts val="1800"/>
              <a:buFont typeface="Urbanist"/>
              <a:buNone/>
              <a:defRPr sz="1800">
                <a:solidFill>
                  <a:schemeClr val="accent3"/>
                </a:solidFill>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837" name="Google Shape;837;p99"/>
          <p:cNvSpPr txBox="1"/>
          <p:nvPr>
            <p:ph idx="5" type="subTitle"/>
          </p:nvPr>
        </p:nvSpPr>
        <p:spPr>
          <a:xfrm>
            <a:off x="3379125" y="691577"/>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838" name="Google Shape;838;p99"/>
          <p:cNvSpPr txBox="1"/>
          <p:nvPr>
            <p:ph idx="6" type="subTitle"/>
          </p:nvPr>
        </p:nvSpPr>
        <p:spPr>
          <a:xfrm>
            <a:off x="3379123" y="107207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839" name="Google Shape;839;p99"/>
          <p:cNvSpPr txBox="1"/>
          <p:nvPr>
            <p:ph idx="7" type="title"/>
          </p:nvPr>
        </p:nvSpPr>
        <p:spPr>
          <a:xfrm>
            <a:off x="6318039" y="49110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840" name="Google Shape;840;p99"/>
          <p:cNvSpPr txBox="1"/>
          <p:nvPr>
            <p:ph idx="8" type="subTitle"/>
          </p:nvPr>
        </p:nvSpPr>
        <p:spPr>
          <a:xfrm>
            <a:off x="6318039" y="691577"/>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841" name="Google Shape;841;p99"/>
          <p:cNvSpPr txBox="1"/>
          <p:nvPr>
            <p:ph idx="9" type="subTitle"/>
          </p:nvPr>
        </p:nvSpPr>
        <p:spPr>
          <a:xfrm>
            <a:off x="6318036" y="107207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842" name="Google Shape;842;p99"/>
          <p:cNvSpPr txBox="1"/>
          <p:nvPr>
            <p:ph idx="13" type="title"/>
          </p:nvPr>
        </p:nvSpPr>
        <p:spPr>
          <a:xfrm>
            <a:off x="6318039" y="265574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843" name="Google Shape;843;p99"/>
          <p:cNvSpPr txBox="1"/>
          <p:nvPr>
            <p:ph idx="14" type="subTitle"/>
          </p:nvPr>
        </p:nvSpPr>
        <p:spPr>
          <a:xfrm>
            <a:off x="6318039" y="2856216"/>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844" name="Google Shape;844;p99"/>
          <p:cNvSpPr txBox="1"/>
          <p:nvPr>
            <p:ph idx="15" type="subTitle"/>
          </p:nvPr>
        </p:nvSpPr>
        <p:spPr>
          <a:xfrm>
            <a:off x="6318036" y="323671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845" name="Google Shape;845;p99"/>
          <p:cNvSpPr txBox="1"/>
          <p:nvPr>
            <p:ph idx="16" type="title"/>
          </p:nvPr>
        </p:nvSpPr>
        <p:spPr>
          <a:xfrm>
            <a:off x="3379125" y="265574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846" name="Google Shape;846;p99"/>
          <p:cNvSpPr txBox="1"/>
          <p:nvPr>
            <p:ph idx="17" type="subTitle"/>
          </p:nvPr>
        </p:nvSpPr>
        <p:spPr>
          <a:xfrm>
            <a:off x="3379125" y="2856216"/>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847" name="Google Shape;847;p99"/>
          <p:cNvSpPr txBox="1"/>
          <p:nvPr>
            <p:ph idx="18" type="subTitle"/>
          </p:nvPr>
        </p:nvSpPr>
        <p:spPr>
          <a:xfrm>
            <a:off x="3379123" y="323671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848" name="Google Shape;848;p99"/>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849" name="Google Shape;849;p99"/>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90.xml"/><Relationship Id="rId20" Type="http://schemas.openxmlformats.org/officeDocument/2006/relationships/slideLayout" Target="../slideLayouts/slideLayout70.xml"/><Relationship Id="rId42" Type="http://schemas.openxmlformats.org/officeDocument/2006/relationships/slideLayout" Target="../slideLayouts/slideLayout92.xml"/><Relationship Id="rId41" Type="http://schemas.openxmlformats.org/officeDocument/2006/relationships/slideLayout" Target="../slideLayouts/slideLayout91.xml"/><Relationship Id="rId22" Type="http://schemas.openxmlformats.org/officeDocument/2006/relationships/slideLayout" Target="../slideLayouts/slideLayout72.xml"/><Relationship Id="rId44" Type="http://schemas.openxmlformats.org/officeDocument/2006/relationships/slideLayout" Target="../slideLayouts/slideLayout94.xml"/><Relationship Id="rId21" Type="http://schemas.openxmlformats.org/officeDocument/2006/relationships/slideLayout" Target="../slideLayouts/slideLayout71.xml"/><Relationship Id="rId43" Type="http://schemas.openxmlformats.org/officeDocument/2006/relationships/slideLayout" Target="../slideLayouts/slideLayout93.xml"/><Relationship Id="rId24" Type="http://schemas.openxmlformats.org/officeDocument/2006/relationships/slideLayout" Target="../slideLayouts/slideLayout74.xml"/><Relationship Id="rId46" Type="http://schemas.openxmlformats.org/officeDocument/2006/relationships/slideLayout" Target="../slideLayouts/slideLayout96.xml"/><Relationship Id="rId23" Type="http://schemas.openxmlformats.org/officeDocument/2006/relationships/slideLayout" Target="../slideLayouts/slideLayout73.xml"/><Relationship Id="rId45" Type="http://schemas.openxmlformats.org/officeDocument/2006/relationships/slideLayout" Target="../slideLayouts/slideLayout95.xml"/><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26" Type="http://schemas.openxmlformats.org/officeDocument/2006/relationships/slideLayout" Target="../slideLayouts/slideLayout76.xml"/><Relationship Id="rId25" Type="http://schemas.openxmlformats.org/officeDocument/2006/relationships/slideLayout" Target="../slideLayouts/slideLayout75.xml"/><Relationship Id="rId47" Type="http://schemas.openxmlformats.org/officeDocument/2006/relationships/theme" Target="../theme/theme1.xml"/><Relationship Id="rId28" Type="http://schemas.openxmlformats.org/officeDocument/2006/relationships/slideLayout" Target="../slideLayouts/slideLayout78.xml"/><Relationship Id="rId27" Type="http://schemas.openxmlformats.org/officeDocument/2006/relationships/slideLayout" Target="../slideLayouts/slideLayout77.xml"/><Relationship Id="rId5" Type="http://schemas.openxmlformats.org/officeDocument/2006/relationships/slideLayout" Target="../slideLayouts/slideLayout55.xml"/><Relationship Id="rId6" Type="http://schemas.openxmlformats.org/officeDocument/2006/relationships/slideLayout" Target="../slideLayouts/slideLayout56.xml"/><Relationship Id="rId29" Type="http://schemas.openxmlformats.org/officeDocument/2006/relationships/slideLayout" Target="../slideLayouts/slideLayout79.xml"/><Relationship Id="rId7" Type="http://schemas.openxmlformats.org/officeDocument/2006/relationships/slideLayout" Target="../slideLayouts/slideLayout57.xml"/><Relationship Id="rId8" Type="http://schemas.openxmlformats.org/officeDocument/2006/relationships/slideLayout" Target="../slideLayouts/slideLayout58.xml"/><Relationship Id="rId31" Type="http://schemas.openxmlformats.org/officeDocument/2006/relationships/slideLayout" Target="../slideLayouts/slideLayout81.xml"/><Relationship Id="rId30" Type="http://schemas.openxmlformats.org/officeDocument/2006/relationships/slideLayout" Target="../slideLayouts/slideLayout80.xml"/><Relationship Id="rId11" Type="http://schemas.openxmlformats.org/officeDocument/2006/relationships/slideLayout" Target="../slideLayouts/slideLayout61.xml"/><Relationship Id="rId33" Type="http://schemas.openxmlformats.org/officeDocument/2006/relationships/slideLayout" Target="../slideLayouts/slideLayout83.xml"/><Relationship Id="rId10" Type="http://schemas.openxmlformats.org/officeDocument/2006/relationships/slideLayout" Target="../slideLayouts/slideLayout60.xml"/><Relationship Id="rId32" Type="http://schemas.openxmlformats.org/officeDocument/2006/relationships/slideLayout" Target="../slideLayouts/slideLayout82.xml"/><Relationship Id="rId13" Type="http://schemas.openxmlformats.org/officeDocument/2006/relationships/slideLayout" Target="../slideLayouts/slideLayout63.xml"/><Relationship Id="rId35" Type="http://schemas.openxmlformats.org/officeDocument/2006/relationships/slideLayout" Target="../slideLayouts/slideLayout85.xml"/><Relationship Id="rId12" Type="http://schemas.openxmlformats.org/officeDocument/2006/relationships/slideLayout" Target="../slideLayouts/slideLayout62.xml"/><Relationship Id="rId34" Type="http://schemas.openxmlformats.org/officeDocument/2006/relationships/slideLayout" Target="../slideLayouts/slideLayout84.xml"/><Relationship Id="rId15" Type="http://schemas.openxmlformats.org/officeDocument/2006/relationships/slideLayout" Target="../slideLayouts/slideLayout65.xml"/><Relationship Id="rId37" Type="http://schemas.openxmlformats.org/officeDocument/2006/relationships/slideLayout" Target="../slideLayouts/slideLayout87.xml"/><Relationship Id="rId14" Type="http://schemas.openxmlformats.org/officeDocument/2006/relationships/slideLayout" Target="../slideLayouts/slideLayout64.xml"/><Relationship Id="rId36" Type="http://schemas.openxmlformats.org/officeDocument/2006/relationships/slideLayout" Target="../slideLayouts/slideLayout86.xml"/><Relationship Id="rId17" Type="http://schemas.openxmlformats.org/officeDocument/2006/relationships/slideLayout" Target="../slideLayouts/slideLayout67.xml"/><Relationship Id="rId39" Type="http://schemas.openxmlformats.org/officeDocument/2006/relationships/slideLayout" Target="../slideLayouts/slideLayout89.xml"/><Relationship Id="rId16" Type="http://schemas.openxmlformats.org/officeDocument/2006/relationships/slideLayout" Target="../slideLayouts/slideLayout66.xml"/><Relationship Id="rId38" Type="http://schemas.openxmlformats.org/officeDocument/2006/relationships/slideLayout" Target="../slideLayouts/slideLayout88.xml"/><Relationship Id="rId19" Type="http://schemas.openxmlformats.org/officeDocument/2006/relationships/slideLayout" Target="../slideLayouts/slideLayout69.xml"/><Relationship Id="rId1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1pPr>
            <a:lvl2pPr indent="-304800" lvl="1" marL="9144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2pPr>
            <a:lvl3pPr indent="-304800" lvl="2" marL="13716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3pPr>
            <a:lvl4pPr indent="-304800" lvl="3" marL="18288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4pPr>
            <a:lvl5pPr indent="-304800" lvl="4" marL="22860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5pPr>
            <a:lvl6pPr indent="-304800" lvl="5" marL="27432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6pPr>
            <a:lvl7pPr indent="-304800" lvl="6" marL="32004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7pPr>
            <a:lvl8pPr indent="-304800" lvl="7" marL="36576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8pPr>
            <a:lvl9pPr indent="-304800" lvl="8" marL="4114800">
              <a:lnSpc>
                <a:spcPct val="115000"/>
              </a:lnSpc>
              <a:spcBef>
                <a:spcPts val="800"/>
              </a:spcBef>
              <a:spcAft>
                <a:spcPts val="800"/>
              </a:spcAft>
              <a:buClr>
                <a:schemeClr val="lt1"/>
              </a:buClr>
              <a:buSzPts val="1200"/>
              <a:buFont typeface="Urbanist"/>
              <a:buChar char="■"/>
              <a:defRPr sz="1200">
                <a:solidFill>
                  <a:schemeClr val="lt1"/>
                </a:solidFill>
                <a:latin typeface="Urbanist"/>
                <a:ea typeface="Urbanist"/>
                <a:cs typeface="Urbanist"/>
                <a:sym typeface="Urbanist"/>
              </a:defRPr>
            </a:lvl9pPr>
          </a:lstStyle>
          <a:p/>
        </p:txBody>
      </p:sp>
      <p:sp>
        <p:nvSpPr>
          <p:cNvPr id="52" name="Google Shape;52;p13"/>
          <p:cNvSpPr txBox="1"/>
          <p:nvPr>
            <p:ph type="title"/>
          </p:nvPr>
        </p:nvSpPr>
        <p:spPr>
          <a:xfrm>
            <a:off x="228600" y="85200"/>
            <a:ext cx="5236500" cy="1099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Urbanist Medium"/>
              <a:buNone/>
              <a:defRPr sz="3000">
                <a:solidFill>
                  <a:schemeClr val="lt1"/>
                </a:solidFill>
                <a:latin typeface="Urbanist Medium"/>
                <a:ea typeface="Urbanist Medium"/>
                <a:cs typeface="Urbanist Medium"/>
                <a:sym typeface="Urbanist Medium"/>
              </a:defRPr>
            </a:lvl1pPr>
            <a:lvl2pPr lvl="1">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2pPr>
            <a:lvl3pPr lvl="2">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3pPr>
            <a:lvl4pPr lvl="3">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4pPr>
            <a:lvl5pPr lvl="4">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5pPr>
            <a:lvl6pPr lvl="5">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6pPr>
            <a:lvl7pPr lvl="6">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7pPr>
            <a:lvl8pPr lvl="7">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8pPr>
            <a:lvl9pPr lvl="8">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9pPr>
          </a:lstStyle>
          <a:p/>
        </p:txBody>
      </p:sp>
      <p:sp>
        <p:nvSpPr>
          <p:cNvPr id="53" name="Google Shape;53;p13"/>
          <p:cNvSpPr txBox="1"/>
          <p:nvPr>
            <p:ph idx="2" type="body"/>
          </p:nvPr>
        </p:nvSpPr>
        <p:spPr>
          <a:xfrm>
            <a:off x="4562525" y="1518250"/>
            <a:ext cx="3880800" cy="27654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1pPr>
            <a:lvl2pPr indent="-304800" lvl="1" marL="9144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2pPr>
            <a:lvl3pPr indent="-304800" lvl="2" marL="13716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3pPr>
            <a:lvl4pPr indent="-304800" lvl="3" marL="1828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4pPr>
            <a:lvl5pPr indent="-304800" lvl="4" marL="22860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5pPr>
            <a:lvl6pPr indent="-304800" lvl="5" marL="27432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6pPr>
            <a:lvl7pPr indent="-304800" lvl="6" marL="32004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7pPr>
            <a:lvl8pPr indent="-304800" lvl="7" marL="36576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8pPr>
            <a:lvl9pPr indent="-304800" lvl="8" marL="411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33">
          <p15:clr>
            <a:srgbClr val="E46962"/>
          </p15:clr>
        </p15:guide>
        <p15:guide id="10" pos="4292">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478" name="Shape 478"/>
        <p:cNvGrpSpPr/>
        <p:nvPr/>
      </p:nvGrpSpPr>
      <p:grpSpPr>
        <a:xfrm>
          <a:off x="0" y="0"/>
          <a:ext cx="0" cy="0"/>
          <a:chOff x="0" y="0"/>
          <a:chExt cx="0" cy="0"/>
        </a:xfrm>
      </p:grpSpPr>
      <p:sp>
        <p:nvSpPr>
          <p:cNvPr id="479" name="Google Shape;479;p53"/>
          <p:cNvSpPr txBox="1"/>
          <p:nvPr>
            <p:ph idx="1" type="body"/>
          </p:nvPr>
        </p:nvSpPr>
        <p:spPr>
          <a:xfrm>
            <a:off x="284850" y="1555575"/>
            <a:ext cx="5710500" cy="2861400"/>
          </a:xfrm>
          <a:prstGeom prst="rect">
            <a:avLst/>
          </a:prstGeom>
          <a:noFill/>
          <a:ln>
            <a:noFill/>
          </a:ln>
        </p:spPr>
        <p:txBody>
          <a:bodyPr anchorCtr="0" anchor="t" bIns="0" lIns="0" spcFirstLastPara="1" rIns="0" wrap="square" tIns="0">
            <a:spAutoFit/>
          </a:bodyPr>
          <a:lstStyle>
            <a:lvl1pPr indent="-304800" lvl="0" marL="4572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1pPr>
            <a:lvl2pPr indent="-304800" lvl="1" marL="9144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2pPr>
            <a:lvl3pPr indent="-304800" lvl="2" marL="13716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3pPr>
            <a:lvl4pPr indent="-304800" lvl="3" marL="18288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4pPr>
            <a:lvl5pPr indent="-304800" lvl="4" marL="22860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5pPr>
            <a:lvl6pPr indent="-304800" lvl="5" marL="27432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6pPr>
            <a:lvl7pPr indent="-304800" lvl="6" marL="32004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7pPr>
            <a:lvl8pPr indent="-304800" lvl="7" marL="36576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8pPr>
            <a:lvl9pPr indent="-304800" lvl="8" marL="41148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9pPr>
          </a:lstStyle>
          <a:p/>
        </p:txBody>
      </p:sp>
      <p:sp>
        <p:nvSpPr>
          <p:cNvPr id="480" name="Google Shape;480;p53"/>
          <p:cNvSpPr txBox="1"/>
          <p:nvPr>
            <p:ph type="title"/>
          </p:nvPr>
        </p:nvSpPr>
        <p:spPr>
          <a:xfrm>
            <a:off x="284850" y="285900"/>
            <a:ext cx="6423900" cy="587700"/>
          </a:xfrm>
          <a:prstGeom prst="rect">
            <a:avLst/>
          </a:prstGeom>
          <a:noFill/>
          <a:ln>
            <a:noFill/>
          </a:ln>
        </p:spPr>
        <p:txBody>
          <a:bodyPr anchorCtr="0" anchor="t" bIns="0" lIns="0" spcFirstLastPara="1" rIns="0" wrap="square" tIns="0">
            <a:spAutoFit/>
          </a:bodyPr>
          <a:lstStyle>
            <a:lvl1pPr lvl="0">
              <a:lnSpc>
                <a:spcPct val="90000"/>
              </a:lnSpc>
              <a:spcBef>
                <a:spcPts val="0"/>
              </a:spcBef>
              <a:spcAft>
                <a:spcPts val="0"/>
              </a:spcAft>
              <a:buNone/>
              <a:defRPr sz="3600">
                <a:solidFill>
                  <a:schemeClr val="lt1"/>
                </a:solidFill>
                <a:latin typeface="Inter"/>
                <a:ea typeface="Inter"/>
                <a:cs typeface="Inter"/>
                <a:sym typeface="Inter"/>
              </a:defRPr>
            </a:lvl1pPr>
            <a:lvl2pPr lvl="1">
              <a:lnSpc>
                <a:spcPct val="115000"/>
              </a:lnSpc>
              <a:spcBef>
                <a:spcPts val="0"/>
              </a:spcBef>
              <a:spcAft>
                <a:spcPts val="0"/>
              </a:spcAft>
              <a:buNone/>
              <a:defRPr sz="3600">
                <a:solidFill>
                  <a:schemeClr val="lt1"/>
                </a:solidFill>
                <a:latin typeface="Inter"/>
                <a:ea typeface="Inter"/>
                <a:cs typeface="Inter"/>
                <a:sym typeface="Inter"/>
              </a:defRPr>
            </a:lvl2pPr>
            <a:lvl3pPr lvl="2">
              <a:lnSpc>
                <a:spcPct val="115000"/>
              </a:lnSpc>
              <a:spcBef>
                <a:spcPts val="0"/>
              </a:spcBef>
              <a:spcAft>
                <a:spcPts val="0"/>
              </a:spcAft>
              <a:buNone/>
              <a:defRPr sz="3600">
                <a:solidFill>
                  <a:schemeClr val="lt1"/>
                </a:solidFill>
                <a:latin typeface="Inter"/>
                <a:ea typeface="Inter"/>
                <a:cs typeface="Inter"/>
                <a:sym typeface="Inter"/>
              </a:defRPr>
            </a:lvl3pPr>
            <a:lvl4pPr lvl="3">
              <a:lnSpc>
                <a:spcPct val="115000"/>
              </a:lnSpc>
              <a:spcBef>
                <a:spcPts val="0"/>
              </a:spcBef>
              <a:spcAft>
                <a:spcPts val="0"/>
              </a:spcAft>
              <a:buNone/>
              <a:defRPr sz="3600">
                <a:solidFill>
                  <a:schemeClr val="lt1"/>
                </a:solidFill>
                <a:latin typeface="Inter"/>
                <a:ea typeface="Inter"/>
                <a:cs typeface="Inter"/>
                <a:sym typeface="Inter"/>
              </a:defRPr>
            </a:lvl4pPr>
            <a:lvl5pPr lvl="4">
              <a:lnSpc>
                <a:spcPct val="115000"/>
              </a:lnSpc>
              <a:spcBef>
                <a:spcPts val="0"/>
              </a:spcBef>
              <a:spcAft>
                <a:spcPts val="0"/>
              </a:spcAft>
              <a:buNone/>
              <a:defRPr sz="3600">
                <a:solidFill>
                  <a:schemeClr val="lt1"/>
                </a:solidFill>
                <a:latin typeface="Inter"/>
                <a:ea typeface="Inter"/>
                <a:cs typeface="Inter"/>
                <a:sym typeface="Inter"/>
              </a:defRPr>
            </a:lvl5pPr>
            <a:lvl6pPr lvl="5">
              <a:lnSpc>
                <a:spcPct val="115000"/>
              </a:lnSpc>
              <a:spcBef>
                <a:spcPts val="0"/>
              </a:spcBef>
              <a:spcAft>
                <a:spcPts val="0"/>
              </a:spcAft>
              <a:buNone/>
              <a:defRPr sz="3600">
                <a:solidFill>
                  <a:schemeClr val="lt1"/>
                </a:solidFill>
                <a:latin typeface="Inter"/>
                <a:ea typeface="Inter"/>
                <a:cs typeface="Inter"/>
                <a:sym typeface="Inter"/>
              </a:defRPr>
            </a:lvl6pPr>
            <a:lvl7pPr lvl="6">
              <a:lnSpc>
                <a:spcPct val="115000"/>
              </a:lnSpc>
              <a:spcBef>
                <a:spcPts val="0"/>
              </a:spcBef>
              <a:spcAft>
                <a:spcPts val="0"/>
              </a:spcAft>
              <a:buNone/>
              <a:defRPr sz="3600">
                <a:solidFill>
                  <a:schemeClr val="lt1"/>
                </a:solidFill>
                <a:latin typeface="Inter"/>
                <a:ea typeface="Inter"/>
                <a:cs typeface="Inter"/>
                <a:sym typeface="Inter"/>
              </a:defRPr>
            </a:lvl7pPr>
            <a:lvl8pPr lvl="7">
              <a:lnSpc>
                <a:spcPct val="115000"/>
              </a:lnSpc>
              <a:spcBef>
                <a:spcPts val="0"/>
              </a:spcBef>
              <a:spcAft>
                <a:spcPts val="0"/>
              </a:spcAft>
              <a:buNone/>
              <a:defRPr sz="3600">
                <a:solidFill>
                  <a:schemeClr val="lt1"/>
                </a:solidFill>
                <a:latin typeface="Inter"/>
                <a:ea typeface="Inter"/>
                <a:cs typeface="Inter"/>
                <a:sym typeface="Inter"/>
              </a:defRPr>
            </a:lvl8pPr>
            <a:lvl9pPr lvl="8">
              <a:lnSpc>
                <a:spcPct val="115000"/>
              </a:lnSpc>
              <a:spcBef>
                <a:spcPts val="0"/>
              </a:spcBef>
              <a:spcAft>
                <a:spcPts val="0"/>
              </a:spcAft>
              <a:buNone/>
              <a:defRPr sz="3600">
                <a:solidFill>
                  <a:schemeClr val="lt1"/>
                </a:solidFill>
                <a:latin typeface="Inter"/>
                <a:ea typeface="Inter"/>
                <a:cs typeface="Inter"/>
                <a:sym typeface="Inter"/>
              </a:defRPr>
            </a:lvl9pPr>
          </a:lstStyle>
          <a:p/>
        </p:txBody>
      </p:sp>
      <p:sp>
        <p:nvSpPr>
          <p:cNvPr id="481" name="Google Shape;481;p53"/>
          <p:cNvSpPr txBox="1"/>
          <p:nvPr>
            <p:ph idx="12" type="sldNum"/>
          </p:nvPr>
        </p:nvSpPr>
        <p:spPr>
          <a:xfrm>
            <a:off x="8308150" y="4782125"/>
            <a:ext cx="548700" cy="76200"/>
          </a:xfrm>
          <a:prstGeom prst="rect">
            <a:avLst/>
          </a:prstGeom>
          <a:noFill/>
          <a:ln>
            <a:noFill/>
          </a:ln>
        </p:spPr>
        <p:txBody>
          <a:bodyPr anchorCtr="0" anchor="ctr" bIns="0" lIns="0" spcFirstLastPara="1" rIns="0" wrap="square" tIns="0">
            <a:noAutofit/>
          </a:bodyPr>
          <a:lstStyle>
            <a:lvl1pPr lvl="0" algn="r">
              <a:buNone/>
              <a:defRPr sz="600">
                <a:solidFill>
                  <a:schemeClr val="lt1"/>
                </a:solidFill>
                <a:latin typeface="Inter"/>
                <a:ea typeface="Inter"/>
                <a:cs typeface="Inter"/>
                <a:sym typeface="Inter"/>
              </a:defRPr>
            </a:lvl1pPr>
            <a:lvl2pPr lvl="1" algn="r">
              <a:buNone/>
              <a:defRPr sz="600">
                <a:solidFill>
                  <a:schemeClr val="lt1"/>
                </a:solidFill>
                <a:latin typeface="Inter"/>
                <a:ea typeface="Inter"/>
                <a:cs typeface="Inter"/>
                <a:sym typeface="Inter"/>
              </a:defRPr>
            </a:lvl2pPr>
            <a:lvl3pPr lvl="2" algn="r">
              <a:buNone/>
              <a:defRPr sz="600">
                <a:solidFill>
                  <a:schemeClr val="lt1"/>
                </a:solidFill>
                <a:latin typeface="Inter"/>
                <a:ea typeface="Inter"/>
                <a:cs typeface="Inter"/>
                <a:sym typeface="Inter"/>
              </a:defRPr>
            </a:lvl3pPr>
            <a:lvl4pPr lvl="3" algn="r">
              <a:buNone/>
              <a:defRPr sz="600">
                <a:solidFill>
                  <a:schemeClr val="lt1"/>
                </a:solidFill>
                <a:latin typeface="Inter"/>
                <a:ea typeface="Inter"/>
                <a:cs typeface="Inter"/>
                <a:sym typeface="Inter"/>
              </a:defRPr>
            </a:lvl4pPr>
            <a:lvl5pPr lvl="4" algn="r">
              <a:buNone/>
              <a:defRPr sz="600">
                <a:solidFill>
                  <a:schemeClr val="lt1"/>
                </a:solidFill>
                <a:latin typeface="Inter"/>
                <a:ea typeface="Inter"/>
                <a:cs typeface="Inter"/>
                <a:sym typeface="Inter"/>
              </a:defRPr>
            </a:lvl5pPr>
            <a:lvl6pPr lvl="5" algn="r">
              <a:buNone/>
              <a:defRPr sz="600">
                <a:solidFill>
                  <a:schemeClr val="lt1"/>
                </a:solidFill>
                <a:latin typeface="Inter"/>
                <a:ea typeface="Inter"/>
                <a:cs typeface="Inter"/>
                <a:sym typeface="Inter"/>
              </a:defRPr>
            </a:lvl6pPr>
            <a:lvl7pPr lvl="6" algn="r">
              <a:buNone/>
              <a:defRPr sz="600">
                <a:solidFill>
                  <a:schemeClr val="lt1"/>
                </a:solidFill>
                <a:latin typeface="Inter"/>
                <a:ea typeface="Inter"/>
                <a:cs typeface="Inter"/>
                <a:sym typeface="Inter"/>
              </a:defRPr>
            </a:lvl7pPr>
            <a:lvl8pPr lvl="7" algn="r">
              <a:buNone/>
              <a:defRPr sz="600">
                <a:solidFill>
                  <a:schemeClr val="lt1"/>
                </a:solidFill>
                <a:latin typeface="Inter"/>
                <a:ea typeface="Inter"/>
                <a:cs typeface="Inter"/>
                <a:sym typeface="Inter"/>
              </a:defRPr>
            </a:lvl8pPr>
            <a:lvl9pPr lvl="8" algn="r">
              <a:buNone/>
              <a:defRPr sz="600">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482" name="Google Shape;482;p53"/>
          <p:cNvSpPr txBox="1"/>
          <p:nvPr>
            <p:ph idx="2" type="title"/>
          </p:nvPr>
        </p:nvSpPr>
        <p:spPr>
          <a:xfrm>
            <a:off x="288625" y="4778975"/>
            <a:ext cx="42273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483" name="Google Shape;483;p53"/>
          <p:cNvSpPr txBox="1"/>
          <p:nvPr>
            <p:ph idx="3" type="title"/>
          </p:nvPr>
        </p:nvSpPr>
        <p:spPr>
          <a:xfrm>
            <a:off x="4629750" y="4778975"/>
            <a:ext cx="13284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484" name="Google Shape;484;p53"/>
          <p:cNvSpPr txBox="1"/>
          <p:nvPr>
            <p:ph idx="4" type="title"/>
          </p:nvPr>
        </p:nvSpPr>
        <p:spPr>
          <a:xfrm>
            <a:off x="6086100" y="4778975"/>
            <a:ext cx="13284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485" name="Google Shape;485;p53"/>
          <p:cNvSpPr txBox="1"/>
          <p:nvPr>
            <p:ph idx="5" type="body"/>
          </p:nvPr>
        </p:nvSpPr>
        <p:spPr>
          <a:xfrm>
            <a:off x="4239825" y="1398125"/>
            <a:ext cx="3648900" cy="22791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1pPr>
            <a:lvl2pPr indent="-304800" lvl="1" marL="9144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2pPr>
            <a:lvl3pPr indent="-304800" lvl="2" marL="13716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3pPr>
            <a:lvl4pPr indent="-304800" lvl="3" marL="18288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4pPr>
            <a:lvl5pPr indent="-304800" lvl="4" marL="22860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5pPr>
            <a:lvl6pPr indent="-304800" lvl="5" marL="27432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6pPr>
            <a:lvl7pPr indent="-304800" lvl="6" marL="32004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7pPr>
            <a:lvl8pPr indent="-304800" lvl="7" marL="36576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8pPr>
            <a:lvl9pPr indent="-304800" lvl="8" marL="41148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 id="2147483735" r:id="rId38"/>
    <p:sldLayoutId id="2147483736" r:id="rId39"/>
    <p:sldLayoutId id="2147483737" r:id="rId40"/>
    <p:sldLayoutId id="2147483738" r:id="rId41"/>
    <p:sldLayoutId id="2147483739" r:id="rId42"/>
    <p:sldLayoutId id="2147483740" r:id="rId43"/>
    <p:sldLayoutId id="2147483741" r:id="rId44"/>
    <p:sldLayoutId id="2147483742" r:id="rId45"/>
    <p:sldLayoutId id="2147483743" r:id="rId4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79">
          <p15:clr>
            <a:srgbClr val="E46962"/>
          </p15:clr>
        </p15:guide>
        <p15:guide id="2" pos="179">
          <p15:clr>
            <a:srgbClr val="E46962"/>
          </p15:clr>
        </p15:guide>
        <p15:guide id="3" orient="horz" pos="180">
          <p15:clr>
            <a:srgbClr val="E46962"/>
          </p15:clr>
        </p15:guide>
        <p15:guide id="4" orient="horz" pos="3060">
          <p15:clr>
            <a:srgbClr val="E46962"/>
          </p15:clr>
        </p15:guide>
        <p15:guide id="5" pos="2842">
          <p15:clr>
            <a:srgbClr val="E46962"/>
          </p15:clr>
        </p15:guide>
        <p15:guide id="6" pos="2916">
          <p15:clr>
            <a:srgbClr val="E46962"/>
          </p15:clr>
        </p15:guide>
        <p15:guide id="7" pos="1474">
          <p15:clr>
            <a:srgbClr val="E46962"/>
          </p15:clr>
        </p15:guide>
        <p15:guide id="8" pos="1548">
          <p15:clr>
            <a:srgbClr val="E46962"/>
          </p15:clr>
        </p15:guide>
        <p15:guide id="9" pos="4211">
          <p15:clr>
            <a:srgbClr val="E46962"/>
          </p15:clr>
        </p15:guide>
        <p15:guide id="10" pos="4285">
          <p15:clr>
            <a:srgbClr val="E46962"/>
          </p15:clr>
        </p15:guide>
        <p15:guide id="11" pos="3753">
          <p15:clr>
            <a:srgbClr val="E46962"/>
          </p15:clr>
        </p15:guide>
        <p15:guide id="12" pos="3834">
          <p15:clr>
            <a:srgbClr val="E46962"/>
          </p15:clr>
        </p15:guide>
        <p15:guide id="13" pos="1926">
          <p15:clr>
            <a:srgbClr val="E46962"/>
          </p15:clr>
        </p15:guide>
        <p15:guide id="14" pos="2007">
          <p15:clr>
            <a:srgbClr val="E46962"/>
          </p15:clr>
        </p15:guide>
        <p15:guide id="15" orient="horz" pos="299">
          <p15:clr>
            <a:srgbClr val="E46962"/>
          </p15:clr>
        </p15:guide>
        <p15:guide id="16" orient="horz" pos="2950">
          <p15:clr>
            <a:srgbClr val="E46962"/>
          </p15:clr>
        </p15:guide>
        <p15:guide id="17" orient="horz" pos="907">
          <p15:clr>
            <a:srgbClr val="E46962"/>
          </p15:clr>
        </p15:guide>
        <p15:guide id="18" orient="horz" pos="980">
          <p15:clr>
            <a:srgbClr val="E46962"/>
          </p15:clr>
        </p15:guide>
        <p15:guide id="19" orient="horz" pos="1588">
          <p15:clr>
            <a:srgbClr val="E46962"/>
          </p15:clr>
        </p15:guide>
        <p15:guide id="20" orient="horz" pos="1661">
          <p15:clr>
            <a:srgbClr val="E46962"/>
          </p15:clr>
        </p15:guide>
        <p15:guide id="21" orient="horz" pos="2269">
          <p15:clr>
            <a:srgbClr val="E46962"/>
          </p15:clr>
        </p15:guide>
        <p15:guide id="22" orient="horz" pos="2341">
          <p15:clr>
            <a:srgbClr val="E46962"/>
          </p15:clr>
        </p15:guide>
        <p15:guide id="23" orient="horz" pos="301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 Id="rId3" Type="http://schemas.openxmlformats.org/officeDocument/2006/relationships/hyperlink" Target="https://www.kaggle.com/datasets/ankushpanday1/lung-cancer-risk-and-trends-across-25-countries/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3" name="Shape 853"/>
        <p:cNvGrpSpPr/>
        <p:nvPr/>
      </p:nvGrpSpPr>
      <p:grpSpPr>
        <a:xfrm>
          <a:off x="0" y="0"/>
          <a:ext cx="0" cy="0"/>
          <a:chOff x="0" y="0"/>
          <a:chExt cx="0" cy="0"/>
        </a:xfrm>
      </p:grpSpPr>
      <p:sp>
        <p:nvSpPr>
          <p:cNvPr id="854" name="Google Shape;854;p100"/>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55" name="Google Shape;855;p100"/>
          <p:cNvSpPr txBox="1"/>
          <p:nvPr>
            <p:ph type="title"/>
          </p:nvPr>
        </p:nvSpPr>
        <p:spPr>
          <a:xfrm>
            <a:off x="283850" y="224400"/>
            <a:ext cx="7531500" cy="1893000"/>
          </a:xfrm>
          <a:prstGeom prst="rect">
            <a:avLst/>
          </a:prstGeom>
        </p:spPr>
        <p:txBody>
          <a:bodyPr anchorCtr="0" anchor="t" bIns="91425" lIns="0" spcFirstLastPara="1" rIns="91425" wrap="square" tIns="91425">
            <a:noAutofit/>
          </a:bodyPr>
          <a:lstStyle/>
          <a:p>
            <a:pPr indent="0" lvl="0" marL="0" rtl="0" algn="l">
              <a:lnSpc>
                <a:spcPct val="100000"/>
              </a:lnSpc>
              <a:spcBef>
                <a:spcPts val="0"/>
              </a:spcBef>
              <a:spcAft>
                <a:spcPts val="0"/>
              </a:spcAft>
              <a:buClr>
                <a:schemeClr val="lt1"/>
              </a:buClr>
              <a:buSzPts val="1100"/>
              <a:buFont typeface="Arial"/>
              <a:buNone/>
            </a:pPr>
            <a:r>
              <a:rPr lang="en" sz="4000">
                <a:solidFill>
                  <a:schemeClr val="dk1"/>
                </a:solidFill>
              </a:rPr>
              <a:t>Lung Cancer</a:t>
            </a:r>
            <a:endParaRPr sz="4000">
              <a:solidFill>
                <a:schemeClr val="dk1"/>
              </a:solidFill>
            </a:endParaRPr>
          </a:p>
          <a:p>
            <a:pPr indent="0" lvl="0" marL="0" rtl="0" algn="l">
              <a:lnSpc>
                <a:spcPct val="100000"/>
              </a:lnSpc>
              <a:spcBef>
                <a:spcPts val="0"/>
              </a:spcBef>
              <a:spcAft>
                <a:spcPts val="0"/>
              </a:spcAft>
              <a:buClr>
                <a:schemeClr val="lt1"/>
              </a:buClr>
              <a:buSzPts val="1100"/>
              <a:buFont typeface="Arial"/>
              <a:buNone/>
            </a:pPr>
            <a:r>
              <a:rPr lang="en" sz="4000">
                <a:solidFill>
                  <a:schemeClr val="dk1"/>
                </a:solidFill>
              </a:rPr>
              <a:t>Prediction</a:t>
            </a:r>
            <a:endParaRPr sz="4000">
              <a:solidFill>
                <a:schemeClr val="dk1"/>
              </a:solidFill>
            </a:endParaRPr>
          </a:p>
        </p:txBody>
      </p:sp>
      <p:sp>
        <p:nvSpPr>
          <p:cNvPr id="856" name="Google Shape;856;p100"/>
          <p:cNvSpPr txBox="1"/>
          <p:nvPr>
            <p:ph idx="4294967295" type="subTitle"/>
          </p:nvPr>
        </p:nvSpPr>
        <p:spPr>
          <a:xfrm>
            <a:off x="228600" y="3594850"/>
            <a:ext cx="46596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100"/>
              <a:buFont typeface="Arial"/>
              <a:buNone/>
            </a:pPr>
            <a:r>
              <a:rPr lang="en" sz="2200">
                <a:solidFill>
                  <a:schemeClr val="dk1"/>
                </a:solidFill>
              </a:rPr>
              <a:t>Presented by</a:t>
            </a:r>
            <a:endParaRPr sz="2200">
              <a:solidFill>
                <a:schemeClr val="dk1"/>
              </a:solidFill>
            </a:endParaRPr>
          </a:p>
        </p:txBody>
      </p:sp>
      <p:sp>
        <p:nvSpPr>
          <p:cNvPr id="857" name="Google Shape;857;p100"/>
          <p:cNvSpPr/>
          <p:nvPr/>
        </p:nvSpPr>
        <p:spPr>
          <a:xfrm>
            <a:off x="228600" y="4113375"/>
            <a:ext cx="2497200" cy="5703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Urbanist"/>
              <a:ea typeface="Urbanist"/>
              <a:cs typeface="Urbanist"/>
              <a:sym typeface="Urbanist"/>
            </a:endParaRPr>
          </a:p>
        </p:txBody>
      </p:sp>
      <p:sp>
        <p:nvSpPr>
          <p:cNvPr id="858" name="Google Shape;858;p100"/>
          <p:cNvSpPr/>
          <p:nvPr/>
        </p:nvSpPr>
        <p:spPr>
          <a:xfrm>
            <a:off x="2844050" y="4113375"/>
            <a:ext cx="1398600" cy="5703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Urbanist"/>
              <a:ea typeface="Urbanist"/>
              <a:cs typeface="Urbanist"/>
              <a:sym typeface="Urbanist"/>
            </a:endParaRPr>
          </a:p>
        </p:txBody>
      </p:sp>
      <p:sp>
        <p:nvSpPr>
          <p:cNvPr id="859" name="Google Shape;859;p100"/>
          <p:cNvSpPr txBox="1"/>
          <p:nvPr>
            <p:ph idx="4294967295" type="subTitle"/>
          </p:nvPr>
        </p:nvSpPr>
        <p:spPr>
          <a:xfrm>
            <a:off x="350811" y="4218663"/>
            <a:ext cx="2257200" cy="400200"/>
          </a:xfrm>
          <a:prstGeom prst="rect">
            <a:avLst/>
          </a:prstGeom>
          <a:noFill/>
        </p:spPr>
        <p:txBody>
          <a:bodyPr anchorCtr="0" anchor="t" bIns="91425" lIns="91425" spcFirstLastPara="1" rIns="91425" wrap="square" tIns="91425">
            <a:spAutoFit/>
          </a:bodyPr>
          <a:lstStyle/>
          <a:p>
            <a:pPr indent="0" lvl="0" marL="0" rtl="0" algn="l">
              <a:spcBef>
                <a:spcPts val="0"/>
              </a:spcBef>
              <a:spcAft>
                <a:spcPts val="0"/>
              </a:spcAft>
              <a:buNone/>
            </a:pPr>
            <a:r>
              <a:rPr b="1" lang="en"/>
              <a:t>Gustavo Carpio</a:t>
            </a:r>
            <a:r>
              <a:rPr b="1" lang="en"/>
              <a:t> Romero</a:t>
            </a:r>
            <a:endParaRPr b="1"/>
          </a:p>
        </p:txBody>
      </p:sp>
      <p:sp>
        <p:nvSpPr>
          <p:cNvPr id="860" name="Google Shape;860;p100"/>
          <p:cNvSpPr txBox="1"/>
          <p:nvPr>
            <p:ph idx="4294967295" type="subTitle"/>
          </p:nvPr>
        </p:nvSpPr>
        <p:spPr>
          <a:xfrm>
            <a:off x="2911212" y="4218663"/>
            <a:ext cx="1264200" cy="4002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
              <a:t>Derek Wang</a:t>
            </a:r>
            <a:endParaRPr b="1"/>
          </a:p>
        </p:txBody>
      </p:sp>
      <p:sp>
        <p:nvSpPr>
          <p:cNvPr id="861" name="Google Shape;861;p100"/>
          <p:cNvSpPr txBox="1"/>
          <p:nvPr/>
        </p:nvSpPr>
        <p:spPr>
          <a:xfrm>
            <a:off x="283850" y="2202450"/>
            <a:ext cx="505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100"/>
              <a:buFont typeface="Arial"/>
              <a:buNone/>
            </a:pPr>
            <a:r>
              <a:rPr lang="en" sz="1600">
                <a:solidFill>
                  <a:schemeClr val="dk1"/>
                </a:solidFill>
                <a:latin typeface="Inter"/>
                <a:ea typeface="Inter"/>
                <a:cs typeface="Inter"/>
                <a:sym typeface="Inter"/>
              </a:rPr>
              <a:t>ITCS 3156 - Project Proposal</a:t>
            </a:r>
            <a:endParaRPr sz="100">
              <a:solidFill>
                <a:schemeClr val="dk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0" name="Shape 930"/>
        <p:cNvGrpSpPr/>
        <p:nvPr/>
      </p:nvGrpSpPr>
      <p:grpSpPr>
        <a:xfrm>
          <a:off x="0" y="0"/>
          <a:ext cx="0" cy="0"/>
          <a:chOff x="0" y="0"/>
          <a:chExt cx="0" cy="0"/>
        </a:xfrm>
      </p:grpSpPr>
      <p:sp>
        <p:nvSpPr>
          <p:cNvPr id="931" name="Google Shape;931;p109"/>
          <p:cNvSpPr txBox="1"/>
          <p:nvPr>
            <p:ph type="title"/>
          </p:nvPr>
        </p:nvSpPr>
        <p:spPr>
          <a:xfrm>
            <a:off x="233850" y="228600"/>
            <a:ext cx="8243700" cy="494100"/>
          </a:xfrm>
          <a:prstGeom prst="rect">
            <a:avLst/>
          </a:prstGeom>
        </p:spPr>
        <p:txBody>
          <a:bodyPr anchorCtr="0" anchor="t" bIns="0" lIns="0" spcFirstLastPara="1" rIns="0" wrap="square" tIns="0">
            <a:noAutofit/>
          </a:bodyPr>
          <a:lstStyle/>
          <a:p>
            <a:pPr indent="0" lvl="0" marL="0" rtl="0" algn="l">
              <a:lnSpc>
                <a:spcPct val="85000"/>
              </a:lnSpc>
              <a:spcBef>
                <a:spcPts val="0"/>
              </a:spcBef>
              <a:spcAft>
                <a:spcPts val="1000"/>
              </a:spcAft>
              <a:buClr>
                <a:schemeClr val="dk1"/>
              </a:buClr>
              <a:buSzPts val="1100"/>
              <a:buFont typeface="Arial"/>
              <a:buNone/>
            </a:pPr>
            <a:r>
              <a:rPr b="1" lang="en" sz="2400">
                <a:solidFill>
                  <a:schemeClr val="dk1"/>
                </a:solidFill>
                <a:latin typeface="Inter"/>
                <a:ea typeface="Inter"/>
                <a:cs typeface="Inter"/>
                <a:sym typeface="Inter"/>
              </a:rPr>
              <a:t>Machine Learning Models and Approach</a:t>
            </a:r>
            <a:endParaRPr sz="2400">
              <a:solidFill>
                <a:schemeClr val="dk1"/>
              </a:solidFill>
              <a:latin typeface="Urbanist Medium"/>
              <a:ea typeface="Urbanist Medium"/>
              <a:cs typeface="Urbanist Medium"/>
              <a:sym typeface="Urbanist Medium"/>
            </a:endParaRPr>
          </a:p>
        </p:txBody>
      </p:sp>
      <p:sp>
        <p:nvSpPr>
          <p:cNvPr id="932" name="Google Shape;932;p109"/>
          <p:cNvSpPr txBox="1"/>
          <p:nvPr/>
        </p:nvSpPr>
        <p:spPr>
          <a:xfrm>
            <a:off x="272325" y="722700"/>
            <a:ext cx="8243700" cy="391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300">
                <a:solidFill>
                  <a:schemeClr val="dk1"/>
                </a:solidFill>
              </a:rPr>
              <a:t>We implemented and evaluated a diverse set of machine learning models for our binary classification task. Our approach was to establish a baseline with simple models before moving on to more complex, high-performance algorithms.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rPr>
              <a:t>Model Selection Rationale:</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 sz="1300">
                <a:solidFill>
                  <a:schemeClr val="dk1"/>
                </a:solidFill>
              </a:rPr>
              <a:t>Logistic Regression:</a:t>
            </a:r>
            <a:r>
              <a:rPr lang="en" sz="1300">
                <a:solidFill>
                  <a:schemeClr val="dk1"/>
                </a:solidFill>
              </a:rPr>
              <a:t> Chosen for its simplicity, efficiency, and interpretability. It serves as an ideal baseline for comparing linear relationships.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Linear SVM:</a:t>
            </a:r>
            <a:r>
              <a:rPr lang="en" sz="1300">
                <a:solidFill>
                  <a:schemeClr val="dk1"/>
                </a:solidFill>
              </a:rPr>
              <a:t> Selected for its effectiveness in high-dimensional spaces and its ability to find an optimal decision boundary.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Decision Tree &amp; Random Forest:</a:t>
            </a:r>
            <a:r>
              <a:rPr lang="en" sz="1300">
                <a:solidFill>
                  <a:schemeClr val="dk1"/>
                </a:solidFill>
              </a:rPr>
              <a:t> Decision trees are intuitive, while Random Forest, an ensemble of multiple trees, helps reduce overfitting and improves generalization.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Gradient Boosting (and XGBoost):</a:t>
            </a:r>
            <a:r>
              <a:rPr lang="en" sz="1300">
                <a:solidFill>
                  <a:schemeClr val="dk1"/>
                </a:solidFill>
              </a:rPr>
              <a:t> These are powerful ensemble methods known for their high predictive accuracy. They build models sequentially, with each new model correcting the errors of the previous ones.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K-Nearest Neighbors (KNN) &amp; Gaussian Naive Bayes:</a:t>
            </a:r>
            <a:r>
              <a:rPr lang="en" sz="1300">
                <a:solidFill>
                  <a:schemeClr val="dk1"/>
                </a:solidFill>
              </a:rPr>
              <a:t> Included to explore different types of classification approaches, specifically a distance-based method and a probabilistic method.</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cxnSp>
        <p:nvCxnSpPr>
          <p:cNvPr id="937" name="Google Shape;937;p110"/>
          <p:cNvCxnSpPr/>
          <p:nvPr/>
        </p:nvCxnSpPr>
        <p:spPr>
          <a:xfrm>
            <a:off x="283850" y="4682671"/>
            <a:ext cx="8573100" cy="0"/>
          </a:xfrm>
          <a:prstGeom prst="straightConnector1">
            <a:avLst/>
          </a:prstGeom>
          <a:noFill/>
          <a:ln cap="flat" cmpd="sng" w="9525">
            <a:solidFill>
              <a:schemeClr val="dk1"/>
            </a:solidFill>
            <a:prstDash val="solid"/>
            <a:round/>
            <a:headEnd len="med" w="med" type="none"/>
            <a:tailEnd len="med" w="med" type="none"/>
          </a:ln>
        </p:spPr>
      </p:cxnSp>
      <p:sp>
        <p:nvSpPr>
          <p:cNvPr id="938" name="Google Shape;938;p110"/>
          <p:cNvSpPr txBox="1"/>
          <p:nvPr/>
        </p:nvSpPr>
        <p:spPr>
          <a:xfrm>
            <a:off x="284850" y="286800"/>
            <a:ext cx="6517200" cy="6873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 sz="3600">
                <a:solidFill>
                  <a:schemeClr val="dk1"/>
                </a:solidFill>
                <a:latin typeface="Inter"/>
                <a:ea typeface="Inter"/>
                <a:cs typeface="Inter"/>
                <a:sym typeface="Inter"/>
              </a:rPr>
              <a:t>Model Output and Evaluation:</a:t>
            </a:r>
            <a:endParaRPr sz="3600">
              <a:solidFill>
                <a:schemeClr val="dk1"/>
              </a:solidFill>
              <a:latin typeface="Inter"/>
              <a:ea typeface="Inter"/>
              <a:cs typeface="Inter"/>
              <a:sym typeface="Inter"/>
            </a:endParaRPr>
          </a:p>
        </p:txBody>
      </p:sp>
      <p:sp>
        <p:nvSpPr>
          <p:cNvPr id="939" name="Google Shape;939;p110"/>
          <p:cNvSpPr txBox="1"/>
          <p:nvPr/>
        </p:nvSpPr>
        <p:spPr>
          <a:xfrm>
            <a:off x="283850" y="974100"/>
            <a:ext cx="8573100" cy="3609000"/>
          </a:xfrm>
          <a:prstGeom prst="rect">
            <a:avLst/>
          </a:prstGeom>
          <a:noFill/>
          <a:ln>
            <a:noFill/>
          </a:ln>
        </p:spPr>
        <p:txBody>
          <a:bodyPr anchorCtr="0" anchor="ctr" bIns="0" lIns="0" spcFirstLastPara="1" rIns="182875" wrap="square" tIns="0">
            <a:noAutofit/>
          </a:bodyPr>
          <a:lstStyle/>
          <a:p>
            <a:pPr indent="0" lvl="0" marL="0" rtl="0" algn="l">
              <a:spcBef>
                <a:spcPts val="0"/>
              </a:spcBef>
              <a:spcAft>
                <a:spcPts val="0"/>
              </a:spcAft>
              <a:buNone/>
            </a:pPr>
            <a:r>
              <a:rPr lang="en">
                <a:solidFill>
                  <a:schemeClr val="dk1"/>
                </a:solidFill>
                <a:latin typeface="Inter"/>
                <a:ea typeface="Inter"/>
                <a:cs typeface="Inter"/>
                <a:sym typeface="Inter"/>
              </a:rPr>
              <a:t>Given the class imbalance, we focused on more than just overall accuracy. We used the following metrics and outputs to evaluate our models:</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a:p>
            <a:pPr indent="0" lvl="0" marL="0" rtl="0" algn="l">
              <a:spcBef>
                <a:spcPts val="0"/>
              </a:spcBef>
              <a:spcAft>
                <a:spcPts val="0"/>
              </a:spcAft>
              <a:buNone/>
            </a:pPr>
            <a:r>
              <a:rPr b="1" lang="en">
                <a:solidFill>
                  <a:schemeClr val="dk1"/>
                </a:solidFill>
                <a:latin typeface="Inter"/>
                <a:ea typeface="Inter"/>
                <a:cs typeface="Inter"/>
                <a:sym typeface="Inter"/>
              </a:rPr>
              <a:t>F1-score:</a:t>
            </a:r>
            <a:r>
              <a:rPr lang="en">
                <a:solidFill>
                  <a:schemeClr val="dk1"/>
                </a:solidFill>
                <a:latin typeface="Inter"/>
                <a:ea typeface="Inter"/>
                <a:cs typeface="Inter"/>
                <a:sym typeface="Inter"/>
              </a:rPr>
              <a:t> This is the harmonic mean of precision and recall. It is a critical metric for imbalanced datasets because it provides a balanced measure of a model's performance on the positive class.</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a:p>
            <a:pPr indent="0" lvl="0" marL="0" rtl="0" algn="l">
              <a:spcBef>
                <a:spcPts val="0"/>
              </a:spcBef>
              <a:spcAft>
                <a:spcPts val="0"/>
              </a:spcAft>
              <a:buNone/>
            </a:pPr>
            <a:r>
              <a:rPr b="1" lang="en">
                <a:solidFill>
                  <a:schemeClr val="dk1"/>
                </a:solidFill>
                <a:latin typeface="Inter"/>
                <a:ea typeface="Inter"/>
                <a:cs typeface="Inter"/>
                <a:sym typeface="Inter"/>
              </a:rPr>
              <a:t>Recall (Sensitivity):</a:t>
            </a:r>
            <a:r>
              <a:rPr lang="en">
                <a:solidFill>
                  <a:schemeClr val="dk1"/>
                </a:solidFill>
                <a:latin typeface="Inter"/>
                <a:ea typeface="Inter"/>
                <a:cs typeface="Inter"/>
                <a:sym typeface="Inter"/>
              </a:rPr>
              <a:t> This metric measures the percentage of actual positive cases (lung cancer) that were correctly identified. In a medical context, maximizing recall is crucial to avoid false negatives.</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a:p>
            <a:pPr indent="0" lvl="0" marL="0" rtl="0" algn="l">
              <a:spcBef>
                <a:spcPts val="0"/>
              </a:spcBef>
              <a:spcAft>
                <a:spcPts val="0"/>
              </a:spcAft>
              <a:buNone/>
            </a:pPr>
            <a:r>
              <a:rPr b="1" lang="en">
                <a:solidFill>
                  <a:schemeClr val="dk1"/>
                </a:solidFill>
                <a:latin typeface="Inter"/>
                <a:ea typeface="Inter"/>
                <a:cs typeface="Inter"/>
                <a:sym typeface="Inter"/>
              </a:rPr>
              <a:t>Classification Report: </a:t>
            </a:r>
            <a:r>
              <a:rPr lang="en">
                <a:solidFill>
                  <a:schemeClr val="dk1"/>
                </a:solidFill>
                <a:latin typeface="Inter"/>
                <a:ea typeface="Inter"/>
                <a:cs typeface="Inter"/>
                <a:sym typeface="Inter"/>
              </a:rPr>
              <a:t>Provides a comprehensive breakdown of precision, recall, and F1-score for each class.</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a:p>
            <a:pPr indent="0" lvl="0" marL="0" rtl="0" algn="l">
              <a:spcBef>
                <a:spcPts val="0"/>
              </a:spcBef>
              <a:spcAft>
                <a:spcPts val="0"/>
              </a:spcAft>
              <a:buNone/>
            </a:pPr>
            <a:r>
              <a:rPr b="1" lang="en">
                <a:solidFill>
                  <a:schemeClr val="dk1"/>
                </a:solidFill>
                <a:latin typeface="Inter"/>
                <a:ea typeface="Inter"/>
                <a:cs typeface="Inter"/>
                <a:sym typeface="Inter"/>
              </a:rPr>
              <a:t>Confusion Matrix:</a:t>
            </a:r>
            <a:r>
              <a:rPr lang="en">
                <a:solidFill>
                  <a:schemeClr val="dk1"/>
                </a:solidFill>
                <a:latin typeface="Inter"/>
                <a:ea typeface="Inter"/>
                <a:cs typeface="Inter"/>
                <a:sym typeface="Inter"/>
              </a:rPr>
              <a:t> A visualization that shows the number of true positives, false positives, true negatives, and false negatives.</a:t>
            </a:r>
            <a:endParaRPr>
              <a:solidFill>
                <a:schemeClr val="dk1"/>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11"/>
          <p:cNvSpPr txBox="1"/>
          <p:nvPr>
            <p:ph type="title"/>
          </p:nvPr>
        </p:nvSpPr>
        <p:spPr>
          <a:xfrm>
            <a:off x="311700" y="285900"/>
            <a:ext cx="8520600" cy="3693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sz="2400"/>
              <a:t>Model Comparison Output</a:t>
            </a:r>
            <a:endParaRPr sz="2400"/>
          </a:p>
        </p:txBody>
      </p:sp>
      <p:graphicFrame>
        <p:nvGraphicFramePr>
          <p:cNvPr id="945" name="Google Shape;945;p111"/>
          <p:cNvGraphicFramePr/>
          <p:nvPr/>
        </p:nvGraphicFramePr>
        <p:xfrm>
          <a:off x="223250" y="861525"/>
          <a:ext cx="3000000" cy="3000000"/>
        </p:xfrm>
        <a:graphic>
          <a:graphicData uri="http://schemas.openxmlformats.org/drawingml/2006/table">
            <a:tbl>
              <a:tblPr>
                <a:noFill/>
                <a:tableStyleId>{6D18F9F0-CD91-419C-9F85-904914E17567}</a:tableStyleId>
              </a:tblPr>
              <a:tblGrid>
                <a:gridCol w="2463725"/>
                <a:gridCol w="1958350"/>
                <a:gridCol w="1084475"/>
                <a:gridCol w="1653025"/>
                <a:gridCol w="1474025"/>
              </a:tblGrid>
              <a:tr h="305850">
                <a:tc>
                  <a:txBody>
                    <a:bodyPr/>
                    <a:lstStyle/>
                    <a:p>
                      <a:pPr indent="0" lvl="0" marL="0" rtl="0" algn="l">
                        <a:lnSpc>
                          <a:spcPct val="115000"/>
                        </a:lnSpc>
                        <a:spcBef>
                          <a:spcPts val="0"/>
                        </a:spcBef>
                        <a:spcAft>
                          <a:spcPts val="0"/>
                        </a:spcAft>
                        <a:buNone/>
                      </a:pPr>
                      <a:r>
                        <a:rPr lang="en" sz="1000">
                          <a:solidFill>
                            <a:srgbClr val="FFFFFF"/>
                          </a:solidFill>
                          <a:latin typeface="Inter"/>
                          <a:ea typeface="Inter"/>
                          <a:cs typeface="Inter"/>
                          <a:sym typeface="Inter"/>
                        </a:rPr>
                        <a:t>Model</a:t>
                      </a:r>
                      <a:endParaRPr sz="1000">
                        <a:solidFill>
                          <a:srgbClr val="FFFFFF"/>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en" sz="1000">
                          <a:solidFill>
                            <a:srgbClr val="FFFFFF"/>
                          </a:solidFill>
                          <a:latin typeface="Inter"/>
                          <a:ea typeface="Inter"/>
                          <a:cs typeface="Inter"/>
                          <a:sym typeface="Inter"/>
                        </a:rPr>
                        <a:t>Resampling Technique</a:t>
                      </a:r>
                      <a:endParaRPr sz="1000">
                        <a:solidFill>
                          <a:srgbClr val="FFFFFF"/>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en" sz="1000">
                          <a:solidFill>
                            <a:srgbClr val="FFFFFF"/>
                          </a:solidFill>
                          <a:latin typeface="Inter"/>
                          <a:ea typeface="Inter"/>
                          <a:cs typeface="Inter"/>
                          <a:sym typeface="Inter"/>
                        </a:rPr>
                        <a:t>Accuracy</a:t>
                      </a:r>
                      <a:endParaRPr sz="1000">
                        <a:solidFill>
                          <a:srgbClr val="FFFFFF"/>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en" sz="1000">
                          <a:solidFill>
                            <a:srgbClr val="FFFFFF"/>
                          </a:solidFill>
                          <a:latin typeface="Inter"/>
                          <a:ea typeface="Inter"/>
                          <a:cs typeface="Inter"/>
                          <a:sym typeface="Inter"/>
                        </a:rPr>
                        <a:t>F1-score (Cancer)</a:t>
                      </a:r>
                      <a:endParaRPr sz="1000">
                        <a:solidFill>
                          <a:srgbClr val="FFFFFF"/>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en" sz="1000">
                          <a:solidFill>
                            <a:srgbClr val="FFFFFF"/>
                          </a:solidFill>
                          <a:latin typeface="Inter"/>
                          <a:ea typeface="Inter"/>
                          <a:cs typeface="Inter"/>
                          <a:sym typeface="Inter"/>
                        </a:rPr>
                        <a:t>Recall (Cancer)</a:t>
                      </a:r>
                      <a:endParaRPr sz="1000">
                        <a:solidFill>
                          <a:srgbClr val="FFFFFF"/>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Random Forest</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SMOTE</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0.9009</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0.0553</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0.0714</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Logistic Regression</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SMOTE</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0.7004</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0.1194</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0.5</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Linear SVM</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SMOTE</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0.6988</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0.121</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0.5106</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Gradient Boosting</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SMOTE</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0.7566</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0.1185</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0.4029</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XGBoost</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SMOTE</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0.9561</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0.0102</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0.0056</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Random Forest</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ADASYN</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0.9001</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0.0524</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0.0681</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Logistic Regression</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ADASYN</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0.6958</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0.1182</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0.5022</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Linear SVM</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ADASYN</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0.6936</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0.1215</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0.5218</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Logistic Regression</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RandomOverSampler</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0.6167</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0.1276</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0.6903</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1475">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Linear SVM</a:t>
                      </a:r>
                      <a:endParaRPr sz="1200">
                        <a:solidFill>
                          <a:srgbClr val="1F2937"/>
                        </a:solidFill>
                        <a:latin typeface="Inter"/>
                        <a:ea typeface="Inter"/>
                        <a:cs typeface="Inter"/>
                        <a:sym typeface="Inter"/>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E5E7EB"/>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RandomOverSampler</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E5E7EB"/>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0.6167</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E5E7EB"/>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0.1276</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E5E7EB"/>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solidFill>
                            <a:srgbClr val="1F2937"/>
                          </a:solidFill>
                          <a:latin typeface="Inter"/>
                          <a:ea typeface="Inter"/>
                          <a:cs typeface="Inter"/>
                          <a:sym typeface="Inter"/>
                        </a:rPr>
                        <a:t>0.6903</a:t>
                      </a:r>
                      <a:endParaRPr sz="1200">
                        <a:solidFill>
                          <a:srgbClr val="1F2937"/>
                        </a:solidFill>
                        <a:latin typeface="Inter"/>
                        <a:ea typeface="Inter"/>
                        <a:cs typeface="Inter"/>
                        <a:sym typeface="Inter"/>
                      </a:endParaRPr>
                    </a:p>
                  </a:txBody>
                  <a:tcPr marT="19050" marB="19050" marR="76200" marL="76200" anchor="ctr">
                    <a:lnL cap="flat" cmpd="sng" w="9525">
                      <a:solidFill>
                        <a:srgbClr val="D9D9D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E5E7EB"/>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12"/>
          <p:cNvSpPr txBox="1"/>
          <p:nvPr>
            <p:ph type="title"/>
          </p:nvPr>
        </p:nvSpPr>
        <p:spPr>
          <a:xfrm>
            <a:off x="311700" y="285900"/>
            <a:ext cx="8520600" cy="3693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sz="2400"/>
              <a:t>Model Comparison Output</a:t>
            </a:r>
            <a:endParaRPr sz="2400"/>
          </a:p>
        </p:txBody>
      </p:sp>
      <p:pic>
        <p:nvPicPr>
          <p:cNvPr id="951" name="Google Shape;951;p112" title="correct_model_comparison_plots.png"/>
          <p:cNvPicPr preferRelativeResize="0"/>
          <p:nvPr/>
        </p:nvPicPr>
        <p:blipFill>
          <a:blip r:embed="rId3">
            <a:alphaModFix/>
          </a:blip>
          <a:stretch>
            <a:fillRect/>
          </a:stretch>
        </p:blipFill>
        <p:spPr>
          <a:xfrm>
            <a:off x="152400" y="807600"/>
            <a:ext cx="8839204" cy="36427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pic>
        <p:nvPicPr>
          <p:cNvPr id="956" name="Google Shape;956;p113" title="Tuned_Linear SVM_Confusion_Matrix.png"/>
          <p:cNvPicPr preferRelativeResize="0"/>
          <p:nvPr/>
        </p:nvPicPr>
        <p:blipFill>
          <a:blip r:embed="rId3">
            <a:alphaModFix/>
          </a:blip>
          <a:stretch>
            <a:fillRect/>
          </a:stretch>
        </p:blipFill>
        <p:spPr>
          <a:xfrm>
            <a:off x="4780132" y="0"/>
            <a:ext cx="3319243" cy="2489432"/>
          </a:xfrm>
          <a:prstGeom prst="rect">
            <a:avLst/>
          </a:prstGeom>
          <a:noFill/>
          <a:ln>
            <a:noFill/>
          </a:ln>
        </p:spPr>
      </p:pic>
      <p:pic>
        <p:nvPicPr>
          <p:cNvPr id="957" name="Google Shape;957;p113" title="Tuned_Gradient Boosting_Confusion_Matrix.png"/>
          <p:cNvPicPr preferRelativeResize="0"/>
          <p:nvPr/>
        </p:nvPicPr>
        <p:blipFill rotWithShape="1">
          <a:blip r:embed="rId4">
            <a:alphaModFix/>
          </a:blip>
          <a:srcRect b="0" l="0" r="0" t="0"/>
          <a:stretch/>
        </p:blipFill>
        <p:spPr>
          <a:xfrm>
            <a:off x="2912376" y="2636264"/>
            <a:ext cx="3319243" cy="2489432"/>
          </a:xfrm>
          <a:prstGeom prst="rect">
            <a:avLst/>
          </a:prstGeom>
          <a:noFill/>
          <a:ln>
            <a:noFill/>
          </a:ln>
        </p:spPr>
      </p:pic>
      <p:pic>
        <p:nvPicPr>
          <p:cNvPr id="958" name="Google Shape;958;p113" title="Tuned_Logistic Regression_Confusion_Matrix.png"/>
          <p:cNvPicPr preferRelativeResize="0"/>
          <p:nvPr/>
        </p:nvPicPr>
        <p:blipFill>
          <a:blip r:embed="rId5">
            <a:alphaModFix/>
          </a:blip>
          <a:stretch>
            <a:fillRect/>
          </a:stretch>
        </p:blipFill>
        <p:spPr>
          <a:xfrm>
            <a:off x="899340" y="0"/>
            <a:ext cx="3319243" cy="24894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14"/>
          <p:cNvSpPr txBox="1"/>
          <p:nvPr/>
        </p:nvSpPr>
        <p:spPr>
          <a:xfrm>
            <a:off x="387550" y="285900"/>
            <a:ext cx="8232900" cy="154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chemeClr val="lt1"/>
                </a:solidFill>
              </a:rPr>
              <a:t>Experiments</a:t>
            </a:r>
            <a:endParaRPr b="1" sz="2300">
              <a:solidFill>
                <a:schemeClr val="lt1"/>
              </a:solidFill>
            </a:endParaRPr>
          </a:p>
          <a:p>
            <a:pPr indent="0" lvl="0" marL="0" rtl="0" algn="l">
              <a:lnSpc>
                <a:spcPct val="115000"/>
              </a:lnSpc>
              <a:spcBef>
                <a:spcPts val="1200"/>
              </a:spcBef>
              <a:spcAft>
                <a:spcPts val="0"/>
              </a:spcAft>
              <a:buClr>
                <a:schemeClr val="lt1"/>
              </a:buClr>
              <a:buSzPts val="1100"/>
              <a:buFont typeface="Arial"/>
              <a:buNone/>
            </a:pPr>
            <a:r>
              <a:rPr lang="en" sz="1100">
                <a:solidFill>
                  <a:schemeClr val="lt1"/>
                </a:solidFill>
              </a:rPr>
              <a:t>We conducted experiments to find the best model and method for handling class imbalance.</a:t>
            </a:r>
            <a:endParaRPr sz="11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 sz="1100">
                <a:solidFill>
                  <a:schemeClr val="lt1"/>
                </a:solidFill>
              </a:rPr>
              <a:t>Experiment 1 (SMOTE Resampling):</a:t>
            </a:r>
            <a:endParaRPr b="1" sz="1100">
              <a:solidFill>
                <a:schemeClr val="lt1"/>
              </a:solidFill>
            </a:endParaRPr>
          </a:p>
          <a:p>
            <a:pPr indent="-298450" lvl="1" marL="914400" rtl="0" algn="l">
              <a:lnSpc>
                <a:spcPct val="115000"/>
              </a:lnSpc>
              <a:spcBef>
                <a:spcPts val="0"/>
              </a:spcBef>
              <a:spcAft>
                <a:spcPts val="0"/>
              </a:spcAft>
              <a:buClr>
                <a:schemeClr val="lt1"/>
              </a:buClr>
              <a:buSzPts val="1100"/>
              <a:buChar char="○"/>
            </a:pPr>
            <a:r>
              <a:rPr b="1" lang="en" sz="1100">
                <a:solidFill>
                  <a:schemeClr val="lt1"/>
                </a:solidFill>
              </a:rPr>
              <a:t>Winner:</a:t>
            </a:r>
            <a:r>
              <a:rPr lang="en" sz="1100">
                <a:solidFill>
                  <a:schemeClr val="lt1"/>
                </a:solidFill>
              </a:rPr>
              <a:t> Gradient Boosting with an F1-score of </a:t>
            </a:r>
            <a:r>
              <a:rPr lang="en" sz="1100">
                <a:solidFill>
                  <a:srgbClr val="188038"/>
                </a:solidFill>
                <a:latin typeface="Roboto Mono"/>
                <a:ea typeface="Roboto Mono"/>
                <a:cs typeface="Roboto Mono"/>
                <a:sym typeface="Roboto Mono"/>
              </a:rPr>
              <a:t>0.1264</a:t>
            </a:r>
            <a:r>
              <a:rPr lang="en" sz="1100">
                <a:solidFill>
                  <a:schemeClr val="lt1"/>
                </a:solidFill>
              </a:rPr>
              <a:t>.</a:t>
            </a:r>
            <a:endParaRPr i="1" sz="1100">
              <a:solidFill>
                <a:schemeClr val="lt1"/>
              </a:solidFill>
            </a:endParaRPr>
          </a:p>
          <a:p>
            <a:pPr indent="0" lvl="0" marL="0" rtl="0" algn="l">
              <a:spcBef>
                <a:spcPts val="1200"/>
              </a:spcBef>
              <a:spcAft>
                <a:spcPts val="0"/>
              </a:spcAft>
              <a:buNone/>
            </a:pPr>
            <a:r>
              <a:t/>
            </a:r>
            <a:endParaRPr sz="1200">
              <a:solidFill>
                <a:schemeClr val="lt1"/>
              </a:solidFill>
              <a:latin typeface="Inter"/>
              <a:ea typeface="Inter"/>
              <a:cs typeface="Inter"/>
              <a:sym typeface="Inter"/>
            </a:endParaRPr>
          </a:p>
        </p:txBody>
      </p:sp>
      <p:grpSp>
        <p:nvGrpSpPr>
          <p:cNvPr id="964" name="Google Shape;964;p114"/>
          <p:cNvGrpSpPr/>
          <p:nvPr/>
        </p:nvGrpSpPr>
        <p:grpSpPr>
          <a:xfrm>
            <a:off x="218649" y="2523075"/>
            <a:ext cx="8706713" cy="2157798"/>
            <a:chOff x="218649" y="2523075"/>
            <a:chExt cx="8706713" cy="2157798"/>
          </a:xfrm>
        </p:grpSpPr>
        <p:pic>
          <p:nvPicPr>
            <p:cNvPr id="965" name="Google Shape;965;p114" title="Gradient Boosting_SMOTE_CM.png"/>
            <p:cNvPicPr preferRelativeResize="0"/>
            <p:nvPr/>
          </p:nvPicPr>
          <p:blipFill rotWithShape="1">
            <a:blip r:embed="rId3">
              <a:alphaModFix/>
            </a:blip>
            <a:srcRect b="0" l="0" r="0" t="0"/>
            <a:stretch/>
          </p:blipFill>
          <p:spPr>
            <a:xfrm>
              <a:off x="6048324" y="2523075"/>
              <a:ext cx="2877038" cy="2157779"/>
            </a:xfrm>
            <a:prstGeom prst="rect">
              <a:avLst/>
            </a:prstGeom>
            <a:noFill/>
            <a:ln>
              <a:noFill/>
            </a:ln>
          </p:spPr>
        </p:pic>
        <p:pic>
          <p:nvPicPr>
            <p:cNvPr id="966" name="Google Shape;966;p114" title="Linear SVM_SMOTE_CM.png"/>
            <p:cNvPicPr preferRelativeResize="0"/>
            <p:nvPr/>
          </p:nvPicPr>
          <p:blipFill rotWithShape="1">
            <a:blip r:embed="rId4">
              <a:alphaModFix/>
            </a:blip>
            <a:srcRect b="0" l="0" r="0" t="0"/>
            <a:stretch/>
          </p:blipFill>
          <p:spPr>
            <a:xfrm>
              <a:off x="3095697" y="2523094"/>
              <a:ext cx="2877038" cy="2157779"/>
            </a:xfrm>
            <a:prstGeom prst="rect">
              <a:avLst/>
            </a:prstGeom>
            <a:noFill/>
            <a:ln>
              <a:noFill/>
            </a:ln>
          </p:spPr>
        </p:pic>
        <p:pic>
          <p:nvPicPr>
            <p:cNvPr id="967" name="Google Shape;967;p114" title="Logistic Regression_SMOTE_CM.png"/>
            <p:cNvPicPr preferRelativeResize="0"/>
            <p:nvPr/>
          </p:nvPicPr>
          <p:blipFill rotWithShape="1">
            <a:blip r:embed="rId5">
              <a:alphaModFix/>
            </a:blip>
            <a:srcRect b="0" l="0" r="0" t="0"/>
            <a:stretch/>
          </p:blipFill>
          <p:spPr>
            <a:xfrm>
              <a:off x="218649" y="2523088"/>
              <a:ext cx="2877038" cy="2157779"/>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pic>
        <p:nvPicPr>
          <p:cNvPr id="972" name="Google Shape;972;p115" title="Linear SVM_Class_Weights_CM.png"/>
          <p:cNvPicPr preferRelativeResize="0"/>
          <p:nvPr/>
        </p:nvPicPr>
        <p:blipFill>
          <a:blip r:embed="rId3">
            <a:alphaModFix/>
          </a:blip>
          <a:stretch>
            <a:fillRect/>
          </a:stretch>
        </p:blipFill>
        <p:spPr>
          <a:xfrm>
            <a:off x="4352519" y="2629158"/>
            <a:ext cx="2877038" cy="2157779"/>
          </a:xfrm>
          <a:prstGeom prst="rect">
            <a:avLst/>
          </a:prstGeom>
          <a:noFill/>
          <a:ln>
            <a:noFill/>
          </a:ln>
        </p:spPr>
      </p:pic>
      <p:pic>
        <p:nvPicPr>
          <p:cNvPr id="973" name="Google Shape;973;p115" title="Logistic Regression_Class_Weights_CM.png"/>
          <p:cNvPicPr preferRelativeResize="0"/>
          <p:nvPr/>
        </p:nvPicPr>
        <p:blipFill rotWithShape="1">
          <a:blip r:embed="rId4">
            <a:alphaModFix/>
          </a:blip>
          <a:srcRect b="0" l="0" r="0" t="0"/>
          <a:stretch/>
        </p:blipFill>
        <p:spPr>
          <a:xfrm>
            <a:off x="1280925" y="2629150"/>
            <a:ext cx="2877026" cy="2157775"/>
          </a:xfrm>
          <a:prstGeom prst="rect">
            <a:avLst/>
          </a:prstGeom>
          <a:noFill/>
          <a:ln>
            <a:noFill/>
          </a:ln>
        </p:spPr>
      </p:pic>
      <p:sp>
        <p:nvSpPr>
          <p:cNvPr id="974" name="Google Shape;974;p115"/>
          <p:cNvSpPr txBox="1"/>
          <p:nvPr/>
        </p:nvSpPr>
        <p:spPr>
          <a:xfrm>
            <a:off x="387550" y="285900"/>
            <a:ext cx="8232900" cy="196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chemeClr val="lt1"/>
                </a:solidFill>
              </a:rPr>
              <a:t>Experiments</a:t>
            </a:r>
            <a:endParaRPr b="1" sz="2300">
              <a:solidFill>
                <a:schemeClr val="lt1"/>
              </a:solidFill>
            </a:endParaRPr>
          </a:p>
          <a:p>
            <a:pPr indent="0" lvl="0" marL="0" rtl="0" algn="l">
              <a:lnSpc>
                <a:spcPct val="115000"/>
              </a:lnSpc>
              <a:spcBef>
                <a:spcPts val="1200"/>
              </a:spcBef>
              <a:spcAft>
                <a:spcPts val="0"/>
              </a:spcAft>
              <a:buNone/>
            </a:pPr>
            <a:r>
              <a:rPr b="1" lang="en" sz="1100">
                <a:solidFill>
                  <a:schemeClr val="lt1"/>
                </a:solidFill>
              </a:rPr>
              <a:t>Experiment 2 (Class Weights):</a:t>
            </a:r>
            <a:endParaRPr b="1" sz="11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 sz="1100">
                <a:solidFill>
                  <a:schemeClr val="lt1"/>
                </a:solidFill>
              </a:rPr>
              <a:t>Winners:</a:t>
            </a:r>
            <a:r>
              <a:rPr lang="en" sz="1100">
                <a:solidFill>
                  <a:schemeClr val="lt1"/>
                </a:solidFill>
              </a:rPr>
              <a:t> Logistic Regression and Linear SVM with an F1-score of </a:t>
            </a:r>
            <a:r>
              <a:rPr lang="en" sz="1100">
                <a:solidFill>
                  <a:srgbClr val="188038"/>
                </a:solidFill>
                <a:latin typeface="Roboto Mono"/>
                <a:ea typeface="Roboto Mono"/>
                <a:cs typeface="Roboto Mono"/>
                <a:sym typeface="Roboto Mono"/>
              </a:rPr>
              <a:t>0.1276</a:t>
            </a:r>
            <a:r>
              <a:rPr lang="en" sz="1100">
                <a:solidFill>
                  <a:schemeClr val="lt1"/>
                </a:solidFill>
              </a:rPr>
              <a:t>.</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i="1" lang="en" sz="1100">
                <a:solidFill>
                  <a:schemeClr val="lt1"/>
                </a:solidFill>
              </a:rPr>
              <a:t>This technique yielded slightly better F1-scores for our top models.</a:t>
            </a:r>
            <a:endParaRPr i="1" sz="1100">
              <a:solidFill>
                <a:schemeClr val="lt1"/>
              </a:solidFill>
            </a:endParaRPr>
          </a:p>
          <a:p>
            <a:pPr indent="0" lvl="0" marL="0" rtl="0" algn="l">
              <a:lnSpc>
                <a:spcPct val="115000"/>
              </a:lnSpc>
              <a:spcBef>
                <a:spcPts val="1200"/>
              </a:spcBef>
              <a:spcAft>
                <a:spcPts val="0"/>
              </a:spcAft>
              <a:buNone/>
            </a:pPr>
            <a:r>
              <a:t/>
            </a:r>
            <a:endParaRPr sz="1100">
              <a:solidFill>
                <a:schemeClr val="lt1"/>
              </a:solidFill>
            </a:endParaRPr>
          </a:p>
          <a:p>
            <a:pPr indent="0" lvl="0" marL="0" rtl="0" algn="l">
              <a:spcBef>
                <a:spcPts val="1200"/>
              </a:spcBef>
              <a:spcAft>
                <a:spcPts val="0"/>
              </a:spcAft>
              <a:buNone/>
            </a:pPr>
            <a:r>
              <a:t/>
            </a:r>
            <a:endParaRPr sz="1200">
              <a:solidFill>
                <a:schemeClr val="lt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pic>
        <p:nvPicPr>
          <p:cNvPr id="979" name="Google Shape;979;p116" title="Tuning_Comparison.png"/>
          <p:cNvPicPr preferRelativeResize="0"/>
          <p:nvPr/>
        </p:nvPicPr>
        <p:blipFill>
          <a:blip r:embed="rId3">
            <a:alphaModFix/>
          </a:blip>
          <a:stretch>
            <a:fillRect/>
          </a:stretch>
        </p:blipFill>
        <p:spPr>
          <a:xfrm>
            <a:off x="152400" y="622050"/>
            <a:ext cx="8839198" cy="40284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7"/>
          <p:cNvSpPr txBox="1"/>
          <p:nvPr>
            <p:ph idx="1" type="body"/>
          </p:nvPr>
        </p:nvSpPr>
        <p:spPr>
          <a:xfrm>
            <a:off x="311700" y="1152475"/>
            <a:ext cx="8520600" cy="3705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Arial"/>
                <a:ea typeface="Arial"/>
                <a:cs typeface="Arial"/>
                <a:sym typeface="Arial"/>
              </a:rPr>
              <a:t>We built models that can predict lung cancer risk, with Logistic Regression and Linear SVM performing best on the F1-score metric. </a:t>
            </a:r>
            <a:endParaRPr sz="1400">
              <a:latin typeface="Arial"/>
              <a:ea typeface="Arial"/>
              <a:cs typeface="Arial"/>
              <a:sym typeface="Arial"/>
            </a:endParaRPr>
          </a:p>
          <a:p>
            <a:pPr indent="0" lvl="0" marL="0" rtl="0" algn="l">
              <a:lnSpc>
                <a:spcPct val="150000"/>
              </a:lnSpc>
              <a:spcBef>
                <a:spcPts val="1000"/>
              </a:spcBef>
              <a:spcAft>
                <a:spcPts val="0"/>
              </a:spcAft>
              <a:buNone/>
            </a:pPr>
            <a:r>
              <a:rPr lang="en" sz="1400">
                <a:latin typeface="Arial"/>
                <a:ea typeface="Arial"/>
                <a:cs typeface="Arial"/>
                <a:sym typeface="Arial"/>
              </a:rPr>
              <a:t>The overall accuracy of our best models (Logistic Regression and Linear SVM) was 0.6167, which might seem low. However, this number is misleading due to the severe class imbalance. A model that simply predicted "No Cancer" for every single person would achieve an accuracy of over 90%, but would be completely useless.</a:t>
            </a:r>
            <a:endParaRPr sz="1400">
              <a:latin typeface="Arial"/>
              <a:ea typeface="Arial"/>
              <a:cs typeface="Arial"/>
              <a:sym typeface="Arial"/>
            </a:endParaRPr>
          </a:p>
          <a:p>
            <a:pPr indent="0" lvl="0" marL="0" rtl="0" algn="l">
              <a:lnSpc>
                <a:spcPct val="150000"/>
              </a:lnSpc>
              <a:spcBef>
                <a:spcPts val="1000"/>
              </a:spcBef>
              <a:spcAft>
                <a:spcPts val="0"/>
              </a:spcAft>
              <a:buNone/>
            </a:pPr>
            <a:r>
              <a:rPr lang="en" sz="1400">
                <a:latin typeface="Arial"/>
                <a:ea typeface="Arial"/>
                <a:cs typeface="Arial"/>
                <a:sym typeface="Arial"/>
              </a:rPr>
              <a:t>A better measure of accuracy for this task is the F1-score, which balances the model's ability to correctly identify positive cases (recall) with its ability to avoid false alarms (precision). Our best models achieved an F1-score of 0.1276. This indicates the model has some predictive power, but there is significant room for improvement.</a:t>
            </a:r>
            <a:endParaRPr sz="1400">
              <a:latin typeface="Arial"/>
              <a:ea typeface="Arial"/>
              <a:cs typeface="Arial"/>
              <a:sym typeface="Arial"/>
            </a:endParaRPr>
          </a:p>
          <a:p>
            <a:pPr indent="0" lvl="0" marL="0" rtl="0" algn="l">
              <a:spcBef>
                <a:spcPts val="1000"/>
              </a:spcBef>
              <a:spcAft>
                <a:spcPts val="0"/>
              </a:spcAft>
              <a:buNone/>
            </a:pPr>
            <a:r>
              <a:t/>
            </a:r>
            <a:endParaRPr/>
          </a:p>
        </p:txBody>
      </p:sp>
      <p:sp>
        <p:nvSpPr>
          <p:cNvPr id="985" name="Google Shape;985;p117"/>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Summary </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18"/>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Ideas</a:t>
            </a:r>
            <a:endParaRPr sz="3000"/>
          </a:p>
        </p:txBody>
      </p:sp>
      <p:sp>
        <p:nvSpPr>
          <p:cNvPr id="991" name="Google Shape;991;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Font typeface="Arial"/>
              <a:buNone/>
            </a:pPr>
            <a:r>
              <a:rPr b="1" lang="en" sz="1300">
                <a:latin typeface="Arial"/>
                <a:ea typeface="Arial"/>
                <a:cs typeface="Arial"/>
                <a:sym typeface="Arial"/>
              </a:rPr>
              <a:t>Personalized Risk Assessment Tool:</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b="1" lang="en" sz="1300">
                <a:latin typeface="Arial"/>
                <a:ea typeface="Arial"/>
                <a:cs typeface="Arial"/>
                <a:sym typeface="Arial"/>
              </a:rPr>
              <a:t>Application:</a:t>
            </a:r>
            <a:r>
              <a:rPr lang="en" sz="1300">
                <a:latin typeface="Arial"/>
                <a:ea typeface="Arial"/>
                <a:cs typeface="Arial"/>
                <a:sym typeface="Arial"/>
              </a:rPr>
              <a:t> Transform the model into a user-friendly web or mobile application. Individuals could input their personal risk factors (age, smoking history, etc.) and receive a personalized lung cancer risk score.</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The application could go a step further by providing data-driven recommendations, such as suggesting a smoking cessation program or a conversation with a doctor based on the calculated risk.</a:t>
            </a:r>
            <a:endParaRPr sz="1300">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b="1" lang="en" sz="1300">
                <a:latin typeface="Arial"/>
                <a:ea typeface="Arial"/>
                <a:cs typeface="Arial"/>
                <a:sym typeface="Arial"/>
              </a:rPr>
              <a:t>Targeted Public Health Interventions: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b="1" lang="en" sz="1300">
                <a:latin typeface="Arial"/>
                <a:ea typeface="Arial"/>
                <a:cs typeface="Arial"/>
                <a:sym typeface="Arial"/>
              </a:rPr>
              <a:t>Application:</a:t>
            </a:r>
            <a:r>
              <a:rPr lang="en" sz="1300">
                <a:latin typeface="Arial"/>
                <a:ea typeface="Arial"/>
                <a:cs typeface="Arial"/>
                <a:sym typeface="Arial"/>
              </a:rPr>
              <a:t> Public health organizations could use the model to identify and target high-risk populations more effectively. Instead of a one-size-fits-all approach, resources could be allocated to communities or demographics with the highest predicted risk.</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Extension:</a:t>
            </a:r>
            <a:r>
              <a:rPr lang="en" sz="1300">
                <a:latin typeface="Arial"/>
                <a:ea typeface="Arial"/>
                <a:cs typeface="Arial"/>
                <a:sym typeface="Arial"/>
              </a:rPr>
              <a:t> The model could be used to simulate the impact of policy changes, such as a reduction in air pollution, on overall lung cancer prevalence within a given population.</a:t>
            </a:r>
            <a:endParaRPr sz="13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1"/>
          <p:cNvSpPr txBox="1"/>
          <p:nvPr>
            <p:ph idx="1" type="body"/>
          </p:nvPr>
        </p:nvSpPr>
        <p:spPr>
          <a:xfrm>
            <a:off x="283850" y="3404125"/>
            <a:ext cx="2759700" cy="104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To develop a machine learning-based model for predicting lung cancer risk using a comprehensive dataset of demographic and environmental factors.</a:t>
            </a:r>
            <a:endParaRPr sz="1200"/>
          </a:p>
        </p:txBody>
      </p:sp>
      <p:sp>
        <p:nvSpPr>
          <p:cNvPr id="867" name="Google Shape;867;p101"/>
          <p:cNvSpPr txBox="1"/>
          <p:nvPr>
            <p:ph idx="5" type="body"/>
          </p:nvPr>
        </p:nvSpPr>
        <p:spPr>
          <a:xfrm>
            <a:off x="3185700" y="3564538"/>
            <a:ext cx="2911500" cy="102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Lung cancer is a leading cause of death worldwide. Early and accurate detection is critical for improving patient outcomes. This project explores the use of machine learning to identify high-risk individuals.</a:t>
            </a:r>
            <a:endParaRPr sz="1200"/>
          </a:p>
        </p:txBody>
      </p:sp>
      <p:cxnSp>
        <p:nvCxnSpPr>
          <p:cNvPr id="868" name="Google Shape;868;p101"/>
          <p:cNvCxnSpPr/>
          <p:nvPr/>
        </p:nvCxnSpPr>
        <p:spPr>
          <a:xfrm>
            <a:off x="283850" y="2910150"/>
            <a:ext cx="8573100" cy="0"/>
          </a:xfrm>
          <a:prstGeom prst="straightConnector1">
            <a:avLst/>
          </a:prstGeom>
          <a:noFill/>
          <a:ln cap="flat" cmpd="sng" w="9525">
            <a:solidFill>
              <a:schemeClr val="lt1"/>
            </a:solidFill>
            <a:prstDash val="solid"/>
            <a:round/>
            <a:headEnd len="med" w="med" type="none"/>
            <a:tailEnd len="med" w="med" type="none"/>
          </a:ln>
        </p:spPr>
      </p:cxnSp>
      <p:cxnSp>
        <p:nvCxnSpPr>
          <p:cNvPr id="869" name="Google Shape;869;p101"/>
          <p:cNvCxnSpPr/>
          <p:nvPr/>
        </p:nvCxnSpPr>
        <p:spPr>
          <a:xfrm>
            <a:off x="283850" y="4683725"/>
            <a:ext cx="8573100" cy="0"/>
          </a:xfrm>
          <a:prstGeom prst="straightConnector1">
            <a:avLst/>
          </a:prstGeom>
          <a:noFill/>
          <a:ln cap="flat" cmpd="sng" w="9525">
            <a:solidFill>
              <a:schemeClr val="lt1"/>
            </a:solidFill>
            <a:prstDash val="solid"/>
            <a:round/>
            <a:headEnd len="med" w="med" type="none"/>
            <a:tailEnd len="med" w="med" type="none"/>
          </a:ln>
        </p:spPr>
      </p:cxnSp>
      <p:sp>
        <p:nvSpPr>
          <p:cNvPr id="870" name="Google Shape;870;p101"/>
          <p:cNvSpPr txBox="1"/>
          <p:nvPr/>
        </p:nvSpPr>
        <p:spPr>
          <a:xfrm>
            <a:off x="285343" y="3034825"/>
            <a:ext cx="198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Inter"/>
                <a:ea typeface="Inter"/>
                <a:cs typeface="Inter"/>
                <a:sym typeface="Inter"/>
              </a:rPr>
              <a:t>Objective</a:t>
            </a:r>
            <a:endParaRPr b="1" sz="1200">
              <a:solidFill>
                <a:schemeClr val="lt1"/>
              </a:solidFill>
              <a:latin typeface="Inter"/>
              <a:ea typeface="Inter"/>
              <a:cs typeface="Inter"/>
              <a:sym typeface="Inter"/>
            </a:endParaRPr>
          </a:p>
        </p:txBody>
      </p:sp>
      <p:sp>
        <p:nvSpPr>
          <p:cNvPr id="871" name="Google Shape;871;p101"/>
          <p:cNvSpPr txBox="1"/>
          <p:nvPr/>
        </p:nvSpPr>
        <p:spPr>
          <a:xfrm>
            <a:off x="3185700" y="3011275"/>
            <a:ext cx="188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Inter"/>
                <a:ea typeface="Inter"/>
                <a:cs typeface="Inter"/>
                <a:sym typeface="Inter"/>
              </a:rPr>
              <a:t>Motivation</a:t>
            </a:r>
            <a:endParaRPr b="1" sz="1200">
              <a:solidFill>
                <a:schemeClr val="lt1"/>
              </a:solidFill>
              <a:latin typeface="Inter"/>
              <a:ea typeface="Inter"/>
              <a:cs typeface="Inter"/>
              <a:sym typeface="Inter"/>
            </a:endParaRPr>
          </a:p>
        </p:txBody>
      </p:sp>
      <p:sp>
        <p:nvSpPr>
          <p:cNvPr id="872" name="Google Shape;872;p101"/>
          <p:cNvSpPr txBox="1"/>
          <p:nvPr>
            <p:ph idx="5" type="body"/>
          </p:nvPr>
        </p:nvSpPr>
        <p:spPr>
          <a:xfrm>
            <a:off x="6239350" y="3404125"/>
            <a:ext cx="2617500" cy="104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The dataset has a significant class imbalance, making it difficult to accurately predict the positive class (lung cancer diagnosis).</a:t>
            </a:r>
            <a:endParaRPr sz="1200"/>
          </a:p>
        </p:txBody>
      </p:sp>
      <p:sp>
        <p:nvSpPr>
          <p:cNvPr id="873" name="Google Shape;873;p101"/>
          <p:cNvSpPr txBox="1"/>
          <p:nvPr/>
        </p:nvSpPr>
        <p:spPr>
          <a:xfrm>
            <a:off x="6097250" y="3034833"/>
            <a:ext cx="132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Inter"/>
                <a:ea typeface="Inter"/>
                <a:cs typeface="Inter"/>
                <a:sym typeface="Inter"/>
              </a:rPr>
              <a:t>Challenges:</a:t>
            </a:r>
            <a:endParaRPr b="1" sz="1200">
              <a:solidFill>
                <a:schemeClr val="lt1"/>
              </a:solidFill>
              <a:latin typeface="Inter"/>
              <a:ea typeface="Inter"/>
              <a:cs typeface="Inter"/>
              <a:sym typeface="Inter"/>
            </a:endParaRPr>
          </a:p>
        </p:txBody>
      </p:sp>
      <p:sp>
        <p:nvSpPr>
          <p:cNvPr id="874" name="Google Shape;874;p101"/>
          <p:cNvSpPr/>
          <p:nvPr/>
        </p:nvSpPr>
        <p:spPr>
          <a:xfrm rot="5400000">
            <a:off x="4166182" y="970691"/>
            <a:ext cx="717211" cy="717211"/>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solidFill>
            <a:schemeClr val="accent3"/>
          </a:solidFill>
          <a:ln>
            <a:noFill/>
          </a:ln>
        </p:spPr>
        <p:txBody>
          <a:bodyPr anchorCtr="0" anchor="ctr" bIns="99450" lIns="99450" spcFirstLastPara="1" rIns="99450" wrap="square" tIns="99450">
            <a:noAutofit/>
          </a:bodyPr>
          <a:lstStyle/>
          <a:p>
            <a:pPr indent="0" lvl="0" marL="0" rtl="0" algn="l">
              <a:spcBef>
                <a:spcPts val="0"/>
              </a:spcBef>
              <a:spcAft>
                <a:spcPts val="0"/>
              </a:spcAft>
              <a:buNone/>
            </a:pPr>
            <a:r>
              <a:t/>
            </a:r>
            <a:endParaRPr sz="1522">
              <a:solidFill>
                <a:schemeClr val="lt1"/>
              </a:solidFill>
              <a:latin typeface="Inter"/>
              <a:ea typeface="Inter"/>
              <a:cs typeface="Inter"/>
              <a:sym typeface="Inter"/>
            </a:endParaRPr>
          </a:p>
        </p:txBody>
      </p:sp>
      <p:cxnSp>
        <p:nvCxnSpPr>
          <p:cNvPr id="875" name="Google Shape;875;p101"/>
          <p:cNvCxnSpPr/>
          <p:nvPr/>
        </p:nvCxnSpPr>
        <p:spPr>
          <a:xfrm>
            <a:off x="283850" y="289571"/>
            <a:ext cx="8573100" cy="0"/>
          </a:xfrm>
          <a:prstGeom prst="straightConnector1">
            <a:avLst/>
          </a:prstGeom>
          <a:noFill/>
          <a:ln cap="flat" cmpd="sng" w="9525">
            <a:solidFill>
              <a:schemeClr val="lt1"/>
            </a:solidFill>
            <a:prstDash val="solid"/>
            <a:round/>
            <a:headEnd len="med" w="med" type="none"/>
            <a:tailEnd len="med" w="med" type="none"/>
          </a:ln>
        </p:spPr>
      </p:cxnSp>
      <p:sp>
        <p:nvSpPr>
          <p:cNvPr id="876" name="Google Shape;876;p101"/>
          <p:cNvSpPr txBox="1"/>
          <p:nvPr/>
        </p:nvSpPr>
        <p:spPr>
          <a:xfrm>
            <a:off x="284850" y="451975"/>
            <a:ext cx="4598700" cy="12561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0"/>
              </a:spcBef>
              <a:spcAft>
                <a:spcPts val="0"/>
              </a:spcAft>
              <a:buNone/>
            </a:pPr>
            <a:r>
              <a:rPr lang="en" sz="6527">
                <a:solidFill>
                  <a:srgbClr val="000000"/>
                </a:solidFill>
                <a:latin typeface="Inter"/>
                <a:ea typeface="Inter"/>
                <a:cs typeface="Inter"/>
                <a:sym typeface="Inter"/>
              </a:rPr>
              <a:t>Project overview</a:t>
            </a:r>
            <a:endParaRPr sz="6527">
              <a:solidFill>
                <a:srgbClr val="000000"/>
              </a:solidFill>
              <a:latin typeface="Inter"/>
              <a:ea typeface="Inter"/>
              <a:cs typeface="Inter"/>
              <a:sym typeface="Inter"/>
            </a:endParaRPr>
          </a:p>
        </p:txBody>
      </p:sp>
      <p:pic>
        <p:nvPicPr>
          <p:cNvPr id="877" name="Google Shape;877;p101" title="lung_cancer_diagnosis_count.png"/>
          <p:cNvPicPr preferRelativeResize="0"/>
          <p:nvPr/>
        </p:nvPicPr>
        <p:blipFill>
          <a:blip r:embed="rId3">
            <a:alphaModFix/>
          </a:blip>
          <a:stretch>
            <a:fillRect/>
          </a:stretch>
        </p:blipFill>
        <p:spPr>
          <a:xfrm>
            <a:off x="5349200" y="492950"/>
            <a:ext cx="3507750" cy="233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19"/>
          <p:cNvSpPr txBox="1"/>
          <p:nvPr>
            <p:ph type="title"/>
          </p:nvPr>
        </p:nvSpPr>
        <p:spPr>
          <a:xfrm>
            <a:off x="311700" y="445025"/>
            <a:ext cx="85206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t>Demo Image</a:t>
            </a:r>
            <a:endParaRPr sz="1200"/>
          </a:p>
        </p:txBody>
      </p:sp>
      <p:sp>
        <p:nvSpPr>
          <p:cNvPr id="997" name="Google Shape;99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98" name="Google Shape;998;p119"/>
          <p:cNvPicPr preferRelativeResize="0"/>
          <p:nvPr/>
        </p:nvPicPr>
        <p:blipFill>
          <a:blip r:embed="rId3">
            <a:alphaModFix/>
          </a:blip>
          <a:stretch>
            <a:fillRect/>
          </a:stretch>
        </p:blipFill>
        <p:spPr>
          <a:xfrm>
            <a:off x="-2587" y="1152475"/>
            <a:ext cx="4683969" cy="3416400"/>
          </a:xfrm>
          <a:prstGeom prst="rect">
            <a:avLst/>
          </a:prstGeom>
          <a:noFill/>
          <a:ln>
            <a:noFill/>
          </a:ln>
        </p:spPr>
      </p:pic>
      <p:pic>
        <p:nvPicPr>
          <p:cNvPr id="999" name="Google Shape;999;p119"/>
          <p:cNvPicPr preferRelativeResize="0"/>
          <p:nvPr/>
        </p:nvPicPr>
        <p:blipFill>
          <a:blip r:embed="rId4">
            <a:alphaModFix/>
          </a:blip>
          <a:stretch>
            <a:fillRect/>
          </a:stretch>
        </p:blipFill>
        <p:spPr>
          <a:xfrm>
            <a:off x="4730450" y="1152476"/>
            <a:ext cx="4359525" cy="3172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20"/>
          <p:cNvSpPr txBox="1"/>
          <p:nvPr>
            <p:ph type="title"/>
          </p:nvPr>
        </p:nvSpPr>
        <p:spPr>
          <a:xfrm>
            <a:off x="1230150" y="1953301"/>
            <a:ext cx="6683700" cy="12369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a:t>Thank you!</a:t>
            </a:r>
            <a:endParaRPr/>
          </a:p>
        </p:txBody>
      </p:sp>
      <p:sp>
        <p:nvSpPr>
          <p:cNvPr id="1005" name="Google Shape;1005;p120"/>
          <p:cNvSpPr txBox="1"/>
          <p:nvPr>
            <p:ph idx="1" type="subTitle"/>
          </p:nvPr>
        </p:nvSpPr>
        <p:spPr>
          <a:xfrm>
            <a:off x="6214200" y="3602000"/>
            <a:ext cx="2386500" cy="804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Questions? </a:t>
            </a:r>
            <a:endParaRPr/>
          </a:p>
          <a:p>
            <a:pPr indent="0" lvl="0" marL="0" rtl="0" algn="l">
              <a:spcBef>
                <a:spcPts val="0"/>
              </a:spcBef>
              <a:spcAft>
                <a:spcPts val="0"/>
              </a:spcAft>
              <a:buClr>
                <a:schemeClr val="lt1"/>
              </a:buClr>
              <a:buSzPts val="1100"/>
              <a:buNone/>
            </a:pPr>
            <a:r>
              <a:rPr lang="en"/>
              <a:t>Please reach out</a:t>
            </a:r>
            <a:r>
              <a:rPr lang="en"/>
              <a:t> to</a:t>
            </a:r>
            <a:endParaRPr/>
          </a:p>
          <a:p>
            <a:pPr indent="0" lvl="0" marL="0" rtl="0" algn="l">
              <a:spcBef>
                <a:spcPts val="0"/>
              </a:spcBef>
              <a:spcAft>
                <a:spcPts val="0"/>
              </a:spcAft>
              <a:buNone/>
            </a:pPr>
            <a:r>
              <a:rPr lang="en"/>
              <a:t>name</a:t>
            </a:r>
            <a:r>
              <a:rPr lang="en"/>
              <a:t>@example.com</a:t>
            </a:r>
            <a:endParaRPr/>
          </a:p>
        </p:txBody>
      </p:sp>
      <p:sp>
        <p:nvSpPr>
          <p:cNvPr id="1006" name="Google Shape;1006;p120"/>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cxnSp>
        <p:nvCxnSpPr>
          <p:cNvPr id="882" name="Google Shape;882;p102"/>
          <p:cNvCxnSpPr/>
          <p:nvPr/>
        </p:nvCxnSpPr>
        <p:spPr>
          <a:xfrm>
            <a:off x="283850" y="4683725"/>
            <a:ext cx="8573100" cy="0"/>
          </a:xfrm>
          <a:prstGeom prst="straightConnector1">
            <a:avLst/>
          </a:prstGeom>
          <a:noFill/>
          <a:ln cap="flat" cmpd="sng" w="9525">
            <a:solidFill>
              <a:schemeClr val="lt1"/>
            </a:solidFill>
            <a:prstDash val="solid"/>
            <a:round/>
            <a:headEnd len="med" w="med" type="none"/>
            <a:tailEnd len="med" w="med" type="none"/>
          </a:ln>
        </p:spPr>
      </p:cxnSp>
      <p:sp>
        <p:nvSpPr>
          <p:cNvPr id="883" name="Google Shape;883;p102"/>
          <p:cNvSpPr txBox="1"/>
          <p:nvPr/>
        </p:nvSpPr>
        <p:spPr>
          <a:xfrm>
            <a:off x="3246175" y="441850"/>
            <a:ext cx="2522700" cy="4089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rPr>
              <a:t>Original Features Used for Model Training:</a:t>
            </a:r>
            <a:endParaRPr b="1" sz="1200">
              <a:solidFill>
                <a:schemeClr val="lt1"/>
              </a:solidFill>
            </a:endParaRPr>
          </a:p>
          <a:p>
            <a:pPr indent="-298450" lvl="0" marL="457200" rtl="0" algn="l">
              <a:lnSpc>
                <a:spcPct val="115000"/>
              </a:lnSpc>
              <a:spcBef>
                <a:spcPts val="1000"/>
              </a:spcBef>
              <a:spcAft>
                <a:spcPts val="0"/>
              </a:spcAft>
              <a:buClr>
                <a:schemeClr val="lt1"/>
              </a:buClr>
              <a:buSzPts val="1100"/>
              <a:buChar char="●"/>
            </a:pPr>
            <a:r>
              <a:rPr lang="en" sz="1100">
                <a:solidFill>
                  <a:srgbClr val="188038"/>
                </a:solidFill>
                <a:latin typeface="Roboto Mono"/>
                <a:ea typeface="Roboto Mono"/>
                <a:cs typeface="Roboto Mono"/>
                <a:sym typeface="Roboto Mono"/>
              </a:rPr>
              <a:t>Age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Gender</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Smoker</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Years_of_Smoking</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Cigarettes_per_Day</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Passive_Smoker</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Family_History</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Air_Pollution_Exposure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Occupational_Exposure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Indoor_Pollution</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Healthcare_Access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Early_Detection</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Adenocarcinoma_Type</a:t>
            </a:r>
            <a:endParaRPr b="1">
              <a:solidFill>
                <a:schemeClr val="lt1"/>
              </a:solidFill>
            </a:endParaRPr>
          </a:p>
        </p:txBody>
      </p:sp>
      <p:cxnSp>
        <p:nvCxnSpPr>
          <p:cNvPr id="884" name="Google Shape;884;p102"/>
          <p:cNvCxnSpPr/>
          <p:nvPr/>
        </p:nvCxnSpPr>
        <p:spPr>
          <a:xfrm>
            <a:off x="283850" y="289571"/>
            <a:ext cx="8573100" cy="0"/>
          </a:xfrm>
          <a:prstGeom prst="straightConnector1">
            <a:avLst/>
          </a:prstGeom>
          <a:noFill/>
          <a:ln cap="flat" cmpd="sng" w="9525">
            <a:solidFill>
              <a:schemeClr val="lt1"/>
            </a:solidFill>
            <a:prstDash val="solid"/>
            <a:round/>
            <a:headEnd len="med" w="med" type="none"/>
            <a:tailEnd len="med" w="med" type="none"/>
          </a:ln>
        </p:spPr>
      </p:cxnSp>
      <p:sp>
        <p:nvSpPr>
          <p:cNvPr id="885" name="Google Shape;885;p102"/>
          <p:cNvSpPr txBox="1"/>
          <p:nvPr/>
        </p:nvSpPr>
        <p:spPr>
          <a:xfrm>
            <a:off x="284850" y="451975"/>
            <a:ext cx="2901000" cy="684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4000">
                <a:solidFill>
                  <a:schemeClr val="lt1"/>
                </a:solidFill>
                <a:latin typeface="Inter"/>
                <a:ea typeface="Inter"/>
                <a:cs typeface="Inter"/>
                <a:sym typeface="Inter"/>
              </a:rPr>
              <a:t>Dataset </a:t>
            </a:r>
            <a:endParaRPr sz="4000">
              <a:solidFill>
                <a:schemeClr val="lt1"/>
              </a:solidFill>
              <a:latin typeface="Inter"/>
              <a:ea typeface="Inter"/>
              <a:cs typeface="Inter"/>
              <a:sym typeface="Inter"/>
            </a:endParaRPr>
          </a:p>
        </p:txBody>
      </p:sp>
      <p:sp>
        <p:nvSpPr>
          <p:cNvPr id="886" name="Google Shape;886;p102"/>
          <p:cNvSpPr txBox="1"/>
          <p:nvPr>
            <p:ph idx="5" type="body"/>
          </p:nvPr>
        </p:nvSpPr>
        <p:spPr>
          <a:xfrm>
            <a:off x="283850" y="1674700"/>
            <a:ext cx="2773200" cy="3009000"/>
          </a:xfrm>
          <a:prstGeom prst="rect">
            <a:avLst/>
          </a:prstGeom>
        </p:spPr>
        <p:txBody>
          <a:bodyPr anchorCtr="0" anchor="t" bIns="0" lIns="0" spcFirstLastPara="1" rIns="0" wrap="square" tIns="0">
            <a:noAutofit/>
          </a:bodyPr>
          <a:lstStyle/>
          <a:p>
            <a:pPr indent="-228600" lvl="0" marL="457200" rtl="0" algn="l">
              <a:lnSpc>
                <a:spcPct val="130000"/>
              </a:lnSpc>
              <a:spcBef>
                <a:spcPts val="0"/>
              </a:spcBef>
              <a:spcAft>
                <a:spcPts val="0"/>
              </a:spcAft>
              <a:buSzPts val="935"/>
              <a:buNone/>
            </a:pPr>
            <a:r>
              <a:rPr b="1" lang="en" sz="1135">
                <a:latin typeface="Arial"/>
                <a:ea typeface="Arial"/>
                <a:cs typeface="Arial"/>
                <a:sym typeface="Arial"/>
              </a:rPr>
              <a:t>Size:</a:t>
            </a:r>
            <a:r>
              <a:rPr lang="en" sz="1135">
                <a:latin typeface="Arial"/>
                <a:ea typeface="Arial"/>
                <a:cs typeface="Arial"/>
                <a:sym typeface="Arial"/>
              </a:rPr>
              <a:t> </a:t>
            </a:r>
            <a:r>
              <a:rPr lang="en" sz="1135">
                <a:latin typeface="Arial"/>
                <a:ea typeface="Arial"/>
                <a:cs typeface="Arial"/>
                <a:sym typeface="Arial"/>
              </a:rPr>
              <a:t>220,632 samples</a:t>
            </a:r>
            <a:endParaRPr sz="1135">
              <a:latin typeface="Arial"/>
              <a:ea typeface="Arial"/>
              <a:cs typeface="Arial"/>
              <a:sym typeface="Arial"/>
            </a:endParaRPr>
          </a:p>
          <a:p>
            <a:pPr indent="-228600" lvl="0" marL="457200" rtl="0" algn="l">
              <a:lnSpc>
                <a:spcPct val="130000"/>
              </a:lnSpc>
              <a:spcBef>
                <a:spcPts val="0"/>
              </a:spcBef>
              <a:spcAft>
                <a:spcPts val="0"/>
              </a:spcAft>
              <a:buSzPts val="935"/>
              <a:buNone/>
            </a:pPr>
            <a:r>
              <a:rPr b="1" lang="en" sz="1135">
                <a:latin typeface="Arial"/>
                <a:ea typeface="Arial"/>
                <a:cs typeface="Arial"/>
                <a:sym typeface="Arial"/>
              </a:rPr>
              <a:t>Features:</a:t>
            </a:r>
            <a:endParaRPr b="1" sz="1135">
              <a:latin typeface="Arial"/>
              <a:ea typeface="Arial"/>
              <a:cs typeface="Arial"/>
              <a:sym typeface="Arial"/>
            </a:endParaRPr>
          </a:p>
          <a:p>
            <a:pPr indent="-228600" lvl="0" marL="457200" rtl="0" algn="l">
              <a:lnSpc>
                <a:spcPct val="130000"/>
              </a:lnSpc>
              <a:spcBef>
                <a:spcPts val="0"/>
              </a:spcBef>
              <a:spcAft>
                <a:spcPts val="0"/>
              </a:spcAft>
              <a:buSzPts val="935"/>
              <a:buNone/>
            </a:pPr>
            <a:r>
              <a:t/>
            </a:r>
            <a:endParaRPr b="1" sz="1135">
              <a:latin typeface="Arial"/>
              <a:ea typeface="Arial"/>
              <a:cs typeface="Arial"/>
              <a:sym typeface="Arial"/>
            </a:endParaRPr>
          </a:p>
          <a:p>
            <a:pPr indent="0" lvl="0" marL="0" rtl="0" algn="ctr">
              <a:lnSpc>
                <a:spcPct val="115000"/>
              </a:lnSpc>
              <a:spcBef>
                <a:spcPts val="0"/>
              </a:spcBef>
              <a:spcAft>
                <a:spcPts val="0"/>
              </a:spcAft>
              <a:buSzPts val="1100"/>
              <a:buNone/>
            </a:pPr>
            <a:r>
              <a:rPr b="1" lang="en" sz="1200"/>
              <a:t>Lung Cancer Dataset (Kaggle) - </a:t>
            </a:r>
            <a:endParaRPr b="1" sz="1200"/>
          </a:p>
          <a:p>
            <a:pPr indent="457200" lvl="0" marL="0" rtl="0" algn="l">
              <a:lnSpc>
                <a:spcPct val="115000"/>
              </a:lnSpc>
              <a:spcBef>
                <a:spcPts val="0"/>
              </a:spcBef>
              <a:spcAft>
                <a:spcPts val="0"/>
              </a:spcAft>
              <a:buSzPts val="1100"/>
              <a:buNone/>
            </a:pPr>
            <a:r>
              <a:rPr lang="en" u="sng">
                <a:solidFill>
                  <a:schemeClr val="hlink"/>
                </a:solidFill>
                <a:hlinkClick r:id="rId3"/>
              </a:rPr>
              <a:t>Lung Cancer Prediction Dataset</a:t>
            </a:r>
            <a:endParaRPr>
              <a:solidFill>
                <a:srgbClr val="4A86E8"/>
              </a:solidFill>
            </a:endParaRPr>
          </a:p>
          <a:p>
            <a:pPr indent="457200" lvl="0" marL="0" rtl="0" algn="l">
              <a:lnSpc>
                <a:spcPct val="115000"/>
              </a:lnSpc>
              <a:spcBef>
                <a:spcPts val="0"/>
              </a:spcBef>
              <a:spcAft>
                <a:spcPts val="0"/>
              </a:spcAft>
              <a:buClr>
                <a:schemeClr val="lt1"/>
              </a:buClr>
              <a:buSzPts val="1100"/>
              <a:buFont typeface="Arial"/>
              <a:buNone/>
            </a:pPr>
            <a:r>
              <a:t/>
            </a:r>
            <a:endParaRPr>
              <a:solidFill>
                <a:srgbClr val="4A86E8"/>
              </a:solidFill>
            </a:endParaRPr>
          </a:p>
          <a:p>
            <a:pPr indent="228600" lvl="0" marL="228600" rtl="0" algn="l">
              <a:lnSpc>
                <a:spcPct val="130000"/>
              </a:lnSpc>
              <a:spcBef>
                <a:spcPts val="0"/>
              </a:spcBef>
              <a:spcAft>
                <a:spcPts val="0"/>
              </a:spcAft>
              <a:buSzPts val="935"/>
              <a:buNone/>
            </a:pPr>
            <a:r>
              <a:rPr i="1" lang="en" sz="1135">
                <a:latin typeface="Arial"/>
                <a:ea typeface="Arial"/>
                <a:cs typeface="Arial"/>
                <a:sym typeface="Arial"/>
              </a:rPr>
              <a:t>This dataset offers valuable insights into lung cancer by providing detailed information on 220,632 individuals from 25 of the world's most populated countries. </a:t>
            </a:r>
            <a:endParaRPr i="1" sz="1135">
              <a:latin typeface="Arial"/>
              <a:ea typeface="Arial"/>
              <a:cs typeface="Arial"/>
              <a:sym typeface="Arial"/>
            </a:endParaRPr>
          </a:p>
        </p:txBody>
      </p:sp>
      <p:sp>
        <p:nvSpPr>
          <p:cNvPr id="887" name="Google Shape;887;p102"/>
          <p:cNvSpPr txBox="1"/>
          <p:nvPr/>
        </p:nvSpPr>
        <p:spPr>
          <a:xfrm>
            <a:off x="295000" y="1255700"/>
            <a:ext cx="198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Inter"/>
                <a:ea typeface="Inter"/>
                <a:cs typeface="Inter"/>
                <a:sym typeface="Inter"/>
              </a:rPr>
              <a:t>Dataset:</a:t>
            </a:r>
            <a:endParaRPr b="1" sz="1200">
              <a:solidFill>
                <a:schemeClr val="lt1"/>
              </a:solidFill>
              <a:latin typeface="Inter"/>
              <a:ea typeface="Inter"/>
              <a:cs typeface="Inter"/>
              <a:sym typeface="Inter"/>
            </a:endParaRPr>
          </a:p>
        </p:txBody>
      </p:sp>
      <p:sp>
        <p:nvSpPr>
          <p:cNvPr id="888" name="Google Shape;888;p102"/>
          <p:cNvSpPr txBox="1"/>
          <p:nvPr/>
        </p:nvSpPr>
        <p:spPr>
          <a:xfrm>
            <a:off x="3849550" y="1199750"/>
            <a:ext cx="4992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solidFill>
                <a:srgbClr val="4A86E8"/>
              </a:solidFill>
              <a:latin typeface="Inter"/>
              <a:ea typeface="Inter"/>
              <a:cs typeface="Inter"/>
              <a:sym typeface="Inter"/>
            </a:endParaRPr>
          </a:p>
        </p:txBody>
      </p:sp>
      <p:sp>
        <p:nvSpPr>
          <p:cNvPr id="889" name="Google Shape;889;p102"/>
          <p:cNvSpPr txBox="1"/>
          <p:nvPr/>
        </p:nvSpPr>
        <p:spPr>
          <a:xfrm>
            <a:off x="5958000" y="441850"/>
            <a:ext cx="3043200" cy="4089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 sz="1200">
                <a:solidFill>
                  <a:schemeClr val="lt1"/>
                </a:solidFill>
              </a:rPr>
              <a:t>Engineered Features:</a:t>
            </a:r>
            <a:endParaRPr b="1" sz="1200">
              <a:solidFill>
                <a:schemeClr val="lt1"/>
              </a:solidFill>
            </a:endParaRPr>
          </a:p>
          <a:p>
            <a:pPr indent="-298450" lvl="0" marL="457200" rtl="0" algn="l">
              <a:lnSpc>
                <a:spcPct val="115000"/>
              </a:lnSpc>
              <a:spcBef>
                <a:spcPts val="1200"/>
              </a:spcBef>
              <a:spcAft>
                <a:spcPts val="0"/>
              </a:spcAft>
              <a:buClr>
                <a:schemeClr val="lt1"/>
              </a:buClr>
              <a:buSzPts val="1100"/>
              <a:buChar char="●"/>
            </a:pPr>
            <a:r>
              <a:rPr lang="en" sz="1100">
                <a:solidFill>
                  <a:srgbClr val="188038"/>
                </a:solidFill>
                <a:latin typeface="Roboto Mono"/>
                <a:ea typeface="Roboto Mono"/>
                <a:cs typeface="Roboto Mono"/>
                <a:sym typeface="Roboto Mono"/>
              </a:rPr>
              <a:t>total_cigarettes_smoked</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smoking_age_interaction</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environmental_risk_score</a:t>
            </a:r>
            <a:r>
              <a:rPr lang="en" sz="1100">
                <a:solidFill>
                  <a:schemeClr val="lt1"/>
                </a:solidFill>
              </a:rPr>
              <a:t> (</a:t>
            </a:r>
            <a:r>
              <a:rPr lang="en" sz="1100">
                <a:solidFill>
                  <a:srgbClr val="188038"/>
                </a:solidFill>
                <a:latin typeface="Roboto Mono"/>
                <a:ea typeface="Roboto Mono"/>
                <a:cs typeface="Roboto Mono"/>
                <a:sym typeface="Roboto Mono"/>
              </a:rPr>
              <a:t>Air_Pollution_Exposure</a:t>
            </a:r>
            <a:r>
              <a:rPr lang="en" sz="1100">
                <a:solidFill>
                  <a:schemeClr val="lt1"/>
                </a:solidFill>
              </a:rPr>
              <a:t>, </a:t>
            </a:r>
            <a:r>
              <a:rPr lang="en" sz="1100">
                <a:solidFill>
                  <a:srgbClr val="188038"/>
                </a:solidFill>
                <a:latin typeface="Roboto Mono"/>
                <a:ea typeface="Roboto Mono"/>
                <a:cs typeface="Roboto Mono"/>
                <a:sym typeface="Roboto Mono"/>
              </a:rPr>
              <a:t>Occupational_Exposure</a:t>
            </a:r>
            <a:r>
              <a:rPr lang="en" sz="1100">
                <a:solidFill>
                  <a:schemeClr val="lt1"/>
                </a:solidFill>
              </a:rPr>
              <a:t>, &amp; </a:t>
            </a:r>
            <a:r>
              <a:rPr lang="en" sz="1100">
                <a:solidFill>
                  <a:srgbClr val="188038"/>
                </a:solidFill>
                <a:latin typeface="Roboto Mono"/>
                <a:ea typeface="Roboto Mono"/>
                <a:cs typeface="Roboto Mono"/>
                <a:sym typeface="Roboto Mono"/>
              </a:rPr>
              <a:t>Indoor_Pollution</a:t>
            </a:r>
            <a:r>
              <a:rPr lang="en" sz="1100">
                <a:solidFill>
                  <a:schemeClr val="lt1"/>
                </a:solidFill>
              </a:rPr>
              <a:t>.)</a:t>
            </a:r>
            <a:endParaRPr sz="1100">
              <a:solidFill>
                <a:schemeClr val="lt1"/>
              </a:solidFill>
            </a:endParaRPr>
          </a:p>
          <a:p>
            <a:pPr indent="0" lvl="0" marL="0" rtl="0" algn="l">
              <a:lnSpc>
                <a:spcPct val="115000"/>
              </a:lnSpc>
              <a:spcBef>
                <a:spcPts val="1400"/>
              </a:spcBef>
              <a:spcAft>
                <a:spcPts val="0"/>
              </a:spcAft>
              <a:buNone/>
            </a:pPr>
            <a:r>
              <a:rPr b="1" lang="en" sz="1200">
                <a:solidFill>
                  <a:schemeClr val="lt1"/>
                </a:solidFill>
              </a:rPr>
              <a:t>Features That Were Dropped:</a:t>
            </a:r>
            <a:endParaRPr b="1" sz="1200">
              <a:solidFill>
                <a:schemeClr val="lt1"/>
              </a:solidFill>
            </a:endParaRPr>
          </a:p>
          <a:p>
            <a:pPr indent="-298450" lvl="0" marL="457200" rtl="0" algn="l">
              <a:lnSpc>
                <a:spcPct val="115000"/>
              </a:lnSpc>
              <a:spcBef>
                <a:spcPts val="1200"/>
              </a:spcBef>
              <a:spcAft>
                <a:spcPts val="0"/>
              </a:spcAft>
              <a:buClr>
                <a:schemeClr val="lt1"/>
              </a:buClr>
              <a:buSzPts val="1100"/>
              <a:buChar char="●"/>
            </a:pPr>
            <a:r>
              <a:rPr lang="en" sz="1100">
                <a:solidFill>
                  <a:srgbClr val="188038"/>
                </a:solidFill>
                <a:latin typeface="Roboto Mono"/>
                <a:ea typeface="Roboto Mono"/>
                <a:cs typeface="Roboto Mono"/>
                <a:sym typeface="Roboto Mono"/>
              </a:rPr>
              <a:t>ID</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Country</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Population_Size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Cancer_Stage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Survival_Years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Treatment_Type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Annual_Lung_Cancer_Deaths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Lung_Cancer_Prevalence_Rate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Char char="●"/>
            </a:pPr>
            <a:r>
              <a:rPr lang="en" sz="1100">
                <a:solidFill>
                  <a:srgbClr val="188038"/>
                </a:solidFill>
                <a:latin typeface="Roboto Mono"/>
                <a:ea typeface="Roboto Mono"/>
                <a:cs typeface="Roboto Mono"/>
                <a:sym typeface="Roboto Mono"/>
              </a:rPr>
              <a:t>Mortality_Rate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lt1"/>
              </a:buClr>
              <a:buSzPts val="1100"/>
              <a:buFont typeface="Roboto Mono"/>
              <a:buChar char="●"/>
            </a:pPr>
            <a:r>
              <a:rPr lang="en" sz="1100">
                <a:solidFill>
                  <a:srgbClr val="188038"/>
                </a:solidFill>
                <a:latin typeface="Roboto Mono"/>
                <a:ea typeface="Roboto Mono"/>
                <a:cs typeface="Roboto Mono"/>
                <a:sym typeface="Roboto Mono"/>
              </a:rPr>
              <a:t>Developed_or_Developing</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3"/>
          <p:cNvSpPr txBox="1"/>
          <p:nvPr>
            <p:ph idx="4" type="body"/>
          </p:nvPr>
        </p:nvSpPr>
        <p:spPr>
          <a:xfrm>
            <a:off x="268900" y="1136575"/>
            <a:ext cx="8573100" cy="3448800"/>
          </a:xfrm>
          <a:prstGeom prst="rect">
            <a:avLst/>
          </a:prstGeom>
        </p:spPr>
        <p:txBody>
          <a:bodyPr anchorCtr="0" anchor="t" bIns="0" lIns="0" spcFirstLastPara="1" rIns="0" wrap="square" tIns="0">
            <a:noAutofit/>
          </a:bodyPr>
          <a:lstStyle/>
          <a:p>
            <a:pPr indent="-304800" lvl="0" marL="457200" rtl="0" algn="l">
              <a:lnSpc>
                <a:spcPct val="150000"/>
              </a:lnSpc>
              <a:spcBef>
                <a:spcPts val="1200"/>
              </a:spcBef>
              <a:spcAft>
                <a:spcPts val="0"/>
              </a:spcAft>
              <a:buSzPts val="1200"/>
              <a:buFont typeface="Arial"/>
              <a:buChar char="●"/>
            </a:pPr>
            <a:r>
              <a:rPr b="1" lang="en" sz="1200">
                <a:latin typeface="Arial"/>
                <a:ea typeface="Arial"/>
                <a:cs typeface="Arial"/>
                <a:sym typeface="Arial"/>
              </a:rPr>
              <a:t>Initial Cleaning:</a:t>
            </a:r>
            <a:r>
              <a:rPr lang="en" sz="1200">
                <a:latin typeface="Arial"/>
                <a:ea typeface="Arial"/>
                <a:cs typeface="Arial"/>
                <a:sym typeface="Arial"/>
              </a:rPr>
              <a:t> We dropped columns with a high number of missing values (e.g., cancer_stage, treatment_type) and other irrelevant features like ID, Country, </a:t>
            </a:r>
            <a:r>
              <a:rPr lang="en" sz="1200">
                <a:latin typeface="Arial"/>
                <a:ea typeface="Arial"/>
                <a:cs typeface="Arial"/>
                <a:sym typeface="Arial"/>
              </a:rPr>
              <a:t>Cancer_Stage</a:t>
            </a:r>
            <a:r>
              <a:rPr lang="en" sz="1200">
                <a:latin typeface="Arial"/>
                <a:ea typeface="Arial"/>
                <a:cs typeface="Arial"/>
                <a:sym typeface="Arial"/>
              </a:rPr>
              <a:t>, Population_Size, and etc.</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b="1" lang="en" sz="1200">
                <a:latin typeface="Arial"/>
                <a:ea typeface="Arial"/>
                <a:cs typeface="Arial"/>
                <a:sym typeface="Arial"/>
              </a:rPr>
              <a:t>Feature Engineering: </a:t>
            </a:r>
            <a:r>
              <a:rPr lang="en" sz="1200">
                <a:latin typeface="Arial"/>
                <a:ea typeface="Arial"/>
                <a:cs typeface="Arial"/>
                <a:sym typeface="Arial"/>
              </a:rPr>
              <a:t>We created three new features to capture important risk factors:</a:t>
            </a:r>
            <a:endParaRPr sz="1200">
              <a:latin typeface="Arial"/>
              <a:ea typeface="Arial"/>
              <a:cs typeface="Arial"/>
              <a:sym typeface="Arial"/>
            </a:endParaRPr>
          </a:p>
          <a:p>
            <a:pPr indent="-304800" lvl="1" marL="914400" rtl="0" algn="l">
              <a:lnSpc>
                <a:spcPct val="150000"/>
              </a:lnSpc>
              <a:spcBef>
                <a:spcPts val="0"/>
              </a:spcBef>
              <a:spcAft>
                <a:spcPts val="0"/>
              </a:spcAft>
              <a:buSzPts val="1200"/>
              <a:buFont typeface="Arial"/>
              <a:buAutoNum type="alphaLcPeriod"/>
            </a:pPr>
            <a:r>
              <a:rPr b="1" lang="en" sz="1200">
                <a:latin typeface="Arial"/>
                <a:ea typeface="Arial"/>
                <a:cs typeface="Arial"/>
                <a:sym typeface="Arial"/>
              </a:rPr>
              <a:t>total_cigarettes_smoked: </a:t>
            </a:r>
            <a:r>
              <a:rPr lang="en" sz="1200">
                <a:latin typeface="Arial"/>
                <a:ea typeface="Arial"/>
                <a:cs typeface="Arial"/>
                <a:sym typeface="Arial"/>
              </a:rPr>
              <a:t>Calculated as years_of_smoking * cigarettes_per_day * 365.</a:t>
            </a:r>
            <a:endParaRPr sz="1200">
              <a:latin typeface="Arial"/>
              <a:ea typeface="Arial"/>
              <a:cs typeface="Arial"/>
              <a:sym typeface="Arial"/>
            </a:endParaRPr>
          </a:p>
          <a:p>
            <a:pPr indent="-304800" lvl="1" marL="914400" rtl="0" algn="l">
              <a:lnSpc>
                <a:spcPct val="150000"/>
              </a:lnSpc>
              <a:spcBef>
                <a:spcPts val="0"/>
              </a:spcBef>
              <a:spcAft>
                <a:spcPts val="0"/>
              </a:spcAft>
              <a:buSzPts val="1200"/>
              <a:buFont typeface="Arial"/>
              <a:buAutoNum type="alphaLcPeriod"/>
            </a:pPr>
            <a:r>
              <a:rPr b="1" lang="en" sz="1200">
                <a:latin typeface="Arial"/>
                <a:ea typeface="Arial"/>
                <a:cs typeface="Arial"/>
                <a:sym typeface="Arial"/>
              </a:rPr>
              <a:t>smoking_age_interaction: </a:t>
            </a:r>
            <a:r>
              <a:rPr lang="en" sz="1200">
                <a:latin typeface="Arial"/>
                <a:ea typeface="Arial"/>
                <a:cs typeface="Arial"/>
                <a:sym typeface="Arial"/>
              </a:rPr>
              <a:t>An interaction term between Age and Years_of_Smoking.</a:t>
            </a:r>
            <a:endParaRPr sz="1200">
              <a:latin typeface="Arial"/>
              <a:ea typeface="Arial"/>
              <a:cs typeface="Arial"/>
              <a:sym typeface="Arial"/>
            </a:endParaRPr>
          </a:p>
          <a:p>
            <a:pPr indent="-304800" lvl="1" marL="914400" rtl="0" algn="l">
              <a:lnSpc>
                <a:spcPct val="150000"/>
              </a:lnSpc>
              <a:spcBef>
                <a:spcPts val="0"/>
              </a:spcBef>
              <a:spcAft>
                <a:spcPts val="0"/>
              </a:spcAft>
              <a:buSzPts val="1200"/>
              <a:buFont typeface="Arial"/>
              <a:buAutoNum type="alphaLcPeriod"/>
            </a:pPr>
            <a:r>
              <a:rPr b="1" lang="en" sz="1200">
                <a:latin typeface="Arial"/>
                <a:ea typeface="Arial"/>
                <a:cs typeface="Arial"/>
                <a:sym typeface="Arial"/>
              </a:rPr>
              <a:t>environmental_risk_score: </a:t>
            </a:r>
            <a:r>
              <a:rPr lang="en" sz="1200">
                <a:latin typeface="Arial"/>
                <a:ea typeface="Arial"/>
                <a:cs typeface="Arial"/>
                <a:sym typeface="Arial"/>
              </a:rPr>
              <a:t>A composite score from Air_Pollution_Exposure, Occupational_Hazards, and Indoor_Pollution_Exposure.</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b="1" lang="en" sz="1200">
                <a:latin typeface="Arial"/>
                <a:ea typeface="Arial"/>
                <a:cs typeface="Arial"/>
                <a:sym typeface="Arial"/>
              </a:rPr>
              <a:t>Categorical Encoding: </a:t>
            </a:r>
            <a:r>
              <a:rPr lang="en" sz="1200">
                <a:latin typeface="Arial"/>
                <a:ea typeface="Arial"/>
                <a:cs typeface="Arial"/>
                <a:sym typeface="Arial"/>
              </a:rPr>
              <a:t>LabelEncoder was used to convert categorical features like Gender and our target variable, lung_cancer_diagnosis, into a numerical format.</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b="1" lang="en" sz="1200">
                <a:latin typeface="Arial"/>
                <a:ea typeface="Arial"/>
                <a:cs typeface="Arial"/>
                <a:sym typeface="Arial"/>
              </a:rPr>
              <a:t>Feature Scaling:</a:t>
            </a:r>
            <a:r>
              <a:rPr lang="en" sz="1200">
                <a:latin typeface="Arial"/>
                <a:ea typeface="Arial"/>
                <a:cs typeface="Arial"/>
                <a:sym typeface="Arial"/>
              </a:rPr>
              <a:t> Applied </a:t>
            </a:r>
            <a:r>
              <a:rPr lang="en" sz="1200">
                <a:solidFill>
                  <a:srgbClr val="188038"/>
                </a:solidFill>
                <a:latin typeface="Arial"/>
                <a:ea typeface="Arial"/>
                <a:cs typeface="Arial"/>
                <a:sym typeface="Arial"/>
              </a:rPr>
              <a:t>StandardScaler</a:t>
            </a:r>
            <a:r>
              <a:rPr lang="en" sz="1200">
                <a:latin typeface="Arial"/>
                <a:ea typeface="Arial"/>
                <a:cs typeface="Arial"/>
                <a:sym typeface="Arial"/>
              </a:rPr>
              <a:t> to normalize numerical features.</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b="1" lang="en" sz="1200">
                <a:latin typeface="Arial"/>
                <a:ea typeface="Arial"/>
                <a:cs typeface="Arial"/>
                <a:sym typeface="Arial"/>
              </a:rPr>
              <a:t>Addressing Class Imbalance:</a:t>
            </a:r>
            <a:r>
              <a:rPr lang="en" sz="1200">
                <a:latin typeface="Arial"/>
                <a:ea typeface="Arial"/>
                <a:cs typeface="Arial"/>
                <a:sym typeface="Arial"/>
              </a:rPr>
              <a:t> Employed resampling techniques like </a:t>
            </a:r>
            <a:r>
              <a:rPr b="1" lang="en" sz="1200">
                <a:latin typeface="Arial"/>
                <a:ea typeface="Arial"/>
                <a:cs typeface="Arial"/>
                <a:sym typeface="Arial"/>
              </a:rPr>
              <a:t>SMOTE, SMOTENN</a:t>
            </a:r>
            <a:r>
              <a:rPr lang="en" sz="1200">
                <a:latin typeface="Arial"/>
                <a:ea typeface="Arial"/>
                <a:cs typeface="Arial"/>
                <a:sym typeface="Arial"/>
              </a:rPr>
              <a:t>, </a:t>
            </a:r>
            <a:r>
              <a:rPr b="1" lang="en" sz="1200">
                <a:latin typeface="Arial"/>
                <a:ea typeface="Arial"/>
                <a:cs typeface="Arial"/>
                <a:sym typeface="Arial"/>
              </a:rPr>
              <a:t>ADASYN</a:t>
            </a:r>
            <a:r>
              <a:rPr lang="en" sz="1200">
                <a:latin typeface="Arial"/>
                <a:ea typeface="Arial"/>
                <a:cs typeface="Arial"/>
                <a:sym typeface="Arial"/>
              </a:rPr>
              <a:t>, and </a:t>
            </a:r>
            <a:r>
              <a:rPr b="1" lang="en" sz="1200">
                <a:latin typeface="Arial"/>
                <a:ea typeface="Arial"/>
                <a:cs typeface="Arial"/>
                <a:sym typeface="Arial"/>
              </a:rPr>
              <a:t>RandomOverSampler</a:t>
            </a:r>
            <a:r>
              <a:rPr lang="en" sz="1200">
                <a:latin typeface="Arial"/>
                <a:ea typeface="Arial"/>
                <a:cs typeface="Arial"/>
                <a:sym typeface="Arial"/>
              </a:rPr>
              <a:t> to balance the dataset.</a:t>
            </a:r>
            <a:endParaRPr sz="1200">
              <a:latin typeface="Arial"/>
              <a:ea typeface="Arial"/>
              <a:cs typeface="Arial"/>
              <a:sym typeface="Arial"/>
            </a:endParaRPr>
          </a:p>
          <a:p>
            <a:pPr indent="0" lvl="0" marL="0" rtl="0" algn="l">
              <a:lnSpc>
                <a:spcPct val="150000"/>
              </a:lnSpc>
              <a:spcBef>
                <a:spcPts val="1200"/>
              </a:spcBef>
              <a:spcAft>
                <a:spcPts val="0"/>
              </a:spcAft>
              <a:buNone/>
            </a:pPr>
            <a:r>
              <a:t/>
            </a:r>
            <a:endParaRPr b="1" sz="1100">
              <a:latin typeface="Arial"/>
              <a:ea typeface="Arial"/>
              <a:cs typeface="Arial"/>
              <a:sym typeface="Arial"/>
            </a:endParaRPr>
          </a:p>
        </p:txBody>
      </p:sp>
      <p:cxnSp>
        <p:nvCxnSpPr>
          <p:cNvPr id="895" name="Google Shape;895;p103"/>
          <p:cNvCxnSpPr/>
          <p:nvPr/>
        </p:nvCxnSpPr>
        <p:spPr>
          <a:xfrm>
            <a:off x="283850" y="4683725"/>
            <a:ext cx="8573100" cy="0"/>
          </a:xfrm>
          <a:prstGeom prst="straightConnector1">
            <a:avLst/>
          </a:prstGeom>
          <a:noFill/>
          <a:ln cap="flat" cmpd="sng" w="9525">
            <a:solidFill>
              <a:schemeClr val="lt1"/>
            </a:solidFill>
            <a:prstDash val="solid"/>
            <a:round/>
            <a:headEnd len="med" w="med" type="none"/>
            <a:tailEnd len="med" w="med" type="none"/>
          </a:ln>
        </p:spPr>
      </p:cxnSp>
      <p:cxnSp>
        <p:nvCxnSpPr>
          <p:cNvPr id="896" name="Google Shape;896;p103"/>
          <p:cNvCxnSpPr/>
          <p:nvPr/>
        </p:nvCxnSpPr>
        <p:spPr>
          <a:xfrm>
            <a:off x="283850" y="289571"/>
            <a:ext cx="8573100" cy="0"/>
          </a:xfrm>
          <a:prstGeom prst="straightConnector1">
            <a:avLst/>
          </a:prstGeom>
          <a:noFill/>
          <a:ln cap="flat" cmpd="sng" w="9525">
            <a:solidFill>
              <a:schemeClr val="lt1"/>
            </a:solidFill>
            <a:prstDash val="solid"/>
            <a:round/>
            <a:headEnd len="med" w="med" type="none"/>
            <a:tailEnd len="med" w="med" type="none"/>
          </a:ln>
        </p:spPr>
      </p:cxnSp>
      <p:sp>
        <p:nvSpPr>
          <p:cNvPr id="897" name="Google Shape;897;p103"/>
          <p:cNvSpPr txBox="1"/>
          <p:nvPr/>
        </p:nvSpPr>
        <p:spPr>
          <a:xfrm>
            <a:off x="284850" y="451975"/>
            <a:ext cx="8573100" cy="684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4000">
                <a:solidFill>
                  <a:schemeClr val="lt1"/>
                </a:solidFill>
                <a:latin typeface="Inter"/>
                <a:ea typeface="Inter"/>
                <a:cs typeface="Inter"/>
                <a:sym typeface="Inter"/>
              </a:rPr>
              <a:t>Preprocessing Steps:</a:t>
            </a:r>
            <a:endParaRPr sz="4000">
              <a:solidFill>
                <a:schemeClr val="lt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4"/>
          <p:cNvSpPr txBox="1"/>
          <p:nvPr>
            <p:ph type="title"/>
          </p:nvPr>
        </p:nvSpPr>
        <p:spPr>
          <a:xfrm>
            <a:off x="283850" y="285900"/>
            <a:ext cx="8483100" cy="340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600"/>
              <a:t>N</a:t>
            </a:r>
            <a:r>
              <a:rPr lang="en" sz="2600"/>
              <a:t>umerical features distribution</a:t>
            </a:r>
            <a:endParaRPr sz="2600"/>
          </a:p>
        </p:txBody>
      </p:sp>
      <p:pic>
        <p:nvPicPr>
          <p:cNvPr id="903" name="Google Shape;903;p104" title="numerical_features_distribution.png"/>
          <p:cNvPicPr preferRelativeResize="0"/>
          <p:nvPr/>
        </p:nvPicPr>
        <p:blipFill>
          <a:blip r:embed="rId3">
            <a:alphaModFix/>
          </a:blip>
          <a:stretch>
            <a:fillRect/>
          </a:stretch>
        </p:blipFill>
        <p:spPr>
          <a:xfrm>
            <a:off x="0" y="2182875"/>
            <a:ext cx="9144000" cy="2286000"/>
          </a:xfrm>
          <a:prstGeom prst="rect">
            <a:avLst/>
          </a:prstGeom>
          <a:noFill/>
          <a:ln>
            <a:noFill/>
          </a:ln>
        </p:spPr>
      </p:pic>
      <p:sp>
        <p:nvSpPr>
          <p:cNvPr id="904" name="Google Shape;904;p104"/>
          <p:cNvSpPr txBox="1"/>
          <p:nvPr/>
        </p:nvSpPr>
        <p:spPr>
          <a:xfrm>
            <a:off x="283850" y="921725"/>
            <a:ext cx="8692800" cy="86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chemeClr val="lt1"/>
                </a:solidFill>
              </a:rPr>
              <a:t>This set of histograms shows the distribution of key numerical features such as </a:t>
            </a:r>
            <a:r>
              <a:rPr lang="en" sz="1100">
                <a:solidFill>
                  <a:srgbClr val="188038"/>
                </a:solidFill>
                <a:latin typeface="Roboto Mono"/>
                <a:ea typeface="Roboto Mono"/>
                <a:cs typeface="Roboto Mono"/>
                <a:sym typeface="Roboto Mono"/>
              </a:rPr>
              <a:t>Age</a:t>
            </a:r>
            <a:r>
              <a:rPr lang="en" sz="1100">
                <a:solidFill>
                  <a:schemeClr val="lt1"/>
                </a:solidFill>
              </a:rPr>
              <a:t>, </a:t>
            </a:r>
            <a:r>
              <a:rPr lang="en" sz="1100">
                <a:solidFill>
                  <a:srgbClr val="188038"/>
                </a:solidFill>
                <a:latin typeface="Roboto Mono"/>
                <a:ea typeface="Roboto Mono"/>
                <a:cs typeface="Roboto Mono"/>
                <a:sym typeface="Roboto Mono"/>
              </a:rPr>
              <a:t>Years_of_Smoking</a:t>
            </a:r>
            <a:r>
              <a:rPr lang="en" sz="1100">
                <a:solidFill>
                  <a:schemeClr val="lt1"/>
                </a:solidFill>
              </a:rPr>
              <a:t>, and </a:t>
            </a:r>
            <a:r>
              <a:rPr lang="en" sz="1100">
                <a:solidFill>
                  <a:srgbClr val="188038"/>
                </a:solidFill>
                <a:latin typeface="Roboto Mono"/>
                <a:ea typeface="Roboto Mono"/>
                <a:cs typeface="Roboto Mono"/>
                <a:sym typeface="Roboto Mono"/>
              </a:rPr>
              <a:t>Cigarettes_per_Day</a:t>
            </a:r>
            <a:r>
              <a:rPr lang="en" sz="1100">
                <a:solidFill>
                  <a:schemeClr val="lt1"/>
                </a:solidFill>
              </a:rPr>
              <a:t>. It helps to visualize the </a:t>
            </a:r>
            <a:r>
              <a:rPr lang="en" sz="1100">
                <a:solidFill>
                  <a:schemeClr val="lt1"/>
                </a:solidFill>
              </a:rPr>
              <a:t>data</a:t>
            </a:r>
            <a:r>
              <a:rPr lang="en" sz="1100">
                <a:solidFill>
                  <a:schemeClr val="lt1"/>
                </a:solidFill>
              </a:rPr>
              <a:t> characteristics and reveals that most individuals in the dataset are in the lower range for smoking-related features, which adds to the difficulty of the prediction task.</a:t>
            </a:r>
            <a:endParaRPr sz="1200">
              <a:solidFill>
                <a:schemeClr val="lt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05"/>
          <p:cNvSpPr txBox="1"/>
          <p:nvPr>
            <p:ph type="title"/>
          </p:nvPr>
        </p:nvSpPr>
        <p:spPr>
          <a:xfrm>
            <a:off x="351550" y="445025"/>
            <a:ext cx="2596800" cy="1539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sz="1000"/>
              <a:t>Count Plots for Categorical Features</a:t>
            </a:r>
            <a:endParaRPr sz="1000"/>
          </a:p>
        </p:txBody>
      </p:sp>
      <p:pic>
        <p:nvPicPr>
          <p:cNvPr id="910" name="Google Shape;910;p105" title="categorical_features_count_plots.png"/>
          <p:cNvPicPr preferRelativeResize="0"/>
          <p:nvPr/>
        </p:nvPicPr>
        <p:blipFill>
          <a:blip r:embed="rId3">
            <a:alphaModFix/>
          </a:blip>
          <a:stretch>
            <a:fillRect/>
          </a:stretch>
        </p:blipFill>
        <p:spPr>
          <a:xfrm>
            <a:off x="346213" y="700300"/>
            <a:ext cx="8331725" cy="430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pic>
        <p:nvPicPr>
          <p:cNvPr id="915" name="Google Shape;915;p106" title="environmental_risk_score_countplot.png"/>
          <p:cNvPicPr preferRelativeResize="0"/>
          <p:nvPr/>
        </p:nvPicPr>
        <p:blipFill>
          <a:blip r:embed="rId3">
            <a:alphaModFix/>
          </a:blip>
          <a:stretch>
            <a:fillRect/>
          </a:stretch>
        </p:blipFill>
        <p:spPr>
          <a:xfrm>
            <a:off x="550238" y="194650"/>
            <a:ext cx="7923675" cy="4754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pic>
        <p:nvPicPr>
          <p:cNvPr id="920" name="Google Shape;920;p107" title="engineered_features_distribution.png"/>
          <p:cNvPicPr preferRelativeResize="0"/>
          <p:nvPr/>
        </p:nvPicPr>
        <p:blipFill>
          <a:blip r:embed="rId3">
            <a:alphaModFix/>
          </a:blip>
          <a:stretch>
            <a:fillRect/>
          </a:stretch>
        </p:blipFill>
        <p:spPr>
          <a:xfrm>
            <a:off x="152400" y="1203675"/>
            <a:ext cx="8839202" cy="27361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08"/>
          <p:cNvSpPr txBox="1"/>
          <p:nvPr>
            <p:ph type="title"/>
          </p:nvPr>
        </p:nvSpPr>
        <p:spPr>
          <a:xfrm>
            <a:off x="351550" y="445025"/>
            <a:ext cx="2596800" cy="1539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sz="1000"/>
              <a:t>Correlation Matrix of Features</a:t>
            </a:r>
            <a:endParaRPr sz="1000"/>
          </a:p>
        </p:txBody>
      </p:sp>
      <p:pic>
        <p:nvPicPr>
          <p:cNvPr id="926" name="Google Shape;926;p108" title="correlation_matrix_of_all_features.png"/>
          <p:cNvPicPr preferRelativeResize="0"/>
          <p:nvPr/>
        </p:nvPicPr>
        <p:blipFill>
          <a:blip r:embed="rId3">
            <a:alphaModFix/>
          </a:blip>
          <a:stretch>
            <a:fillRect/>
          </a:stretch>
        </p:blipFill>
        <p:spPr>
          <a:xfrm>
            <a:off x="2433513" y="0"/>
            <a:ext cx="6285138" cy="51435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ject timeline/workflow presentation | Style 2 | Subway">
  <a:themeElements>
    <a:clrScheme name="Simple Light">
      <a:dk1>
        <a:srgbClr val="FAFAFA"/>
      </a:dk1>
      <a:lt1>
        <a:srgbClr val="000000"/>
      </a:lt1>
      <a:dk2>
        <a:srgbClr val="F0EEE2"/>
      </a:dk2>
      <a:lt2>
        <a:srgbClr val="B7B7B7"/>
      </a:lt2>
      <a:accent1>
        <a:srgbClr val="FFDD04"/>
      </a:accent1>
      <a:accent2>
        <a:srgbClr val="FFEE9B"/>
      </a:accent2>
      <a:accent3>
        <a:srgbClr val="2443FF"/>
      </a:accent3>
      <a:accent4>
        <a:srgbClr val="92A1FF"/>
      </a:accent4>
      <a:accent5>
        <a:srgbClr val="F8992B"/>
      </a:accent5>
      <a:accent6>
        <a:srgbClr val="FDCC9C"/>
      </a:accent6>
      <a:hlink>
        <a:srgbClr val="FF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rk Particles">
  <a:themeElements>
    <a:clrScheme name="Simple Light">
      <a:dk1>
        <a:srgbClr val="000000"/>
      </a:dk1>
      <a:lt1>
        <a:srgbClr val="FFFFFF"/>
      </a:lt1>
      <a:dk2>
        <a:srgbClr val="F5F5F5"/>
      </a:dk2>
      <a:lt2>
        <a:srgbClr val="323232"/>
      </a:lt2>
      <a:accent1>
        <a:srgbClr val="434343"/>
      </a:accent1>
      <a:accent2>
        <a:srgbClr val="252525"/>
      </a:accent2>
      <a:accent3>
        <a:srgbClr val="DEFF9A"/>
      </a:accent3>
      <a:accent4>
        <a:srgbClr val="DAFFDE"/>
      </a:accent4>
      <a:accent5>
        <a:srgbClr val="4CDC8B"/>
      </a:accent5>
      <a:accent6>
        <a:srgbClr val="4C7FDC"/>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