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43" r:id="rId4"/>
    <p:sldMasterId id="2147483744" r:id="rId5"/>
    <p:sldMasterId id="214748374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Inter"/>
      <p:regular r:id="rId25"/>
      <p:bold r:id="rId26"/>
      <p:italic r:id="rId27"/>
      <p:boldItalic r:id="rId28"/>
    </p:embeddedFont>
    <p:embeddedFont>
      <p:font typeface="Urbanist Medium"/>
      <p:regular r:id="rId29"/>
      <p:bold r:id="rId30"/>
      <p:italic r:id="rId31"/>
      <p:boldItalic r:id="rId32"/>
    </p:embeddedFont>
    <p:embeddedFont>
      <p:font typeface="Urbanist SemiBold"/>
      <p:regular r:id="rId33"/>
      <p:bold r:id="rId34"/>
      <p:italic r:id="rId35"/>
      <p:boldItalic r:id="rId36"/>
    </p:embeddedFont>
    <p:embeddedFont>
      <p:font typeface="Urbanist"/>
      <p:regular r:id="rId37"/>
      <p:bold r:id="rId38"/>
      <p:italic r:id="rId39"/>
      <p:boldItalic r:id="rId40"/>
    </p:embeddedFont>
    <p:embeddedFont>
      <p:font typeface="Inter Medium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Urbanist-boldItalic.fntdata"/><Relationship Id="rId20" Type="http://schemas.openxmlformats.org/officeDocument/2006/relationships/slide" Target="slides/slide13.xml"/><Relationship Id="rId42" Type="http://schemas.openxmlformats.org/officeDocument/2006/relationships/font" Target="fonts/InterMedium-bold.fntdata"/><Relationship Id="rId41" Type="http://schemas.openxmlformats.org/officeDocument/2006/relationships/font" Target="fonts/InterMedium-regular.fntdata"/><Relationship Id="rId22" Type="http://schemas.openxmlformats.org/officeDocument/2006/relationships/font" Target="fonts/Roboto-bold.fntdata"/><Relationship Id="rId44" Type="http://schemas.openxmlformats.org/officeDocument/2006/relationships/font" Target="fonts/InterMedium-boldItalic.fntdata"/><Relationship Id="rId21" Type="http://schemas.openxmlformats.org/officeDocument/2006/relationships/font" Target="fonts/Roboto-regular.fntdata"/><Relationship Id="rId43" Type="http://schemas.openxmlformats.org/officeDocument/2006/relationships/font" Target="fonts/InterMedium-italic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Inter-boldItalic.fntdata"/><Relationship Id="rId27" Type="http://schemas.openxmlformats.org/officeDocument/2006/relationships/font" Target="fonts/Inter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UrbanistMedium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UrbanistMedium-italic.fntdata"/><Relationship Id="rId30" Type="http://schemas.openxmlformats.org/officeDocument/2006/relationships/font" Target="fonts/UrbanistMedium-bold.fntdata"/><Relationship Id="rId11" Type="http://schemas.openxmlformats.org/officeDocument/2006/relationships/slide" Target="slides/slide4.xml"/><Relationship Id="rId33" Type="http://schemas.openxmlformats.org/officeDocument/2006/relationships/font" Target="fonts/UrbanistSemiBold-regular.fntdata"/><Relationship Id="rId10" Type="http://schemas.openxmlformats.org/officeDocument/2006/relationships/slide" Target="slides/slide3.xml"/><Relationship Id="rId32" Type="http://schemas.openxmlformats.org/officeDocument/2006/relationships/font" Target="fonts/UrbanistMedium-boldItalic.fntdata"/><Relationship Id="rId13" Type="http://schemas.openxmlformats.org/officeDocument/2006/relationships/slide" Target="slides/slide6.xml"/><Relationship Id="rId35" Type="http://schemas.openxmlformats.org/officeDocument/2006/relationships/font" Target="fonts/UrbanistSemiBold-italic.fntdata"/><Relationship Id="rId12" Type="http://schemas.openxmlformats.org/officeDocument/2006/relationships/slide" Target="slides/slide5.xml"/><Relationship Id="rId34" Type="http://schemas.openxmlformats.org/officeDocument/2006/relationships/font" Target="fonts/UrbanistSemiBold-bold.fntdata"/><Relationship Id="rId15" Type="http://schemas.openxmlformats.org/officeDocument/2006/relationships/slide" Target="slides/slide8.xml"/><Relationship Id="rId37" Type="http://schemas.openxmlformats.org/officeDocument/2006/relationships/font" Target="fonts/Urbanist-regular.fntdata"/><Relationship Id="rId14" Type="http://schemas.openxmlformats.org/officeDocument/2006/relationships/slide" Target="slides/slide7.xml"/><Relationship Id="rId36" Type="http://schemas.openxmlformats.org/officeDocument/2006/relationships/font" Target="fonts/UrbanistSemiBold-boldItalic.fntdata"/><Relationship Id="rId17" Type="http://schemas.openxmlformats.org/officeDocument/2006/relationships/slide" Target="slides/slide10.xml"/><Relationship Id="rId39" Type="http://schemas.openxmlformats.org/officeDocument/2006/relationships/font" Target="fonts/Urbanist-italic.fntdata"/><Relationship Id="rId16" Type="http://schemas.openxmlformats.org/officeDocument/2006/relationships/slide" Target="slides/slide9.xml"/><Relationship Id="rId38" Type="http://schemas.openxmlformats.org/officeDocument/2006/relationships/font" Target="fonts/Urbanist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6b4728b419_0_5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6b4728b419_0_5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36b4728b419_0_6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36b4728b419_0_6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Derek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6b4728b419_0_6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6b4728b419_0_6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36b4728b419_0_6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36b4728b419_0_6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Gain practical experience in applying machine learning to a healthcare problem.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Deepen our understanding of various classification algorithms, including their strengths, weaknesses, and interpretability in a real-world context.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Master techniques for handling imbalanced datasets, a common challenge in medical data.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Develop strong skills in feature engineering and extracting meaningful insights from complex tabular data.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Learn how to effectively evaluate and compare machine learning models using a comprehensive suite of metrics.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Understand the importance of model interpretability in sensitive domains like health prediction.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36b4728b419_0_6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36b4728b419_0_6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Q/A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36b4728b419_0_6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36b4728b419_0_6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6b4728b419_0_6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36b4728b419_0_6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36c208ab22e_0_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36c208ab22e_0_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6c208ab22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36c208ab22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36c208ab22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36c208ab22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36c208ab22e_1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36c208ab22e_1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36c208ab22e_1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36c208ab22e_1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 - Model and Explain purpose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36b853aabc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36b853aab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284850" y="474875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629550" y="3479875"/>
            <a:ext cx="4227300" cy="923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2">
    <p:bg>
      <p:bgPr>
        <a:solidFill>
          <a:schemeClr val="accen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2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6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2_1_1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6" name="Google Shape;76;p17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8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8"/>
          <p:cNvSpPr txBox="1"/>
          <p:nvPr>
            <p:ph type="title"/>
          </p:nvPr>
        </p:nvSpPr>
        <p:spPr>
          <a:xfrm>
            <a:off x="283850" y="230676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6214200" y="3602000"/>
            <a:ext cx="23865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18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8"/>
          <p:cNvSpPr/>
          <p:nvPr>
            <p:ph idx="4" type="pic"/>
          </p:nvPr>
        </p:nvSpPr>
        <p:spPr>
          <a:xfrm>
            <a:off x="4629750" y="3386700"/>
            <a:ext cx="1328400" cy="1290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3">
  <p:cSld name="BLANK_3_1">
    <p:bg>
      <p:bgPr>
        <a:solidFill>
          <a:schemeClr val="accent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/>
          <p:nvPr/>
        </p:nvSpPr>
        <p:spPr>
          <a:xfrm>
            <a:off x="3186050" y="288625"/>
            <a:ext cx="5670900" cy="29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90;p19"/>
          <p:cNvSpPr/>
          <p:nvPr/>
        </p:nvSpPr>
        <p:spPr>
          <a:xfrm>
            <a:off x="3499026" y="558338"/>
            <a:ext cx="5044948" cy="2389773"/>
          </a:xfrm>
          <a:custGeom>
            <a:rect b="b" l="l" r="r" t="t"/>
            <a:pathLst>
              <a:path extrusionOk="0" h="22601" w="47712">
                <a:moveTo>
                  <a:pt x="36474" y="1"/>
                </a:moveTo>
                <a:lnTo>
                  <a:pt x="32896" y="3516"/>
                </a:lnTo>
                <a:lnTo>
                  <a:pt x="38106" y="8789"/>
                </a:lnTo>
                <a:lnTo>
                  <a:pt x="1" y="8789"/>
                </a:lnTo>
                <a:lnTo>
                  <a:pt x="1" y="13812"/>
                </a:lnTo>
                <a:lnTo>
                  <a:pt x="38106" y="13812"/>
                </a:lnTo>
                <a:lnTo>
                  <a:pt x="32833" y="19085"/>
                </a:lnTo>
                <a:lnTo>
                  <a:pt x="36411" y="22600"/>
                </a:lnTo>
                <a:lnTo>
                  <a:pt x="47711" y="11300"/>
                </a:lnTo>
                <a:lnTo>
                  <a:pt x="3647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9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4">
  <p:cSld name="BLANK_3_1_1">
    <p:bg>
      <p:bgPr>
        <a:solidFill>
          <a:schemeClr val="accen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0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/>
          <p:nvPr>
            <p:ph idx="4" type="pic"/>
          </p:nvPr>
        </p:nvSpPr>
        <p:spPr>
          <a:xfrm>
            <a:off x="3185700" y="291263"/>
            <a:ext cx="5671200" cy="438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2">
  <p:cSld name="BLANK_1_1_1_1_1_1_1_1_1_1_2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2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5">
  <p:cSld name="BLANK_1_1_1_1_1_1_1_1_1_1_1_2_1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283850" y="285900"/>
            <a:ext cx="4227600" cy="3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2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" type="subTitle"/>
          </p:nvPr>
        </p:nvSpPr>
        <p:spPr>
          <a:xfrm>
            <a:off x="1125100" y="23454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3" name="Google Shape;113;p22"/>
          <p:cNvSpPr txBox="1"/>
          <p:nvPr>
            <p:ph idx="4" type="subTitle"/>
          </p:nvPr>
        </p:nvSpPr>
        <p:spPr>
          <a:xfrm flipH="1">
            <a:off x="6801950" y="23454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4" name="Google Shape;114;p22"/>
          <p:cNvSpPr txBox="1"/>
          <p:nvPr>
            <p:ph idx="5" type="subTitle"/>
          </p:nvPr>
        </p:nvSpPr>
        <p:spPr>
          <a:xfrm>
            <a:off x="1125100" y="15556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6" type="subTitle"/>
          </p:nvPr>
        </p:nvSpPr>
        <p:spPr>
          <a:xfrm flipH="1">
            <a:off x="6801950" y="15556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7" type="subTitle"/>
          </p:nvPr>
        </p:nvSpPr>
        <p:spPr>
          <a:xfrm>
            <a:off x="1125100" y="312316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8" type="subTitle"/>
          </p:nvPr>
        </p:nvSpPr>
        <p:spPr>
          <a:xfrm flipH="1">
            <a:off x="6801950" y="312316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8" name="Google Shape;118;p22"/>
          <p:cNvSpPr txBox="1"/>
          <p:nvPr>
            <p:ph idx="9" type="subTitle"/>
          </p:nvPr>
        </p:nvSpPr>
        <p:spPr>
          <a:xfrm>
            <a:off x="1125100" y="390291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9" name="Google Shape;119;p22"/>
          <p:cNvSpPr txBox="1"/>
          <p:nvPr>
            <p:ph idx="13" type="subTitle"/>
          </p:nvPr>
        </p:nvSpPr>
        <p:spPr>
          <a:xfrm flipH="1">
            <a:off x="6801950" y="390291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3">
  <p:cSld name="CUSTOM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>
            <p:ph idx="2" type="pic"/>
          </p:nvPr>
        </p:nvSpPr>
        <p:spPr>
          <a:xfrm>
            <a:off x="283850" y="2178075"/>
            <a:ext cx="4227600" cy="25056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3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4"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4629300" y="2636275"/>
            <a:ext cx="42276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23"/>
          <p:cNvSpPr/>
          <p:nvPr/>
        </p:nvSpPr>
        <p:spPr>
          <a:xfrm rot="10800000">
            <a:off x="8020323" y="286810"/>
            <a:ext cx="836528" cy="83636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4">
  <p:cSld name="BLANK_1_1_1_1_1_1_1_1_1_1_1_1_3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/>
          <p:nvPr>
            <p:ph idx="2" type="pic"/>
          </p:nvPr>
        </p:nvSpPr>
        <p:spPr>
          <a:xfrm>
            <a:off x="46297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30" name="Google Shape;130;p2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4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763175" y="2599225"/>
            <a:ext cx="37488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4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4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5">
  <p:cSld name="BLANK_1_1_1_1_1_1_1_1_1_1_1_1_3_1_1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/>
          <p:nvPr>
            <p:ph idx="2" type="pic"/>
          </p:nvPr>
        </p:nvSpPr>
        <p:spPr>
          <a:xfrm>
            <a:off x="270275" y="3132475"/>
            <a:ext cx="2770500" cy="1551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5"/>
          <p:cNvSpPr txBox="1"/>
          <p:nvPr>
            <p:ph type="title"/>
          </p:nvPr>
        </p:nvSpPr>
        <p:spPr>
          <a:xfrm>
            <a:off x="283850" y="285900"/>
            <a:ext cx="6400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6086325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5" type="body"/>
          </p:nvPr>
        </p:nvSpPr>
        <p:spPr>
          <a:xfrm>
            <a:off x="3185700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7">
  <p:cSld name="BLANK_1_1_1_1_1_1_1_1_1_1_1_1_2_1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782150" y="285900"/>
            <a:ext cx="40749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6086325" y="2636275"/>
            <a:ext cx="27708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6"/>
          <p:cNvSpPr txBox="1"/>
          <p:nvPr>
            <p:ph idx="2" type="body"/>
          </p:nvPr>
        </p:nvSpPr>
        <p:spPr>
          <a:xfrm>
            <a:off x="4782375" y="2636275"/>
            <a:ext cx="11757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26"/>
          <p:cNvSpPr/>
          <p:nvPr>
            <p:ph idx="3" type="pic"/>
          </p:nvPr>
        </p:nvSpPr>
        <p:spPr>
          <a:xfrm>
            <a:off x="2838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6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3_1_2"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7"/>
          <p:cNvSpPr txBox="1"/>
          <p:nvPr>
            <p:ph type="title"/>
          </p:nvPr>
        </p:nvSpPr>
        <p:spPr>
          <a:xfrm>
            <a:off x="283850" y="285900"/>
            <a:ext cx="4227300" cy="7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2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4632000" y="285900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27"/>
          <p:cNvSpPr txBox="1"/>
          <p:nvPr>
            <p:ph idx="4" type="subTitle"/>
          </p:nvPr>
        </p:nvSpPr>
        <p:spPr>
          <a:xfrm>
            <a:off x="28862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8" name="Google Shape;158;p27"/>
          <p:cNvSpPr txBox="1"/>
          <p:nvPr>
            <p:ph idx="5" type="body"/>
          </p:nvPr>
        </p:nvSpPr>
        <p:spPr>
          <a:xfrm>
            <a:off x="28862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6" type="subTitle"/>
          </p:nvPr>
        </p:nvSpPr>
        <p:spPr>
          <a:xfrm>
            <a:off x="245670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0" name="Google Shape;160;p27"/>
          <p:cNvSpPr txBox="1"/>
          <p:nvPr>
            <p:ph idx="7" type="body"/>
          </p:nvPr>
        </p:nvSpPr>
        <p:spPr>
          <a:xfrm>
            <a:off x="245670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27"/>
          <p:cNvSpPr txBox="1"/>
          <p:nvPr>
            <p:ph idx="8" type="subTitle"/>
          </p:nvPr>
        </p:nvSpPr>
        <p:spPr>
          <a:xfrm>
            <a:off x="462937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9" type="body"/>
          </p:nvPr>
        </p:nvSpPr>
        <p:spPr>
          <a:xfrm>
            <a:off x="462937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13" type="subTitle"/>
          </p:nvPr>
        </p:nvSpPr>
        <p:spPr>
          <a:xfrm>
            <a:off x="680205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4" name="Google Shape;164;p27"/>
          <p:cNvSpPr txBox="1"/>
          <p:nvPr>
            <p:ph idx="14" type="body"/>
          </p:nvPr>
        </p:nvSpPr>
        <p:spPr>
          <a:xfrm>
            <a:off x="680205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5">
  <p:cSld name="BLANK_1_1_1_1_1_1_1_1_1_1_1_1_1_2_1_2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idx="1" type="subTitle"/>
          </p:nvPr>
        </p:nvSpPr>
        <p:spPr>
          <a:xfrm>
            <a:off x="288625" y="2636275"/>
            <a:ext cx="1005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7" name="Google Shape;167;p28"/>
          <p:cNvSpPr txBox="1"/>
          <p:nvPr>
            <p:ph idx="2" type="subTitle"/>
          </p:nvPr>
        </p:nvSpPr>
        <p:spPr>
          <a:xfrm>
            <a:off x="288625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8" name="Google Shape;168;p28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28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8"/>
          <p:cNvSpPr txBox="1"/>
          <p:nvPr>
            <p:ph idx="6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28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8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28"/>
          <p:cNvSpPr txBox="1"/>
          <p:nvPr>
            <p:ph idx="9" type="subTitle"/>
          </p:nvPr>
        </p:nvSpPr>
        <p:spPr>
          <a:xfrm>
            <a:off x="1648600" y="2636275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7" name="Google Shape;177;p28"/>
          <p:cNvSpPr txBox="1"/>
          <p:nvPr>
            <p:ph idx="13" type="subTitle"/>
          </p:nvPr>
        </p:nvSpPr>
        <p:spPr>
          <a:xfrm>
            <a:off x="1648600" y="1552438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8" name="Google Shape;178;p28"/>
          <p:cNvSpPr txBox="1"/>
          <p:nvPr>
            <p:ph idx="14" type="subTitle"/>
          </p:nvPr>
        </p:nvSpPr>
        <p:spPr>
          <a:xfrm>
            <a:off x="1648600" y="3707613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6">
  <p:cSld name="BLANK_1_1_1_1_1_1_1_1_1_1_1_1_1_2_1_2_1_1"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idx="1" type="subTitle"/>
          </p:nvPr>
        </p:nvSpPr>
        <p:spPr>
          <a:xfrm>
            <a:off x="3185700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2" type="subTitle"/>
          </p:nvPr>
        </p:nvSpPr>
        <p:spPr>
          <a:xfrm>
            <a:off x="1736388" y="26362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2" name="Google Shape;182;p29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3" name="Google Shape;183;p29"/>
          <p:cNvSpPr txBox="1"/>
          <p:nvPr>
            <p:ph idx="4" type="body"/>
          </p:nvPr>
        </p:nvSpPr>
        <p:spPr>
          <a:xfrm>
            <a:off x="3187500" y="2635425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29"/>
          <p:cNvSpPr txBox="1"/>
          <p:nvPr>
            <p:ph idx="5" type="body"/>
          </p:nvPr>
        </p:nvSpPr>
        <p:spPr>
          <a:xfrm>
            <a:off x="4629750" y="3706771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9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6" type="body"/>
          </p:nvPr>
        </p:nvSpPr>
        <p:spPr>
          <a:xfrm>
            <a:off x="1736400" y="1553875"/>
            <a:ext cx="4227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8">
  <p:cSld name="BLANK_1_1_1_1_1_1_1_1_1_1_1_1_1_2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0"/>
          <p:cNvSpPr txBox="1"/>
          <p:nvPr>
            <p:ph type="title"/>
          </p:nvPr>
        </p:nvSpPr>
        <p:spPr>
          <a:xfrm>
            <a:off x="283850" y="285900"/>
            <a:ext cx="5674200" cy="2235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93" name="Google Shape;193;p30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0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24568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96" name="Google Shape;196;p30"/>
          <p:cNvSpPr txBox="1"/>
          <p:nvPr>
            <p:ph idx="4" type="body"/>
          </p:nvPr>
        </p:nvSpPr>
        <p:spPr>
          <a:xfrm>
            <a:off x="46297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97" name="Google Shape;197;p30"/>
          <p:cNvSpPr txBox="1"/>
          <p:nvPr>
            <p:ph idx="5" type="body"/>
          </p:nvPr>
        </p:nvSpPr>
        <p:spPr>
          <a:xfrm>
            <a:off x="6802050" y="3716975"/>
            <a:ext cx="20547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9">
  <p:cSld name="BLANK_1_1_1_1_1_1_1_1_1_1_1_1_1_2_1_1_2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200" name="Google Shape;200;p31"/>
          <p:cNvSpPr txBox="1"/>
          <p:nvPr>
            <p:ph idx="2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201" name="Google Shape;201;p31"/>
          <p:cNvSpPr txBox="1"/>
          <p:nvPr>
            <p:ph idx="3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202" name="Google Shape;202;p31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6" type="subTitle"/>
          </p:nvPr>
        </p:nvSpPr>
        <p:spPr>
          <a:xfrm>
            <a:off x="288625" y="15555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7" type="subTitle"/>
          </p:nvPr>
        </p:nvSpPr>
        <p:spPr>
          <a:xfrm>
            <a:off x="288625" y="26362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7" name="Google Shape;207;p31"/>
          <p:cNvSpPr txBox="1"/>
          <p:nvPr>
            <p:ph idx="8" type="subTitle"/>
          </p:nvPr>
        </p:nvSpPr>
        <p:spPr>
          <a:xfrm>
            <a:off x="288625" y="37169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0">
  <p:cSld name="BLANK_1_1_1_1_1_1_1_1_1_1_1_1_1_2_1_3">
    <p:bg>
      <p:bgPr>
        <a:solidFill>
          <a:schemeClr val="accent3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idx="1" type="subTitle"/>
          </p:nvPr>
        </p:nvSpPr>
        <p:spPr>
          <a:xfrm>
            <a:off x="4629000" y="28590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32"/>
          <p:cNvSpPr txBox="1"/>
          <p:nvPr>
            <p:ph type="title"/>
          </p:nvPr>
        </p:nvSpPr>
        <p:spPr>
          <a:xfrm>
            <a:off x="283850" y="285900"/>
            <a:ext cx="2764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32"/>
          <p:cNvSpPr txBox="1"/>
          <p:nvPr>
            <p:ph idx="2" type="body"/>
          </p:nvPr>
        </p:nvSpPr>
        <p:spPr>
          <a:xfrm>
            <a:off x="4629450" y="786100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32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32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32"/>
          <p:cNvSpPr txBox="1"/>
          <p:nvPr>
            <p:ph idx="5" type="subTitle"/>
          </p:nvPr>
        </p:nvSpPr>
        <p:spPr>
          <a:xfrm>
            <a:off x="4629000" y="175185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17" name="Google Shape;217;p32"/>
          <p:cNvSpPr txBox="1"/>
          <p:nvPr>
            <p:ph idx="6" type="body"/>
          </p:nvPr>
        </p:nvSpPr>
        <p:spPr>
          <a:xfrm>
            <a:off x="4629450" y="2252055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8" name="Google Shape;218;p32"/>
          <p:cNvSpPr txBox="1"/>
          <p:nvPr>
            <p:ph idx="7" type="subTitle"/>
          </p:nvPr>
        </p:nvSpPr>
        <p:spPr>
          <a:xfrm>
            <a:off x="4629000" y="3217788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19" name="Google Shape;219;p32"/>
          <p:cNvSpPr txBox="1"/>
          <p:nvPr>
            <p:ph idx="8" type="body"/>
          </p:nvPr>
        </p:nvSpPr>
        <p:spPr>
          <a:xfrm>
            <a:off x="4629450" y="3717997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32"/>
          <p:cNvSpPr txBox="1"/>
          <p:nvPr>
            <p:ph idx="9" type="body"/>
          </p:nvPr>
        </p:nvSpPr>
        <p:spPr>
          <a:xfrm>
            <a:off x="284850" y="3717988"/>
            <a:ext cx="2055300" cy="8043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">
  <p:cSld name="CUSTOM">
    <p:bg>
      <p:bgPr>
        <a:solidFill>
          <a:schemeClr val="accent3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/>
          <p:nvPr>
            <p:ph idx="2" type="pic"/>
          </p:nvPr>
        </p:nvSpPr>
        <p:spPr>
          <a:xfrm>
            <a:off x="46297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3"/>
          <p:cNvSpPr/>
          <p:nvPr>
            <p:ph idx="3" type="pic"/>
          </p:nvPr>
        </p:nvSpPr>
        <p:spPr>
          <a:xfrm>
            <a:off x="611180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33"/>
          <p:cNvSpPr/>
          <p:nvPr>
            <p:ph idx="4" type="pic"/>
          </p:nvPr>
        </p:nvSpPr>
        <p:spPr>
          <a:xfrm>
            <a:off x="75938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33"/>
          <p:cNvSpPr/>
          <p:nvPr>
            <p:ph idx="5" type="pic"/>
          </p:nvPr>
        </p:nvSpPr>
        <p:spPr>
          <a:xfrm>
            <a:off x="46297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33"/>
          <p:cNvSpPr/>
          <p:nvPr>
            <p:ph idx="6" type="pic"/>
          </p:nvPr>
        </p:nvSpPr>
        <p:spPr>
          <a:xfrm>
            <a:off x="611180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3"/>
          <p:cNvSpPr/>
          <p:nvPr>
            <p:ph idx="7" type="pic"/>
          </p:nvPr>
        </p:nvSpPr>
        <p:spPr>
          <a:xfrm>
            <a:off x="75938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3"/>
          <p:cNvSpPr txBox="1"/>
          <p:nvPr>
            <p:ph idx="8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3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3"/>
          <p:cNvSpPr txBox="1"/>
          <p:nvPr>
            <p:ph idx="9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33"/>
          <p:cNvSpPr txBox="1"/>
          <p:nvPr>
            <p:ph idx="13" type="title"/>
          </p:nvPr>
        </p:nvSpPr>
        <p:spPr>
          <a:xfrm>
            <a:off x="283850" y="474875"/>
            <a:ext cx="2773200" cy="17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33"/>
          <p:cNvSpPr txBox="1"/>
          <p:nvPr>
            <p:ph idx="14" type="title"/>
          </p:nvPr>
        </p:nvSpPr>
        <p:spPr>
          <a:xfrm>
            <a:off x="46297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" name="Google Shape;234;p33"/>
          <p:cNvSpPr txBox="1"/>
          <p:nvPr>
            <p:ph idx="15" type="title"/>
          </p:nvPr>
        </p:nvSpPr>
        <p:spPr>
          <a:xfrm>
            <a:off x="611180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5" name="Google Shape;235;p33"/>
          <p:cNvSpPr txBox="1"/>
          <p:nvPr>
            <p:ph idx="16" type="title"/>
          </p:nvPr>
        </p:nvSpPr>
        <p:spPr>
          <a:xfrm>
            <a:off x="75938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33"/>
          <p:cNvSpPr txBox="1"/>
          <p:nvPr>
            <p:ph idx="17" type="title"/>
          </p:nvPr>
        </p:nvSpPr>
        <p:spPr>
          <a:xfrm>
            <a:off x="46297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33"/>
          <p:cNvSpPr txBox="1"/>
          <p:nvPr>
            <p:ph idx="18" type="title"/>
          </p:nvPr>
        </p:nvSpPr>
        <p:spPr>
          <a:xfrm>
            <a:off x="611180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33"/>
          <p:cNvSpPr txBox="1"/>
          <p:nvPr>
            <p:ph idx="19" type="title"/>
          </p:nvPr>
        </p:nvSpPr>
        <p:spPr>
          <a:xfrm>
            <a:off x="75938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1">
  <p:cSld name="CUSTOM_3">
    <p:bg>
      <p:bgPr>
        <a:solidFill>
          <a:schemeClr val="accen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/>
          <p:nvPr>
            <p:ph idx="2" type="pic"/>
          </p:nvPr>
        </p:nvSpPr>
        <p:spPr>
          <a:xfrm>
            <a:off x="245670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4"/>
          <p:cNvSpPr txBox="1"/>
          <p:nvPr>
            <p:ph type="title"/>
          </p:nvPr>
        </p:nvSpPr>
        <p:spPr>
          <a:xfrm>
            <a:off x="263535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263535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43" name="Google Shape;243;p34"/>
          <p:cNvSpPr txBox="1"/>
          <p:nvPr>
            <p:ph idx="3" type="title"/>
          </p:nvPr>
        </p:nvSpPr>
        <p:spPr>
          <a:xfrm>
            <a:off x="263535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44" name="Google Shape;244;p34"/>
          <p:cNvSpPr/>
          <p:nvPr>
            <p:ph idx="4" type="pic"/>
          </p:nvPr>
        </p:nvSpPr>
        <p:spPr>
          <a:xfrm>
            <a:off x="4084738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45" name="Google Shape;245;p34"/>
          <p:cNvSpPr txBox="1"/>
          <p:nvPr>
            <p:ph idx="5" type="title"/>
          </p:nvPr>
        </p:nvSpPr>
        <p:spPr>
          <a:xfrm>
            <a:off x="4263388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34"/>
          <p:cNvSpPr txBox="1"/>
          <p:nvPr>
            <p:ph idx="6" type="body"/>
          </p:nvPr>
        </p:nvSpPr>
        <p:spPr>
          <a:xfrm>
            <a:off x="4263388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47" name="Google Shape;247;p34"/>
          <p:cNvSpPr txBox="1"/>
          <p:nvPr>
            <p:ph idx="7" type="title"/>
          </p:nvPr>
        </p:nvSpPr>
        <p:spPr>
          <a:xfrm>
            <a:off x="4263388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48" name="Google Shape;248;p34"/>
          <p:cNvSpPr/>
          <p:nvPr>
            <p:ph idx="8" type="pic"/>
          </p:nvPr>
        </p:nvSpPr>
        <p:spPr>
          <a:xfrm>
            <a:off x="5713225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34"/>
          <p:cNvSpPr txBox="1"/>
          <p:nvPr>
            <p:ph idx="9" type="title"/>
          </p:nvPr>
        </p:nvSpPr>
        <p:spPr>
          <a:xfrm>
            <a:off x="5891875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34"/>
          <p:cNvSpPr txBox="1"/>
          <p:nvPr>
            <p:ph idx="13" type="body"/>
          </p:nvPr>
        </p:nvSpPr>
        <p:spPr>
          <a:xfrm>
            <a:off x="5891875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51" name="Google Shape;251;p34"/>
          <p:cNvSpPr txBox="1"/>
          <p:nvPr>
            <p:ph idx="14" type="title"/>
          </p:nvPr>
        </p:nvSpPr>
        <p:spPr>
          <a:xfrm>
            <a:off x="5891875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52" name="Google Shape;252;p34"/>
          <p:cNvSpPr/>
          <p:nvPr>
            <p:ph idx="15" type="pic"/>
          </p:nvPr>
        </p:nvSpPr>
        <p:spPr>
          <a:xfrm>
            <a:off x="734195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34"/>
          <p:cNvSpPr txBox="1"/>
          <p:nvPr>
            <p:ph idx="16" type="title"/>
          </p:nvPr>
        </p:nvSpPr>
        <p:spPr>
          <a:xfrm>
            <a:off x="752060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34"/>
          <p:cNvSpPr txBox="1"/>
          <p:nvPr>
            <p:ph idx="17" type="body"/>
          </p:nvPr>
        </p:nvSpPr>
        <p:spPr>
          <a:xfrm>
            <a:off x="752060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55" name="Google Shape;255;p34"/>
          <p:cNvSpPr txBox="1"/>
          <p:nvPr>
            <p:ph idx="18" type="title"/>
          </p:nvPr>
        </p:nvSpPr>
        <p:spPr>
          <a:xfrm>
            <a:off x="752060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4"/>
          <p:cNvSpPr txBox="1"/>
          <p:nvPr>
            <p:ph idx="19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34"/>
          <p:cNvSpPr txBox="1"/>
          <p:nvPr>
            <p:ph idx="20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21" type="title"/>
          </p:nvPr>
        </p:nvSpPr>
        <p:spPr>
          <a:xfrm>
            <a:off x="283850" y="285900"/>
            <a:ext cx="2055600" cy="12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2">
  <p:cSld name="CUSTOM_4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1049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2" name="Google Shape;262;p35"/>
          <p:cNvSpPr txBox="1"/>
          <p:nvPr>
            <p:ph idx="1" type="body"/>
          </p:nvPr>
        </p:nvSpPr>
        <p:spPr>
          <a:xfrm>
            <a:off x="1049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63" name="Google Shape;263;p35"/>
          <p:cNvSpPr txBox="1"/>
          <p:nvPr>
            <p:ph idx="2" type="title"/>
          </p:nvPr>
        </p:nvSpPr>
        <p:spPr>
          <a:xfrm>
            <a:off x="1049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4" name="Google Shape;264;p35"/>
          <p:cNvSpPr txBox="1"/>
          <p:nvPr>
            <p:ph idx="3" type="body"/>
          </p:nvPr>
        </p:nvSpPr>
        <p:spPr>
          <a:xfrm>
            <a:off x="1049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65" name="Google Shape;265;p35"/>
          <p:cNvSpPr txBox="1"/>
          <p:nvPr>
            <p:ph idx="4" type="title"/>
          </p:nvPr>
        </p:nvSpPr>
        <p:spPr>
          <a:xfrm>
            <a:off x="3950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6" name="Google Shape;266;p35"/>
          <p:cNvSpPr txBox="1"/>
          <p:nvPr>
            <p:ph idx="5" type="body"/>
          </p:nvPr>
        </p:nvSpPr>
        <p:spPr>
          <a:xfrm>
            <a:off x="3950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67" name="Google Shape;267;p35"/>
          <p:cNvSpPr txBox="1"/>
          <p:nvPr>
            <p:ph idx="6" type="title"/>
          </p:nvPr>
        </p:nvSpPr>
        <p:spPr>
          <a:xfrm>
            <a:off x="3950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68" name="Google Shape;268;p35"/>
          <p:cNvSpPr txBox="1"/>
          <p:nvPr>
            <p:ph idx="7" type="body"/>
          </p:nvPr>
        </p:nvSpPr>
        <p:spPr>
          <a:xfrm>
            <a:off x="3950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69" name="Google Shape;269;p35"/>
          <p:cNvSpPr txBox="1"/>
          <p:nvPr>
            <p:ph idx="8" type="title"/>
          </p:nvPr>
        </p:nvSpPr>
        <p:spPr>
          <a:xfrm>
            <a:off x="6851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0" name="Google Shape;270;p35"/>
          <p:cNvSpPr txBox="1"/>
          <p:nvPr>
            <p:ph idx="9" type="body"/>
          </p:nvPr>
        </p:nvSpPr>
        <p:spPr>
          <a:xfrm>
            <a:off x="6851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71" name="Google Shape;271;p35"/>
          <p:cNvSpPr txBox="1"/>
          <p:nvPr>
            <p:ph idx="13" type="title"/>
          </p:nvPr>
        </p:nvSpPr>
        <p:spPr>
          <a:xfrm>
            <a:off x="6851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2" name="Google Shape;272;p35"/>
          <p:cNvSpPr txBox="1"/>
          <p:nvPr>
            <p:ph idx="14" type="body"/>
          </p:nvPr>
        </p:nvSpPr>
        <p:spPr>
          <a:xfrm>
            <a:off x="6851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73" name="Google Shape;273;p3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35"/>
          <p:cNvSpPr txBox="1"/>
          <p:nvPr>
            <p:ph idx="15" type="title"/>
          </p:nvPr>
        </p:nvSpPr>
        <p:spPr>
          <a:xfrm>
            <a:off x="283850" y="285900"/>
            <a:ext cx="85719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5" name="Google Shape;275;p35"/>
          <p:cNvSpPr/>
          <p:nvPr>
            <p:ph idx="16" type="pic"/>
          </p:nvPr>
        </p:nvSpPr>
        <p:spPr>
          <a:xfrm>
            <a:off x="290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35"/>
          <p:cNvSpPr/>
          <p:nvPr>
            <p:ph idx="17" type="pic"/>
          </p:nvPr>
        </p:nvSpPr>
        <p:spPr>
          <a:xfrm>
            <a:off x="290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35"/>
          <p:cNvSpPr/>
          <p:nvPr>
            <p:ph idx="18" type="pic"/>
          </p:nvPr>
        </p:nvSpPr>
        <p:spPr>
          <a:xfrm>
            <a:off x="3191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35"/>
          <p:cNvSpPr/>
          <p:nvPr>
            <p:ph idx="19" type="pic"/>
          </p:nvPr>
        </p:nvSpPr>
        <p:spPr>
          <a:xfrm>
            <a:off x="3191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35"/>
          <p:cNvSpPr/>
          <p:nvPr>
            <p:ph idx="20" type="pic"/>
          </p:nvPr>
        </p:nvSpPr>
        <p:spPr>
          <a:xfrm>
            <a:off x="6092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35"/>
          <p:cNvSpPr/>
          <p:nvPr>
            <p:ph idx="21" type="pic"/>
          </p:nvPr>
        </p:nvSpPr>
        <p:spPr>
          <a:xfrm>
            <a:off x="6092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35"/>
          <p:cNvSpPr txBox="1"/>
          <p:nvPr>
            <p:ph idx="2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5"/>
          <p:cNvSpPr txBox="1"/>
          <p:nvPr>
            <p:ph idx="2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body text">
  <p:cSld name="CUSTOM_2"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6"/>
          <p:cNvSpPr/>
          <p:nvPr>
            <p:ph idx="2" type="pic"/>
          </p:nvPr>
        </p:nvSpPr>
        <p:spPr>
          <a:xfrm>
            <a:off x="3186000" y="3242875"/>
            <a:ext cx="27981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36"/>
          <p:cNvSpPr/>
          <p:nvPr>
            <p:ph idx="3" type="pic"/>
          </p:nvPr>
        </p:nvSpPr>
        <p:spPr>
          <a:xfrm>
            <a:off x="5984100" y="3242875"/>
            <a:ext cx="14406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36"/>
          <p:cNvSpPr/>
          <p:nvPr>
            <p:ph idx="4" type="pic"/>
          </p:nvPr>
        </p:nvSpPr>
        <p:spPr>
          <a:xfrm>
            <a:off x="7412150" y="1440350"/>
            <a:ext cx="14415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87" name="Google Shape;287;p36"/>
          <p:cNvSpPr/>
          <p:nvPr>
            <p:ph idx="5" type="pic"/>
          </p:nvPr>
        </p:nvSpPr>
        <p:spPr>
          <a:xfrm>
            <a:off x="7412150" y="0"/>
            <a:ext cx="14415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36"/>
          <p:cNvSpPr/>
          <p:nvPr>
            <p:ph idx="6" type="pic"/>
          </p:nvPr>
        </p:nvSpPr>
        <p:spPr>
          <a:xfrm>
            <a:off x="3184850" y="0"/>
            <a:ext cx="42273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3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6"/>
          <p:cNvSpPr txBox="1"/>
          <p:nvPr>
            <p:ph idx="7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6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2" name="Google Shape;292;p36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36"/>
          <p:cNvSpPr txBox="1"/>
          <p:nvPr>
            <p:ph idx="9" type="title"/>
          </p:nvPr>
        </p:nvSpPr>
        <p:spPr>
          <a:xfrm>
            <a:off x="283850" y="285900"/>
            <a:ext cx="27732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283850" y="2636275"/>
            <a:ext cx="2767200" cy="204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4">
    <p:bg>
      <p:bgPr>
        <a:solidFill>
          <a:schemeClr val="accen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/>
          <p:nvPr/>
        </p:nvSpPr>
        <p:spPr>
          <a:xfrm>
            <a:off x="5283375" y="285900"/>
            <a:ext cx="3573485" cy="357348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7" name="Google Shape;297;p37"/>
          <p:cNvSpPr txBox="1"/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298" name="Google Shape;298;p3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7"/>
          <p:cNvSpPr txBox="1"/>
          <p:nvPr>
            <p:ph idx="4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4" name="Google Shape;304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5" name="Google Shape;305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8" name="Google Shape;30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2" name="Google Shape;312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6" name="Google Shape;316;p4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7" name="Google Shape;317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3" name="Google Shape;323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4" name="Google Shape;324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7" name="Google Shape;32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0" name="Google Shape;330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1" name="Google Shape;331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2" name="Google Shape;332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335" name="Google Shape;33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8" name="Google Shape;338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9" name="Google Shape;339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5" name="Google Shape;345;p4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6" name="Google Shape;346;p4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7" name="Google Shape;347;p4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8" name="Google Shape;348;p4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9" name="Google Shape;349;p4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0" name="Google Shape;350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4" name="Google Shape;354;p5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8" name="Google Shape;358;p5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9" name="Google Shape;359;p5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0" name="Google Shape;360;p5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1" name="Google Shape;361;p5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2" name="Google Shape;362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5" name="Google Shape;365;p5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6" name="Google Shape;366;p5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67" name="Google Shape;367;p52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8" name="Google Shape;368;p52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9" name="Google Shape;369;p52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0" name="Google Shape;370;p52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1" name="Google Shape;371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4" name="Google Shape;374;p5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5" name="Google Shape;375;p5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6" name="Google Shape;376;p5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7" name="Google Shape;377;p5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8" name="Google Shape;378;p5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9" name="Google Shape;379;p5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0" name="Google Shape;380;p5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1" name="Google Shape;381;p5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2" name="Google Shape;382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5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9" name="Google Shape;389;p5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5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91" name="Google Shape;391;p5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2" name="Google Shape;392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5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4" name="Google Shape;394;p5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5" name="Google Shape;395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8" name="Google Shape;398;p5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5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5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1" name="Google Shape;401;p5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Google Shape;402;p5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3" name="Google Shape;40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5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5" name="Google Shape;405;p5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6" name="Google Shape;406;p5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7" name="Google Shape;407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410" name="Google Shape;410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5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4" name="Google Shape;414;p5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5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5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5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5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5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Google Shape;420;p5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p5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Google Shape;422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LT 1">
  <p:cSld name="BLANK_4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60"/>
          <p:cNvPicPr preferRelativeResize="0"/>
          <p:nvPr/>
        </p:nvPicPr>
        <p:blipFill rotWithShape="1">
          <a:blip r:embed="rId2">
            <a:alphaModFix amt="50000"/>
          </a:blip>
          <a:srcRect b="8145" l="3133" r="7834" t="16785"/>
          <a:stretch/>
        </p:blipFill>
        <p:spPr>
          <a:xfrm flipH="1" rot="10800000">
            <a:off x="0" y="-3474"/>
            <a:ext cx="9161550" cy="5154499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60"/>
          <p:cNvSpPr/>
          <p:nvPr/>
        </p:nvSpPr>
        <p:spPr>
          <a:xfrm flipH="1" rot="10800000">
            <a:off x="0" y="4676700"/>
            <a:ext cx="9149700" cy="46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30" name="Google Shape;430;p60"/>
          <p:cNvSpPr txBox="1"/>
          <p:nvPr>
            <p:ph idx="1" type="subTitle"/>
          </p:nvPr>
        </p:nvSpPr>
        <p:spPr>
          <a:xfrm>
            <a:off x="228600" y="1738950"/>
            <a:ext cx="4402800" cy="25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Urbanist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31" name="Google Shape;431;p60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2" name="Google Shape;432;p60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3" name="Google Shape;433;p60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4" name="Google Shape;434;p60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35" name="Google Shape;435;p60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36" name="Google Shape;436;p60"/>
          <p:cNvSpPr txBox="1"/>
          <p:nvPr>
            <p:ph type="title"/>
          </p:nvPr>
        </p:nvSpPr>
        <p:spPr>
          <a:xfrm>
            <a:off x="228600" y="228600"/>
            <a:ext cx="6658800" cy="14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437" name="Google Shape;437;p60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60"/>
          <p:cNvSpPr txBox="1"/>
          <p:nvPr>
            <p:ph idx="5" type="subTitle"/>
          </p:nvPr>
        </p:nvSpPr>
        <p:spPr>
          <a:xfrm>
            <a:off x="2970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39" name="Google Shape;439;p60"/>
          <p:cNvSpPr txBox="1"/>
          <p:nvPr>
            <p:ph idx="6" type="subTitle"/>
          </p:nvPr>
        </p:nvSpPr>
        <p:spPr>
          <a:xfrm>
            <a:off x="1786375" y="4175900"/>
            <a:ext cx="1264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40" name="Google Shape;440;p60"/>
          <p:cNvSpPr txBox="1"/>
          <p:nvPr>
            <p:ph idx="7" type="subTitle"/>
          </p:nvPr>
        </p:nvSpPr>
        <p:spPr>
          <a:xfrm>
            <a:off x="228591" y="3454475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41" name="Google Shape;441;p60"/>
          <p:cNvSpPr txBox="1"/>
          <p:nvPr>
            <p:ph idx="8" type="subTitle"/>
          </p:nvPr>
        </p:nvSpPr>
        <p:spPr>
          <a:xfrm>
            <a:off x="228591" y="3743050"/>
            <a:ext cx="4659600" cy="25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 b="1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ALT 1">
  <p:cSld name="BLANK_1_1_2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1"/>
          <p:cNvSpPr txBox="1"/>
          <p:nvPr>
            <p:ph type="title"/>
          </p:nvPr>
        </p:nvSpPr>
        <p:spPr>
          <a:xfrm>
            <a:off x="228600" y="395043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444" name="Google Shape;444;p61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5" name="Google Shape;445;p61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46" name="Google Shape;446;p61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47" name="Google Shape;447;p61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48" name="Google Shape;448;p61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49" name="Google Shape;449;p61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450" name="Google Shape;450;p61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values">
  <p:cSld name="BLANK_1_1_1_1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2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53" name="Google Shape;453;p62"/>
          <p:cNvSpPr txBox="1"/>
          <p:nvPr>
            <p:ph type="title"/>
          </p:nvPr>
        </p:nvSpPr>
        <p:spPr>
          <a:xfrm>
            <a:off x="228600" y="613525"/>
            <a:ext cx="7223400" cy="422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4" name="Google Shape;454;p62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55" name="Google Shape;455;p62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56" name="Google Shape;456;p62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57" name="Google Shape;457;p62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58" name="Google Shape;458;p62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459" name="Google Shape;459;p62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62"/>
          <p:cNvSpPr txBox="1"/>
          <p:nvPr>
            <p:ph idx="5" type="subTitle"/>
          </p:nvPr>
        </p:nvSpPr>
        <p:spPr>
          <a:xfrm>
            <a:off x="254625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61" name="Google Shape;461;p62"/>
          <p:cNvSpPr txBox="1"/>
          <p:nvPr>
            <p:ph idx="6" type="subTitle"/>
          </p:nvPr>
        </p:nvSpPr>
        <p:spPr>
          <a:xfrm>
            <a:off x="3275850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62" name="Google Shape;462;p62"/>
          <p:cNvSpPr txBox="1"/>
          <p:nvPr>
            <p:ph idx="7" type="subTitle"/>
          </p:nvPr>
        </p:nvSpPr>
        <p:spPr>
          <a:xfrm>
            <a:off x="6215463" y="1638300"/>
            <a:ext cx="1128900" cy="118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Font typeface="Urbanist"/>
              <a:buNone/>
              <a:defRPr sz="4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63" name="Google Shape;463;p62"/>
          <p:cNvSpPr txBox="1"/>
          <p:nvPr>
            <p:ph idx="8" type="body"/>
          </p:nvPr>
        </p:nvSpPr>
        <p:spPr>
          <a:xfrm>
            <a:off x="288575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464" name="Google Shape;464;p62"/>
          <p:cNvSpPr txBox="1"/>
          <p:nvPr>
            <p:ph idx="9" type="body"/>
          </p:nvPr>
        </p:nvSpPr>
        <p:spPr>
          <a:xfrm>
            <a:off x="6121413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465" name="Google Shape;465;p62"/>
          <p:cNvSpPr txBox="1"/>
          <p:nvPr>
            <p:ph idx="13" type="body"/>
          </p:nvPr>
        </p:nvSpPr>
        <p:spPr>
          <a:xfrm>
            <a:off x="3192450" y="3386400"/>
            <a:ext cx="2665200" cy="11883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nd image ALT 2">
  <p:cSld name="CUSTOM_3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3"/>
          <p:cNvSpPr/>
          <p:nvPr>
            <p:ph idx="2" type="pic"/>
          </p:nvPr>
        </p:nvSpPr>
        <p:spPr>
          <a:xfrm>
            <a:off x="246150" y="237650"/>
            <a:ext cx="4196400" cy="44382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63"/>
          <p:cNvSpPr txBox="1"/>
          <p:nvPr>
            <p:ph type="title"/>
          </p:nvPr>
        </p:nvSpPr>
        <p:spPr>
          <a:xfrm>
            <a:off x="4591800" y="304700"/>
            <a:ext cx="3861900" cy="192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469" name="Google Shape;469;p63"/>
          <p:cNvSpPr txBox="1"/>
          <p:nvPr>
            <p:ph idx="3" type="title"/>
          </p:nvPr>
        </p:nvSpPr>
        <p:spPr>
          <a:xfrm>
            <a:off x="4591800" y="738425"/>
            <a:ext cx="4290000" cy="2051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470" name="Google Shape;470;p63"/>
          <p:cNvSpPr txBox="1"/>
          <p:nvPr>
            <p:ph idx="1" type="body"/>
          </p:nvPr>
        </p:nvSpPr>
        <p:spPr>
          <a:xfrm>
            <a:off x="4618950" y="2205375"/>
            <a:ext cx="4290000" cy="16296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/>
            </a:lvl9pPr>
          </a:lstStyle>
          <a:p/>
        </p:txBody>
      </p:sp>
      <p:sp>
        <p:nvSpPr>
          <p:cNvPr id="471" name="Google Shape;471;p63"/>
          <p:cNvSpPr txBox="1"/>
          <p:nvPr>
            <p:ph idx="4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72" name="Google Shape;472;p63"/>
          <p:cNvSpPr txBox="1"/>
          <p:nvPr>
            <p:ph idx="5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73" name="Google Shape;473;p63"/>
          <p:cNvSpPr txBox="1"/>
          <p:nvPr>
            <p:ph idx="6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74" name="Google Shape;474;p63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5" name="Google Shape;475;p63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cxnSp>
        <p:nvCxnSpPr>
          <p:cNvPr id="476" name="Google Shape;476;p63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63"/>
          <p:cNvCxnSpPr/>
          <p:nvPr/>
        </p:nvCxnSpPr>
        <p:spPr>
          <a:xfrm>
            <a:off x="4444600" y="570000"/>
            <a:ext cx="44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63"/>
          <p:cNvCxnSpPr/>
          <p:nvPr/>
        </p:nvCxnSpPr>
        <p:spPr>
          <a:xfrm>
            <a:off x="4442500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63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1">
  <p:cSld name="BLANK_1_1_1_1_3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4"/>
          <p:cNvSpPr txBox="1"/>
          <p:nvPr>
            <p:ph type="title"/>
          </p:nvPr>
        </p:nvSpPr>
        <p:spPr>
          <a:xfrm>
            <a:off x="228600" y="613525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2" name="Google Shape;482;p64"/>
          <p:cNvSpPr/>
          <p:nvPr>
            <p:ph idx="2" type="pic"/>
          </p:nvPr>
        </p:nvSpPr>
        <p:spPr>
          <a:xfrm>
            <a:off x="4523050" y="7379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64"/>
          <p:cNvSpPr/>
          <p:nvPr>
            <p:ph idx="3" type="pic"/>
          </p:nvPr>
        </p:nvSpPr>
        <p:spPr>
          <a:xfrm>
            <a:off x="6752100" y="737775"/>
            <a:ext cx="2164800" cy="1350300"/>
          </a:xfrm>
          <a:prstGeom prst="roundRect">
            <a:avLst>
              <a:gd fmla="val 7802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p64"/>
          <p:cNvSpPr/>
          <p:nvPr>
            <p:ph idx="4" type="pic"/>
          </p:nvPr>
        </p:nvSpPr>
        <p:spPr>
          <a:xfrm>
            <a:off x="4523050" y="2158000"/>
            <a:ext cx="4394100" cy="2282700"/>
          </a:xfrm>
          <a:prstGeom prst="roundRect">
            <a:avLst>
              <a:gd fmla="val 6108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64"/>
          <p:cNvSpPr txBox="1"/>
          <p:nvPr>
            <p:ph idx="1" type="body"/>
          </p:nvPr>
        </p:nvSpPr>
        <p:spPr>
          <a:xfrm>
            <a:off x="233850" y="3127075"/>
            <a:ext cx="2920800" cy="13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486" name="Google Shape;486;p64"/>
          <p:cNvSpPr txBox="1"/>
          <p:nvPr>
            <p:ph idx="5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87" name="Google Shape;487;p64"/>
          <p:cNvSpPr txBox="1"/>
          <p:nvPr>
            <p:ph idx="6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88" name="Google Shape;488;p64"/>
          <p:cNvSpPr txBox="1"/>
          <p:nvPr>
            <p:ph idx="7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89" name="Google Shape;489;p6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0" name="Google Shape;490;p6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1" name="Google Shape;491;p64"/>
          <p:cNvSpPr txBox="1"/>
          <p:nvPr>
            <p:ph idx="8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492" name="Google Shape;492;p6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ALT 1">
  <p:cSld name="BLANK_1_1_1_1_2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65"/>
          <p:cNvPicPr preferRelativeResize="0"/>
          <p:nvPr/>
        </p:nvPicPr>
        <p:blipFill rotWithShape="1">
          <a:blip r:embed="rId2">
            <a:alphaModFix amt="60000"/>
          </a:blip>
          <a:srcRect b="14588" l="0" r="15469" t="0"/>
          <a:stretch/>
        </p:blipFill>
        <p:spPr>
          <a:xfrm>
            <a:off x="25" y="1172500"/>
            <a:ext cx="5181349" cy="3493250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65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96" name="Google Shape;496;p65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97" name="Google Shape;497;p65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98" name="Google Shape;498;p65"/>
          <p:cNvSpPr txBox="1"/>
          <p:nvPr>
            <p:ph type="title"/>
          </p:nvPr>
        </p:nvSpPr>
        <p:spPr>
          <a:xfrm>
            <a:off x="277500" y="22860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499" name="Google Shape;499;p6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65"/>
          <p:cNvSpPr txBox="1"/>
          <p:nvPr>
            <p:ph idx="4" type="subTitle"/>
          </p:nvPr>
        </p:nvSpPr>
        <p:spPr>
          <a:xfrm>
            <a:off x="4744575" y="38715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01" name="Google Shape;501;p65"/>
          <p:cNvSpPr txBox="1"/>
          <p:nvPr>
            <p:ph idx="5" type="subTitle"/>
          </p:nvPr>
        </p:nvSpPr>
        <p:spPr>
          <a:xfrm>
            <a:off x="4744575" y="1066588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02" name="Google Shape;502;p65"/>
          <p:cNvSpPr txBox="1"/>
          <p:nvPr>
            <p:ph idx="6" type="subTitle"/>
          </p:nvPr>
        </p:nvSpPr>
        <p:spPr>
          <a:xfrm>
            <a:off x="4744575" y="1742700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03" name="Google Shape;503;p65"/>
          <p:cNvSpPr txBox="1"/>
          <p:nvPr>
            <p:ph idx="7" type="subTitle"/>
          </p:nvPr>
        </p:nvSpPr>
        <p:spPr>
          <a:xfrm>
            <a:off x="4744575" y="2420513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04" name="Google Shape;504;p65"/>
          <p:cNvSpPr txBox="1"/>
          <p:nvPr>
            <p:ph idx="8" type="subTitle"/>
          </p:nvPr>
        </p:nvSpPr>
        <p:spPr>
          <a:xfrm>
            <a:off x="4744575" y="30982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05" name="Google Shape;505;p65"/>
          <p:cNvSpPr txBox="1"/>
          <p:nvPr>
            <p:ph idx="9" type="subTitle"/>
          </p:nvPr>
        </p:nvSpPr>
        <p:spPr>
          <a:xfrm>
            <a:off x="4744575" y="3776075"/>
            <a:ext cx="322500" cy="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06" name="Google Shape;506;p65"/>
          <p:cNvSpPr txBox="1"/>
          <p:nvPr>
            <p:ph idx="13" type="subTitle"/>
          </p:nvPr>
        </p:nvSpPr>
        <p:spPr>
          <a:xfrm>
            <a:off x="5067075" y="3871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7" name="Google Shape;507;p65"/>
          <p:cNvSpPr txBox="1"/>
          <p:nvPr>
            <p:ph idx="14" type="subTitle"/>
          </p:nvPr>
        </p:nvSpPr>
        <p:spPr>
          <a:xfrm>
            <a:off x="5067075" y="10615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8" name="Google Shape;508;p65"/>
          <p:cNvSpPr txBox="1"/>
          <p:nvPr>
            <p:ph idx="15" type="subTitle"/>
          </p:nvPr>
        </p:nvSpPr>
        <p:spPr>
          <a:xfrm>
            <a:off x="5067075" y="173935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9" name="Google Shape;509;p65"/>
          <p:cNvSpPr txBox="1"/>
          <p:nvPr>
            <p:ph idx="16" type="subTitle"/>
          </p:nvPr>
        </p:nvSpPr>
        <p:spPr>
          <a:xfrm>
            <a:off x="5067075" y="2424100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0" name="Google Shape;510;p65"/>
          <p:cNvSpPr txBox="1"/>
          <p:nvPr>
            <p:ph idx="17" type="subTitle"/>
          </p:nvPr>
        </p:nvSpPr>
        <p:spPr>
          <a:xfrm>
            <a:off x="5067075" y="309493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1" name="Google Shape;511;p65"/>
          <p:cNvSpPr txBox="1"/>
          <p:nvPr>
            <p:ph idx="18" type="subTitle"/>
          </p:nvPr>
        </p:nvSpPr>
        <p:spPr>
          <a:xfrm>
            <a:off x="5067075" y="3765788"/>
            <a:ext cx="3267600" cy="28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2" name="Google Shape;512;p6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13" name="Google Shape;513;p6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s">
  <p:cSld name="BLANK_1_1_1_1_2_1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/>
          <p:nvPr>
            <p:ph idx="2" type="pic"/>
          </p:nvPr>
        </p:nvSpPr>
        <p:spPr>
          <a:xfrm>
            <a:off x="46189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516" name="Google Shape;516;p66"/>
          <p:cNvSpPr txBox="1"/>
          <p:nvPr>
            <p:ph idx="1" type="subTitle"/>
          </p:nvPr>
        </p:nvSpPr>
        <p:spPr>
          <a:xfrm>
            <a:off x="4619000" y="1702322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517" name="Google Shape;517;p66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18" name="Google Shape;518;p66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19" name="Google Shape;519;p66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20" name="Google Shape;520;p66"/>
          <p:cNvSpPr txBox="1"/>
          <p:nvPr>
            <p:ph type="title"/>
          </p:nvPr>
        </p:nvSpPr>
        <p:spPr>
          <a:xfrm>
            <a:off x="228600" y="234750"/>
            <a:ext cx="39045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1" name="Google Shape;521;p66"/>
          <p:cNvSpPr txBox="1"/>
          <p:nvPr>
            <p:ph idx="6" type="subTitle"/>
          </p:nvPr>
        </p:nvSpPr>
        <p:spPr>
          <a:xfrm>
            <a:off x="46190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522" name="Google Shape;522;p66"/>
          <p:cNvSpPr/>
          <p:nvPr>
            <p:ph idx="7" type="pic"/>
          </p:nvPr>
        </p:nvSpPr>
        <p:spPr>
          <a:xfrm>
            <a:off x="608070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523" name="Google Shape;523;p66"/>
          <p:cNvSpPr txBox="1"/>
          <p:nvPr>
            <p:ph idx="8" type="subTitle"/>
          </p:nvPr>
        </p:nvSpPr>
        <p:spPr>
          <a:xfrm>
            <a:off x="608075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524" name="Google Shape;524;p66"/>
          <p:cNvSpPr txBox="1"/>
          <p:nvPr>
            <p:ph idx="9" type="subTitle"/>
          </p:nvPr>
        </p:nvSpPr>
        <p:spPr>
          <a:xfrm>
            <a:off x="608075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525" name="Google Shape;525;p66"/>
          <p:cNvSpPr/>
          <p:nvPr>
            <p:ph idx="13" type="pic"/>
          </p:nvPr>
        </p:nvSpPr>
        <p:spPr>
          <a:xfrm>
            <a:off x="7542450" y="228600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526" name="Google Shape;526;p66"/>
          <p:cNvSpPr txBox="1"/>
          <p:nvPr>
            <p:ph idx="14" type="subTitle"/>
          </p:nvPr>
        </p:nvSpPr>
        <p:spPr>
          <a:xfrm>
            <a:off x="7542500" y="1702321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527" name="Google Shape;527;p66"/>
          <p:cNvSpPr txBox="1"/>
          <p:nvPr>
            <p:ph idx="15" type="subTitle"/>
          </p:nvPr>
        </p:nvSpPr>
        <p:spPr>
          <a:xfrm>
            <a:off x="7542500" y="1880160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528" name="Google Shape;528;p66"/>
          <p:cNvSpPr/>
          <p:nvPr>
            <p:ph idx="16" type="pic"/>
          </p:nvPr>
        </p:nvSpPr>
        <p:spPr>
          <a:xfrm>
            <a:off x="46189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529" name="Google Shape;529;p66"/>
          <p:cNvSpPr txBox="1"/>
          <p:nvPr>
            <p:ph idx="17" type="subTitle"/>
          </p:nvPr>
        </p:nvSpPr>
        <p:spPr>
          <a:xfrm>
            <a:off x="46190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530" name="Google Shape;530;p66"/>
          <p:cNvSpPr txBox="1"/>
          <p:nvPr>
            <p:ph idx="18" type="subTitle"/>
          </p:nvPr>
        </p:nvSpPr>
        <p:spPr>
          <a:xfrm>
            <a:off x="46190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531" name="Google Shape;531;p66"/>
          <p:cNvSpPr/>
          <p:nvPr>
            <p:ph idx="19" type="pic"/>
          </p:nvPr>
        </p:nvSpPr>
        <p:spPr>
          <a:xfrm>
            <a:off x="608070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532" name="Google Shape;532;p66"/>
          <p:cNvSpPr txBox="1"/>
          <p:nvPr>
            <p:ph idx="20" type="subTitle"/>
          </p:nvPr>
        </p:nvSpPr>
        <p:spPr>
          <a:xfrm>
            <a:off x="6080750" y="3769447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533" name="Google Shape;533;p66"/>
          <p:cNvSpPr txBox="1"/>
          <p:nvPr>
            <p:ph idx="21" type="subTitle"/>
          </p:nvPr>
        </p:nvSpPr>
        <p:spPr>
          <a:xfrm>
            <a:off x="608075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534" name="Google Shape;534;p66"/>
          <p:cNvSpPr/>
          <p:nvPr>
            <p:ph idx="22" type="pic"/>
          </p:nvPr>
        </p:nvSpPr>
        <p:spPr>
          <a:xfrm>
            <a:off x="7542450" y="2295725"/>
            <a:ext cx="1370400" cy="1357500"/>
          </a:xfrm>
          <a:prstGeom prst="roundRect">
            <a:avLst>
              <a:gd fmla="val 16935" name="adj"/>
            </a:avLst>
          </a:prstGeom>
          <a:noFill/>
          <a:ln>
            <a:noFill/>
          </a:ln>
        </p:spPr>
      </p:sp>
      <p:sp>
        <p:nvSpPr>
          <p:cNvPr id="535" name="Google Shape;535;p66"/>
          <p:cNvSpPr txBox="1"/>
          <p:nvPr>
            <p:ph idx="23" type="subTitle"/>
          </p:nvPr>
        </p:nvSpPr>
        <p:spPr>
          <a:xfrm>
            <a:off x="7542500" y="3769446"/>
            <a:ext cx="1370400" cy="1719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 SemiBold"/>
              <a:buNone/>
              <a:defRPr sz="1000">
                <a:solidFill>
                  <a:schemeClr val="accent3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536" name="Google Shape;536;p66"/>
          <p:cNvSpPr txBox="1"/>
          <p:nvPr>
            <p:ph idx="24" type="subTitle"/>
          </p:nvPr>
        </p:nvSpPr>
        <p:spPr>
          <a:xfrm>
            <a:off x="7542500" y="3947285"/>
            <a:ext cx="1370400" cy="171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 SemiBold"/>
              <a:buNone/>
              <a:defRPr sz="10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cxnSp>
        <p:nvCxnSpPr>
          <p:cNvPr id="537" name="Google Shape;537;p6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6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39" name="Google Shape;539;p6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ALT 2">
  <p:cSld name="BLANK_1_1_1_1_1_1"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7"/>
          <p:cNvSpPr/>
          <p:nvPr>
            <p:ph idx="2" type="pic"/>
          </p:nvPr>
        </p:nvSpPr>
        <p:spPr>
          <a:xfrm>
            <a:off x="9425" y="-3075"/>
            <a:ext cx="9144000" cy="4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542" name="Google Shape;542;p67"/>
          <p:cNvSpPr txBox="1"/>
          <p:nvPr>
            <p:ph type="title"/>
          </p:nvPr>
        </p:nvSpPr>
        <p:spPr>
          <a:xfrm>
            <a:off x="234125" y="3337800"/>
            <a:ext cx="8574600" cy="111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543" name="Google Shape;543;p67"/>
          <p:cNvSpPr txBox="1"/>
          <p:nvPr>
            <p:ph idx="1" type="subTitle"/>
          </p:nvPr>
        </p:nvSpPr>
        <p:spPr>
          <a:xfrm>
            <a:off x="228600" y="228600"/>
            <a:ext cx="28701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44" name="Google Shape;544;p67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45" name="Google Shape;545;p67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46" name="Google Shape;546;p67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547" name="Google Shape;547;p6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6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49" name="Google Shape;549;p6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 w/ images">
  <p:cSld name="BLANK_1_1_1_1_1_1_1_1_1_1_3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8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52" name="Google Shape;552;p68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53" name="Google Shape;553;p68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grpSp>
        <p:nvGrpSpPr>
          <p:cNvPr id="554" name="Google Shape;554;p68"/>
          <p:cNvGrpSpPr/>
          <p:nvPr/>
        </p:nvGrpSpPr>
        <p:grpSpPr>
          <a:xfrm rot="5400000">
            <a:off x="8691475" y="228504"/>
            <a:ext cx="228589" cy="228623"/>
            <a:chOff x="1688332" y="4135245"/>
            <a:chExt cx="338700" cy="338700"/>
          </a:xfrm>
        </p:grpSpPr>
        <p:sp>
          <p:nvSpPr>
            <p:cNvPr id="555" name="Google Shape;555;p68"/>
            <p:cNvSpPr/>
            <p:nvPr/>
          </p:nvSpPr>
          <p:spPr>
            <a:xfrm rot="-5400000">
              <a:off x="1688332" y="4135245"/>
              <a:ext cx="338700" cy="33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grpSp>
          <p:nvGrpSpPr>
            <p:cNvPr id="556" name="Google Shape;556;p68"/>
            <p:cNvGrpSpPr/>
            <p:nvPr/>
          </p:nvGrpSpPr>
          <p:grpSpPr>
            <a:xfrm rot="-5400000">
              <a:off x="1787014" y="4262191"/>
              <a:ext cx="169598" cy="84809"/>
              <a:chOff x="498725" y="2069800"/>
              <a:chExt cx="205200" cy="102600"/>
            </a:xfrm>
          </p:grpSpPr>
          <p:cxnSp>
            <p:nvCxnSpPr>
              <p:cNvPr id="557" name="Google Shape;557;p68"/>
              <p:cNvCxnSpPr/>
              <p:nvPr/>
            </p:nvCxnSpPr>
            <p:spPr>
              <a:xfrm>
                <a:off x="4987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68"/>
              <p:cNvCxnSpPr/>
              <p:nvPr/>
            </p:nvCxnSpPr>
            <p:spPr>
              <a:xfrm flipH="1">
                <a:off x="601325" y="2069800"/>
                <a:ext cx="102600" cy="10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59" name="Google Shape;559;p68"/>
          <p:cNvSpPr/>
          <p:nvPr>
            <p:ph idx="4" type="pic"/>
          </p:nvPr>
        </p:nvSpPr>
        <p:spPr>
          <a:xfrm>
            <a:off x="4267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560" name="Google Shape;560;p68"/>
          <p:cNvSpPr txBox="1"/>
          <p:nvPr>
            <p:ph idx="5" type="subTitle"/>
          </p:nvPr>
        </p:nvSpPr>
        <p:spPr>
          <a:xfrm>
            <a:off x="426700" y="2708802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61" name="Google Shape;561;p68"/>
          <p:cNvSpPr txBox="1"/>
          <p:nvPr>
            <p:ph idx="6" type="subTitle"/>
          </p:nvPr>
        </p:nvSpPr>
        <p:spPr>
          <a:xfrm>
            <a:off x="4267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62" name="Google Shape;562;p68"/>
          <p:cNvSpPr txBox="1"/>
          <p:nvPr>
            <p:ph idx="7" type="body"/>
          </p:nvPr>
        </p:nvSpPr>
        <p:spPr>
          <a:xfrm>
            <a:off x="4267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563" name="Google Shape;563;p68"/>
          <p:cNvSpPr/>
          <p:nvPr>
            <p:ph idx="8" type="pic"/>
          </p:nvPr>
        </p:nvSpPr>
        <p:spPr>
          <a:xfrm>
            <a:off x="26218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564" name="Google Shape;564;p68"/>
          <p:cNvSpPr txBox="1"/>
          <p:nvPr>
            <p:ph idx="9" type="subTitle"/>
          </p:nvPr>
        </p:nvSpPr>
        <p:spPr>
          <a:xfrm>
            <a:off x="26218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65" name="Google Shape;565;p68"/>
          <p:cNvSpPr txBox="1"/>
          <p:nvPr>
            <p:ph idx="13" type="subTitle"/>
          </p:nvPr>
        </p:nvSpPr>
        <p:spPr>
          <a:xfrm>
            <a:off x="2621800" y="2936075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66" name="Google Shape;566;p68"/>
          <p:cNvSpPr txBox="1"/>
          <p:nvPr>
            <p:ph idx="14" type="body"/>
          </p:nvPr>
        </p:nvSpPr>
        <p:spPr>
          <a:xfrm>
            <a:off x="2621800" y="3251425"/>
            <a:ext cx="17058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567" name="Google Shape;567;p68"/>
          <p:cNvSpPr/>
          <p:nvPr>
            <p:ph idx="15" type="pic"/>
          </p:nvPr>
        </p:nvSpPr>
        <p:spPr>
          <a:xfrm>
            <a:off x="48169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568" name="Google Shape;568;p68"/>
          <p:cNvSpPr txBox="1"/>
          <p:nvPr>
            <p:ph idx="16" type="subTitle"/>
          </p:nvPr>
        </p:nvSpPr>
        <p:spPr>
          <a:xfrm>
            <a:off x="4816900" y="2708808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69" name="Google Shape;569;p68"/>
          <p:cNvSpPr txBox="1"/>
          <p:nvPr>
            <p:ph idx="17" type="subTitle"/>
          </p:nvPr>
        </p:nvSpPr>
        <p:spPr>
          <a:xfrm>
            <a:off x="48169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70" name="Google Shape;570;p68"/>
          <p:cNvSpPr txBox="1"/>
          <p:nvPr>
            <p:ph idx="18" type="body"/>
          </p:nvPr>
        </p:nvSpPr>
        <p:spPr>
          <a:xfrm>
            <a:off x="4817025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571" name="Google Shape;571;p68"/>
          <p:cNvSpPr/>
          <p:nvPr>
            <p:ph idx="19" type="pic"/>
          </p:nvPr>
        </p:nvSpPr>
        <p:spPr>
          <a:xfrm>
            <a:off x="7012000" y="1896600"/>
            <a:ext cx="665400" cy="685500"/>
          </a:xfrm>
          <a:prstGeom prst="roundRect">
            <a:avLst>
              <a:gd fmla="val 17601" name="adj"/>
            </a:avLst>
          </a:prstGeom>
          <a:noFill/>
          <a:ln>
            <a:noFill/>
          </a:ln>
        </p:spPr>
      </p:sp>
      <p:sp>
        <p:nvSpPr>
          <p:cNvPr id="572" name="Google Shape;572;p68"/>
          <p:cNvSpPr txBox="1"/>
          <p:nvPr>
            <p:ph idx="20" type="subTitle"/>
          </p:nvPr>
        </p:nvSpPr>
        <p:spPr>
          <a:xfrm>
            <a:off x="7012000" y="2708807"/>
            <a:ext cx="1761900" cy="228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Urbanist"/>
              <a:buNone/>
              <a:defRPr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73" name="Google Shape;573;p68"/>
          <p:cNvSpPr txBox="1"/>
          <p:nvPr>
            <p:ph idx="21" type="subTitle"/>
          </p:nvPr>
        </p:nvSpPr>
        <p:spPr>
          <a:xfrm>
            <a:off x="7012000" y="2936076"/>
            <a:ext cx="1761900" cy="16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74" name="Google Shape;574;p68"/>
          <p:cNvSpPr txBox="1"/>
          <p:nvPr>
            <p:ph idx="22" type="body"/>
          </p:nvPr>
        </p:nvSpPr>
        <p:spPr>
          <a:xfrm>
            <a:off x="7012000" y="3251425"/>
            <a:ext cx="1761900" cy="96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cxnSp>
        <p:nvCxnSpPr>
          <p:cNvPr id="575" name="Google Shape;575;p68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p68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7" name="Google Shape;577;p68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rt big title and body">
  <p:cSld name="BLANK_1_1_1_1_1_1_1_1_1_1_2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al black shapes against a shadowy background. " id="579" name="Google Shape;579;p69"/>
          <p:cNvPicPr preferRelativeResize="0"/>
          <p:nvPr/>
        </p:nvPicPr>
        <p:blipFill rotWithShape="1">
          <a:blip r:embed="rId2">
            <a:alphaModFix/>
          </a:blip>
          <a:srcRect b="42245" l="17240" r="25038" t="34"/>
          <a:stretch/>
        </p:blipFill>
        <p:spPr>
          <a:xfrm>
            <a:off x="0" y="-289"/>
            <a:ext cx="9144000" cy="5144100"/>
          </a:xfrm>
          <a:prstGeom prst="roundRect">
            <a:avLst>
              <a:gd fmla="val 0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80" name="Google Shape;580;p69"/>
          <p:cNvSpPr txBox="1"/>
          <p:nvPr>
            <p:ph idx="1" type="subTitle"/>
          </p:nvPr>
        </p:nvSpPr>
        <p:spPr>
          <a:xfrm>
            <a:off x="4314775" y="3818375"/>
            <a:ext cx="4230600" cy="45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81" name="Google Shape;581;p69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82" name="Google Shape;582;p69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83" name="Google Shape;583;p69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84" name="Google Shape;584;p69"/>
          <p:cNvSpPr txBox="1"/>
          <p:nvPr>
            <p:ph type="title"/>
          </p:nvPr>
        </p:nvSpPr>
        <p:spPr>
          <a:xfrm>
            <a:off x="228600" y="290448"/>
            <a:ext cx="3655800" cy="2407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585" name="Google Shape;585;p69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69"/>
          <p:cNvCxnSpPr/>
          <p:nvPr/>
        </p:nvCxnSpPr>
        <p:spPr>
          <a:xfrm>
            <a:off x="4159025" y="226100"/>
            <a:ext cx="0" cy="44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69"/>
          <p:cNvCxnSpPr/>
          <p:nvPr/>
        </p:nvCxnSpPr>
        <p:spPr>
          <a:xfrm>
            <a:off x="228600" y="226100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p69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89" name="Google Shape;589;p69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ALT 2">
  <p:cSld name="BLANK_1_1_1_1_1_1_1_1_1_1_1_1_2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0"/>
          <p:cNvSpPr txBox="1"/>
          <p:nvPr>
            <p:ph idx="1" type="body"/>
          </p:nvPr>
        </p:nvSpPr>
        <p:spPr>
          <a:xfrm>
            <a:off x="228600" y="1743625"/>
            <a:ext cx="4296600" cy="2709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2" name="Google Shape;592;p70"/>
          <p:cNvSpPr/>
          <p:nvPr>
            <p:ph idx="2" type="pic"/>
          </p:nvPr>
        </p:nvSpPr>
        <p:spPr>
          <a:xfrm>
            <a:off x="5342000" y="457200"/>
            <a:ext cx="3573300" cy="39954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593" name="Google Shape;593;p70"/>
          <p:cNvSpPr txBox="1"/>
          <p:nvPr>
            <p:ph idx="3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94" name="Google Shape;594;p70"/>
          <p:cNvSpPr txBox="1"/>
          <p:nvPr>
            <p:ph idx="4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95" name="Google Shape;595;p70"/>
          <p:cNvSpPr txBox="1"/>
          <p:nvPr>
            <p:ph idx="5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96" name="Google Shape;596;p70"/>
          <p:cNvSpPr txBox="1"/>
          <p:nvPr>
            <p:ph idx="6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97" name="Google Shape;597;p70"/>
          <p:cNvSpPr txBox="1"/>
          <p:nvPr>
            <p:ph type="title"/>
          </p:nvPr>
        </p:nvSpPr>
        <p:spPr>
          <a:xfrm>
            <a:off x="228600" y="613525"/>
            <a:ext cx="4296600" cy="1162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cxnSp>
        <p:nvCxnSpPr>
          <p:cNvPr id="598" name="Google Shape;598;p70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9" name="Google Shape;599;p70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00" name="Google Shape;600;p70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cards">
  <p:cSld name="CUSTOM_1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>
            <p:ph type="title"/>
          </p:nvPr>
        </p:nvSpPr>
        <p:spPr>
          <a:xfrm>
            <a:off x="3386700" y="489887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03" name="Google Shape;603;p71"/>
          <p:cNvSpPr txBox="1"/>
          <p:nvPr>
            <p:ph idx="1" type="subTitle"/>
          </p:nvPr>
        </p:nvSpPr>
        <p:spPr>
          <a:xfrm>
            <a:off x="338670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04" name="Google Shape;604;p71"/>
          <p:cNvSpPr txBox="1"/>
          <p:nvPr>
            <p:ph idx="2" type="subTitle"/>
          </p:nvPr>
        </p:nvSpPr>
        <p:spPr>
          <a:xfrm>
            <a:off x="338670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05" name="Google Shape;605;p71"/>
          <p:cNvSpPr txBox="1"/>
          <p:nvPr>
            <p:ph idx="3" type="title"/>
          </p:nvPr>
        </p:nvSpPr>
        <p:spPr>
          <a:xfrm>
            <a:off x="6307650" y="482616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06" name="Google Shape;606;p71"/>
          <p:cNvSpPr txBox="1"/>
          <p:nvPr>
            <p:ph idx="4" type="subTitle"/>
          </p:nvPr>
        </p:nvSpPr>
        <p:spPr>
          <a:xfrm>
            <a:off x="6307650" y="690369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07" name="Google Shape;607;p71"/>
          <p:cNvSpPr txBox="1"/>
          <p:nvPr>
            <p:ph idx="5" type="subTitle"/>
          </p:nvPr>
        </p:nvSpPr>
        <p:spPr>
          <a:xfrm>
            <a:off x="6307650" y="1070875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08" name="Google Shape;608;p71"/>
          <p:cNvSpPr txBox="1"/>
          <p:nvPr>
            <p:ph idx="6"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Urbanist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9" name="Google Shape;609;p71"/>
          <p:cNvSpPr txBox="1"/>
          <p:nvPr>
            <p:ph idx="7" type="subTitle"/>
          </p:nvPr>
        </p:nvSpPr>
        <p:spPr>
          <a:xfrm>
            <a:off x="3482800" y="4057204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10" name="Google Shape;610;p71"/>
          <p:cNvSpPr txBox="1"/>
          <p:nvPr>
            <p:ph idx="8" type="subTitle"/>
          </p:nvPr>
        </p:nvSpPr>
        <p:spPr>
          <a:xfrm>
            <a:off x="6405300" y="4057079"/>
            <a:ext cx="10761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Urbanist"/>
              <a:buNone/>
              <a:defRPr sz="8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11" name="Google Shape;611;p71"/>
          <p:cNvSpPr txBox="1"/>
          <p:nvPr>
            <p:ph idx="9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12" name="Google Shape;612;p71"/>
          <p:cNvSpPr txBox="1"/>
          <p:nvPr>
            <p:ph idx="1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13" name="Google Shape;613;p71"/>
          <p:cNvSpPr txBox="1"/>
          <p:nvPr>
            <p:ph idx="1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614" name="Google Shape;614;p71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5" name="Google Shape;615;p71"/>
          <p:cNvGrpSpPr/>
          <p:nvPr/>
        </p:nvGrpSpPr>
        <p:grpSpPr>
          <a:xfrm rot="-5400000">
            <a:off x="4794488" y="4206993"/>
            <a:ext cx="141588" cy="73485"/>
            <a:chOff x="498725" y="2069800"/>
            <a:chExt cx="205200" cy="106500"/>
          </a:xfrm>
        </p:grpSpPr>
        <p:cxnSp>
          <p:nvCxnSpPr>
            <p:cNvPr id="616" name="Google Shape;616;p71"/>
            <p:cNvCxnSpPr/>
            <p:nvPr/>
          </p:nvCxnSpPr>
          <p:spPr>
            <a:xfrm flipH="1" rot="-5400000">
              <a:off x="498725" y="2069800"/>
              <a:ext cx="103500" cy="103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71"/>
            <p:cNvCxnSpPr/>
            <p:nvPr/>
          </p:nvCxnSpPr>
          <p:spPr>
            <a:xfrm rot="5400000">
              <a:off x="596825" y="2069200"/>
              <a:ext cx="106500" cy="1077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8" name="Google Shape;618;p71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19" name="Google Shape;619;p71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cards">
  <p:cSld name="CUSTOM_1_1"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2"/>
          <p:cNvSpPr txBox="1"/>
          <p:nvPr>
            <p:ph type="title"/>
          </p:nvPr>
        </p:nvSpPr>
        <p:spPr>
          <a:xfrm>
            <a:off x="233850" y="228600"/>
            <a:ext cx="21900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622" name="Google Shape;622;p72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23" name="Google Shape;623;p72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24" name="Google Shape;624;p72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625" name="Google Shape;625;p72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6" name="Google Shape;626;p72"/>
          <p:cNvSpPr txBox="1"/>
          <p:nvPr>
            <p:ph idx="4" type="title"/>
          </p:nvPr>
        </p:nvSpPr>
        <p:spPr>
          <a:xfrm>
            <a:off x="3379125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27" name="Google Shape;627;p72"/>
          <p:cNvSpPr txBox="1"/>
          <p:nvPr>
            <p:ph idx="5" type="subTitle"/>
          </p:nvPr>
        </p:nvSpPr>
        <p:spPr>
          <a:xfrm>
            <a:off x="3379125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28" name="Google Shape;628;p72"/>
          <p:cNvSpPr txBox="1"/>
          <p:nvPr>
            <p:ph idx="6" type="subTitle"/>
          </p:nvPr>
        </p:nvSpPr>
        <p:spPr>
          <a:xfrm>
            <a:off x="3379123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29" name="Google Shape;629;p72"/>
          <p:cNvSpPr txBox="1"/>
          <p:nvPr>
            <p:ph idx="7" type="title"/>
          </p:nvPr>
        </p:nvSpPr>
        <p:spPr>
          <a:xfrm>
            <a:off x="6318039" y="4911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30" name="Google Shape;630;p72"/>
          <p:cNvSpPr txBox="1"/>
          <p:nvPr>
            <p:ph idx="8" type="subTitle"/>
          </p:nvPr>
        </p:nvSpPr>
        <p:spPr>
          <a:xfrm>
            <a:off x="6318039" y="691577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31" name="Google Shape;631;p72"/>
          <p:cNvSpPr txBox="1"/>
          <p:nvPr>
            <p:ph idx="9" type="subTitle"/>
          </p:nvPr>
        </p:nvSpPr>
        <p:spPr>
          <a:xfrm>
            <a:off x="6318036" y="107207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32" name="Google Shape;632;p72"/>
          <p:cNvSpPr txBox="1"/>
          <p:nvPr>
            <p:ph idx="13" type="title"/>
          </p:nvPr>
        </p:nvSpPr>
        <p:spPr>
          <a:xfrm>
            <a:off x="6318039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33" name="Google Shape;633;p72"/>
          <p:cNvSpPr txBox="1"/>
          <p:nvPr>
            <p:ph idx="14" type="subTitle"/>
          </p:nvPr>
        </p:nvSpPr>
        <p:spPr>
          <a:xfrm>
            <a:off x="6318039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34" name="Google Shape;634;p72"/>
          <p:cNvSpPr txBox="1"/>
          <p:nvPr>
            <p:ph idx="15" type="subTitle"/>
          </p:nvPr>
        </p:nvSpPr>
        <p:spPr>
          <a:xfrm>
            <a:off x="6318036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35" name="Google Shape;635;p72"/>
          <p:cNvSpPr txBox="1"/>
          <p:nvPr>
            <p:ph idx="16" type="title"/>
          </p:nvPr>
        </p:nvSpPr>
        <p:spPr>
          <a:xfrm>
            <a:off x="3379125" y="265574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36" name="Google Shape;636;p72"/>
          <p:cNvSpPr txBox="1"/>
          <p:nvPr>
            <p:ph idx="17" type="subTitle"/>
          </p:nvPr>
        </p:nvSpPr>
        <p:spPr>
          <a:xfrm>
            <a:off x="3379125" y="2856216"/>
            <a:ext cx="15495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"/>
              <a:buNone/>
              <a:defRPr sz="12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37" name="Google Shape;637;p72"/>
          <p:cNvSpPr txBox="1"/>
          <p:nvPr>
            <p:ph idx="18" type="subTitle"/>
          </p:nvPr>
        </p:nvSpPr>
        <p:spPr>
          <a:xfrm>
            <a:off x="3379123" y="3236717"/>
            <a:ext cx="2444700" cy="81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None/>
              <a:defRPr sz="1000"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38" name="Google Shape;638;p72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39" name="Google Shape;639;p72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CUSTOM_7_1_1_1_1_1_1_1_1_1_1_1_1_1_1_1_1_1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Google Shape;641;p73"/>
          <p:cNvPicPr preferRelativeResize="0"/>
          <p:nvPr/>
        </p:nvPicPr>
        <p:blipFill rotWithShape="1">
          <a:blip r:embed="rId2">
            <a:alphaModFix/>
          </a:blip>
          <a:srcRect b="14588" l="0" r="15469" t="0"/>
          <a:stretch/>
        </p:blipFill>
        <p:spPr>
          <a:xfrm flipH="1">
            <a:off x="4571999" y="2061075"/>
            <a:ext cx="4572001" cy="3082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2" name="Google Shape;642;p73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73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44" name="Google Shape;644;p73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45" name="Google Shape;645;p73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46" name="Google Shape;646;p73"/>
          <p:cNvSpPr txBox="1"/>
          <p:nvPr>
            <p:ph idx="4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47" name="Google Shape;647;p73"/>
          <p:cNvSpPr txBox="1"/>
          <p:nvPr>
            <p:ph type="title"/>
          </p:nvPr>
        </p:nvSpPr>
        <p:spPr>
          <a:xfrm>
            <a:off x="35522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48" name="Google Shape;648;p73"/>
          <p:cNvSpPr txBox="1"/>
          <p:nvPr>
            <p:ph idx="5" type="subTitle"/>
          </p:nvPr>
        </p:nvSpPr>
        <p:spPr>
          <a:xfrm>
            <a:off x="35522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49" name="Google Shape;649;p73"/>
          <p:cNvSpPr txBox="1"/>
          <p:nvPr>
            <p:ph idx="6" type="body"/>
          </p:nvPr>
        </p:nvSpPr>
        <p:spPr>
          <a:xfrm>
            <a:off x="35522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0" name="Google Shape;650;p73"/>
          <p:cNvSpPr txBox="1"/>
          <p:nvPr>
            <p:ph idx="7" type="title"/>
          </p:nvPr>
        </p:nvSpPr>
        <p:spPr>
          <a:xfrm>
            <a:off x="2543875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51" name="Google Shape;651;p73"/>
          <p:cNvSpPr txBox="1"/>
          <p:nvPr>
            <p:ph idx="8" type="subTitle"/>
          </p:nvPr>
        </p:nvSpPr>
        <p:spPr>
          <a:xfrm>
            <a:off x="2543875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52" name="Google Shape;652;p73"/>
          <p:cNvSpPr txBox="1"/>
          <p:nvPr>
            <p:ph idx="9" type="body"/>
          </p:nvPr>
        </p:nvSpPr>
        <p:spPr>
          <a:xfrm>
            <a:off x="2543875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3" name="Google Shape;653;p73"/>
          <p:cNvSpPr txBox="1"/>
          <p:nvPr>
            <p:ph idx="13" type="title"/>
          </p:nvPr>
        </p:nvSpPr>
        <p:spPr>
          <a:xfrm>
            <a:off x="47455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54" name="Google Shape;654;p73"/>
          <p:cNvSpPr txBox="1"/>
          <p:nvPr>
            <p:ph idx="14" type="subTitle"/>
          </p:nvPr>
        </p:nvSpPr>
        <p:spPr>
          <a:xfrm>
            <a:off x="47455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55" name="Google Shape;655;p73"/>
          <p:cNvSpPr txBox="1"/>
          <p:nvPr>
            <p:ph idx="15" type="body"/>
          </p:nvPr>
        </p:nvSpPr>
        <p:spPr>
          <a:xfrm>
            <a:off x="4745400" y="2465025"/>
            <a:ext cx="18267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6" name="Google Shape;656;p73"/>
          <p:cNvSpPr txBox="1"/>
          <p:nvPr>
            <p:ph idx="16" type="title"/>
          </p:nvPr>
        </p:nvSpPr>
        <p:spPr>
          <a:xfrm>
            <a:off x="6942300" y="1775475"/>
            <a:ext cx="1862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Urbanist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57" name="Google Shape;657;p73"/>
          <p:cNvSpPr txBox="1"/>
          <p:nvPr>
            <p:ph idx="17" type="subTitle"/>
          </p:nvPr>
        </p:nvSpPr>
        <p:spPr>
          <a:xfrm>
            <a:off x="6942300" y="2161825"/>
            <a:ext cx="1974600" cy="20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"/>
              <a:buNone/>
              <a:defRPr>
                <a:solidFill>
                  <a:schemeClr val="dk2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58" name="Google Shape;658;p73"/>
          <p:cNvSpPr txBox="1"/>
          <p:nvPr>
            <p:ph idx="18" type="body"/>
          </p:nvPr>
        </p:nvSpPr>
        <p:spPr>
          <a:xfrm>
            <a:off x="6942300" y="2465025"/>
            <a:ext cx="1791600" cy="477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Urbanist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9" name="Google Shape;659;p73"/>
          <p:cNvSpPr txBox="1"/>
          <p:nvPr>
            <p:ph idx="19" type="title"/>
          </p:nvPr>
        </p:nvSpPr>
        <p:spPr>
          <a:xfrm>
            <a:off x="228600" y="613525"/>
            <a:ext cx="3904500" cy="864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0" name="Google Shape;660;p73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61" name="Google Shape;661;p73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805">
          <p15:clr>
            <a:srgbClr val="E46962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s">
  <p:cSld name="CUSTOM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4"/>
          <p:cNvSpPr txBox="1"/>
          <p:nvPr>
            <p:ph idx="1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 sz="12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664" name="Google Shape;664;p74"/>
          <p:cNvCxnSpPr/>
          <p:nvPr/>
        </p:nvCxnSpPr>
        <p:spPr>
          <a:xfrm>
            <a:off x="228450" y="2061025"/>
            <a:ext cx="86871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74"/>
          <p:cNvSpPr txBox="1"/>
          <p:nvPr>
            <p:ph idx="2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66" name="Google Shape;666;p74"/>
          <p:cNvSpPr txBox="1"/>
          <p:nvPr>
            <p:ph idx="3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67" name="Google Shape;667;p74"/>
          <p:cNvSpPr txBox="1"/>
          <p:nvPr>
            <p:ph idx="4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668" name="Google Shape;668;p74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9" name="Google Shape;669;p74"/>
          <p:cNvSpPr txBox="1"/>
          <p:nvPr>
            <p:ph type="title"/>
          </p:nvPr>
        </p:nvSpPr>
        <p:spPr>
          <a:xfrm>
            <a:off x="228600" y="369300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400"/>
            </a:lvl9pPr>
          </a:lstStyle>
          <a:p/>
        </p:txBody>
      </p:sp>
      <p:sp>
        <p:nvSpPr>
          <p:cNvPr id="670" name="Google Shape;670;p74"/>
          <p:cNvSpPr/>
          <p:nvPr>
            <p:ph idx="5" type="pic"/>
          </p:nvPr>
        </p:nvSpPr>
        <p:spPr>
          <a:xfrm>
            <a:off x="3795900" y="2682425"/>
            <a:ext cx="1458300" cy="14583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p74"/>
          <p:cNvSpPr txBox="1"/>
          <p:nvPr>
            <p:ph idx="6" type="body"/>
          </p:nvPr>
        </p:nvSpPr>
        <p:spPr>
          <a:xfrm>
            <a:off x="5871500" y="2468775"/>
            <a:ext cx="2864700" cy="676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Urbanist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2" name="Google Shape;672;p74"/>
          <p:cNvSpPr txBox="1"/>
          <p:nvPr>
            <p:ph idx="7" type="body"/>
          </p:nvPr>
        </p:nvSpPr>
        <p:spPr>
          <a:xfrm>
            <a:off x="5871500" y="3553025"/>
            <a:ext cx="2864700" cy="69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3048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3048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3048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3048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3048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3048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●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3048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 Medium"/>
              <a:buChar char="○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3048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accent3"/>
              </a:buClr>
              <a:buSzPts val="1200"/>
              <a:buFont typeface="Urbanist Medium"/>
              <a:buChar char="■"/>
              <a:defRPr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73" name="Google Shape;673;p74"/>
          <p:cNvSpPr txBox="1"/>
          <p:nvPr>
            <p:ph idx="8" type="subTitle"/>
          </p:nvPr>
        </p:nvSpPr>
        <p:spPr>
          <a:xfrm>
            <a:off x="238800" y="2720113"/>
            <a:ext cx="2824500" cy="145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Urbanist Medium"/>
              <a:buNone/>
              <a:defRPr sz="1800">
                <a:solidFill>
                  <a:schemeClr val="accent3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74" name="Google Shape;674;p74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75" name="Google Shape;675;p74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">
  <p:cSld name="CUSTOM_2"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75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78" name="Google Shape;678;p75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679" name="Google Shape;679;p75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680" name="Google Shape;680;p75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" name="Google Shape;681;p75"/>
          <p:cNvSpPr/>
          <p:nvPr/>
        </p:nvSpPr>
        <p:spPr>
          <a:xfrm>
            <a:off x="228600" y="1395962"/>
            <a:ext cx="2101200" cy="3054000"/>
          </a:xfrm>
          <a:prstGeom prst="roundRect">
            <a:avLst>
              <a:gd fmla="val 963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82" name="Google Shape;682;p75"/>
          <p:cNvSpPr/>
          <p:nvPr/>
        </p:nvSpPr>
        <p:spPr>
          <a:xfrm>
            <a:off x="2423700" y="1395962"/>
            <a:ext cx="3198600" cy="3054000"/>
          </a:xfrm>
          <a:prstGeom prst="roundRect">
            <a:avLst>
              <a:gd fmla="val 674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83" name="Google Shape;683;p75"/>
          <p:cNvSpPr/>
          <p:nvPr/>
        </p:nvSpPr>
        <p:spPr>
          <a:xfrm>
            <a:off x="5716850" y="1395962"/>
            <a:ext cx="3198600" cy="1758300"/>
          </a:xfrm>
          <a:prstGeom prst="roundRect">
            <a:avLst>
              <a:gd fmla="val 9631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84" name="Google Shape;684;p75"/>
          <p:cNvSpPr/>
          <p:nvPr/>
        </p:nvSpPr>
        <p:spPr>
          <a:xfrm>
            <a:off x="5716200" y="3231390"/>
            <a:ext cx="3198600" cy="1217400"/>
          </a:xfrm>
          <a:prstGeom prst="roundRect">
            <a:avLst>
              <a:gd fmla="val 1360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85" name="Google Shape;685;p75"/>
          <p:cNvSpPr/>
          <p:nvPr>
            <p:ph idx="4" type="pic"/>
          </p:nvPr>
        </p:nvSpPr>
        <p:spPr>
          <a:xfrm>
            <a:off x="381950" y="993050"/>
            <a:ext cx="850500" cy="8505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p75"/>
          <p:cNvSpPr txBox="1"/>
          <p:nvPr>
            <p:ph idx="5" type="subTitle"/>
          </p:nvPr>
        </p:nvSpPr>
        <p:spPr>
          <a:xfrm>
            <a:off x="381950" y="2062875"/>
            <a:ext cx="1786500" cy="23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None/>
              <a:defRPr b="1"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rbanist"/>
              <a:buNone/>
              <a:def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87" name="Google Shape;687;p75"/>
          <p:cNvSpPr txBox="1"/>
          <p:nvPr>
            <p:ph idx="6" type="body"/>
          </p:nvPr>
        </p:nvSpPr>
        <p:spPr>
          <a:xfrm>
            <a:off x="381950" y="2453500"/>
            <a:ext cx="17865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8" name="Google Shape;688;p75"/>
          <p:cNvSpPr txBox="1"/>
          <p:nvPr>
            <p:ph idx="7" type="subTitle"/>
          </p:nvPr>
        </p:nvSpPr>
        <p:spPr>
          <a:xfrm>
            <a:off x="2580250" y="1528150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89" name="Google Shape;689;p75"/>
          <p:cNvSpPr txBox="1"/>
          <p:nvPr>
            <p:ph idx="8" type="body"/>
          </p:nvPr>
        </p:nvSpPr>
        <p:spPr>
          <a:xfrm>
            <a:off x="2580250" y="1791652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690" name="Google Shape;690;p75"/>
          <p:cNvCxnSpPr/>
          <p:nvPr/>
        </p:nvCxnSpPr>
        <p:spPr>
          <a:xfrm>
            <a:off x="2423700" y="2531312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1" name="Google Shape;691;p75"/>
          <p:cNvCxnSpPr/>
          <p:nvPr/>
        </p:nvCxnSpPr>
        <p:spPr>
          <a:xfrm>
            <a:off x="2423700" y="3583537"/>
            <a:ext cx="319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2" name="Google Shape;692;p75"/>
          <p:cNvSpPr txBox="1"/>
          <p:nvPr>
            <p:ph idx="9" type="subTitle"/>
          </p:nvPr>
        </p:nvSpPr>
        <p:spPr>
          <a:xfrm>
            <a:off x="2580250" y="26604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93" name="Google Shape;693;p75"/>
          <p:cNvSpPr txBox="1"/>
          <p:nvPr>
            <p:ph idx="13" type="body"/>
          </p:nvPr>
        </p:nvSpPr>
        <p:spPr>
          <a:xfrm>
            <a:off x="2580250" y="2931046"/>
            <a:ext cx="2911500" cy="61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694" name="Google Shape;694;p75"/>
          <p:cNvSpPr/>
          <p:nvPr/>
        </p:nvSpPr>
        <p:spPr>
          <a:xfrm flipH="1">
            <a:off x="2600988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95" name="Google Shape;695;p75"/>
          <p:cNvSpPr/>
          <p:nvPr/>
        </p:nvSpPr>
        <p:spPr>
          <a:xfrm flipH="1">
            <a:off x="3654625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96" name="Google Shape;696;p75"/>
          <p:cNvSpPr/>
          <p:nvPr/>
        </p:nvSpPr>
        <p:spPr>
          <a:xfrm flipH="1">
            <a:off x="4602650" y="3992942"/>
            <a:ext cx="681000" cy="273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97" name="Google Shape;697;p75"/>
          <p:cNvSpPr txBox="1"/>
          <p:nvPr>
            <p:ph idx="14" type="subTitle"/>
          </p:nvPr>
        </p:nvSpPr>
        <p:spPr>
          <a:xfrm>
            <a:off x="2567250" y="36718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Urbanist"/>
              <a:buNone/>
              <a:defRPr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98" name="Google Shape;698;p75"/>
          <p:cNvSpPr txBox="1"/>
          <p:nvPr>
            <p:ph idx="15" type="subTitle"/>
          </p:nvPr>
        </p:nvSpPr>
        <p:spPr>
          <a:xfrm>
            <a:off x="5877425" y="15281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699" name="Google Shape;699;p75"/>
          <p:cNvSpPr txBox="1"/>
          <p:nvPr>
            <p:ph idx="16" type="subTitle"/>
          </p:nvPr>
        </p:nvSpPr>
        <p:spPr>
          <a:xfrm>
            <a:off x="5877425" y="178110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00" name="Google Shape;700;p75"/>
          <p:cNvSpPr txBox="1"/>
          <p:nvPr>
            <p:ph idx="17" type="subTitle"/>
          </p:nvPr>
        </p:nvSpPr>
        <p:spPr>
          <a:xfrm>
            <a:off x="5877425" y="221918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01" name="Google Shape;701;p75"/>
          <p:cNvSpPr txBox="1"/>
          <p:nvPr>
            <p:ph idx="18" type="subTitle"/>
          </p:nvPr>
        </p:nvSpPr>
        <p:spPr>
          <a:xfrm>
            <a:off x="5877425" y="2657257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Urbanist"/>
              <a:buNone/>
              <a:defRPr b="1" sz="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02" name="Google Shape;702;p75"/>
          <p:cNvSpPr txBox="1"/>
          <p:nvPr>
            <p:ph idx="19" type="subTitle"/>
          </p:nvPr>
        </p:nvSpPr>
        <p:spPr>
          <a:xfrm>
            <a:off x="5877425" y="3354932"/>
            <a:ext cx="29115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03" name="Google Shape;703;p75"/>
          <p:cNvSpPr txBox="1"/>
          <p:nvPr>
            <p:ph idx="20" type="subTitle"/>
          </p:nvPr>
        </p:nvSpPr>
        <p:spPr>
          <a:xfrm>
            <a:off x="228600" y="228600"/>
            <a:ext cx="2920800" cy="2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Urbanist Medium"/>
              <a:buNone/>
              <a:defRPr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04" name="Google Shape;704;p75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05" name="Google Shape;705;p75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4"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6"/>
          <p:cNvSpPr txBox="1"/>
          <p:nvPr>
            <p:ph idx="1" type="body"/>
          </p:nvPr>
        </p:nvSpPr>
        <p:spPr>
          <a:xfrm>
            <a:off x="2054000" y="2952175"/>
            <a:ext cx="1377600" cy="9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08" name="Google Shape;708;p76"/>
          <p:cNvSpPr txBox="1"/>
          <p:nvPr>
            <p:ph idx="2" type="body"/>
          </p:nvPr>
        </p:nvSpPr>
        <p:spPr>
          <a:xfrm>
            <a:off x="2461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709" name="Google Shape;709;p76"/>
          <p:cNvSpPr txBox="1"/>
          <p:nvPr>
            <p:ph idx="3" type="subTitle"/>
          </p:nvPr>
        </p:nvSpPr>
        <p:spPr>
          <a:xfrm>
            <a:off x="382995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710" name="Google Shape;710;p76"/>
          <p:cNvSpPr txBox="1"/>
          <p:nvPr>
            <p:ph idx="4" type="body"/>
          </p:nvPr>
        </p:nvSpPr>
        <p:spPr>
          <a:xfrm>
            <a:off x="3848250" y="2952163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711" name="Google Shape;711;p76"/>
          <p:cNvSpPr txBox="1"/>
          <p:nvPr>
            <p:ph idx="5" type="subTitle"/>
          </p:nvPr>
        </p:nvSpPr>
        <p:spPr>
          <a:xfrm>
            <a:off x="20774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12" name="Google Shape;712;p76"/>
          <p:cNvSpPr txBox="1"/>
          <p:nvPr>
            <p:ph idx="6" type="body"/>
          </p:nvPr>
        </p:nvSpPr>
        <p:spPr>
          <a:xfrm>
            <a:off x="5634175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713" name="Google Shape;713;p76"/>
          <p:cNvSpPr txBox="1"/>
          <p:nvPr>
            <p:ph idx="7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14" name="Google Shape;714;p76"/>
          <p:cNvSpPr txBox="1"/>
          <p:nvPr>
            <p:ph idx="8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15" name="Google Shape;715;p76"/>
          <p:cNvSpPr txBox="1"/>
          <p:nvPr>
            <p:ph idx="9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716" name="Google Shape;716;p76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p76"/>
          <p:cNvSpPr txBox="1"/>
          <p:nvPr>
            <p:ph type="title"/>
          </p:nvPr>
        </p:nvSpPr>
        <p:spPr>
          <a:xfrm>
            <a:off x="228600" y="613525"/>
            <a:ext cx="6841500" cy="753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chemeClr val="dk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18" name="Google Shape;718;p76"/>
          <p:cNvSpPr txBox="1"/>
          <p:nvPr>
            <p:ph idx="13" type="subTitle"/>
          </p:nvPr>
        </p:nvSpPr>
        <p:spPr>
          <a:xfrm>
            <a:off x="2775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19" name="Google Shape;719;p76"/>
          <p:cNvSpPr txBox="1"/>
          <p:nvPr>
            <p:ph idx="14" type="subTitle"/>
          </p:nvPr>
        </p:nvSpPr>
        <p:spPr>
          <a:xfrm>
            <a:off x="38773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20" name="Google Shape;720;p76"/>
          <p:cNvSpPr txBox="1"/>
          <p:nvPr>
            <p:ph idx="15" type="subTitle"/>
          </p:nvPr>
        </p:nvSpPr>
        <p:spPr>
          <a:xfrm>
            <a:off x="56772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21" name="Google Shape;721;p76"/>
          <p:cNvSpPr txBox="1"/>
          <p:nvPr>
            <p:ph idx="16" type="subTitle"/>
          </p:nvPr>
        </p:nvSpPr>
        <p:spPr>
          <a:xfrm>
            <a:off x="7477100" y="4218350"/>
            <a:ext cx="1377600" cy="1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Urbanist"/>
              <a:buNone/>
              <a:defRPr sz="1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Urbanist"/>
              <a:buNone/>
              <a:defRPr sz="10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22" name="Google Shape;722;p76"/>
          <p:cNvSpPr txBox="1"/>
          <p:nvPr>
            <p:ph idx="17" type="subTitle"/>
          </p:nvPr>
        </p:nvSpPr>
        <p:spPr>
          <a:xfrm>
            <a:off x="238800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Urbanist"/>
              <a:buNone/>
              <a:defRPr b="1" sz="12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3" name="Google Shape;723;p76"/>
          <p:cNvSpPr txBox="1"/>
          <p:nvPr>
            <p:ph idx="18" type="subTitle"/>
          </p:nvPr>
        </p:nvSpPr>
        <p:spPr>
          <a:xfrm>
            <a:off x="2034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724" name="Google Shape;724;p76"/>
          <p:cNvSpPr txBox="1"/>
          <p:nvPr>
            <p:ph idx="19" type="subTitle"/>
          </p:nvPr>
        </p:nvSpPr>
        <p:spPr>
          <a:xfrm>
            <a:off x="5645375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725" name="Google Shape;725;p76"/>
          <p:cNvSpPr txBox="1"/>
          <p:nvPr>
            <p:ph idx="20" type="subTitle"/>
          </p:nvPr>
        </p:nvSpPr>
        <p:spPr>
          <a:xfrm>
            <a:off x="7460789" y="2667925"/>
            <a:ext cx="1339800" cy="14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latin typeface="Urbanist SemiBold"/>
                <a:ea typeface="Urbanist SemiBold"/>
                <a:cs typeface="Urbanist SemiBold"/>
                <a:sym typeface="Urbanis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SemiBold"/>
              <a:buNone/>
              <a:defRPr sz="1200">
                <a:solidFill>
                  <a:schemeClr val="lt1"/>
                </a:solidFill>
                <a:latin typeface="Urbanist SemiBold"/>
                <a:ea typeface="Urbanist SemiBold"/>
                <a:cs typeface="Urbanist SemiBold"/>
                <a:sym typeface="Urbanist SemiBold"/>
              </a:defRPr>
            </a:lvl9pPr>
          </a:lstStyle>
          <a:p/>
        </p:txBody>
      </p:sp>
      <p:sp>
        <p:nvSpPr>
          <p:cNvPr id="726" name="Google Shape;726;p76"/>
          <p:cNvSpPr txBox="1"/>
          <p:nvPr>
            <p:ph idx="21" type="subTitle"/>
          </p:nvPr>
        </p:nvSpPr>
        <p:spPr>
          <a:xfrm>
            <a:off x="372900" y="202945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Urbanist"/>
              <a:buNone/>
              <a:defRPr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27" name="Google Shape;727;p76"/>
          <p:cNvSpPr txBox="1"/>
          <p:nvPr>
            <p:ph idx="22" type="subTitle"/>
          </p:nvPr>
        </p:nvSpPr>
        <p:spPr>
          <a:xfrm>
            <a:off x="2178663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8" name="Google Shape;728;p76"/>
          <p:cNvSpPr txBox="1"/>
          <p:nvPr>
            <p:ph idx="23" type="subTitle"/>
          </p:nvPr>
        </p:nvSpPr>
        <p:spPr>
          <a:xfrm>
            <a:off x="3974250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9" name="Google Shape;729;p76"/>
          <p:cNvSpPr txBox="1"/>
          <p:nvPr>
            <p:ph idx="24" type="subTitle"/>
          </p:nvPr>
        </p:nvSpPr>
        <p:spPr>
          <a:xfrm>
            <a:off x="5789675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0" name="Google Shape;730;p76"/>
          <p:cNvSpPr txBox="1"/>
          <p:nvPr>
            <p:ph idx="25" type="subTitle"/>
          </p:nvPr>
        </p:nvSpPr>
        <p:spPr>
          <a:xfrm>
            <a:off x="7605089" y="2027390"/>
            <a:ext cx="3141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None/>
              <a:defRPr b="1" sz="1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1" name="Google Shape;731;p76"/>
          <p:cNvSpPr txBox="1"/>
          <p:nvPr>
            <p:ph idx="26" type="body"/>
          </p:nvPr>
        </p:nvSpPr>
        <p:spPr>
          <a:xfrm>
            <a:off x="7450350" y="2952175"/>
            <a:ext cx="1458000" cy="81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Char char="■"/>
              <a:defRPr sz="1000"/>
            </a:lvl9pPr>
          </a:lstStyle>
          <a:p/>
        </p:txBody>
      </p:sp>
      <p:sp>
        <p:nvSpPr>
          <p:cNvPr id="732" name="Google Shape;732;p76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33" name="Google Shape;733;p76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">
  <p:cSld name="CUSTOM_5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7"/>
          <p:cNvSpPr txBox="1"/>
          <p:nvPr>
            <p:ph idx="1" type="subTitle"/>
          </p:nvPr>
        </p:nvSpPr>
        <p:spPr>
          <a:xfrm>
            <a:off x="320625" y="4675975"/>
            <a:ext cx="27000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36" name="Google Shape;736;p77"/>
          <p:cNvSpPr txBox="1"/>
          <p:nvPr>
            <p:ph idx="2" type="subTitle"/>
          </p:nvPr>
        </p:nvSpPr>
        <p:spPr>
          <a:xfrm>
            <a:off x="4716740" y="4675975"/>
            <a:ext cx="2294700" cy="236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737" name="Google Shape;737;p77"/>
          <p:cNvSpPr txBox="1"/>
          <p:nvPr>
            <p:ph idx="3" type="subTitle"/>
          </p:nvPr>
        </p:nvSpPr>
        <p:spPr>
          <a:xfrm>
            <a:off x="6859200" y="4683725"/>
            <a:ext cx="2056500" cy="22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Urbanist Medium"/>
              <a:buNone/>
              <a:defRPr sz="7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cxnSp>
        <p:nvCxnSpPr>
          <p:cNvPr id="738" name="Google Shape;738;p77"/>
          <p:cNvCxnSpPr/>
          <p:nvPr/>
        </p:nvCxnSpPr>
        <p:spPr>
          <a:xfrm>
            <a:off x="238800" y="4683300"/>
            <a:ext cx="8676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77"/>
          <p:cNvSpPr/>
          <p:nvPr/>
        </p:nvSpPr>
        <p:spPr>
          <a:xfrm>
            <a:off x="228600" y="4837500"/>
            <a:ext cx="48900" cy="4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40" name="Google Shape;740;p77"/>
          <p:cNvSpPr/>
          <p:nvPr/>
        </p:nvSpPr>
        <p:spPr>
          <a:xfrm>
            <a:off x="4618950" y="4839000"/>
            <a:ext cx="45900" cy="4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41" name="Google Shape;741;p77"/>
          <p:cNvSpPr txBox="1"/>
          <p:nvPr>
            <p:ph idx="4" type="subTitle"/>
          </p:nvPr>
        </p:nvSpPr>
        <p:spPr>
          <a:xfrm>
            <a:off x="6314800" y="458325"/>
            <a:ext cx="229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Urbanis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77"/>
          <p:cNvSpPr txBox="1"/>
          <p:nvPr>
            <p:ph type="title"/>
          </p:nvPr>
        </p:nvSpPr>
        <p:spPr>
          <a:xfrm>
            <a:off x="237650" y="746900"/>
            <a:ext cx="2834700" cy="2590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743" name="Google Shape;743;p77"/>
          <p:cNvSpPr txBox="1"/>
          <p:nvPr>
            <p:ph idx="5" type="subTitle"/>
          </p:nvPr>
        </p:nvSpPr>
        <p:spPr>
          <a:xfrm>
            <a:off x="229175" y="229175"/>
            <a:ext cx="28347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4" name="Google Shape;744;p77"/>
          <p:cNvSpPr txBox="1"/>
          <p:nvPr>
            <p:ph idx="6" type="subTitle"/>
          </p:nvPr>
        </p:nvSpPr>
        <p:spPr>
          <a:xfrm>
            <a:off x="3437500" y="882725"/>
            <a:ext cx="22947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45" name="Google Shape;745;p77"/>
          <p:cNvSpPr txBox="1"/>
          <p:nvPr>
            <p:ph idx="7" type="title"/>
          </p:nvPr>
        </p:nvSpPr>
        <p:spPr>
          <a:xfrm>
            <a:off x="3611850" y="1848195"/>
            <a:ext cx="1924200" cy="594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/>
            </a:lvl9pPr>
          </a:lstStyle>
          <a:p/>
        </p:txBody>
      </p:sp>
      <p:sp>
        <p:nvSpPr>
          <p:cNvPr id="746" name="Google Shape;746;p77"/>
          <p:cNvSpPr txBox="1"/>
          <p:nvPr>
            <p:ph idx="8" type="title"/>
          </p:nvPr>
        </p:nvSpPr>
        <p:spPr>
          <a:xfrm>
            <a:off x="3611850" y="3250202"/>
            <a:ext cx="1920300" cy="594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Urbanist"/>
              <a:buNone/>
              <a:defRPr sz="6200">
                <a:latin typeface="Urbanist"/>
                <a:ea typeface="Urbanist"/>
                <a:cs typeface="Urbanist"/>
                <a:sym typeface="Urbani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/>
            </a:lvl9pPr>
          </a:lstStyle>
          <a:p/>
        </p:txBody>
      </p:sp>
      <p:sp>
        <p:nvSpPr>
          <p:cNvPr id="747" name="Google Shape;747;p77"/>
          <p:cNvSpPr txBox="1"/>
          <p:nvPr>
            <p:ph idx="9" type="subTitle"/>
          </p:nvPr>
        </p:nvSpPr>
        <p:spPr>
          <a:xfrm>
            <a:off x="3611850" y="2707575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48" name="Google Shape;748;p77"/>
          <p:cNvSpPr txBox="1"/>
          <p:nvPr>
            <p:ph idx="13" type="subTitle"/>
          </p:nvPr>
        </p:nvSpPr>
        <p:spPr>
          <a:xfrm>
            <a:off x="3611850" y="4076800"/>
            <a:ext cx="2120400" cy="168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49" name="Google Shape;749;p77"/>
          <p:cNvSpPr txBox="1"/>
          <p:nvPr>
            <p:ph idx="14" type="subTitle"/>
          </p:nvPr>
        </p:nvSpPr>
        <p:spPr>
          <a:xfrm>
            <a:off x="6258900" y="3267725"/>
            <a:ext cx="2478300" cy="500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None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750" name="Google Shape;750;p77"/>
          <p:cNvSpPr txBox="1"/>
          <p:nvPr>
            <p:ph idx="15" type="subTitle"/>
          </p:nvPr>
        </p:nvSpPr>
        <p:spPr>
          <a:xfrm>
            <a:off x="6258900" y="3955225"/>
            <a:ext cx="2478300" cy="330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Urbanist"/>
              <a:buNone/>
              <a:defRPr b="1" u="sng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53" name="Google Shape;753;p7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8" name="Google Shape;758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8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62" name="Google Shape;762;p8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7" name="Google Shape;767;p8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8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72" name="Google Shape;772;p8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73" name="Google Shape;773;p8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78" name="Google Shape;778;p8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8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2" name="Google Shape;782;p8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3" name="Google Shape;783;p8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4" name="Google Shape;784;p8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5" name="Google Shape;785;p8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6" name="Google Shape;786;p8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7" name="Google Shape;787;p8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0" name="Google Shape;790;p9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91" name="Google Shape;791;p9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9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4" name="Google Shape;794;p9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95" name="Google Shape;795;p9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96" name="Google Shape;796;p9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7" name="Google Shape;797;p9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9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00" name="Google Shape;800;p9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01" name="Google Shape;801;p9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2" name="Google Shape;802;p92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3" name="Google Shape;803;p92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4" name="Google Shape;804;p92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5" name="Google Shape;805;p92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9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08" name="Google Shape;808;p9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09" name="Google Shape;809;p9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10" name="Google Shape;810;p9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11" name="Google Shape;811;p9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2" name="Google Shape;812;p9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3" name="Google Shape;813;p9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4" name="Google Shape;814;p9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5" name="Google Shape;815;p9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8" name="Google Shape;818;p9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9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1" name="Google Shape;821;p9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22" name="Google Shape;822;p9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23" name="Google Shape;823;p9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4" name="Google Shape;824;p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5" name="Google Shape;825;p9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6" name="Google Shape;826;p9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9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9" name="Google Shape;829;p9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30" name="Google Shape;830;p9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31" name="Google Shape;831;p9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2" name="Google Shape;832;p9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33" name="Google Shape;833;p9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4" name="Google Shape;834;p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5" name="Google Shape;835;p9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6" name="Google Shape;836;p9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37" name="Google Shape;837;p9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9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9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2" name="Google Shape;842;p9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3" name="Google Shape;843;p9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4" name="Google Shape;844;p9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5" name="Google Shape;845;p9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6" name="Google Shape;846;p9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7" name="Google Shape;847;p9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8" name="Google Shape;848;p9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9" name="Google Shape;849;p9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50" name="Google Shape;850;p9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theme" Target="../theme/theme3.xml"/><Relationship Id="rId20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26" Type="http://schemas.openxmlformats.org/officeDocument/2006/relationships/slideLayout" Target="../slideLayouts/slideLayout82.xml"/><Relationship Id="rId25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4.xml"/><Relationship Id="rId27" Type="http://schemas.openxmlformats.org/officeDocument/2006/relationships/slideLayout" Target="../slideLayouts/slideLayout83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85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87.xml"/><Relationship Id="rId30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69.xml"/><Relationship Id="rId35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68.xml"/><Relationship Id="rId34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71.xml"/><Relationship Id="rId37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70.xml"/><Relationship Id="rId36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73.xml"/><Relationship Id="rId39" Type="http://schemas.openxmlformats.org/officeDocument/2006/relationships/slideLayout" Target="../slideLayouts/slideLayout95.xml"/><Relationship Id="rId16" Type="http://schemas.openxmlformats.org/officeDocument/2006/relationships/slideLayout" Target="../slideLayouts/slideLayout72.xml"/><Relationship Id="rId38" Type="http://schemas.openxmlformats.org/officeDocument/2006/relationships/slideLayout" Target="../slideLayouts/slideLayout94.xml"/><Relationship Id="rId19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84850" y="1555575"/>
            <a:ext cx="5710500" cy="28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idx="2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4239825" y="1398125"/>
            <a:ext cx="36489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79">
          <p15:clr>
            <a:srgbClr val="E46962"/>
          </p15:clr>
        </p15:guide>
        <p15:guide id="2" pos="179">
          <p15:clr>
            <a:srgbClr val="E46962"/>
          </p15:clr>
        </p15:guide>
        <p15:guide id="3" orient="horz" pos="180">
          <p15:clr>
            <a:srgbClr val="E46962"/>
          </p15:clr>
        </p15:guide>
        <p15:guide id="4" orient="horz" pos="3060">
          <p15:clr>
            <a:srgbClr val="E46962"/>
          </p15:clr>
        </p15:guide>
        <p15:guide id="5" pos="2842">
          <p15:clr>
            <a:srgbClr val="E46962"/>
          </p15:clr>
        </p15:guide>
        <p15:guide id="6" pos="2916">
          <p15:clr>
            <a:srgbClr val="E46962"/>
          </p15:clr>
        </p15:guide>
        <p15:guide id="7" pos="1474">
          <p15:clr>
            <a:srgbClr val="E46962"/>
          </p15:clr>
        </p15:guide>
        <p15:guide id="8" pos="1548">
          <p15:clr>
            <a:srgbClr val="E46962"/>
          </p15:clr>
        </p15:guide>
        <p15:guide id="9" pos="4211">
          <p15:clr>
            <a:srgbClr val="E46962"/>
          </p15:clr>
        </p15:guide>
        <p15:guide id="10" pos="4285">
          <p15:clr>
            <a:srgbClr val="E46962"/>
          </p15:clr>
        </p15:guide>
        <p15:guide id="11" pos="3753">
          <p15:clr>
            <a:srgbClr val="E46962"/>
          </p15:clr>
        </p15:guide>
        <p15:guide id="12" pos="3834">
          <p15:clr>
            <a:srgbClr val="E46962"/>
          </p15:clr>
        </p15:guide>
        <p15:guide id="13" pos="1926">
          <p15:clr>
            <a:srgbClr val="E46962"/>
          </p15:clr>
        </p15:guide>
        <p15:guide id="14" pos="2007">
          <p15:clr>
            <a:srgbClr val="E46962"/>
          </p15:clr>
        </p15:guide>
        <p15:guide id="15" orient="horz" pos="299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907">
          <p15:clr>
            <a:srgbClr val="E46962"/>
          </p15:clr>
        </p15:guide>
        <p15:guide id="18" orient="horz" pos="980">
          <p15:clr>
            <a:srgbClr val="E46962"/>
          </p15:clr>
        </p15:guide>
        <p15:guide id="19" orient="horz" pos="1588">
          <p15:clr>
            <a:srgbClr val="E46962"/>
          </p15:clr>
        </p15:guide>
        <p15:guide id="20" orient="horz" pos="1661">
          <p15:clr>
            <a:srgbClr val="E46962"/>
          </p15:clr>
        </p15:guide>
        <p15:guide id="21" orient="horz" pos="2269">
          <p15:clr>
            <a:srgbClr val="E46962"/>
          </p15:clr>
        </p15:guide>
        <p15:guide id="22" orient="horz" pos="2341">
          <p15:clr>
            <a:srgbClr val="E46962"/>
          </p15:clr>
        </p15:guide>
        <p15:guide id="23" orient="horz" pos="3012">
          <p15:clr>
            <a:srgbClr val="E46962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9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25" name="Google Shape;425;p59"/>
          <p:cNvSpPr txBox="1"/>
          <p:nvPr>
            <p:ph type="title"/>
          </p:nvPr>
        </p:nvSpPr>
        <p:spPr>
          <a:xfrm>
            <a:off x="228600" y="85200"/>
            <a:ext cx="52365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 Medium"/>
              <a:buNone/>
              <a:defRPr sz="30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Urbanist"/>
              <a:buNone/>
              <a:defRPr sz="30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426" name="Google Shape;426;p59"/>
          <p:cNvSpPr txBox="1"/>
          <p:nvPr>
            <p:ph idx="2" type="body"/>
          </p:nvPr>
        </p:nvSpPr>
        <p:spPr>
          <a:xfrm>
            <a:off x="4562525" y="1518250"/>
            <a:ext cx="38808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●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○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"/>
              <a:buChar char="■"/>
              <a:defRPr sz="12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4" r:id="rId31"/>
    <p:sldLayoutId id="2147483735" r:id="rId32"/>
    <p:sldLayoutId id="2147483736" r:id="rId33"/>
    <p:sldLayoutId id="2147483737" r:id="rId34"/>
    <p:sldLayoutId id="2147483738" r:id="rId35"/>
    <p:sldLayoutId id="2147483739" r:id="rId36"/>
    <p:sldLayoutId id="2147483740" r:id="rId37"/>
    <p:sldLayoutId id="2147483741" r:id="rId38"/>
    <p:sldLayoutId id="2147483742" r:id="rId3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33">
          <p15:clr>
            <a:srgbClr val="E46962"/>
          </p15:clr>
        </p15:guide>
        <p15:guide id="10" pos="4292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shantanugarg274/lung-cancer-prediction-datase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9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6" name="Google Shape;856;p99"/>
          <p:cNvSpPr txBox="1"/>
          <p:nvPr>
            <p:ph type="title"/>
          </p:nvPr>
        </p:nvSpPr>
        <p:spPr>
          <a:xfrm>
            <a:off x="283850" y="224400"/>
            <a:ext cx="7531500" cy="1893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Lung Cancer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4000">
                <a:solidFill>
                  <a:schemeClr val="dk1"/>
                </a:solidFill>
              </a:rPr>
              <a:t>Prediction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857" name="Google Shape;857;p99"/>
          <p:cNvSpPr txBox="1"/>
          <p:nvPr>
            <p:ph idx="4294967295" type="subTitle"/>
          </p:nvPr>
        </p:nvSpPr>
        <p:spPr>
          <a:xfrm>
            <a:off x="228600" y="3594850"/>
            <a:ext cx="46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</a:rPr>
              <a:t>Presented by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858" name="Google Shape;858;p99"/>
          <p:cNvSpPr/>
          <p:nvPr/>
        </p:nvSpPr>
        <p:spPr>
          <a:xfrm>
            <a:off x="228600" y="4113375"/>
            <a:ext cx="2497200" cy="570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859" name="Google Shape;859;p99"/>
          <p:cNvSpPr/>
          <p:nvPr/>
        </p:nvSpPr>
        <p:spPr>
          <a:xfrm>
            <a:off x="2844050" y="4113375"/>
            <a:ext cx="1398600" cy="5703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860" name="Google Shape;860;p99"/>
          <p:cNvSpPr txBox="1"/>
          <p:nvPr>
            <p:ph idx="4294967295" type="subTitle"/>
          </p:nvPr>
        </p:nvSpPr>
        <p:spPr>
          <a:xfrm>
            <a:off x="350811" y="4218663"/>
            <a:ext cx="2257200" cy="40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Gustavo Carpio</a:t>
            </a:r>
            <a:r>
              <a:rPr b="1" lang="en"/>
              <a:t> Romero</a:t>
            </a:r>
            <a:endParaRPr b="1"/>
          </a:p>
        </p:txBody>
      </p:sp>
      <p:sp>
        <p:nvSpPr>
          <p:cNvPr id="861" name="Google Shape;861;p99"/>
          <p:cNvSpPr txBox="1"/>
          <p:nvPr>
            <p:ph idx="4294967295" type="subTitle"/>
          </p:nvPr>
        </p:nvSpPr>
        <p:spPr>
          <a:xfrm>
            <a:off x="2911212" y="4218663"/>
            <a:ext cx="1264200" cy="400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Derek Wang</a:t>
            </a:r>
            <a:endParaRPr b="1"/>
          </a:p>
        </p:txBody>
      </p:sp>
      <p:sp>
        <p:nvSpPr>
          <p:cNvPr id="862" name="Google Shape;862;p99"/>
          <p:cNvSpPr txBox="1"/>
          <p:nvPr/>
        </p:nvSpPr>
        <p:spPr>
          <a:xfrm>
            <a:off x="283850" y="2202450"/>
            <a:ext cx="5052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ITCS 3156 - Project Proposal</a:t>
            </a:r>
            <a:endParaRPr sz="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0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1" name="Google Shape;1011;p108"/>
          <p:cNvSpPr txBox="1"/>
          <p:nvPr>
            <p:ph type="title"/>
          </p:nvPr>
        </p:nvSpPr>
        <p:spPr>
          <a:xfrm>
            <a:off x="284850" y="285900"/>
            <a:ext cx="64239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1012" name="Google Shape;1012;p108"/>
          <p:cNvSpPr txBox="1"/>
          <p:nvPr/>
        </p:nvSpPr>
        <p:spPr>
          <a:xfrm>
            <a:off x="6004643" y="2596896"/>
            <a:ext cx="13602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In-depth Analysis &amp; Insights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Analyze feature importances. Interpret model coefficients. Generate susceptibility profiles. Create all necessary plots/figures.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3" name="Google Shape;1013;p108"/>
          <p:cNvSpPr txBox="1"/>
          <p:nvPr/>
        </p:nvSpPr>
        <p:spPr>
          <a:xfrm>
            <a:off x="6004650" y="1724729"/>
            <a:ext cx="10770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Phase 5 - 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July 26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4" name="Google Shape;1014;p108"/>
          <p:cNvSpPr txBox="1"/>
          <p:nvPr/>
        </p:nvSpPr>
        <p:spPr>
          <a:xfrm>
            <a:off x="7364850" y="1724654"/>
            <a:ext cx="1077000" cy="597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Phase 6 - </a:t>
            </a:r>
            <a:r>
              <a:rPr lang="en"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August 1</a:t>
            </a:r>
            <a:endParaRPr sz="1800">
              <a:solidFill>
                <a:schemeClr val="accent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5" name="Google Shape;1015;p108"/>
          <p:cNvSpPr txBox="1"/>
          <p:nvPr/>
        </p:nvSpPr>
        <p:spPr>
          <a:xfrm>
            <a:off x="7364843" y="2596896"/>
            <a:ext cx="1360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Report &amp; Presentation Prep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Draft final project report. Prepare proposal presentation slides. Finalize conclusions.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6" name="Google Shape;1016;p108"/>
          <p:cNvSpPr/>
          <p:nvPr/>
        </p:nvSpPr>
        <p:spPr>
          <a:xfrm>
            <a:off x="6004643" y="2402292"/>
            <a:ext cx="47700" cy="4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7" name="Google Shape;1017;p108"/>
          <p:cNvSpPr/>
          <p:nvPr/>
        </p:nvSpPr>
        <p:spPr>
          <a:xfrm>
            <a:off x="7364843" y="2402292"/>
            <a:ext cx="47700" cy="4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18" name="Google Shape;1018;p108"/>
          <p:cNvGrpSpPr/>
          <p:nvPr/>
        </p:nvGrpSpPr>
        <p:grpSpPr>
          <a:xfrm>
            <a:off x="282006" y="1724726"/>
            <a:ext cx="8833567" cy="3485733"/>
            <a:chOff x="281982" y="1525089"/>
            <a:chExt cx="13343757" cy="5482436"/>
          </a:xfrm>
        </p:grpSpPr>
        <p:cxnSp>
          <p:nvCxnSpPr>
            <p:cNvPr id="1019" name="Google Shape;1019;p108"/>
            <p:cNvCxnSpPr/>
            <p:nvPr/>
          </p:nvCxnSpPr>
          <p:spPr>
            <a:xfrm flipH="1" rot="10800000">
              <a:off x="283839" y="2625800"/>
              <a:ext cx="13341900" cy="84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0" name="Google Shape;1020;p108"/>
            <p:cNvSpPr/>
            <p:nvPr/>
          </p:nvSpPr>
          <p:spPr>
            <a:xfrm>
              <a:off x="2457745" y="2598250"/>
              <a:ext cx="72000" cy="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21" name="Google Shape;1021;p108"/>
            <p:cNvSpPr/>
            <p:nvPr/>
          </p:nvSpPr>
          <p:spPr>
            <a:xfrm>
              <a:off x="281982" y="2598250"/>
              <a:ext cx="72000" cy="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22" name="Google Shape;1022;p108"/>
            <p:cNvSpPr txBox="1"/>
            <p:nvPr/>
          </p:nvSpPr>
          <p:spPr>
            <a:xfrm>
              <a:off x="284700" y="2891825"/>
              <a:ext cx="2054700" cy="387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91425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Data Acquisition &amp; Initial EDA</a:t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Download and load Kaggle Lung Cancer dataset. Perform initial exploratory data analysis (EDA): summary statistics, check for missing values, visualize distributions.</a:t>
              </a:r>
              <a:endPara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23" name="Google Shape;1023;p108"/>
            <p:cNvSpPr/>
            <p:nvPr/>
          </p:nvSpPr>
          <p:spPr>
            <a:xfrm>
              <a:off x="4629757" y="2598250"/>
              <a:ext cx="72000" cy="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24" name="Google Shape;1024;p108"/>
            <p:cNvSpPr/>
            <p:nvPr/>
          </p:nvSpPr>
          <p:spPr>
            <a:xfrm>
              <a:off x="6801750" y="2598250"/>
              <a:ext cx="72000" cy="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25" name="Google Shape;1025;p108"/>
            <p:cNvSpPr txBox="1"/>
            <p:nvPr/>
          </p:nvSpPr>
          <p:spPr>
            <a:xfrm>
              <a:off x="284692" y="1525089"/>
              <a:ext cx="1550100" cy="9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Phase 1 - July 4</a:t>
              </a:r>
              <a:endPara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26" name="Google Shape;1026;p108"/>
            <p:cNvSpPr txBox="1"/>
            <p:nvPr/>
          </p:nvSpPr>
          <p:spPr>
            <a:xfrm>
              <a:off x="4629750" y="2891825"/>
              <a:ext cx="2054700" cy="36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91425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Baseline Model Training &amp; Eval</a:t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Implement Model. Train initial models. Establish evaluation metrics (Accuracy, Precision, Recall, F1, AUC). Perform basic cross-validation.</a:t>
              </a:r>
              <a:endPara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27" name="Google Shape;1027;p108"/>
            <p:cNvSpPr txBox="1"/>
            <p:nvPr/>
          </p:nvSpPr>
          <p:spPr>
            <a:xfrm>
              <a:off x="6801750" y="2891825"/>
              <a:ext cx="2054700" cy="290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91425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Model Optimization &amp; Tuning</a:t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Perform hyperparameter tuning, Analyze and compare tuned models.</a:t>
              </a:r>
              <a:endPara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28" name="Google Shape;1028;p108"/>
            <p:cNvSpPr txBox="1"/>
            <p:nvPr/>
          </p:nvSpPr>
          <p:spPr>
            <a:xfrm>
              <a:off x="2456708" y="1525187"/>
              <a:ext cx="1576500" cy="9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Phase 2 - </a:t>
              </a:r>
              <a:r>
                <a:rPr lang="en" sz="18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July 9</a:t>
              </a:r>
              <a:endPara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29" name="Google Shape;1029;p108"/>
            <p:cNvSpPr txBox="1"/>
            <p:nvPr/>
          </p:nvSpPr>
          <p:spPr>
            <a:xfrm>
              <a:off x="6803461" y="1525149"/>
              <a:ext cx="1626900" cy="9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Phase 4 - </a:t>
              </a:r>
              <a:r>
                <a:rPr lang="en" sz="18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July 23</a:t>
              </a:r>
              <a:endPara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30" name="Google Shape;1030;p108"/>
            <p:cNvSpPr txBox="1"/>
            <p:nvPr/>
          </p:nvSpPr>
          <p:spPr>
            <a:xfrm>
              <a:off x="4629745" y="1525224"/>
              <a:ext cx="1602300" cy="9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Phase 3 - July</a:t>
              </a:r>
              <a:r>
                <a:rPr lang="en" sz="1800">
                  <a:solidFill>
                    <a:schemeClr val="accent3"/>
                  </a:solidFill>
                  <a:latin typeface="Inter"/>
                  <a:ea typeface="Inter"/>
                  <a:cs typeface="Inter"/>
                  <a:sym typeface="Inter"/>
                </a:rPr>
                <a:t> 16</a:t>
              </a:r>
              <a:endParaRPr sz="18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031" name="Google Shape;1031;p108"/>
            <p:cNvSpPr txBox="1"/>
            <p:nvPr/>
          </p:nvSpPr>
          <p:spPr>
            <a:xfrm>
              <a:off x="2456700" y="2891825"/>
              <a:ext cx="2054700" cy="41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91425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Data Preprocessing &amp; Feature Eng.</a:t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chemeClr val="lt1"/>
                  </a:solidFill>
                  <a:latin typeface="Inter"/>
                  <a:ea typeface="Inter"/>
                  <a:cs typeface="Inter"/>
                  <a:sym typeface="Inter"/>
                </a:rPr>
                <a:t>Implement categorical encoding (Gender, Lung Cancer target). Apply feature scaling for Age. Investigate and implement strategies for class imbalance.</a:t>
              </a:r>
              <a:endPara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09"/>
          <p:cNvSpPr/>
          <p:nvPr/>
        </p:nvSpPr>
        <p:spPr>
          <a:xfrm>
            <a:off x="2862600" y="626075"/>
            <a:ext cx="625200" cy="4161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37" name="Google Shape;1037;p109"/>
          <p:cNvCxnSpPr/>
          <p:nvPr/>
        </p:nvCxnSpPr>
        <p:spPr>
          <a:xfrm>
            <a:off x="283850" y="2186337"/>
            <a:ext cx="8575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109"/>
          <p:cNvCxnSpPr/>
          <p:nvPr/>
        </p:nvCxnSpPr>
        <p:spPr>
          <a:xfrm>
            <a:off x="283850" y="1770106"/>
            <a:ext cx="8575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9" name="Google Shape;1039;p109"/>
          <p:cNvCxnSpPr/>
          <p:nvPr/>
        </p:nvCxnSpPr>
        <p:spPr>
          <a:xfrm>
            <a:off x="283850" y="3018800"/>
            <a:ext cx="8575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109"/>
          <p:cNvCxnSpPr/>
          <p:nvPr/>
        </p:nvCxnSpPr>
        <p:spPr>
          <a:xfrm>
            <a:off x="283850" y="2602569"/>
            <a:ext cx="8575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109"/>
          <p:cNvCxnSpPr/>
          <p:nvPr/>
        </p:nvCxnSpPr>
        <p:spPr>
          <a:xfrm>
            <a:off x="283850" y="3851262"/>
            <a:ext cx="8575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109"/>
          <p:cNvCxnSpPr/>
          <p:nvPr/>
        </p:nvCxnSpPr>
        <p:spPr>
          <a:xfrm>
            <a:off x="283850" y="3435031"/>
            <a:ext cx="8575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109"/>
          <p:cNvCxnSpPr/>
          <p:nvPr/>
        </p:nvCxnSpPr>
        <p:spPr>
          <a:xfrm>
            <a:off x="283850" y="4683725"/>
            <a:ext cx="8575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109"/>
          <p:cNvCxnSpPr/>
          <p:nvPr/>
        </p:nvCxnSpPr>
        <p:spPr>
          <a:xfrm>
            <a:off x="283850" y="4267494"/>
            <a:ext cx="8575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109"/>
          <p:cNvCxnSpPr/>
          <p:nvPr/>
        </p:nvCxnSpPr>
        <p:spPr>
          <a:xfrm>
            <a:off x="283850" y="1353875"/>
            <a:ext cx="8575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6" name="Google Shape;1046;p109"/>
          <p:cNvSpPr txBox="1"/>
          <p:nvPr/>
        </p:nvSpPr>
        <p:spPr>
          <a:xfrm>
            <a:off x="284704" y="1353875"/>
            <a:ext cx="2054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Task 1 - 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7" name="Google Shape;1047;p109"/>
          <p:cNvSpPr txBox="1"/>
          <p:nvPr/>
        </p:nvSpPr>
        <p:spPr>
          <a:xfrm>
            <a:off x="284704" y="1770109"/>
            <a:ext cx="2054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Task 2 - 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8" name="Google Shape;1048;p109"/>
          <p:cNvSpPr txBox="1"/>
          <p:nvPr/>
        </p:nvSpPr>
        <p:spPr>
          <a:xfrm>
            <a:off x="284704" y="2186343"/>
            <a:ext cx="2054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Task 3 - 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49" name="Google Shape;1049;p109"/>
          <p:cNvSpPr txBox="1"/>
          <p:nvPr/>
        </p:nvSpPr>
        <p:spPr>
          <a:xfrm>
            <a:off x="284704" y="2602577"/>
            <a:ext cx="2054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Task 4 - 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0" name="Google Shape;1050;p109"/>
          <p:cNvSpPr txBox="1"/>
          <p:nvPr/>
        </p:nvSpPr>
        <p:spPr>
          <a:xfrm>
            <a:off x="284700" y="3018800"/>
            <a:ext cx="23178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Task 5 - 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1" name="Google Shape;1051;p109"/>
          <p:cNvSpPr txBox="1"/>
          <p:nvPr/>
        </p:nvSpPr>
        <p:spPr>
          <a:xfrm>
            <a:off x="284704" y="3435032"/>
            <a:ext cx="2054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Task 6 -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2" name="Google Shape;1052;p109"/>
          <p:cNvSpPr txBox="1"/>
          <p:nvPr/>
        </p:nvSpPr>
        <p:spPr>
          <a:xfrm>
            <a:off x="284704" y="3851266"/>
            <a:ext cx="2054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Task 7 -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3" name="Google Shape;1053;p109"/>
          <p:cNvSpPr txBox="1"/>
          <p:nvPr/>
        </p:nvSpPr>
        <p:spPr>
          <a:xfrm>
            <a:off x="284704" y="4267500"/>
            <a:ext cx="20547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Task 8 -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4" name="Google Shape;1054;p109"/>
          <p:cNvSpPr txBox="1"/>
          <p:nvPr/>
        </p:nvSpPr>
        <p:spPr>
          <a:xfrm>
            <a:off x="2751931" y="1142675"/>
            <a:ext cx="4407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Phase 1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55" name="Google Shape;1055;p109"/>
          <p:cNvCxnSpPr/>
          <p:nvPr/>
        </p:nvCxnSpPr>
        <p:spPr>
          <a:xfrm>
            <a:off x="2456700" y="1337026"/>
            <a:ext cx="1031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109"/>
          <p:cNvCxnSpPr/>
          <p:nvPr/>
        </p:nvCxnSpPr>
        <p:spPr>
          <a:xfrm>
            <a:off x="3537642" y="1337026"/>
            <a:ext cx="1031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7" name="Google Shape;1057;p109"/>
          <p:cNvSpPr txBox="1"/>
          <p:nvPr/>
        </p:nvSpPr>
        <p:spPr>
          <a:xfrm>
            <a:off x="3832873" y="1142675"/>
            <a:ext cx="4407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Phase 2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8" name="Google Shape;1058;p109"/>
          <p:cNvSpPr txBox="1"/>
          <p:nvPr/>
        </p:nvSpPr>
        <p:spPr>
          <a:xfrm>
            <a:off x="4897325" y="1142675"/>
            <a:ext cx="4407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Phase 3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59" name="Google Shape;1059;p109"/>
          <p:cNvCxnSpPr/>
          <p:nvPr/>
        </p:nvCxnSpPr>
        <p:spPr>
          <a:xfrm>
            <a:off x="4602094" y="1337026"/>
            <a:ext cx="1031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109"/>
          <p:cNvCxnSpPr/>
          <p:nvPr/>
        </p:nvCxnSpPr>
        <p:spPr>
          <a:xfrm>
            <a:off x="5683036" y="1337026"/>
            <a:ext cx="1031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1" name="Google Shape;1061;p109"/>
          <p:cNvSpPr txBox="1"/>
          <p:nvPr/>
        </p:nvSpPr>
        <p:spPr>
          <a:xfrm>
            <a:off x="5978267" y="1142675"/>
            <a:ext cx="4407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Phase 4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2" name="Google Shape;1062;p109"/>
          <p:cNvSpPr txBox="1"/>
          <p:nvPr/>
        </p:nvSpPr>
        <p:spPr>
          <a:xfrm>
            <a:off x="7042719" y="1142675"/>
            <a:ext cx="4407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Phase 5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63" name="Google Shape;1063;p109"/>
          <p:cNvCxnSpPr/>
          <p:nvPr/>
        </p:nvCxnSpPr>
        <p:spPr>
          <a:xfrm>
            <a:off x="6747488" y="1337026"/>
            <a:ext cx="1031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109"/>
          <p:cNvCxnSpPr/>
          <p:nvPr/>
        </p:nvCxnSpPr>
        <p:spPr>
          <a:xfrm>
            <a:off x="7828430" y="1337026"/>
            <a:ext cx="1031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5" name="Google Shape;1065;p109"/>
          <p:cNvSpPr txBox="1"/>
          <p:nvPr/>
        </p:nvSpPr>
        <p:spPr>
          <a:xfrm>
            <a:off x="8123661" y="1142675"/>
            <a:ext cx="4407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Phase 6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6" name="Google Shape;1066;p10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7" name="Google Shape;1067;p109"/>
          <p:cNvSpPr txBox="1"/>
          <p:nvPr>
            <p:ph type="title"/>
          </p:nvPr>
        </p:nvSpPr>
        <p:spPr>
          <a:xfrm>
            <a:off x="284850" y="285900"/>
            <a:ext cx="8575500" cy="353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Project workflow - Team Member’s Responsibilities</a:t>
            </a:r>
            <a:endParaRPr sz="2700"/>
          </a:p>
        </p:txBody>
      </p:sp>
      <p:sp>
        <p:nvSpPr>
          <p:cNvPr id="1068" name="Google Shape;1068;p109"/>
          <p:cNvSpPr txBox="1"/>
          <p:nvPr/>
        </p:nvSpPr>
        <p:spPr>
          <a:xfrm>
            <a:off x="314875" y="741025"/>
            <a:ext cx="85419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9900"/>
                </a:solidFill>
                <a:latin typeface="Inter"/>
                <a:ea typeface="Inter"/>
                <a:cs typeface="Inter"/>
                <a:sym typeface="Inter"/>
              </a:rPr>
              <a:t>Yellow </a:t>
            </a: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= Gustavo Carpio Romero				</a:t>
            </a:r>
            <a:r>
              <a:rPr lang="en" sz="1200">
                <a:solidFill>
                  <a:schemeClr val="accent3"/>
                </a:solidFill>
                <a:latin typeface="Inter"/>
                <a:ea typeface="Inter"/>
                <a:cs typeface="Inter"/>
                <a:sym typeface="Inter"/>
              </a:rPr>
              <a:t>Blue </a:t>
            </a: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= Derek Wang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9" name="Google Shape;1069;p109"/>
          <p:cNvSpPr/>
          <p:nvPr/>
        </p:nvSpPr>
        <p:spPr>
          <a:xfrm>
            <a:off x="5978275" y="642928"/>
            <a:ext cx="625200" cy="4161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4" name="Google Shape;1074;p110"/>
          <p:cNvCxnSpPr/>
          <p:nvPr/>
        </p:nvCxnSpPr>
        <p:spPr>
          <a:xfrm rot="10800000">
            <a:off x="0" y="3221564"/>
            <a:ext cx="730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5" name="Google Shape;1075;p110"/>
          <p:cNvSpPr/>
          <p:nvPr/>
        </p:nvSpPr>
        <p:spPr>
          <a:xfrm>
            <a:off x="227571" y="907865"/>
            <a:ext cx="803100" cy="71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6" name="Google Shape;1076;p110"/>
          <p:cNvSpPr/>
          <p:nvPr/>
        </p:nvSpPr>
        <p:spPr>
          <a:xfrm>
            <a:off x="227571" y="1707460"/>
            <a:ext cx="803100" cy="71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7" name="Google Shape;1077;p110"/>
          <p:cNvSpPr/>
          <p:nvPr/>
        </p:nvSpPr>
        <p:spPr>
          <a:xfrm>
            <a:off x="227571" y="2507055"/>
            <a:ext cx="803100" cy="7146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78" name="Google Shape;1078;p110"/>
          <p:cNvCxnSpPr/>
          <p:nvPr/>
        </p:nvCxnSpPr>
        <p:spPr>
          <a:xfrm rot="10800000">
            <a:off x="0" y="905275"/>
            <a:ext cx="730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9" name="Google Shape;1079;p110"/>
          <p:cNvCxnSpPr/>
          <p:nvPr/>
        </p:nvCxnSpPr>
        <p:spPr>
          <a:xfrm rot="10800000">
            <a:off x="0" y="1707460"/>
            <a:ext cx="730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0" name="Google Shape;1080;p110"/>
          <p:cNvCxnSpPr/>
          <p:nvPr/>
        </p:nvCxnSpPr>
        <p:spPr>
          <a:xfrm rot="10800000">
            <a:off x="0" y="2507055"/>
            <a:ext cx="730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" name="Google Shape;1081;p110"/>
          <p:cNvCxnSpPr/>
          <p:nvPr/>
        </p:nvCxnSpPr>
        <p:spPr>
          <a:xfrm rot="10800000">
            <a:off x="0" y="2425353"/>
            <a:ext cx="730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" name="Google Shape;1082;p110"/>
          <p:cNvCxnSpPr/>
          <p:nvPr/>
        </p:nvCxnSpPr>
        <p:spPr>
          <a:xfrm rot="10800000">
            <a:off x="0" y="1625758"/>
            <a:ext cx="730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110"/>
          <p:cNvSpPr txBox="1"/>
          <p:nvPr>
            <p:ph idx="3" type="subTitle"/>
          </p:nvPr>
        </p:nvSpPr>
        <p:spPr>
          <a:xfrm>
            <a:off x="230587" y="907865"/>
            <a:ext cx="803100" cy="71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4" name="Google Shape;1084;p110"/>
          <p:cNvSpPr txBox="1"/>
          <p:nvPr>
            <p:ph idx="1" type="subTitle"/>
          </p:nvPr>
        </p:nvSpPr>
        <p:spPr>
          <a:xfrm>
            <a:off x="230587" y="1707460"/>
            <a:ext cx="803100" cy="71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1085" name="Google Shape;1085;p110"/>
          <p:cNvSpPr txBox="1"/>
          <p:nvPr>
            <p:ph idx="2" type="subTitle"/>
          </p:nvPr>
        </p:nvSpPr>
        <p:spPr>
          <a:xfrm>
            <a:off x="230587" y="2507055"/>
            <a:ext cx="803100" cy="71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86" name="Google Shape;1086;p110"/>
          <p:cNvSpPr txBox="1"/>
          <p:nvPr>
            <p:ph idx="12" type="sldNum"/>
          </p:nvPr>
        </p:nvSpPr>
        <p:spPr>
          <a:xfrm>
            <a:off x="7984750" y="4482388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7" name="Google Shape;1087;p110"/>
          <p:cNvSpPr txBox="1"/>
          <p:nvPr>
            <p:ph type="title"/>
          </p:nvPr>
        </p:nvSpPr>
        <p:spPr>
          <a:xfrm>
            <a:off x="283850" y="285900"/>
            <a:ext cx="56742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Learning Goal</a:t>
            </a:r>
            <a:endParaRPr/>
          </a:p>
        </p:txBody>
      </p:sp>
      <p:sp>
        <p:nvSpPr>
          <p:cNvPr id="1088" name="Google Shape;1088;p110"/>
          <p:cNvSpPr txBox="1"/>
          <p:nvPr>
            <p:ph idx="9" type="subTitle"/>
          </p:nvPr>
        </p:nvSpPr>
        <p:spPr>
          <a:xfrm>
            <a:off x="1317373" y="1707450"/>
            <a:ext cx="5989800" cy="71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0"/>
              <a:t>Deepen our understanding of various classification algorithms, including their strengths, weaknesses, and interpretability in a real-world context.</a:t>
            </a:r>
            <a:endParaRPr sz="1600"/>
          </a:p>
        </p:txBody>
      </p:sp>
      <p:sp>
        <p:nvSpPr>
          <p:cNvPr id="1089" name="Google Shape;1089;p110"/>
          <p:cNvSpPr txBox="1"/>
          <p:nvPr>
            <p:ph idx="13" type="subTitle"/>
          </p:nvPr>
        </p:nvSpPr>
        <p:spPr>
          <a:xfrm>
            <a:off x="1317373" y="905550"/>
            <a:ext cx="5989800" cy="71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Gain practical experience in applying machine learning</a:t>
            </a:r>
            <a:endParaRPr sz="1600"/>
          </a:p>
        </p:txBody>
      </p:sp>
      <p:sp>
        <p:nvSpPr>
          <p:cNvPr id="1090" name="Google Shape;1090;p110"/>
          <p:cNvSpPr txBox="1"/>
          <p:nvPr>
            <p:ph idx="14" type="subTitle"/>
          </p:nvPr>
        </p:nvSpPr>
        <p:spPr>
          <a:xfrm>
            <a:off x="1317373" y="2500125"/>
            <a:ext cx="5989800" cy="71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Learn techniques for handling imbalanced datasets</a:t>
            </a:r>
            <a:endParaRPr sz="1600"/>
          </a:p>
        </p:txBody>
      </p:sp>
      <p:cxnSp>
        <p:nvCxnSpPr>
          <p:cNvPr id="1091" name="Google Shape;1091;p110"/>
          <p:cNvCxnSpPr/>
          <p:nvPr/>
        </p:nvCxnSpPr>
        <p:spPr>
          <a:xfrm rot="10800000">
            <a:off x="0" y="5703414"/>
            <a:ext cx="730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110"/>
          <p:cNvSpPr/>
          <p:nvPr/>
        </p:nvSpPr>
        <p:spPr>
          <a:xfrm>
            <a:off x="227571" y="3304552"/>
            <a:ext cx="803100" cy="7146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93" name="Google Shape;1093;p110"/>
          <p:cNvSpPr/>
          <p:nvPr/>
        </p:nvSpPr>
        <p:spPr>
          <a:xfrm>
            <a:off x="227571" y="4104147"/>
            <a:ext cx="803100" cy="7146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1094" name="Google Shape;1094;p110"/>
          <p:cNvCxnSpPr/>
          <p:nvPr/>
        </p:nvCxnSpPr>
        <p:spPr>
          <a:xfrm rot="10800000">
            <a:off x="0" y="3310688"/>
            <a:ext cx="730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110"/>
          <p:cNvCxnSpPr/>
          <p:nvPr/>
        </p:nvCxnSpPr>
        <p:spPr>
          <a:xfrm rot="10800000">
            <a:off x="0" y="4104147"/>
            <a:ext cx="730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110"/>
          <p:cNvCxnSpPr/>
          <p:nvPr/>
        </p:nvCxnSpPr>
        <p:spPr>
          <a:xfrm rot="10800000">
            <a:off x="0" y="4858280"/>
            <a:ext cx="730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7" name="Google Shape;1097;p110"/>
          <p:cNvCxnSpPr/>
          <p:nvPr/>
        </p:nvCxnSpPr>
        <p:spPr>
          <a:xfrm rot="10800000">
            <a:off x="0" y="4022445"/>
            <a:ext cx="730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8" name="Google Shape;1098;p110"/>
          <p:cNvSpPr txBox="1"/>
          <p:nvPr>
            <p:ph idx="3" type="subTitle"/>
          </p:nvPr>
        </p:nvSpPr>
        <p:spPr>
          <a:xfrm>
            <a:off x="230587" y="3304552"/>
            <a:ext cx="803100" cy="71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9" name="Google Shape;1099;p110"/>
          <p:cNvSpPr txBox="1"/>
          <p:nvPr>
            <p:ph idx="1" type="subTitle"/>
          </p:nvPr>
        </p:nvSpPr>
        <p:spPr>
          <a:xfrm>
            <a:off x="230587" y="4104147"/>
            <a:ext cx="803100" cy="71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100" name="Google Shape;1100;p110"/>
          <p:cNvSpPr txBox="1"/>
          <p:nvPr>
            <p:ph idx="9" type="subTitle"/>
          </p:nvPr>
        </p:nvSpPr>
        <p:spPr>
          <a:xfrm>
            <a:off x="1317373" y="4104150"/>
            <a:ext cx="5989800" cy="71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Understand the importance of model interpretability in sensitive domains like health prediction.</a:t>
            </a:r>
            <a:endParaRPr sz="1600"/>
          </a:p>
        </p:txBody>
      </p:sp>
      <p:sp>
        <p:nvSpPr>
          <p:cNvPr id="1101" name="Google Shape;1101;p110"/>
          <p:cNvSpPr txBox="1"/>
          <p:nvPr>
            <p:ph idx="13" type="subTitle"/>
          </p:nvPr>
        </p:nvSpPr>
        <p:spPr>
          <a:xfrm>
            <a:off x="1317373" y="3302225"/>
            <a:ext cx="5989800" cy="71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Learn how to effectively evaluate and compare machine learning models using a comprehensive suite of metrics.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11"/>
          <p:cNvSpPr txBox="1"/>
          <p:nvPr>
            <p:ph type="title"/>
          </p:nvPr>
        </p:nvSpPr>
        <p:spPr>
          <a:xfrm>
            <a:off x="1230150" y="1953301"/>
            <a:ext cx="6683700" cy="1236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107" name="Google Shape;1107;p111"/>
          <p:cNvSpPr txBox="1"/>
          <p:nvPr>
            <p:ph idx="1" type="subTitle"/>
          </p:nvPr>
        </p:nvSpPr>
        <p:spPr>
          <a:xfrm>
            <a:off x="6214200" y="3602000"/>
            <a:ext cx="23865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Questions?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Please reach out</a:t>
            </a:r>
            <a:r>
              <a:rPr lang="en"/>
              <a:t>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r>
              <a:rPr lang="en"/>
              <a:t>@example.com</a:t>
            </a:r>
            <a:endParaRPr/>
          </a:p>
        </p:txBody>
      </p:sp>
      <p:sp>
        <p:nvSpPr>
          <p:cNvPr id="1108" name="Google Shape;1108;p11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00"/>
          <p:cNvSpPr/>
          <p:nvPr/>
        </p:nvSpPr>
        <p:spPr>
          <a:xfrm>
            <a:off x="283884" y="1674063"/>
            <a:ext cx="544800" cy="54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868" name="Google Shape;868;p100"/>
          <p:cNvCxnSpPr/>
          <p:nvPr/>
        </p:nvCxnSpPr>
        <p:spPr>
          <a:xfrm>
            <a:off x="283850" y="2337356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" name="Google Shape;869;p100"/>
          <p:cNvCxnSpPr/>
          <p:nvPr/>
        </p:nvCxnSpPr>
        <p:spPr>
          <a:xfrm>
            <a:off x="283850" y="155558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100"/>
          <p:cNvCxnSpPr/>
          <p:nvPr/>
        </p:nvCxnSpPr>
        <p:spPr>
          <a:xfrm>
            <a:off x="283850" y="3900899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100"/>
          <p:cNvCxnSpPr/>
          <p:nvPr/>
        </p:nvCxnSpPr>
        <p:spPr>
          <a:xfrm>
            <a:off x="283850" y="3119127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2" name="Google Shape;872;p100"/>
          <p:cNvSpPr/>
          <p:nvPr/>
        </p:nvSpPr>
        <p:spPr>
          <a:xfrm>
            <a:off x="283884" y="2455825"/>
            <a:ext cx="544800" cy="54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3" name="Google Shape;873;p100"/>
          <p:cNvSpPr/>
          <p:nvPr/>
        </p:nvSpPr>
        <p:spPr>
          <a:xfrm>
            <a:off x="283884" y="3237613"/>
            <a:ext cx="544800" cy="54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4" name="Google Shape;874;p100"/>
          <p:cNvSpPr/>
          <p:nvPr/>
        </p:nvSpPr>
        <p:spPr>
          <a:xfrm>
            <a:off x="283884" y="4019375"/>
            <a:ext cx="544800" cy="54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5" name="Google Shape;875;p100"/>
          <p:cNvSpPr txBox="1"/>
          <p:nvPr>
            <p:ph type="title"/>
          </p:nvPr>
        </p:nvSpPr>
        <p:spPr>
          <a:xfrm>
            <a:off x="283850" y="285900"/>
            <a:ext cx="4227600" cy="19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876" name="Google Shape;876;p10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7" name="Google Shape;877;p100"/>
          <p:cNvSpPr txBox="1"/>
          <p:nvPr>
            <p:ph idx="1" type="subTitle"/>
          </p:nvPr>
        </p:nvSpPr>
        <p:spPr>
          <a:xfrm>
            <a:off x="1125100" y="23454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Dataset and Data Preprocessing</a:t>
            </a:r>
            <a:endParaRPr sz="2600"/>
          </a:p>
        </p:txBody>
      </p:sp>
      <p:sp>
        <p:nvSpPr>
          <p:cNvPr id="878" name="Google Shape;878;p100"/>
          <p:cNvSpPr txBox="1"/>
          <p:nvPr>
            <p:ph idx="4" type="subTitle"/>
          </p:nvPr>
        </p:nvSpPr>
        <p:spPr>
          <a:xfrm flipH="1">
            <a:off x="6801950" y="23454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05</a:t>
            </a:r>
            <a:endParaRPr/>
          </a:p>
        </p:txBody>
      </p:sp>
      <p:sp>
        <p:nvSpPr>
          <p:cNvPr id="879" name="Google Shape;879;p100"/>
          <p:cNvSpPr txBox="1"/>
          <p:nvPr>
            <p:ph idx="5" type="subTitle"/>
          </p:nvPr>
        </p:nvSpPr>
        <p:spPr>
          <a:xfrm>
            <a:off x="1125100" y="15556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Project Overview</a:t>
            </a:r>
            <a:endParaRPr sz="2600"/>
          </a:p>
        </p:txBody>
      </p:sp>
      <p:sp>
        <p:nvSpPr>
          <p:cNvPr id="880" name="Google Shape;880;p100"/>
          <p:cNvSpPr txBox="1"/>
          <p:nvPr>
            <p:ph idx="6" type="subTitle"/>
          </p:nvPr>
        </p:nvSpPr>
        <p:spPr>
          <a:xfrm flipH="1">
            <a:off x="6801950" y="15556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04</a:t>
            </a:r>
            <a:endParaRPr/>
          </a:p>
        </p:txBody>
      </p:sp>
      <p:sp>
        <p:nvSpPr>
          <p:cNvPr id="881" name="Google Shape;881;p100"/>
          <p:cNvSpPr txBox="1"/>
          <p:nvPr>
            <p:ph idx="7" type="subTitle"/>
          </p:nvPr>
        </p:nvSpPr>
        <p:spPr>
          <a:xfrm>
            <a:off x="1125100" y="312316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Related Works (inspiration)</a:t>
            </a:r>
            <a:endParaRPr sz="2600"/>
          </a:p>
        </p:txBody>
      </p:sp>
      <p:sp>
        <p:nvSpPr>
          <p:cNvPr id="882" name="Google Shape;882;p100"/>
          <p:cNvSpPr txBox="1"/>
          <p:nvPr>
            <p:ph idx="8" type="subTitle"/>
          </p:nvPr>
        </p:nvSpPr>
        <p:spPr>
          <a:xfrm flipH="1">
            <a:off x="6801950" y="312316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06</a:t>
            </a:r>
            <a:endParaRPr/>
          </a:p>
        </p:txBody>
      </p:sp>
      <p:sp>
        <p:nvSpPr>
          <p:cNvPr id="883" name="Google Shape;883;p100"/>
          <p:cNvSpPr txBox="1"/>
          <p:nvPr>
            <p:ph idx="9" type="subTitle"/>
          </p:nvPr>
        </p:nvSpPr>
        <p:spPr>
          <a:xfrm>
            <a:off x="1125100" y="390291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Problems and tasks</a:t>
            </a:r>
            <a:endParaRPr sz="2600"/>
          </a:p>
        </p:txBody>
      </p:sp>
      <p:sp>
        <p:nvSpPr>
          <p:cNvPr id="884" name="Google Shape;884;p100"/>
          <p:cNvSpPr txBox="1"/>
          <p:nvPr>
            <p:ph idx="13" type="subTitle"/>
          </p:nvPr>
        </p:nvSpPr>
        <p:spPr>
          <a:xfrm flipH="1">
            <a:off x="6801950" y="390291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07</a:t>
            </a:r>
            <a:endParaRPr/>
          </a:p>
        </p:txBody>
      </p:sp>
      <p:cxnSp>
        <p:nvCxnSpPr>
          <p:cNvPr id="885" name="Google Shape;885;p100"/>
          <p:cNvCxnSpPr/>
          <p:nvPr/>
        </p:nvCxnSpPr>
        <p:spPr>
          <a:xfrm>
            <a:off x="283850" y="4682671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6" name="Google Shape;886;p100"/>
          <p:cNvSpPr txBox="1"/>
          <p:nvPr>
            <p:ph type="title"/>
          </p:nvPr>
        </p:nvSpPr>
        <p:spPr>
          <a:xfrm>
            <a:off x="283850" y="580000"/>
            <a:ext cx="4227600" cy="19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101"/>
          <p:cNvSpPr/>
          <p:nvPr/>
        </p:nvSpPr>
        <p:spPr>
          <a:xfrm>
            <a:off x="283884" y="1674063"/>
            <a:ext cx="544800" cy="54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892" name="Google Shape;892;p101"/>
          <p:cNvCxnSpPr/>
          <p:nvPr/>
        </p:nvCxnSpPr>
        <p:spPr>
          <a:xfrm>
            <a:off x="283850" y="2337356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3" name="Google Shape;893;p101"/>
          <p:cNvCxnSpPr/>
          <p:nvPr/>
        </p:nvCxnSpPr>
        <p:spPr>
          <a:xfrm>
            <a:off x="283850" y="155558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101"/>
          <p:cNvCxnSpPr/>
          <p:nvPr/>
        </p:nvCxnSpPr>
        <p:spPr>
          <a:xfrm>
            <a:off x="283850" y="3900899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101"/>
          <p:cNvCxnSpPr/>
          <p:nvPr/>
        </p:nvCxnSpPr>
        <p:spPr>
          <a:xfrm>
            <a:off x="283850" y="3119127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6" name="Google Shape;896;p101"/>
          <p:cNvSpPr/>
          <p:nvPr/>
        </p:nvSpPr>
        <p:spPr>
          <a:xfrm>
            <a:off x="283884" y="2455825"/>
            <a:ext cx="544800" cy="54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06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7" name="Google Shape;897;p101"/>
          <p:cNvSpPr/>
          <p:nvPr/>
        </p:nvSpPr>
        <p:spPr>
          <a:xfrm>
            <a:off x="283884" y="3237613"/>
            <a:ext cx="544800" cy="54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07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8" name="Google Shape;898;p101"/>
          <p:cNvSpPr/>
          <p:nvPr/>
        </p:nvSpPr>
        <p:spPr>
          <a:xfrm>
            <a:off x="283884" y="4019375"/>
            <a:ext cx="544800" cy="544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08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9" name="Google Shape;899;p101"/>
          <p:cNvSpPr txBox="1"/>
          <p:nvPr>
            <p:ph type="title"/>
          </p:nvPr>
        </p:nvSpPr>
        <p:spPr>
          <a:xfrm>
            <a:off x="283850" y="285900"/>
            <a:ext cx="4227600" cy="19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00" name="Google Shape;900;p10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1" name="Google Shape;901;p101"/>
          <p:cNvSpPr txBox="1"/>
          <p:nvPr>
            <p:ph idx="1" type="subTitle"/>
          </p:nvPr>
        </p:nvSpPr>
        <p:spPr>
          <a:xfrm>
            <a:off x="1125100" y="23454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Project Timeline</a:t>
            </a:r>
            <a:endParaRPr sz="2600"/>
          </a:p>
        </p:txBody>
      </p:sp>
      <p:sp>
        <p:nvSpPr>
          <p:cNvPr id="902" name="Google Shape;902;p101"/>
          <p:cNvSpPr txBox="1"/>
          <p:nvPr>
            <p:ph idx="4" type="subTitle"/>
          </p:nvPr>
        </p:nvSpPr>
        <p:spPr>
          <a:xfrm flipH="1">
            <a:off x="6801950" y="23454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10</a:t>
            </a:r>
            <a:endParaRPr/>
          </a:p>
        </p:txBody>
      </p:sp>
      <p:sp>
        <p:nvSpPr>
          <p:cNvPr id="903" name="Google Shape;903;p101"/>
          <p:cNvSpPr txBox="1"/>
          <p:nvPr>
            <p:ph idx="5" type="subTitle"/>
          </p:nvPr>
        </p:nvSpPr>
        <p:spPr>
          <a:xfrm>
            <a:off x="1125100" y="15556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Model possibilities/selections</a:t>
            </a:r>
            <a:endParaRPr sz="2600"/>
          </a:p>
        </p:txBody>
      </p:sp>
      <p:sp>
        <p:nvSpPr>
          <p:cNvPr id="904" name="Google Shape;904;p101"/>
          <p:cNvSpPr txBox="1"/>
          <p:nvPr>
            <p:ph idx="6" type="subTitle"/>
          </p:nvPr>
        </p:nvSpPr>
        <p:spPr>
          <a:xfrm flipH="1">
            <a:off x="6801950" y="15556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8-9</a:t>
            </a:r>
            <a:endParaRPr/>
          </a:p>
        </p:txBody>
      </p:sp>
      <p:sp>
        <p:nvSpPr>
          <p:cNvPr id="905" name="Google Shape;905;p101"/>
          <p:cNvSpPr txBox="1"/>
          <p:nvPr>
            <p:ph idx="7" type="subTitle"/>
          </p:nvPr>
        </p:nvSpPr>
        <p:spPr>
          <a:xfrm>
            <a:off x="1125100" y="312316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Team Member’s Responsibilities</a:t>
            </a:r>
            <a:endParaRPr sz="2600"/>
          </a:p>
        </p:txBody>
      </p:sp>
      <p:sp>
        <p:nvSpPr>
          <p:cNvPr id="906" name="Google Shape;906;p101"/>
          <p:cNvSpPr txBox="1"/>
          <p:nvPr>
            <p:ph idx="8" type="subTitle"/>
          </p:nvPr>
        </p:nvSpPr>
        <p:spPr>
          <a:xfrm flipH="1">
            <a:off x="6801950" y="312316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11</a:t>
            </a:r>
            <a:endParaRPr/>
          </a:p>
        </p:txBody>
      </p:sp>
      <p:sp>
        <p:nvSpPr>
          <p:cNvPr id="907" name="Google Shape;907;p101"/>
          <p:cNvSpPr txBox="1"/>
          <p:nvPr>
            <p:ph idx="9" type="subTitle"/>
          </p:nvPr>
        </p:nvSpPr>
        <p:spPr>
          <a:xfrm>
            <a:off x="1125100" y="390291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Project Learning Goal</a:t>
            </a:r>
            <a:endParaRPr/>
          </a:p>
        </p:txBody>
      </p:sp>
      <p:sp>
        <p:nvSpPr>
          <p:cNvPr id="908" name="Google Shape;908;p101"/>
          <p:cNvSpPr txBox="1"/>
          <p:nvPr>
            <p:ph idx="13" type="subTitle"/>
          </p:nvPr>
        </p:nvSpPr>
        <p:spPr>
          <a:xfrm flipH="1">
            <a:off x="6801950" y="390291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12</a:t>
            </a:r>
            <a:endParaRPr/>
          </a:p>
        </p:txBody>
      </p:sp>
      <p:cxnSp>
        <p:nvCxnSpPr>
          <p:cNvPr id="909" name="Google Shape;909;p101"/>
          <p:cNvCxnSpPr/>
          <p:nvPr/>
        </p:nvCxnSpPr>
        <p:spPr>
          <a:xfrm>
            <a:off x="283850" y="4682671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0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5" name="Google Shape;915;p102"/>
          <p:cNvSpPr txBox="1"/>
          <p:nvPr>
            <p:ph idx="1" type="body"/>
          </p:nvPr>
        </p:nvSpPr>
        <p:spPr>
          <a:xfrm>
            <a:off x="283850" y="3404125"/>
            <a:ext cx="1848900" cy="104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To formulate the chances and/or risk of individuals acquiring lung cancer.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102"/>
          <p:cNvSpPr txBox="1"/>
          <p:nvPr>
            <p:ph idx="4" type="body"/>
          </p:nvPr>
        </p:nvSpPr>
        <p:spPr>
          <a:xfrm>
            <a:off x="2132750" y="3404125"/>
            <a:ext cx="19098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Utilizing various datasets, ranging from statistical to prediction-based data.</a:t>
            </a:r>
            <a:endParaRPr/>
          </a:p>
        </p:txBody>
      </p:sp>
      <p:sp>
        <p:nvSpPr>
          <p:cNvPr id="917" name="Google Shape;917;p102"/>
          <p:cNvSpPr txBox="1"/>
          <p:nvPr>
            <p:ph idx="5" type="body"/>
          </p:nvPr>
        </p:nvSpPr>
        <p:spPr>
          <a:xfrm>
            <a:off x="4042550" y="3404118"/>
            <a:ext cx="20547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believe pooling more diverse data can create a better, more robust predictor.</a:t>
            </a:r>
            <a:endParaRPr/>
          </a:p>
        </p:txBody>
      </p:sp>
      <p:cxnSp>
        <p:nvCxnSpPr>
          <p:cNvPr id="918" name="Google Shape;918;p102"/>
          <p:cNvCxnSpPr/>
          <p:nvPr/>
        </p:nvCxnSpPr>
        <p:spPr>
          <a:xfrm>
            <a:off x="283850" y="2910150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102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0" name="Google Shape;920;p102"/>
          <p:cNvSpPr txBox="1"/>
          <p:nvPr>
            <p:ph idx="4294967295" type="body"/>
          </p:nvPr>
        </p:nvSpPr>
        <p:spPr>
          <a:xfrm>
            <a:off x="4508300" y="1831115"/>
            <a:ext cx="4506300" cy="937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aims to formulate lung cancer risk using diverse datasets, driven by the belief that more data can yield better predictions</a:t>
            </a:r>
            <a:r>
              <a:rPr lang="en"/>
              <a:t>, despite challenges like information overload and inherent predictive limitations.</a:t>
            </a:r>
            <a:endParaRPr/>
          </a:p>
        </p:txBody>
      </p:sp>
      <p:sp>
        <p:nvSpPr>
          <p:cNvPr id="921" name="Google Shape;921;p102"/>
          <p:cNvSpPr txBox="1"/>
          <p:nvPr/>
        </p:nvSpPr>
        <p:spPr>
          <a:xfrm>
            <a:off x="284850" y="3034825"/>
            <a:ext cx="132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Objective</a:t>
            </a:r>
            <a:endParaRPr b="1"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2" name="Google Shape;922;p102"/>
          <p:cNvSpPr txBox="1"/>
          <p:nvPr/>
        </p:nvSpPr>
        <p:spPr>
          <a:xfrm>
            <a:off x="2132750" y="3034825"/>
            <a:ext cx="132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Methodology</a:t>
            </a:r>
            <a:endParaRPr b="1"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3" name="Google Shape;923;p102"/>
          <p:cNvSpPr txBox="1"/>
          <p:nvPr/>
        </p:nvSpPr>
        <p:spPr>
          <a:xfrm>
            <a:off x="4042550" y="3011275"/>
            <a:ext cx="132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Motivation</a:t>
            </a:r>
            <a:endParaRPr b="1"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4" name="Google Shape;924;p102"/>
          <p:cNvSpPr txBox="1"/>
          <p:nvPr>
            <p:ph idx="5" type="body"/>
          </p:nvPr>
        </p:nvSpPr>
        <p:spPr>
          <a:xfrm>
            <a:off x="6097250" y="3404125"/>
            <a:ext cx="2759700" cy="104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Abundance of information (Info overload, bias, complexity).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No 100% surefire prediction method exists.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Datasets vary widely (e.g., location, diet, individual backgrounds).</a:t>
            </a:r>
            <a:endParaRPr/>
          </a:p>
        </p:txBody>
      </p:sp>
      <p:sp>
        <p:nvSpPr>
          <p:cNvPr id="925" name="Google Shape;925;p102"/>
          <p:cNvSpPr txBox="1"/>
          <p:nvPr/>
        </p:nvSpPr>
        <p:spPr>
          <a:xfrm>
            <a:off x="6097250" y="3034833"/>
            <a:ext cx="132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Challenges:</a:t>
            </a:r>
            <a:endParaRPr b="1"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6" name="Google Shape;926;p102"/>
          <p:cNvSpPr/>
          <p:nvPr/>
        </p:nvSpPr>
        <p:spPr>
          <a:xfrm rot="5400000">
            <a:off x="3852735" y="928809"/>
            <a:ext cx="659347" cy="659347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927" name="Google Shape;927;p102"/>
          <p:cNvCxnSpPr/>
          <p:nvPr/>
        </p:nvCxnSpPr>
        <p:spPr>
          <a:xfrm>
            <a:off x="283850" y="289571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8" name="Google Shape;928;p102"/>
          <p:cNvSpPr txBox="1"/>
          <p:nvPr/>
        </p:nvSpPr>
        <p:spPr>
          <a:xfrm>
            <a:off x="284850" y="451975"/>
            <a:ext cx="4227300" cy="11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Project overview</a:t>
            </a:r>
            <a:endParaRPr sz="60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0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4" name="Google Shape;934;p103"/>
          <p:cNvSpPr txBox="1"/>
          <p:nvPr>
            <p:ph idx="1" type="body"/>
          </p:nvPr>
        </p:nvSpPr>
        <p:spPr>
          <a:xfrm>
            <a:off x="3043450" y="3396100"/>
            <a:ext cx="5814600" cy="104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Feature Selection: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If additional datasets are integrated, some features may be removed (subsetting) to maintain relevance and consistency.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Additional Datasets: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Potential integration with statistical analysis datasets focused on individuals already diagnosed with lung cancer.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103"/>
          <p:cNvSpPr txBox="1"/>
          <p:nvPr>
            <p:ph idx="4" type="body"/>
          </p:nvPr>
        </p:nvSpPr>
        <p:spPr>
          <a:xfrm>
            <a:off x="3049000" y="2183325"/>
            <a:ext cx="5793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No Immediate Preprocessing Required: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The primary dataset is already a clean CSV file.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Data Integrity: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No missing data, as each feature is recorded for every individual.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6" name="Google Shape;936;p103"/>
          <p:cNvCxnSpPr/>
          <p:nvPr/>
        </p:nvCxnSpPr>
        <p:spPr>
          <a:xfrm>
            <a:off x="3043450" y="2902125"/>
            <a:ext cx="5804100" cy="9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103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8" name="Google Shape;938;p103"/>
          <p:cNvSpPr txBox="1"/>
          <p:nvPr/>
        </p:nvSpPr>
        <p:spPr>
          <a:xfrm>
            <a:off x="3044450" y="3026800"/>
            <a:ext cx="398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Future Considerations (for multiple datasets):</a:t>
            </a:r>
            <a:endParaRPr b="1"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9" name="Google Shape;939;p103"/>
          <p:cNvSpPr txBox="1"/>
          <p:nvPr/>
        </p:nvSpPr>
        <p:spPr>
          <a:xfrm>
            <a:off x="3049000" y="1814025"/>
            <a:ext cx="344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Current Data Preprocessing:</a:t>
            </a:r>
            <a:endParaRPr b="1"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940" name="Google Shape;940;p103"/>
          <p:cNvCxnSpPr/>
          <p:nvPr/>
        </p:nvCxnSpPr>
        <p:spPr>
          <a:xfrm>
            <a:off x="283850" y="289571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1" name="Google Shape;941;p103"/>
          <p:cNvSpPr txBox="1"/>
          <p:nvPr/>
        </p:nvSpPr>
        <p:spPr>
          <a:xfrm>
            <a:off x="284850" y="451975"/>
            <a:ext cx="8573100" cy="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Dataset and Data Preprocessing</a:t>
            </a:r>
            <a:endParaRPr sz="4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2" name="Google Shape;942;p103"/>
          <p:cNvSpPr txBox="1"/>
          <p:nvPr>
            <p:ph idx="5" type="body"/>
          </p:nvPr>
        </p:nvSpPr>
        <p:spPr>
          <a:xfrm>
            <a:off x="283850" y="1674700"/>
            <a:ext cx="2770800" cy="30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135">
                <a:latin typeface="Arial"/>
                <a:ea typeface="Arial"/>
                <a:cs typeface="Arial"/>
                <a:sym typeface="Arial"/>
              </a:rPr>
              <a:t>Size:</a:t>
            </a:r>
            <a:r>
              <a:rPr lang="en" sz="1135">
                <a:latin typeface="Arial"/>
                <a:ea typeface="Arial"/>
                <a:cs typeface="Arial"/>
                <a:sym typeface="Arial"/>
              </a:rPr>
              <a:t> 5,000 records</a:t>
            </a: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135">
                <a:latin typeface="Arial"/>
                <a:ea typeface="Arial"/>
                <a:cs typeface="Arial"/>
                <a:sym typeface="Arial"/>
              </a:rPr>
              <a:t>Features (18 total):</a:t>
            </a:r>
            <a:endParaRPr b="1" sz="1135"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135"/>
              <a:buFont typeface="Arial"/>
              <a:buChar char="●"/>
            </a:pPr>
            <a:r>
              <a:rPr lang="en" sz="1135">
                <a:latin typeface="Arial"/>
                <a:ea typeface="Arial"/>
                <a:cs typeface="Arial"/>
                <a:sym typeface="Arial"/>
              </a:rPr>
              <a:t>Age</a:t>
            </a: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35"/>
              <a:buFont typeface="Arial"/>
              <a:buChar char="●"/>
            </a:pPr>
            <a:r>
              <a:rPr lang="en" sz="1135">
                <a:latin typeface="Arial"/>
                <a:ea typeface="Arial"/>
                <a:cs typeface="Arial"/>
                <a:sym typeface="Arial"/>
              </a:rPr>
              <a:t>Gender</a:t>
            </a: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35"/>
              <a:buFont typeface="Arial"/>
              <a:buChar char="●"/>
            </a:pPr>
            <a:r>
              <a:rPr lang="en" sz="1135">
                <a:latin typeface="Arial"/>
                <a:ea typeface="Arial"/>
                <a:cs typeface="Arial"/>
                <a:sym typeface="Arial"/>
              </a:rPr>
              <a:t>Smoking</a:t>
            </a: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35"/>
              <a:buFont typeface="Arial"/>
              <a:buChar char="●"/>
            </a:pPr>
            <a:r>
              <a:rPr lang="en" sz="1135">
                <a:latin typeface="Arial"/>
                <a:ea typeface="Arial"/>
                <a:cs typeface="Arial"/>
                <a:sym typeface="Arial"/>
              </a:rPr>
              <a:t>Finger Discoloration</a:t>
            </a: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35"/>
              <a:buFont typeface="Arial"/>
              <a:buChar char="●"/>
            </a:pPr>
            <a:r>
              <a:rPr lang="en" sz="1135">
                <a:latin typeface="Arial"/>
                <a:ea typeface="Arial"/>
                <a:cs typeface="Arial"/>
                <a:sym typeface="Arial"/>
              </a:rPr>
              <a:t>Mental Stress</a:t>
            </a: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35"/>
              <a:buFont typeface="Arial"/>
              <a:buChar char="●"/>
            </a:pPr>
            <a:r>
              <a:rPr lang="en" sz="1135">
                <a:latin typeface="Arial"/>
                <a:ea typeface="Arial"/>
                <a:cs typeface="Arial"/>
                <a:sym typeface="Arial"/>
              </a:rPr>
              <a:t>Exposure to Pollution</a:t>
            </a: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35"/>
              <a:buFont typeface="Arial"/>
              <a:buChar char="●"/>
            </a:pPr>
            <a:r>
              <a:rPr lang="en" sz="1135">
                <a:latin typeface="Arial"/>
                <a:ea typeface="Arial"/>
                <a:cs typeface="Arial"/>
                <a:sym typeface="Arial"/>
              </a:rPr>
              <a:t>Long Term Illness</a:t>
            </a: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35"/>
              <a:buFont typeface="Arial"/>
              <a:buChar char="●"/>
            </a:pPr>
            <a:r>
              <a:rPr lang="en" sz="1135">
                <a:latin typeface="Arial"/>
                <a:ea typeface="Arial"/>
                <a:cs typeface="Arial"/>
                <a:sym typeface="Arial"/>
              </a:rPr>
              <a:t>Energy Level</a:t>
            </a: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35"/>
              <a:buFont typeface="Arial"/>
              <a:buChar char="●"/>
            </a:pPr>
            <a:r>
              <a:rPr lang="en" sz="1135">
                <a:latin typeface="Arial"/>
                <a:ea typeface="Arial"/>
                <a:cs typeface="Arial"/>
                <a:sym typeface="Arial"/>
              </a:rPr>
              <a:t>Immune Weakness</a:t>
            </a: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35"/>
              <a:buFont typeface="Arial"/>
              <a:buChar char="●"/>
            </a:pPr>
            <a:r>
              <a:rPr lang="en" sz="1135">
                <a:latin typeface="Arial"/>
                <a:ea typeface="Arial"/>
                <a:cs typeface="Arial"/>
                <a:sym typeface="Arial"/>
              </a:rPr>
              <a:t>Breathing Issue</a:t>
            </a:r>
            <a:endParaRPr sz="1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103"/>
          <p:cNvSpPr txBox="1"/>
          <p:nvPr/>
        </p:nvSpPr>
        <p:spPr>
          <a:xfrm>
            <a:off x="295000" y="1255700"/>
            <a:ext cx="198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Primary Dataset:</a:t>
            </a:r>
            <a:endParaRPr b="1"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4" name="Google Shape;944;p103"/>
          <p:cNvSpPr txBox="1"/>
          <p:nvPr/>
        </p:nvSpPr>
        <p:spPr>
          <a:xfrm>
            <a:off x="3049000" y="1199750"/>
            <a:ext cx="579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Lung Cancer Dataset (Kaggle) - </a:t>
            </a:r>
            <a:r>
              <a:rPr lang="en" sz="1000" u="sng">
                <a:solidFill>
                  <a:srgbClr val="4A86E8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Lung Cancer Prediction Dataset</a:t>
            </a:r>
            <a:endParaRPr sz="1000">
              <a:solidFill>
                <a:srgbClr val="4A86E8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04"/>
          <p:cNvSpPr/>
          <p:nvPr/>
        </p:nvSpPr>
        <p:spPr>
          <a:xfrm>
            <a:off x="6080700" y="228600"/>
            <a:ext cx="2835000" cy="2062800"/>
          </a:xfrm>
          <a:prstGeom prst="roundRect">
            <a:avLst>
              <a:gd fmla="val 1185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50" name="Google Shape;950;p104"/>
          <p:cNvSpPr/>
          <p:nvPr/>
        </p:nvSpPr>
        <p:spPr>
          <a:xfrm>
            <a:off x="3154500" y="228600"/>
            <a:ext cx="2835000" cy="2062800"/>
          </a:xfrm>
          <a:prstGeom prst="roundRect">
            <a:avLst>
              <a:gd fmla="val 1230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51" name="Google Shape;951;p104"/>
          <p:cNvSpPr/>
          <p:nvPr/>
        </p:nvSpPr>
        <p:spPr>
          <a:xfrm>
            <a:off x="6080700" y="2389841"/>
            <a:ext cx="2835000" cy="2062800"/>
          </a:xfrm>
          <a:prstGeom prst="roundRect">
            <a:avLst>
              <a:gd fmla="val 1160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52" name="Google Shape;952;p104"/>
          <p:cNvSpPr/>
          <p:nvPr/>
        </p:nvSpPr>
        <p:spPr>
          <a:xfrm>
            <a:off x="3154500" y="2389841"/>
            <a:ext cx="2835000" cy="2062800"/>
          </a:xfrm>
          <a:prstGeom prst="roundRect">
            <a:avLst>
              <a:gd fmla="val 1087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53" name="Google Shape;953;p104"/>
          <p:cNvSpPr txBox="1"/>
          <p:nvPr>
            <p:ph type="title"/>
          </p:nvPr>
        </p:nvSpPr>
        <p:spPr>
          <a:xfrm>
            <a:off x="233850" y="228600"/>
            <a:ext cx="2835000" cy="101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Related works:</a:t>
            </a:r>
            <a:endParaRPr sz="3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954" name="Google Shape;954;p104"/>
          <p:cNvSpPr txBox="1"/>
          <p:nvPr>
            <p:ph idx="4" type="title"/>
          </p:nvPr>
        </p:nvSpPr>
        <p:spPr>
          <a:xfrm>
            <a:off x="3379125" y="367500"/>
            <a:ext cx="14613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✅ Advantages</a:t>
            </a:r>
            <a:endParaRPr sz="2100"/>
          </a:p>
        </p:txBody>
      </p:sp>
      <p:sp>
        <p:nvSpPr>
          <p:cNvPr id="955" name="Google Shape;955;p104"/>
          <p:cNvSpPr txBox="1"/>
          <p:nvPr>
            <p:ph idx="6" type="subTitle"/>
          </p:nvPr>
        </p:nvSpPr>
        <p:spPr>
          <a:xfrm>
            <a:off x="3162075" y="691400"/>
            <a:ext cx="2825400" cy="1518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177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Consolidates diverse ML techniques across imaging and genomic domains for a holistic perspective.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7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Offers systematic insights into early detection, diagnosis, treatment prediction, and immunotherapy.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7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</a:pPr>
            <a:r>
              <a:rPr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Identifies open challenges and future research directions.</a:t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6" name="Google Shape;956;p104"/>
          <p:cNvSpPr txBox="1"/>
          <p:nvPr>
            <p:ph idx="7" type="title"/>
          </p:nvPr>
        </p:nvSpPr>
        <p:spPr>
          <a:xfrm>
            <a:off x="6318057" y="365760"/>
            <a:ext cx="2375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❌ Disadvantages / Limitations</a:t>
            </a:r>
            <a:endParaRPr sz="11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57" name="Google Shape;957;p104"/>
          <p:cNvSpPr txBox="1"/>
          <p:nvPr>
            <p:ph idx="9" type="subTitle"/>
          </p:nvPr>
        </p:nvSpPr>
        <p:spPr>
          <a:xfrm>
            <a:off x="6080700" y="660600"/>
            <a:ext cx="2829300" cy="1479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177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000"/>
              <a:buFont typeface="Inter"/>
              <a:buChar char="●"/>
            </a:pPr>
            <a:r>
              <a:rPr lang="en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As a literature review, it does not present new algorithmic contributions or empirical benchmarks.</a:t>
            </a:r>
            <a:endParaRPr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7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000"/>
              <a:buFont typeface="Inter"/>
              <a:buChar char="●"/>
            </a:pPr>
            <a:r>
              <a:rPr lang="en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Provides limited depth on model interpretability and real-world pre-deployment validation.</a:t>
            </a:r>
            <a:endParaRPr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78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000"/>
              <a:buFont typeface="Inter"/>
              <a:buChar char="●"/>
            </a:pPr>
            <a:r>
              <a:rPr lang="en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Offers minimal discussion of clinical implementation challenges (e.g., data standardization, regulatory factors).</a:t>
            </a:r>
            <a:endParaRPr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58" name="Google Shape;958;p104"/>
          <p:cNvSpPr txBox="1"/>
          <p:nvPr>
            <p:ph idx="13" type="title"/>
          </p:nvPr>
        </p:nvSpPr>
        <p:spPr>
          <a:xfrm>
            <a:off x="6318157" y="2542063"/>
            <a:ext cx="23751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📚 Bibliographic Info :</a:t>
            </a:r>
            <a:endParaRPr sz="12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959" name="Google Shape;959;p104"/>
          <p:cNvSpPr txBox="1"/>
          <p:nvPr>
            <p:ph idx="15" type="subTitle"/>
          </p:nvPr>
        </p:nvSpPr>
        <p:spPr>
          <a:xfrm>
            <a:off x="6318025" y="2835179"/>
            <a:ext cx="2444700" cy="1219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Title: Machine Learning for Lung Cancer Diagnosis, Treatment, and Prognosis. Authors: Li, Yawei; Wu, Xin; Yang, Ping; Jiang, Guoqian; Luo, Yuan. Venue &amp; Year: Genomics, Proteomics &amp; Bioinformatics*, Vol. 20(5), 2022. URL:  Provided via PMC (PMC10025752)</a:t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60" name="Google Shape;960;p104"/>
          <p:cNvSpPr txBox="1"/>
          <p:nvPr>
            <p:ph idx="16" type="title"/>
          </p:nvPr>
        </p:nvSpPr>
        <p:spPr>
          <a:xfrm>
            <a:off x="3396600" y="2473575"/>
            <a:ext cx="2444700" cy="2931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📌 Relation to Our Project</a:t>
            </a:r>
            <a:endParaRPr sz="1000"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961" name="Google Shape;961;p104"/>
          <p:cNvSpPr txBox="1"/>
          <p:nvPr>
            <p:ph idx="18" type="subTitle"/>
          </p:nvPr>
        </p:nvSpPr>
        <p:spPr>
          <a:xfrm>
            <a:off x="3379125" y="2766675"/>
            <a:ext cx="2444700" cy="1288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1714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900"/>
              <a:buFont typeface="Inter"/>
              <a:buChar char="●"/>
            </a:pPr>
            <a:r>
              <a:rPr lang="en" sz="9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Provides a broad ML overview, helping to justify our selection of specific tasks (e.g., early detection or prognosis).</a:t>
            </a:r>
            <a:endParaRPr sz="900"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900"/>
              <a:buFont typeface="Inter"/>
              <a:buChar char="●"/>
            </a:pPr>
            <a:r>
              <a:rPr lang="en" sz="9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Informs which data modalities to consider for inclusion in our project.</a:t>
            </a:r>
            <a:endParaRPr sz="900"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1450" lvl="0" marL="2286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FAFAFA"/>
              </a:buClr>
              <a:buSzPts val="900"/>
              <a:buFont typeface="Inter"/>
              <a:buChar char="●"/>
            </a:pPr>
            <a:r>
              <a:rPr lang="en" sz="9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Helps identify existing research gaps that our approach can potentially target.</a:t>
            </a:r>
            <a:endParaRPr sz="9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2" name="Google Shape;962;p104"/>
          <p:cNvSpPr/>
          <p:nvPr/>
        </p:nvSpPr>
        <p:spPr>
          <a:xfrm>
            <a:off x="-87900" y="4843175"/>
            <a:ext cx="4835400" cy="13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63" name="Google Shape;963;p104"/>
          <p:cNvSpPr txBox="1"/>
          <p:nvPr/>
        </p:nvSpPr>
        <p:spPr>
          <a:xfrm>
            <a:off x="233850" y="784200"/>
            <a:ext cx="2592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90500" lvl="0" marL="228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This comprehensive review explores the integration of Machine Learning (ML) with imaging, sequencing, and multi-omics data.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Focuses on ML applications in key lung cancer clinical tasks: early detection, auxiliary diagnosis, prognosis prediction, and immunotherapy response.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Highlights challenges for future clinical translation.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05"/>
          <p:cNvSpPr/>
          <p:nvPr/>
        </p:nvSpPr>
        <p:spPr>
          <a:xfrm>
            <a:off x="4693999" y="1801500"/>
            <a:ext cx="4335900" cy="2787600"/>
          </a:xfrm>
          <a:prstGeom prst="roundRect">
            <a:avLst>
              <a:gd fmla="val 1087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69" name="Google Shape;969;p105"/>
          <p:cNvSpPr txBox="1"/>
          <p:nvPr>
            <p:ph type="title"/>
          </p:nvPr>
        </p:nvSpPr>
        <p:spPr>
          <a:xfrm>
            <a:off x="233850" y="228600"/>
            <a:ext cx="1898400" cy="6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Problems </a:t>
            </a:r>
            <a:endParaRPr b="1" sz="2400"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and tasks</a:t>
            </a:r>
            <a:endParaRPr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970" name="Google Shape;970;p105"/>
          <p:cNvSpPr txBox="1"/>
          <p:nvPr>
            <p:ph idx="16" type="title"/>
          </p:nvPr>
        </p:nvSpPr>
        <p:spPr>
          <a:xfrm>
            <a:off x="5037523" y="1928718"/>
            <a:ext cx="3738600" cy="2895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Key Tasks:</a:t>
            </a:r>
            <a:endParaRPr sz="1000"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971" name="Google Shape;971;p105"/>
          <p:cNvSpPr txBox="1"/>
          <p:nvPr>
            <p:ph idx="18" type="subTitle"/>
          </p:nvPr>
        </p:nvSpPr>
        <p:spPr>
          <a:xfrm>
            <a:off x="5037523" y="2218086"/>
            <a:ext cx="3738600" cy="2289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1841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Binary Classification of Lung Cancer Risk: Predict whether an individual is at high or low risk.</a:t>
            </a:r>
            <a:endParaRPr sz="1100"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841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Identification of Key Risk Factors: Pinpoint the most influential features contributing to risk.</a:t>
            </a:r>
            <a:endParaRPr sz="1100"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841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Comparative Analysis of ML Algorithms: Evaluate different machine learning approaches.</a:t>
            </a:r>
            <a:endParaRPr sz="1100"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841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AFAFA"/>
              </a:buClr>
              <a:buSzPts val="1100"/>
              <a:buFont typeface="Inter"/>
              <a:buChar char="●"/>
            </a:pPr>
            <a:r>
              <a:rPr lang="en" sz="11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Susceptibility Profiling: Characterize profiles of individuals most at risk.</a:t>
            </a:r>
            <a:endParaRPr sz="1100"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72" name="Google Shape;972;p105"/>
          <p:cNvSpPr/>
          <p:nvPr/>
        </p:nvSpPr>
        <p:spPr>
          <a:xfrm>
            <a:off x="77000" y="4820400"/>
            <a:ext cx="4835400" cy="13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73" name="Google Shape;973;p105"/>
          <p:cNvSpPr/>
          <p:nvPr/>
        </p:nvSpPr>
        <p:spPr>
          <a:xfrm>
            <a:off x="233850" y="1801500"/>
            <a:ext cx="4335900" cy="2787600"/>
          </a:xfrm>
          <a:prstGeom prst="roundRect">
            <a:avLst>
              <a:gd fmla="val 1087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74" name="Google Shape;974;p105"/>
          <p:cNvSpPr txBox="1"/>
          <p:nvPr>
            <p:ph idx="16" type="title"/>
          </p:nvPr>
        </p:nvSpPr>
        <p:spPr>
          <a:xfrm>
            <a:off x="577375" y="1928718"/>
            <a:ext cx="3738600" cy="2895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Overall Aim:</a:t>
            </a:r>
            <a:endParaRPr sz="1000"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975" name="Google Shape;975;p105"/>
          <p:cNvSpPr txBox="1"/>
          <p:nvPr>
            <p:ph idx="18" type="subTitle"/>
          </p:nvPr>
        </p:nvSpPr>
        <p:spPr>
          <a:xfrm>
            <a:off x="577375" y="2218086"/>
            <a:ext cx="3738600" cy="2289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1905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To develop a highly interpretable model for lung cancer prediction.</a:t>
            </a:r>
            <a:endParaRPr sz="1200"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Focus on actionable environmental and lifestyle factors that individuals can modify.</a:t>
            </a:r>
            <a:endParaRPr sz="1200"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Provide clear insights into susceptibility, moving beyond "black-box" predictions.</a:t>
            </a:r>
            <a:endParaRPr sz="1200"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905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AFAFA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Explicitly present the contribution of various factors to risk.</a:t>
            </a:r>
            <a:endParaRPr sz="1200"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76" name="Google Shape;976;p105"/>
          <p:cNvSpPr txBox="1"/>
          <p:nvPr/>
        </p:nvSpPr>
        <p:spPr>
          <a:xfrm>
            <a:off x="2132400" y="228600"/>
            <a:ext cx="6783000" cy="14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While lung cancer prediction is a known area, we aim to provide a highly interpretable model focusing on the actionable environmental and lifestyle factors that individuals can potentially modify. </a:t>
            </a:r>
            <a:endParaRPr sz="1200"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Our project emphasizes extracting clear insights into </a:t>
            </a:r>
            <a:r>
              <a:rPr i="1" lang="en" sz="12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who</a:t>
            </a:r>
            <a:r>
              <a:rPr lang="en" sz="12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 is most susceptible and </a:t>
            </a:r>
            <a:r>
              <a:rPr i="1" lang="en" sz="12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why</a:t>
            </a:r>
            <a:r>
              <a:rPr lang="en" sz="12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, beyond just a black-box prediction. We will aim to present the contribution of various factors.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106"/>
          <p:cNvSpPr/>
          <p:nvPr/>
        </p:nvSpPr>
        <p:spPr>
          <a:xfrm>
            <a:off x="218700" y="973075"/>
            <a:ext cx="2109900" cy="3479700"/>
          </a:xfrm>
          <a:prstGeom prst="roundRect">
            <a:avLst>
              <a:gd fmla="val 1087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82" name="Google Shape;982;p106"/>
          <p:cNvSpPr txBox="1"/>
          <p:nvPr>
            <p:ph type="title"/>
          </p:nvPr>
        </p:nvSpPr>
        <p:spPr>
          <a:xfrm>
            <a:off x="233850" y="228600"/>
            <a:ext cx="8243700" cy="6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Model Selection Possibilities</a:t>
            </a:r>
            <a:endParaRPr b="1" sz="2400"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983" name="Google Shape;983;p106"/>
          <p:cNvSpPr txBox="1"/>
          <p:nvPr>
            <p:ph idx="16" type="title"/>
          </p:nvPr>
        </p:nvSpPr>
        <p:spPr>
          <a:xfrm>
            <a:off x="385875" y="1131873"/>
            <a:ext cx="1819500" cy="361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Logistic Regression:</a:t>
            </a:r>
            <a:endParaRPr b="1" sz="12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84" name="Google Shape;984;p106"/>
          <p:cNvSpPr txBox="1"/>
          <p:nvPr>
            <p:ph idx="18" type="subTitle"/>
          </p:nvPr>
        </p:nvSpPr>
        <p:spPr>
          <a:xfrm>
            <a:off x="385875" y="1493075"/>
            <a:ext cx="1819500" cy="2857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177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000"/>
              <a:buFont typeface="Inter"/>
              <a:buChar char="●"/>
            </a:pPr>
            <a:r>
              <a:rPr lang="en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Purpose: Predicts lung cancer probability based on input features.</a:t>
            </a:r>
            <a:endParaRPr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1000"/>
              <a:buFont typeface="Inter"/>
              <a:buChar char="●"/>
            </a:pPr>
            <a:r>
              <a:rPr lang="en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Mechanism: Binary classification using a sigmoid function to estimate presence probability.</a:t>
            </a:r>
            <a:endParaRPr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AFAFA"/>
              </a:buClr>
              <a:buSzPts val="1000"/>
              <a:buFont typeface="Inter"/>
              <a:buChar char="●"/>
            </a:pPr>
            <a:r>
              <a:rPr lang="en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Applicability: Suitable for factors like age, smoking history, and other relevant data.</a:t>
            </a:r>
            <a:endParaRPr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85" name="Google Shape;985;p106"/>
          <p:cNvSpPr/>
          <p:nvPr/>
        </p:nvSpPr>
        <p:spPr>
          <a:xfrm>
            <a:off x="77000" y="4820400"/>
            <a:ext cx="4835400" cy="13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86" name="Google Shape;986;p106"/>
          <p:cNvSpPr/>
          <p:nvPr/>
        </p:nvSpPr>
        <p:spPr>
          <a:xfrm>
            <a:off x="2417600" y="973075"/>
            <a:ext cx="2109900" cy="3479700"/>
          </a:xfrm>
          <a:prstGeom prst="roundRect">
            <a:avLst>
              <a:gd fmla="val 1087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87" name="Google Shape;987;p106"/>
          <p:cNvSpPr txBox="1"/>
          <p:nvPr>
            <p:ph idx="16" type="title"/>
          </p:nvPr>
        </p:nvSpPr>
        <p:spPr>
          <a:xfrm>
            <a:off x="2564550" y="1131873"/>
            <a:ext cx="1819500" cy="361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Random Forest:</a:t>
            </a:r>
            <a:endParaRPr b="1" sz="1200"/>
          </a:p>
        </p:txBody>
      </p:sp>
      <p:sp>
        <p:nvSpPr>
          <p:cNvPr id="988" name="Google Shape;988;p106"/>
          <p:cNvSpPr txBox="1"/>
          <p:nvPr>
            <p:ph idx="18" type="subTitle"/>
          </p:nvPr>
        </p:nvSpPr>
        <p:spPr>
          <a:xfrm>
            <a:off x="2584775" y="1493075"/>
            <a:ext cx="1819500" cy="2857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177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000"/>
              <a:buFont typeface="Inter"/>
              <a:buChar char="●"/>
            </a:pPr>
            <a:r>
              <a:rPr lang="en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Purpose: Predicts lung cancer by analyzing various risk factors and patient data.</a:t>
            </a:r>
            <a:endParaRPr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7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1000"/>
              <a:buFont typeface="Inter"/>
              <a:buChar char="●"/>
            </a:pPr>
            <a:r>
              <a:rPr lang="en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Mechanism: Builds multiple decision trees and combines their predictions for improved accuracy and robustness.</a:t>
            </a:r>
            <a:endParaRPr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7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FAFAFA"/>
              </a:buClr>
              <a:buSzPts val="1000"/>
              <a:buFont typeface="Inter"/>
              <a:buChar char="●"/>
            </a:pPr>
            <a:r>
              <a:rPr lang="en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Performance: Some research indicates high accuracy, with studies reporting 100% accuracy on certain datasets.</a:t>
            </a:r>
            <a:endParaRPr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89" name="Google Shape;989;p106"/>
          <p:cNvSpPr/>
          <p:nvPr/>
        </p:nvSpPr>
        <p:spPr>
          <a:xfrm>
            <a:off x="4616500" y="973075"/>
            <a:ext cx="2109900" cy="3479700"/>
          </a:xfrm>
          <a:prstGeom prst="roundRect">
            <a:avLst>
              <a:gd fmla="val 1087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90" name="Google Shape;990;p106"/>
          <p:cNvSpPr txBox="1"/>
          <p:nvPr>
            <p:ph idx="16" type="title"/>
          </p:nvPr>
        </p:nvSpPr>
        <p:spPr>
          <a:xfrm>
            <a:off x="4761700" y="1131873"/>
            <a:ext cx="1819500" cy="361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Support Vector Machines (SVMs):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1" name="Google Shape;991;p106"/>
          <p:cNvSpPr txBox="1"/>
          <p:nvPr>
            <p:ph idx="18" type="subTitle"/>
          </p:nvPr>
        </p:nvSpPr>
        <p:spPr>
          <a:xfrm>
            <a:off x="4783675" y="1493075"/>
            <a:ext cx="1819500" cy="26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1778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000"/>
              <a:buFont typeface="Inter"/>
              <a:buChar char="●"/>
            </a:pPr>
            <a:r>
              <a:rPr lang="en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Purpose: Effective for lung cancer prediction, particularly in classification tasks.</a:t>
            </a:r>
            <a:endParaRPr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AFAFA"/>
              </a:buClr>
              <a:buSzPts val="1000"/>
              <a:buFont typeface="Inter"/>
              <a:buChar char="●"/>
            </a:pPr>
            <a:r>
              <a:rPr lang="en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Mechanism: Excels at distinguishing between cancerous and non-cancerous lung nodules.</a:t>
            </a:r>
            <a:endParaRPr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7800" lvl="0" marL="228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FAFAFA"/>
              </a:buClr>
              <a:buSzPts val="1000"/>
              <a:buFont typeface="Inter"/>
              <a:buChar char="●"/>
            </a:pPr>
            <a:r>
              <a:rPr lang="en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Applicability: Suitable for various imaging and clinical data.</a:t>
            </a:r>
            <a:endParaRPr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2" name="Google Shape;992;p106"/>
          <p:cNvSpPr/>
          <p:nvPr/>
        </p:nvSpPr>
        <p:spPr>
          <a:xfrm>
            <a:off x="6815400" y="973075"/>
            <a:ext cx="2109900" cy="3479700"/>
          </a:xfrm>
          <a:prstGeom prst="roundRect">
            <a:avLst>
              <a:gd fmla="val 1087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993" name="Google Shape;993;p106"/>
          <p:cNvSpPr txBox="1"/>
          <p:nvPr>
            <p:ph idx="16" type="title"/>
          </p:nvPr>
        </p:nvSpPr>
        <p:spPr>
          <a:xfrm>
            <a:off x="6958850" y="1131873"/>
            <a:ext cx="1819500" cy="361200"/>
          </a:xfrm>
          <a:prstGeom prst="rect">
            <a:avLst/>
          </a:prstGeom>
        </p:spPr>
        <p:txBody>
          <a:bodyPr anchorCtr="0" anchor="b" bIns="91425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Deep Learning Models (e.g., CNNs):</a:t>
            </a:r>
            <a:endParaRPr sz="1000"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994" name="Google Shape;994;p106"/>
          <p:cNvSpPr txBox="1"/>
          <p:nvPr>
            <p:ph idx="18" type="subTitle"/>
          </p:nvPr>
        </p:nvSpPr>
        <p:spPr>
          <a:xfrm>
            <a:off x="6982575" y="1493075"/>
            <a:ext cx="1819500" cy="2857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177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1000"/>
              <a:buFont typeface="Inter"/>
              <a:buChar char="●"/>
            </a:pPr>
            <a:r>
              <a:rPr lang="en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Purpose: Increasingly used for lung cancer prediction, especially with medical images (e.g., CT scans).</a:t>
            </a:r>
            <a:endParaRPr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78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AFAFA"/>
              </a:buClr>
              <a:buSzPts val="1000"/>
              <a:buFont typeface="Inter"/>
              <a:buChar char="●"/>
            </a:pPr>
            <a:r>
              <a:rPr lang="en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Mechanism: Excels at identifying subtle patterns and features indicative of cancerous nodules.</a:t>
            </a:r>
            <a:endParaRPr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778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AFAFA"/>
              </a:buClr>
              <a:buSzPts val="1000"/>
              <a:buFont typeface="Inter"/>
              <a:buChar char="●"/>
            </a:pPr>
            <a:r>
              <a:rPr lang="en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Applications: Improves early detection and diagnosis through pulmonary nodule detection, segmentation, and classification (benign vs. malignant).</a:t>
            </a:r>
            <a:endParaRPr>
              <a:solidFill>
                <a:srgbClr val="FAFAFA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07"/>
          <p:cNvSpPr txBox="1"/>
          <p:nvPr>
            <p:ph type="title"/>
          </p:nvPr>
        </p:nvSpPr>
        <p:spPr>
          <a:xfrm>
            <a:off x="3185700" y="95825"/>
            <a:ext cx="53862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 u="sng">
                <a:solidFill>
                  <a:schemeClr val="dk1"/>
                </a:solidFill>
              </a:rPr>
              <a:t>Model Selections</a:t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1000" name="Google Shape;1000;p107"/>
          <p:cNvSpPr txBox="1"/>
          <p:nvPr>
            <p:ph idx="5" type="subTitle"/>
          </p:nvPr>
        </p:nvSpPr>
        <p:spPr>
          <a:xfrm>
            <a:off x="3057000" y="769975"/>
            <a:ext cx="5720400" cy="3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method we are selecting will be regression and supervised learning due to the fact that the model will be used to predict the chances of someone </a:t>
            </a:r>
            <a:r>
              <a:rPr lang="en" sz="1200">
                <a:solidFill>
                  <a:schemeClr val="dk1"/>
                </a:solidFill>
              </a:rPr>
              <a:t>acquiring</a:t>
            </a:r>
            <a:r>
              <a:rPr lang="en" sz="1200">
                <a:solidFill>
                  <a:schemeClr val="dk1"/>
                </a:solidFill>
              </a:rPr>
              <a:t> lung cancer.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There are possibly already </a:t>
            </a:r>
            <a:r>
              <a:rPr lang="en" sz="1200">
                <a:solidFill>
                  <a:schemeClr val="dk1"/>
                </a:solidFill>
              </a:rPr>
              <a:t>available</a:t>
            </a:r>
            <a:r>
              <a:rPr lang="en" sz="1200">
                <a:solidFill>
                  <a:schemeClr val="dk1"/>
                </a:solidFill>
              </a:rPr>
              <a:t> ML implementations for the chosen subject but it might use different features than what the model that is being built will use.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two machine learning algorithms that will be used are logistic regression and a deep learning model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evaluation of the results will be comparison of an individual at risk for cancer then later on being diagnosed with cancer.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Plots will be the </a:t>
            </a:r>
            <a:r>
              <a:rPr lang="en" sz="1200">
                <a:solidFill>
                  <a:schemeClr val="dk1"/>
                </a:solidFill>
              </a:rPr>
              <a:t>preferred</a:t>
            </a:r>
            <a:r>
              <a:rPr lang="en" sz="1200">
                <a:solidFill>
                  <a:schemeClr val="dk1"/>
                </a:solidFill>
              </a:rPr>
              <a:t> use of a graph since it can show outliers along with all of the other data pooled together into </a:t>
            </a:r>
            <a:r>
              <a:rPr lang="en" sz="1200">
                <a:solidFill>
                  <a:schemeClr val="dk1"/>
                </a:solidFill>
              </a:rPr>
              <a:t>different</a:t>
            </a:r>
            <a:r>
              <a:rPr lang="en" sz="1200">
                <a:solidFill>
                  <a:schemeClr val="dk1"/>
                </a:solidFill>
              </a:rPr>
              <a:t> areas therefore making it easier to predict with the idea of correlation.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1" name="Google Shape;1001;p107"/>
          <p:cNvSpPr txBox="1"/>
          <p:nvPr>
            <p:ph idx="12" type="sldNum"/>
          </p:nvPr>
        </p:nvSpPr>
        <p:spPr>
          <a:xfrm>
            <a:off x="8311896" y="4782312"/>
            <a:ext cx="548700" cy="7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chemeClr val="dk1"/>
                </a:solidFill>
              </a:rPr>
              <a:t>‹#›</a:t>
            </a:fld>
            <a:endParaRPr sz="600">
              <a:solidFill>
                <a:schemeClr val="dk1"/>
              </a:solidFill>
            </a:endParaRPr>
          </a:p>
        </p:txBody>
      </p:sp>
      <p:sp>
        <p:nvSpPr>
          <p:cNvPr id="1002" name="Google Shape;1002;p107"/>
          <p:cNvSpPr txBox="1"/>
          <p:nvPr>
            <p:ph idx="4294967295" type="title"/>
          </p:nvPr>
        </p:nvSpPr>
        <p:spPr>
          <a:xfrm>
            <a:off x="233850" y="228600"/>
            <a:ext cx="2823300" cy="75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AFAFA"/>
                </a:solidFill>
                <a:latin typeface="Inter"/>
                <a:ea typeface="Inter"/>
                <a:cs typeface="Inter"/>
                <a:sym typeface="Inter"/>
              </a:rPr>
              <a:t>Model Selection Possibilities</a:t>
            </a:r>
            <a:r>
              <a:rPr b="1" lang="en" sz="2400">
                <a:solidFill>
                  <a:srgbClr val="FAFAFA"/>
                </a:solidFill>
              </a:rPr>
              <a:t> cont.</a:t>
            </a:r>
            <a:endParaRPr sz="2400"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  <p:sp>
        <p:nvSpPr>
          <p:cNvPr id="1003" name="Google Shape;1003;p107"/>
          <p:cNvSpPr/>
          <p:nvPr/>
        </p:nvSpPr>
        <p:spPr>
          <a:xfrm>
            <a:off x="218700" y="973075"/>
            <a:ext cx="2614800" cy="3694200"/>
          </a:xfrm>
          <a:prstGeom prst="roundRect">
            <a:avLst>
              <a:gd fmla="val 10875" name="adj"/>
            </a:avLst>
          </a:prstGeom>
          <a:solidFill>
            <a:srgbClr val="323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004" name="Google Shape;1004;p107"/>
          <p:cNvSpPr txBox="1"/>
          <p:nvPr>
            <p:ph type="title"/>
          </p:nvPr>
        </p:nvSpPr>
        <p:spPr>
          <a:xfrm>
            <a:off x="425884" y="1141662"/>
            <a:ext cx="2255100" cy="383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AFAFA"/>
                </a:solidFill>
              </a:rPr>
              <a:t>Ensemble Models:</a:t>
            </a:r>
            <a:endParaRPr b="1" sz="1200"/>
          </a:p>
        </p:txBody>
      </p:sp>
      <p:sp>
        <p:nvSpPr>
          <p:cNvPr id="1005" name="Google Shape;1005;p107"/>
          <p:cNvSpPr txBox="1"/>
          <p:nvPr>
            <p:ph idx="4294967295" type="subTitle"/>
          </p:nvPr>
        </p:nvSpPr>
        <p:spPr>
          <a:xfrm>
            <a:off x="425884" y="1525129"/>
            <a:ext cx="2255100" cy="30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5875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700"/>
              <a:buFont typeface="Inter"/>
              <a:buChar char="●"/>
            </a:pPr>
            <a:r>
              <a:rPr lang="en" sz="1100">
                <a:solidFill>
                  <a:srgbClr val="FAFAFA"/>
                </a:solidFill>
              </a:rPr>
              <a:t>Purpose: Combines multiple individual machine learning models for more accurate predictions.</a:t>
            </a:r>
            <a:endParaRPr sz="1100">
              <a:solidFill>
                <a:srgbClr val="FAFAFA"/>
              </a:solidFill>
            </a:endParaRPr>
          </a:p>
          <a:p>
            <a:pPr indent="-1587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AFAFA"/>
              </a:buClr>
              <a:buSzPts val="700"/>
              <a:buFont typeface="Inter"/>
              <a:buChar char="●"/>
            </a:pPr>
            <a:r>
              <a:rPr lang="en" sz="1100">
                <a:solidFill>
                  <a:srgbClr val="FAFAFA"/>
                </a:solidFill>
              </a:rPr>
              <a:t>Mechanism: Leverages the strengths of diverse models to mitigate individual weaknesses.</a:t>
            </a:r>
            <a:endParaRPr sz="1100">
              <a:solidFill>
                <a:srgbClr val="FAFAFA"/>
              </a:solidFill>
            </a:endParaRPr>
          </a:p>
          <a:p>
            <a:pPr indent="-1587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AFAFA"/>
              </a:buClr>
              <a:buSzPts val="700"/>
              <a:buFont typeface="Inter"/>
              <a:buChar char="●"/>
            </a:pPr>
            <a:r>
              <a:rPr lang="en" sz="1100">
                <a:solidFill>
                  <a:srgbClr val="FAFAFA"/>
                </a:solidFill>
              </a:rPr>
              <a:t>Benefit: Improves overall predictive performance beyond any single model.</a:t>
            </a:r>
            <a:endParaRPr sz="1100">
              <a:solidFill>
                <a:srgbClr val="FAFAF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timeline/workflow presentation | Style 2 | Subway">
  <a:themeElements>
    <a:clrScheme name="Simple Light">
      <a:dk1>
        <a:srgbClr val="FAFAFA"/>
      </a:dk1>
      <a:lt1>
        <a:srgbClr val="000000"/>
      </a:lt1>
      <a:dk2>
        <a:srgbClr val="F0EEE2"/>
      </a:dk2>
      <a:lt2>
        <a:srgbClr val="B7B7B7"/>
      </a:lt2>
      <a:accent1>
        <a:srgbClr val="FFDD04"/>
      </a:accent1>
      <a:accent2>
        <a:srgbClr val="FFEE9B"/>
      </a:accent2>
      <a:accent3>
        <a:srgbClr val="2443FF"/>
      </a:accent3>
      <a:accent4>
        <a:srgbClr val="92A1FF"/>
      </a:accent4>
      <a:accent5>
        <a:srgbClr val="F8992B"/>
      </a:accent5>
      <a:accent6>
        <a:srgbClr val="FDCC9C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 Particles">
  <a:themeElements>
    <a:clrScheme name="Simple Light">
      <a:dk1>
        <a:srgbClr val="000000"/>
      </a:dk1>
      <a:lt1>
        <a:srgbClr val="FFFFFF"/>
      </a:lt1>
      <a:dk2>
        <a:srgbClr val="F5F5F5"/>
      </a:dk2>
      <a:lt2>
        <a:srgbClr val="323232"/>
      </a:lt2>
      <a:accent1>
        <a:srgbClr val="434343"/>
      </a:accent1>
      <a:accent2>
        <a:srgbClr val="252525"/>
      </a:accent2>
      <a:accent3>
        <a:srgbClr val="DEFF9A"/>
      </a:accent3>
      <a:accent4>
        <a:srgbClr val="DAFFDE"/>
      </a:accent4>
      <a:accent5>
        <a:srgbClr val="4CDC8B"/>
      </a:accent5>
      <a:accent6>
        <a:srgbClr val="4C7FDC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