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2"/>
  </p:notesMasterIdLst>
  <p:sldIdLst>
    <p:sldId id="256" r:id="rId3"/>
    <p:sldId id="258" r:id="rId4"/>
    <p:sldId id="259" r:id="rId5"/>
    <p:sldId id="275" r:id="rId6"/>
    <p:sldId id="267" r:id="rId7"/>
    <p:sldId id="273" r:id="rId8"/>
    <p:sldId id="270" r:id="rId9"/>
    <p:sldId id="274" r:id="rId10"/>
    <p:sldId id="272" r:id="rId11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3"/>
    </p:embeddedFont>
    <p:embeddedFont>
      <p:font typeface="Orbitron" panose="020B0604020202020204" charset="0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6484F-3D47-4322-9A3B-0B1BA7280434}" v="25" dt="2022-04-01T21:03:02.976"/>
    <p1510:client id="{2F3805A4-153B-40CA-83F6-F8ADDFCC196B}" v="129" dt="2022-04-20T07:14:20.376"/>
    <p1510:client id="{6DCF25EF-6E34-48C5-B702-DCD655CE25C0}" v="768" dt="2022-04-01T20:52:02.594"/>
    <p1510:client id="{AB9A44A2-61FD-46E2-BC27-461093725ED7}" v="70" dt="2022-04-20T05:55:44.324"/>
  </p1510:revLst>
</p1510:revInfo>
</file>

<file path=ppt/tableStyles.xml><?xml version="1.0" encoding="utf-8"?>
<a:tblStyleLst xmlns:a="http://schemas.openxmlformats.org/drawingml/2006/main" def="{33FD8129-01BD-4B8F-BD53-9D078137AE31}">
  <a:tblStyle styleId="{33FD8129-01BD-4B8F-BD53-9D078137A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c6ac5e8787_1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c6ac5e8787_1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10facb75130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10facb75130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0facb75130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0facb75130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0facb75130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0facb75130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0facb75130_0_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0facb75130_0_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0facb75130_0_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0facb75130_0_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1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299" name="Google Shape;299;p11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avLst/>
                <a:gdLst/>
                <a:ahLst/>
                <a:cxnLst/>
                <a:rect l="l" t="t" r="r" b="b"/>
                <a:pathLst>
                  <a:path w="71519" h="64222" extrusionOk="0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1" name="Google Shape;301;p11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02" name="Google Shape;302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1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11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11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11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11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0" name="Google Shape;310;p11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11" name="Google Shape;311;p11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11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3" name="Google Shape;313;p11"/>
            <p:cNvGrpSpPr/>
            <p:nvPr/>
          </p:nvGrpSpPr>
          <p:grpSpPr>
            <a:xfrm rot="10800000" flipH="1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14" name="Google Shape;314;p11"/>
              <p:cNvSpPr/>
              <p:nvPr/>
            </p:nvSpPr>
            <p:spPr>
              <a:xfrm rot="-5400000" flipH="1">
                <a:off x="-717010" y="-412716"/>
                <a:ext cx="3075605" cy="2033485"/>
              </a:xfrm>
              <a:custGeom>
                <a:avLst/>
                <a:gdLst/>
                <a:ahLst/>
                <a:cxnLst/>
                <a:rect l="l" t="t" r="r" b="b"/>
                <a:pathLst>
                  <a:path w="24054" h="15904" extrusionOk="0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6" name="Google Shape;316;p11"/>
              <p:cNvGrpSpPr/>
              <p:nvPr/>
            </p:nvGrpSpPr>
            <p:grpSpPr>
              <a:xfrm rot="10800000" flipH="1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17" name="Google Shape;317;p11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11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11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1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1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2" name="Google Shape;322;p11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23" name="Google Shape;323;p11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" h="1121" extrusionOk="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11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5" name="Google Shape;325;p11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26" name="Google Shape;326;p11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5" h="454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11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454" extrusionOk="0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11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454" extrusionOk="0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9" name="Google Shape;329;p11"/>
              <p:cNvGrpSpPr/>
              <p:nvPr/>
            </p:nvGrpSpPr>
            <p:grpSpPr>
              <a:xfrm rot="5400000" flipH="1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30" name="Google Shape;330;p11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3" h="14437" extrusionOk="0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11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11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443" extrusionOk="0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11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" h="440" extrusionOk="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11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2" h="1566" extrusionOk="0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5" name="Google Shape;335;p11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36" name="Google Shape;336;p11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37" name="Google Shape;337;p11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11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11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" h="494" extrusionOk="0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11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494" extrusionOk="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11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" h="494" extrusionOk="0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2" name="Google Shape;342;p11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avLst/>
                <a:gdLst/>
                <a:ahLst/>
                <a:cxnLst/>
                <a:rect l="l" t="t" r="r" b="b"/>
                <a:pathLst>
                  <a:path w="17209" h="10160" extrusionOk="0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1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44" name="Google Shape;344;p11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2391" extrusionOk="0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1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1686" extrusionOk="0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11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" h="701" extrusionOk="0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11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" h="701" extrusionOk="0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1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56" h="16803" extrusionOk="0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11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7" h="4288" extrusionOk="0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0" name="Google Shape;350;p11"/>
            <p:cNvGrpSpPr/>
            <p:nvPr/>
          </p:nvGrpSpPr>
          <p:grpSpPr>
            <a:xfrm rot="5400000" flipH="1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351" name="Google Shape;351;p11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1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3" name="Google Shape;353;p11"/>
          <p:cNvSpPr txBox="1">
            <a:spLocks noGrp="1"/>
          </p:cNvSpPr>
          <p:nvPr>
            <p:ph type="title" hasCustomPrompt="1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354" name="Google Shape;354;p11"/>
          <p:cNvSpPr txBox="1">
            <a:spLocks noGrp="1"/>
          </p:cNvSpPr>
          <p:nvPr>
            <p:ph type="subTitle" idx="1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>
            <a:spLocks noGrp="1"/>
          </p:cNvSpPr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sp>
        <p:nvSpPr>
          <p:cNvPr id="401" name="Google Shape;401;p14"/>
          <p:cNvSpPr txBox="1">
            <a:spLocks noGrp="1"/>
          </p:cNvSpPr>
          <p:nvPr>
            <p:ph type="subTitle" idx="1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endParaRPr/>
          </a:p>
        </p:txBody>
      </p:sp>
      <p:sp>
        <p:nvSpPr>
          <p:cNvPr id="402" name="Google Shape;402;p14"/>
          <p:cNvSpPr/>
          <p:nvPr/>
        </p:nvSpPr>
        <p:spPr>
          <a:xfrm rot="10800000" flipH="1">
            <a:off x="-2805872" y="-3374010"/>
            <a:ext cx="6654696" cy="7636707"/>
          </a:xfrm>
          <a:custGeom>
            <a:avLst/>
            <a:gdLst/>
            <a:ahLst/>
            <a:cxnLst/>
            <a:rect l="l" t="t" r="r" b="b"/>
            <a:pathLst>
              <a:path w="71832" h="82432" extrusionOk="0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3" name="Google Shape;403;p14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04" name="Google Shape;404;p14"/>
            <p:cNvSpPr/>
            <p:nvPr/>
          </p:nvSpPr>
          <p:spPr>
            <a:xfrm>
              <a:off x="7145128" y="3944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14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06" name="Google Shape;406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2" name="Google Shape;412;p14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13" name="Google Shape;413;p14"/>
            <p:cNvSpPr/>
            <p:nvPr/>
          </p:nvSpPr>
          <p:spPr>
            <a:xfrm rot="5400000" flipH="1">
              <a:off x="8106792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14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15" name="Google Shape;415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15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25" name="Google Shape;425;p15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" name="Google Shape;426;p15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27" name="Google Shape;427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5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36" name="Google Shape;436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15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40" name="Google Shape;440;p15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15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42" name="Google Shape;442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15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447" name="Google Shape;447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15"/>
          <p:cNvSpPr txBox="1">
            <a:spLocks noGrp="1"/>
          </p:cNvSpPr>
          <p:nvPr>
            <p:ph type="title" hasCustomPrompt="1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0" name="Google Shape;450;p15"/>
          <p:cNvSpPr txBox="1">
            <a:spLocks noGrp="1"/>
          </p:cNvSpPr>
          <p:nvPr>
            <p:ph type="subTitle" idx="1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1" name="Google Shape;451;p15"/>
          <p:cNvSpPr txBox="1">
            <a:spLocks noGrp="1"/>
          </p:cNvSpPr>
          <p:nvPr>
            <p:ph type="subTitle" idx="2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5"/>
          <p:cNvSpPr txBox="1">
            <a:spLocks noGrp="1"/>
          </p:cNvSpPr>
          <p:nvPr>
            <p:ph type="title" idx="3" hasCustomPrompt="1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3" name="Google Shape;453;p15"/>
          <p:cNvSpPr txBox="1">
            <a:spLocks noGrp="1"/>
          </p:cNvSpPr>
          <p:nvPr>
            <p:ph type="subTitle" idx="4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4" name="Google Shape;454;p15"/>
          <p:cNvSpPr txBox="1">
            <a:spLocks noGrp="1"/>
          </p:cNvSpPr>
          <p:nvPr>
            <p:ph type="subTitle" idx="5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15"/>
          <p:cNvSpPr txBox="1">
            <a:spLocks noGrp="1"/>
          </p:cNvSpPr>
          <p:nvPr>
            <p:ph type="title" idx="6" hasCustomPrompt="1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15"/>
          <p:cNvSpPr txBox="1">
            <a:spLocks noGrp="1"/>
          </p:cNvSpPr>
          <p:nvPr>
            <p:ph type="subTitle" idx="7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57" name="Google Shape;457;p15"/>
          <p:cNvSpPr txBox="1">
            <a:spLocks noGrp="1"/>
          </p:cNvSpPr>
          <p:nvPr>
            <p:ph type="subTitle" idx="8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_2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16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461" name="Google Shape;461;p16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463" name="Google Shape;463;p1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464" name="Google Shape;464;p1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1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471" name="Google Shape;471;p16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16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473" name="Google Shape;473;p1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16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82" name="Google Shape;482;p16"/>
          <p:cNvSpPr txBox="1">
            <a:spLocks noGrp="1"/>
          </p:cNvSpPr>
          <p:nvPr>
            <p:ph type="subTitle" idx="1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3" name="Google Shape;483;p16"/>
          <p:cNvSpPr txBox="1">
            <a:spLocks noGrp="1"/>
          </p:cNvSpPr>
          <p:nvPr>
            <p:ph type="subTitle" idx="2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16"/>
          <p:cNvSpPr txBox="1">
            <a:spLocks noGrp="1"/>
          </p:cNvSpPr>
          <p:nvPr>
            <p:ph type="subTitle" idx="3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5" name="Google Shape;485;p16"/>
          <p:cNvSpPr txBox="1">
            <a:spLocks noGrp="1"/>
          </p:cNvSpPr>
          <p:nvPr>
            <p:ph type="subTitle" idx="4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ubTitle" idx="5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7" name="Google Shape;487;p16"/>
          <p:cNvSpPr txBox="1">
            <a:spLocks noGrp="1"/>
          </p:cNvSpPr>
          <p:nvPr>
            <p:ph type="subTitle" idx="6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16"/>
          <p:cNvSpPr txBox="1">
            <a:spLocks noGrp="1"/>
          </p:cNvSpPr>
          <p:nvPr>
            <p:ph type="subTitle" idx="7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89" name="Google Shape;489;p16"/>
          <p:cNvSpPr txBox="1">
            <a:spLocks noGrp="1"/>
          </p:cNvSpPr>
          <p:nvPr>
            <p:ph type="subTitle" idx="8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7"/>
          <p:cNvSpPr txBox="1">
            <a:spLocks noGrp="1"/>
          </p:cNvSpPr>
          <p:nvPr>
            <p:ph type="subTitle" idx="1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2" name="Google Shape;492;p17"/>
          <p:cNvSpPr txBox="1">
            <a:spLocks noGrp="1"/>
          </p:cNvSpPr>
          <p:nvPr>
            <p:ph type="subTitle" idx="2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17"/>
          <p:cNvSpPr txBox="1">
            <a:spLocks noGrp="1"/>
          </p:cNvSpPr>
          <p:nvPr>
            <p:ph type="subTitle" idx="3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4" name="Google Shape;494;p17"/>
          <p:cNvSpPr txBox="1">
            <a:spLocks noGrp="1"/>
          </p:cNvSpPr>
          <p:nvPr>
            <p:ph type="subTitle" idx="4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5" name="Google Shape;495;p17"/>
          <p:cNvSpPr txBox="1">
            <a:spLocks noGrp="1"/>
          </p:cNvSpPr>
          <p:nvPr>
            <p:ph type="subTitle" idx="5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6" name="Google Shape;496;p17"/>
          <p:cNvSpPr txBox="1">
            <a:spLocks noGrp="1"/>
          </p:cNvSpPr>
          <p:nvPr>
            <p:ph type="subTitle" idx="6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98" name="Google Shape;498;p17"/>
          <p:cNvSpPr txBox="1">
            <a:spLocks noGrp="1"/>
          </p:cNvSpPr>
          <p:nvPr>
            <p:ph type="subTitle" idx="7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499" name="Google Shape;499;p17"/>
          <p:cNvSpPr txBox="1">
            <a:spLocks noGrp="1"/>
          </p:cNvSpPr>
          <p:nvPr>
            <p:ph type="subTitle" idx="8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7"/>
          <p:cNvSpPr txBox="1">
            <a:spLocks noGrp="1"/>
          </p:cNvSpPr>
          <p:nvPr>
            <p:ph type="subTitle" idx="9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01" name="Google Shape;501;p17"/>
          <p:cNvSpPr txBox="1">
            <a:spLocks noGrp="1"/>
          </p:cNvSpPr>
          <p:nvPr>
            <p:ph type="subTitle" idx="13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17"/>
          <p:cNvSpPr txBox="1">
            <a:spLocks noGrp="1"/>
          </p:cNvSpPr>
          <p:nvPr>
            <p:ph type="subTitle" idx="14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03" name="Google Shape;503;p17"/>
          <p:cNvSpPr txBox="1">
            <a:spLocks noGrp="1"/>
          </p:cNvSpPr>
          <p:nvPr>
            <p:ph type="subTitle" idx="15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title" idx="16" hasCustomPrompt="1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7"/>
          <p:cNvSpPr txBox="1">
            <a:spLocks noGrp="1"/>
          </p:cNvSpPr>
          <p:nvPr>
            <p:ph type="title" idx="17" hasCustomPrompt="1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17"/>
          <p:cNvSpPr txBox="1">
            <a:spLocks noGrp="1"/>
          </p:cNvSpPr>
          <p:nvPr>
            <p:ph type="title" idx="18" hasCustomPrompt="1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17"/>
          <p:cNvSpPr txBox="1">
            <a:spLocks noGrp="1"/>
          </p:cNvSpPr>
          <p:nvPr>
            <p:ph type="title" idx="19" hasCustomPrompt="1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8" name="Google Shape;508;p17"/>
          <p:cNvSpPr txBox="1">
            <a:spLocks noGrp="1"/>
          </p:cNvSpPr>
          <p:nvPr>
            <p:ph type="title" idx="20" hasCustomPrompt="1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 txBox="1">
            <a:spLocks noGrp="1"/>
          </p:cNvSpPr>
          <p:nvPr>
            <p:ph type="title" idx="21" hasCustomPrompt="1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10" name="Google Shape;510;p17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11" name="Google Shape;511;p17"/>
            <p:cNvSpPr/>
            <p:nvPr/>
          </p:nvSpPr>
          <p:spPr>
            <a:xfrm>
              <a:off x="6995490" y="399468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17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7"/>
            <p:cNvGrpSpPr/>
            <p:nvPr/>
          </p:nvGrpSpPr>
          <p:grpSpPr>
            <a:xfrm rot="5400000" flipH="1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7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7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7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" name="Google Shape;524;p17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25" name="Google Shape;525;p17"/>
            <p:cNvSpPr/>
            <p:nvPr/>
          </p:nvSpPr>
          <p:spPr>
            <a:xfrm rot="5400000" flipH="1">
              <a:off x="-1140839" y="9230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" name="Google Shape;526;p17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27" name="Google Shape;527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7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7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7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17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36" name="Google Shape;536;p1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18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44" name="Google Shape;544;p18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18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46" name="Google Shape;546;p1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" name="Google Shape;557;p18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558" name="Google Shape;558;p18"/>
            <p:cNvSpPr/>
            <p:nvPr/>
          </p:nvSpPr>
          <p:spPr>
            <a:xfrm>
              <a:off x="7796400" y="384840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18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401" h="392" extrusionOk="0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8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8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392" extrusionOk="0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8" name="Google Shape;568;p18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569" name="Google Shape;569;p1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18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576" name="Google Shape;576;p18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avLst/>
                <a:gdLst/>
                <a:ahLst/>
                <a:cxnLst/>
                <a:rect l="l" t="t" r="r" b="b"/>
                <a:pathLst>
                  <a:path w="9341" h="2757" extrusionOk="0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8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8" name="Google Shape;578;p18"/>
          <p:cNvSpPr txBox="1">
            <a:spLocks noGrp="1"/>
          </p:cNvSpPr>
          <p:nvPr>
            <p:ph type="title" hasCustomPrompt="1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79" name="Google Shape;579;p18"/>
          <p:cNvSpPr txBox="1">
            <a:spLocks noGrp="1"/>
          </p:cNvSpPr>
          <p:nvPr>
            <p:ph type="title" idx="2" hasCustomPrompt="1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0" name="Google Shape;580;p18"/>
          <p:cNvSpPr txBox="1">
            <a:spLocks noGrp="1"/>
          </p:cNvSpPr>
          <p:nvPr>
            <p:ph type="title" idx="3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581" name="Google Shape;581;p18"/>
          <p:cNvSpPr txBox="1">
            <a:spLocks noGrp="1"/>
          </p:cNvSpPr>
          <p:nvPr>
            <p:ph type="subTitle" idx="1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2" name="Google Shape;582;p18"/>
          <p:cNvSpPr txBox="1">
            <a:spLocks noGrp="1"/>
          </p:cNvSpPr>
          <p:nvPr>
            <p:ph type="subTitle" idx="4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8"/>
          <p:cNvSpPr txBox="1">
            <a:spLocks noGrp="1"/>
          </p:cNvSpPr>
          <p:nvPr>
            <p:ph type="subTitle" idx="5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4" name="Google Shape;584;p18"/>
          <p:cNvSpPr txBox="1">
            <a:spLocks noGrp="1"/>
          </p:cNvSpPr>
          <p:nvPr>
            <p:ph type="subTitle" idx="6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18"/>
          <p:cNvSpPr txBox="1">
            <a:spLocks noGrp="1"/>
          </p:cNvSpPr>
          <p:nvPr>
            <p:ph type="title" idx="7" hasCustomPrompt="1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86" name="Google Shape;586;p18"/>
          <p:cNvSpPr txBox="1">
            <a:spLocks noGrp="1"/>
          </p:cNvSpPr>
          <p:nvPr>
            <p:ph type="subTitle" idx="8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587" name="Google Shape;587;p18"/>
          <p:cNvSpPr txBox="1">
            <a:spLocks noGrp="1"/>
          </p:cNvSpPr>
          <p:nvPr>
            <p:ph type="subTitle" idx="9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_1_1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19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590" name="Google Shape;590;p19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9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592" name="Google Shape;592;p19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7" name="Google Shape;597;p19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598" name="Google Shape;598;p19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19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01" name="Google Shape;601;p19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4" name="Google Shape;604;p19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05" name="Google Shape;605;p19"/>
            <p:cNvSpPr/>
            <p:nvPr/>
          </p:nvSpPr>
          <p:spPr>
            <a:xfrm>
              <a:off x="-2438675" y="1770046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6" name="Google Shape;606;p19"/>
            <p:cNvGrpSpPr/>
            <p:nvPr/>
          </p:nvGrpSpPr>
          <p:grpSpPr>
            <a:xfrm rot="-5400000" flipH="1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07" name="Google Shape;607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19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16" name="Google Shape;616;p19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8" name="Google Shape;618;p19"/>
          <p:cNvSpPr txBox="1">
            <a:spLocks noGrp="1"/>
          </p:cNvSpPr>
          <p:nvPr>
            <p:ph type="body" idx="1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619" name="Google Shape;619;p1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_1_1_1_1_1_1_1"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20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22" name="Google Shape;622;p20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3" name="Google Shape;623;p20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24" name="Google Shape;624;p2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20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27" name="Google Shape;627;p2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28" name="Google Shape;628;p2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2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2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2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2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33" name="Google Shape;633;p2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4" name="Google Shape;634;p20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35" name="Google Shape;635;p20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" name="Google Shape;636;p20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37" name="Google Shape;637;p2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20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20"/>
          <p:cNvSpPr txBox="1">
            <a:spLocks noGrp="1"/>
          </p:cNvSpPr>
          <p:nvPr>
            <p:ph type="subTitle" idx="1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53" name="Google Shape;53;p3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3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55" name="Google Shape;55;p3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avLst/>
                <a:gdLst/>
                <a:ahLst/>
                <a:cxnLst/>
                <a:rect l="l" t="t" r="r" b="b"/>
                <a:pathLst>
                  <a:path w="22289" h="13154" extrusionOk="0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" name="Google Shape;56;p3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57" name="Google Shape;57;p3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76" h="60996" extrusionOk="0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9" h="7539" extrusionOk="0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8" h="1854" extrusionOk="0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" h="1849" extrusionOk="0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3" h="6629" extrusionOk="0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" name="Google Shape;62;p3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-1311941" y="-578758"/>
              <a:ext cx="4078254" cy="2696967"/>
            </a:xfrm>
            <a:custGeom>
              <a:avLst/>
              <a:gdLst/>
              <a:ahLst/>
              <a:cxnLst/>
              <a:rect l="l" t="t" r="r" b="b"/>
              <a:pathLst>
                <a:path w="31143" h="20595" extrusionOk="0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3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326" extrusionOk="0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1365" extrusionOk="0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2" extrusionOk="0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avLst/>
                <a:gdLst/>
                <a:ahLst/>
                <a:cxnLst/>
                <a:rect l="l" t="t" r="r" b="b"/>
                <a:pathLst>
                  <a:path w="12594" h="19191" extrusionOk="0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avLst/>
                <a:gdLst/>
                <a:ahLst/>
                <a:cxnLst/>
                <a:rect l="l" t="t" r="r" b="b"/>
                <a:pathLst>
                  <a:path w="6701" h="10589" extrusionOk="0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1157" extrusionOk="0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1157" extrusionOk="0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3"/>
            <p:cNvSpPr/>
            <p:nvPr/>
          </p:nvSpPr>
          <p:spPr>
            <a:xfrm>
              <a:off x="7306875" y="4600447"/>
              <a:ext cx="2229499" cy="657745"/>
            </a:xfrm>
            <a:custGeom>
              <a:avLst/>
              <a:gdLst/>
              <a:ahLst/>
              <a:cxnLst/>
              <a:rect l="l" t="t" r="r" b="b"/>
              <a:pathLst>
                <a:path w="21985" h="6486" extrusionOk="0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avLst/>
              <a:gdLst/>
              <a:ahLst/>
              <a:cxnLst/>
              <a:rect l="l" t="t" r="r" b="b"/>
              <a:pathLst>
                <a:path w="15781" h="22361" extrusionOk="0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 idx="2" hasCustomPrompt="1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subTitle" idx="1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_1_1_1_1_1_1_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1"/>
          <p:cNvSpPr txBox="1">
            <a:spLocks noGrp="1"/>
          </p:cNvSpPr>
          <p:nvPr>
            <p:ph type="body" idx="1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50" name="Google Shape;650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51" name="Google Shape;651;p21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652" name="Google Shape;652;p21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3" name="Google Shape;653;p21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1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26" extrusionOk="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1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26" extrusionOk="0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1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1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1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1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avLst/>
                <a:gdLst/>
                <a:ahLst/>
                <a:cxnLst/>
                <a:rect l="l" t="t" r="r" b="b"/>
                <a:pathLst>
                  <a:path w="926" h="930" extrusionOk="0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21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663" name="Google Shape;663;p21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avLst/>
                <a:gdLst/>
                <a:ahLst/>
                <a:cxnLst/>
                <a:rect l="l" t="t" r="r" b="b"/>
                <a:pathLst>
                  <a:path w="1774" h="1523" extrusionOk="0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1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6189" extrusionOk="0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1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avLst/>
                <a:gdLst/>
                <a:ahLst/>
                <a:cxnLst/>
                <a:rect l="l" t="t" r="r" b="b"/>
                <a:pathLst>
                  <a:path w="31091" h="44485" extrusionOk="0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6" name="Google Shape;666;p21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667" name="Google Shape;667;p21"/>
            <p:cNvSpPr/>
            <p:nvPr/>
          </p:nvSpPr>
          <p:spPr>
            <a:xfrm>
              <a:off x="-626842" y="-190870"/>
              <a:ext cx="2698418" cy="1592456"/>
            </a:xfrm>
            <a:custGeom>
              <a:avLst/>
              <a:gdLst/>
              <a:ahLst/>
              <a:cxnLst/>
              <a:rect l="l" t="t" r="r" b="b"/>
              <a:pathLst>
                <a:path w="22289" h="13154" extrusionOk="0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8" name="Google Shape;668;p21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669" name="Google Shape;669;p21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4476" extrusionOk="0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1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1850" extrusionOk="0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850" extrusionOk="0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avLst/>
                <a:gdLst/>
                <a:ahLst/>
                <a:cxnLst/>
                <a:rect l="l" t="t" r="r" b="b"/>
                <a:pathLst>
                  <a:path w="42795" h="44517" extrusionOk="0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21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674" name="Google Shape;674;p21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083" extrusionOk="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1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490" extrusionOk="0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22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678" name="Google Shape;678;p22"/>
            <p:cNvSpPr/>
            <p:nvPr/>
          </p:nvSpPr>
          <p:spPr>
            <a:xfrm>
              <a:off x="7145128" y="432549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9" name="Google Shape;679;p22"/>
            <p:cNvGrpSpPr/>
            <p:nvPr/>
          </p:nvGrpSpPr>
          <p:grpSpPr>
            <a:xfrm rot="10800000" flipH="1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680" name="Google Shape;680;p2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6" name="Google Shape;686;p22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687" name="Google Shape;687;p22"/>
            <p:cNvSpPr/>
            <p:nvPr/>
          </p:nvSpPr>
          <p:spPr>
            <a:xfrm rot="10800000" flipH="1">
              <a:off x="-2910022" y="-383121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8" name="Google Shape;688;p22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689" name="Google Shape;689;p22"/>
              <p:cNvSpPr/>
              <p:nvPr/>
            </p:nvSpPr>
            <p:spPr>
              <a:xfrm rot="5400000" flipH="1">
                <a:off x="8106792" y="-753973"/>
                <a:ext cx="1464987" cy="2586938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0" name="Google Shape;690;p22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691" name="Google Shape;691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2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" h="822" extrusionOk="0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2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2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822" extrusionOk="0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22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826" extrusionOk="0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2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" h="826" extrusionOk="0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99" name="Google Shape;699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0_1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grpSp>
        <p:nvGrpSpPr>
          <p:cNvPr id="702" name="Google Shape;702;p23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03" name="Google Shape;703;p23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4" name="Google Shape;704;p23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05" name="Google Shape;705;p2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2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08" name="Google Shape;708;p2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09" name="Google Shape;709;p2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4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22" name="Google Shape;722;p24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3" name="Google Shape;723;p24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24" name="Google Shape;724;p24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24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27" name="Google Shape;727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28" name="Google Shape;728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3" name="Google Shape;733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4" name="Google Shape;734;p24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5" name="Google Shape;735;p24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36" name="Google Shape;736;p24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1" name="Google Shape;741;p24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42" name="Google Shape;742;p24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43" name="Google Shape;74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1" name="Google Shape;751;p24"/>
            <p:cNvSpPr/>
            <p:nvPr/>
          </p:nvSpPr>
          <p:spPr>
            <a:xfrm>
              <a:off x="-2596705" y="-1246603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2" name="Google Shape;752;p24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753" name="Google Shape;753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9" name="Google Shape;759;p24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0" name="Google Shape;760;p24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761" name="Google Shape;761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4" name="Google Shape;774;p24"/>
          <p:cNvSpPr txBox="1">
            <a:spLocks noGrp="1"/>
          </p:cNvSpPr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4"/>
          <p:cNvSpPr txBox="1">
            <a:spLocks noGrp="1"/>
          </p:cNvSpPr>
          <p:nvPr>
            <p:ph type="subTitle" idx="1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24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29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16" name="Google Shape;116;p5"/>
            <p:cNvSpPr/>
            <p:nvPr/>
          </p:nvSpPr>
          <p:spPr>
            <a:xfrm>
              <a:off x="5368428" y="-23718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5"/>
            <p:cNvGrpSpPr/>
            <p:nvPr/>
          </p:nvGrpSpPr>
          <p:grpSpPr>
            <a:xfrm rot="-5400000" flipH="1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9" name="Google Shape;129;p5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30" name="Google Shape;130;p5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5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35" name="Google Shape;135;p5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36" name="Google Shape;136;p5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08" h="45293" extrusionOk="0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5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600" extrusionOk="0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5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" h="1373" extrusionOk="0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5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6" h="1377" extrusionOk="0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5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3" h="4924" extrusionOk="0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1" name="Google Shape;141;p5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42" name="Google Shape;142;p5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832" h="82432" extrusionOk="0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5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2" h="17609" extrusionOk="0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44" name="Google Shape;144;p5"/>
          <p:cNvSpPr txBox="1">
            <a:spLocks noGrp="1"/>
          </p:cNvSpPr>
          <p:nvPr>
            <p:ph type="subTitle" idx="1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2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3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4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 idx="5" hasCustomPrompt="1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5"/>
          <p:cNvSpPr txBox="1">
            <a:spLocks noGrp="1"/>
          </p:cNvSpPr>
          <p:nvPr>
            <p:ph type="title" idx="6" hasCustomPrompt="1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3" name="Google Shape;153;p6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6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156" name="Google Shape;156;p6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7" name="Google Shape;157;p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58" name="Google Shape;158;p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59" name="Google Shape;159;p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165" name="Google Shape;165;p7"/>
            <p:cNvSpPr/>
            <p:nvPr/>
          </p:nvSpPr>
          <p:spPr>
            <a:xfrm>
              <a:off x="-1060422" y="-8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7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167" name="Google Shape;167;p7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379" extrusionOk="0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377" extrusionOk="0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170" name="Google Shape;170;p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171" name="Google Shape;171;p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6" name="Google Shape;176;p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7" name="Google Shape;177;p7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178" name="Google Shape;178;p7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7"/>
            <p:cNvGrpSpPr/>
            <p:nvPr/>
          </p:nvGrpSpPr>
          <p:grpSpPr>
            <a:xfrm rot="5400000" flipH="1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5" name="Google Shape;195;p7"/>
          <p:cNvSpPr txBox="1">
            <a:spLocks noGrp="1"/>
          </p:cNvSpPr>
          <p:nvPr>
            <p:ph type="subTitle" idx="1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8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198" name="Google Shape;198;p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-1897800" y="1636082"/>
              <a:ext cx="6322101" cy="5677064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" name="Google Shape;200;p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8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10" name="Google Shape;210;p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2" name="Google Shape;212;p8"/>
            <p:cNvSpPr/>
            <p:nvPr/>
          </p:nvSpPr>
          <p:spPr>
            <a:xfrm>
              <a:off x="6877775" y="3554813"/>
              <a:ext cx="3075605" cy="2033485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8"/>
            <p:cNvGrpSpPr/>
            <p:nvPr/>
          </p:nvGrpSpPr>
          <p:grpSpPr>
            <a:xfrm rot="5400000" flipH="1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14" name="Google Shape;214;p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8"/>
            <p:cNvGrpSpPr/>
            <p:nvPr/>
          </p:nvGrpSpPr>
          <p:grpSpPr>
            <a:xfrm rot="5400000" flipH="1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21" name="Google Shape;221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9" h="494" extrusionOk="0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4" extrusionOk="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2" name="Google Shape;232;p8"/>
            <p:cNvSpPr/>
            <p:nvPr/>
          </p:nvSpPr>
          <p:spPr>
            <a:xfrm>
              <a:off x="-1478400" y="2"/>
              <a:ext cx="3381525" cy="1996389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 rot="5400000" flipH="1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1121" extrusionOk="0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avLst/>
                <a:gdLst/>
                <a:ahLst/>
                <a:cxnLst/>
                <a:rect l="l" t="t" r="r" b="b"/>
                <a:pathLst>
                  <a:path w="9973" h="17609" extrusionOk="0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8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44" name="Google Shape;244;p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9" name="Google Shape;249;p8"/>
          <p:cNvSpPr txBox="1">
            <a:spLocks noGrp="1"/>
          </p:cNvSpPr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254" name="Google Shape;254;p9"/>
            <p:cNvSpPr/>
            <p:nvPr/>
          </p:nvSpPr>
          <p:spPr>
            <a:xfrm>
              <a:off x="5025290" y="1403608"/>
              <a:ext cx="5603746" cy="5029527"/>
            </a:xfrm>
            <a:custGeom>
              <a:avLst/>
              <a:gdLst/>
              <a:ahLst/>
              <a:cxnLst/>
              <a:rect l="l" t="t" r="r" b="b"/>
              <a:pathLst>
                <a:path w="69259" h="62162" extrusionOk="0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4590435" y="-831208"/>
              <a:ext cx="5930985" cy="6805915"/>
            </a:xfrm>
            <a:custGeom>
              <a:avLst/>
              <a:gdLst/>
              <a:ahLst/>
              <a:cxnLst/>
              <a:rect l="l" t="t" r="r" b="b"/>
              <a:pathLst>
                <a:path w="69537" h="79795" extrusionOk="0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9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257" name="Google Shape;257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9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9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276" extrusionOk="0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276" extrusionOk="0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5490" extrusionOk="0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2275" extrusionOk="0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1" name="Google Shape;271;p9"/>
            <p:cNvSpPr/>
            <p:nvPr/>
          </p:nvSpPr>
          <p:spPr>
            <a:xfrm>
              <a:off x="7522237" y="-209327"/>
              <a:ext cx="1798786" cy="1791641"/>
            </a:xfrm>
            <a:custGeom>
              <a:avLst/>
              <a:gdLst/>
              <a:ahLst/>
              <a:cxnLst/>
              <a:rect l="l" t="t" r="r" b="b"/>
              <a:pathLst>
                <a:path w="14030" h="13974" extrusionOk="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" name="Google Shape;272;p9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273" name="Google Shape;273;p9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820" extrusionOk="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5490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275" extrusionOk="0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avLst/>
                <a:gdLst/>
                <a:ahLst/>
                <a:cxnLst/>
                <a:rect l="l" t="t" r="r" b="b"/>
                <a:pathLst>
                  <a:path w="52679" h="54786" extrusionOk="0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avLst/>
                <a:gdLst/>
                <a:ahLst/>
                <a:cxnLst/>
                <a:rect l="l" t="t" r="r" b="b"/>
                <a:pathLst>
                  <a:path w="14030" h="13974" extrusionOk="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9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280" name="Google Shape;280;p9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330" extrusionOk="0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334" extrusionOk="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9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283" name="Google Shape;283;p9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609" extrusionOk="0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" name="Google Shape;288;p9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289" name="Google Shape;289;p9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avLst/>
                <a:gdLst/>
                <a:ahLst/>
                <a:cxnLst/>
                <a:rect l="l" t="t" r="r" b="b"/>
                <a:pathLst>
                  <a:path w="722" h="722" extrusionOk="0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" name="Google Shape;292;p9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293" name="Google Shape;293;p9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avLst/>
                <a:gdLst/>
                <a:ahLst/>
                <a:cxnLst/>
                <a:rect l="l" t="t" r="r" b="b"/>
                <a:pathLst>
                  <a:path w="30499" h="9040" extrusionOk="0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2283" extrusionOk="0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20" name="Google Shape;820;p2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Incredible world of architectures</a:t>
            </a:r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ARCHITECTURE</a:t>
            </a:r>
            <a:endParaRPr dirty="0"/>
          </a:p>
        </p:txBody>
      </p:sp>
      <p:sp>
        <p:nvSpPr>
          <p:cNvPr id="847" name="Google Shape;847;p32"/>
          <p:cNvSpPr txBox="1">
            <a:spLocks noGrp="1"/>
          </p:cNvSpPr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8" name="Google Shape;848;p32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RISC</a:t>
            </a:r>
          </a:p>
        </p:txBody>
      </p:sp>
      <p:sp>
        <p:nvSpPr>
          <p:cNvPr id="849" name="Google Shape;849;p32"/>
          <p:cNvSpPr txBox="1">
            <a:spLocks noGrp="1"/>
          </p:cNvSpPr>
          <p:nvPr>
            <p:ph type="subTitle" idx="2"/>
          </p:nvPr>
        </p:nvSpPr>
        <p:spPr>
          <a:xfrm>
            <a:off x="1029918" y="2249636"/>
            <a:ext cx="3233517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b="1" dirty="0"/>
              <a:t>     ARM || BAIKAL || MIPS || POWER</a:t>
            </a:r>
            <a:endParaRPr lang="ru-RU" b="1" dirty="0"/>
          </a:p>
        </p:txBody>
      </p:sp>
      <p:sp>
        <p:nvSpPr>
          <p:cNvPr id="850" name="Google Shape;850;p32"/>
          <p:cNvSpPr txBox="1">
            <a:spLocks noGrp="1"/>
          </p:cNvSpPr>
          <p:nvPr>
            <p:ph type="title" idx="3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1" name="Google Shape;851;p32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CISC</a:t>
            </a:r>
            <a:endParaRPr dirty="0" err="1"/>
          </a:p>
        </p:txBody>
      </p:sp>
      <p:sp>
        <p:nvSpPr>
          <p:cNvPr id="852" name="Google Shape;852;p32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b="1" dirty="0"/>
              <a:t>X86 || AMD</a:t>
            </a:r>
            <a:endParaRPr lang="ru-RU" dirty="0"/>
          </a:p>
        </p:txBody>
      </p:sp>
      <p:sp>
        <p:nvSpPr>
          <p:cNvPr id="853" name="Google Shape;853;p32"/>
          <p:cNvSpPr txBox="1">
            <a:spLocks noGrp="1"/>
          </p:cNvSpPr>
          <p:nvPr>
            <p:ph type="title" idx="6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4" name="Google Shape;854;p32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VLIW</a:t>
            </a:r>
            <a:endParaRPr dirty="0"/>
          </a:p>
        </p:txBody>
      </p:sp>
      <p:sp>
        <p:nvSpPr>
          <p:cNvPr id="855" name="Google Shape;855;p32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Elbrus</a:t>
            </a:r>
            <a:endParaRPr lang="ru-RU" dirty="0"/>
          </a:p>
        </p:txBody>
      </p:sp>
      <p:sp>
        <p:nvSpPr>
          <p:cNvPr id="856" name="Google Shape;856;p32"/>
          <p:cNvSpPr txBox="1">
            <a:spLocks noGrp="1"/>
          </p:cNvSpPr>
          <p:nvPr>
            <p:ph type="title" idx="13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7" name="Google Shape;857;p32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AMD64</a:t>
            </a:r>
          </a:p>
        </p:txBody>
      </p:sp>
      <p:sp>
        <p:nvSpPr>
          <p:cNvPr id="858" name="Google Shape;858;p32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AMD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3"/>
          <p:cNvSpPr txBox="1">
            <a:spLocks noGrp="1"/>
          </p:cNvSpPr>
          <p:nvPr>
            <p:ph type="subTitle" idx="1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864" name="Google Shape;864;p33"/>
          <p:cNvSpPr txBox="1">
            <a:spLocks noGrp="1"/>
          </p:cNvSpPr>
          <p:nvPr>
            <p:ph type="title"/>
          </p:nvPr>
        </p:nvSpPr>
        <p:spPr>
          <a:xfrm>
            <a:off x="2208062" y="41140"/>
            <a:ext cx="47325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lang="ru-RU" dirty="0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92904B65-F882-E7AA-6EA8-C83AA53CF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09" y="1092446"/>
            <a:ext cx="3710354" cy="2951282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A7C6EAC7-2766-39D8-81D1-70402B8E5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535" y="713350"/>
            <a:ext cx="3102219" cy="3709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28D77D4-AB44-5B9D-3D91-9C18D4F23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404" y="585327"/>
            <a:ext cx="2997589" cy="2429657"/>
          </a:xfrm>
        </p:spPr>
        <p:txBody>
          <a:bodyPr/>
          <a:lstStyle/>
          <a:p>
            <a:r>
              <a:rPr lang="ru-RU" b="1" dirty="0"/>
              <a:t>x86</a:t>
            </a:r>
          </a:p>
          <a:p>
            <a:r>
              <a:rPr lang="ru-RU" dirty="0"/>
              <a:t>MOV AX, 15; AH=00, AL=0Fh</a:t>
            </a:r>
          </a:p>
          <a:p>
            <a:r>
              <a:rPr lang="ru-RU" dirty="0"/>
              <a:t>AAA; AH=01, AL=05</a:t>
            </a:r>
          </a:p>
          <a:p>
            <a:r>
              <a:rPr lang="ru-RU" dirty="0"/>
              <a:t>RET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394BA0E-6BCC-5A38-1767-5B42EF2B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156" y="370329"/>
            <a:ext cx="4732500" cy="472200"/>
          </a:xfrm>
        </p:spPr>
        <p:txBody>
          <a:bodyPr/>
          <a:lstStyle/>
          <a:p>
            <a:pPr algn="ctr"/>
            <a:r>
              <a:rPr lang="ru-RU" b="0" dirty="0" err="1"/>
              <a:t>Benefits</a:t>
            </a:r>
            <a:r>
              <a:rPr lang="ru-RU" b="0" dirty="0"/>
              <a:t> </a:t>
            </a:r>
            <a:r>
              <a:rPr lang="ru-RU" b="0" dirty="0" err="1"/>
              <a:t>of</a:t>
            </a:r>
            <a:r>
              <a:rPr lang="ru-RU" b="0" dirty="0"/>
              <a:t> RISC</a:t>
            </a:r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A00BA-3DDD-F1E3-DCA4-65BF2BF7278E}"/>
              </a:ext>
            </a:extLst>
          </p:cNvPr>
          <p:cNvSpPr txBox="1"/>
          <p:nvPr/>
        </p:nvSpPr>
        <p:spPr>
          <a:xfrm>
            <a:off x="3955596" y="1098097"/>
            <a:ext cx="2634343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200" b="1" dirty="0"/>
              <a:t>ARM </a:t>
            </a:r>
          </a:p>
          <a:p>
            <a:endParaRPr lang="ru-RU" sz="1200" dirty="0"/>
          </a:p>
          <a:p>
            <a:r>
              <a:rPr lang="ru-RU" sz="1200" dirty="0"/>
              <a:t>MOV-R3 #10 </a:t>
            </a:r>
          </a:p>
          <a:p>
            <a:endParaRPr lang="ru-RU" sz="1200" dirty="0"/>
          </a:p>
          <a:p>
            <a:r>
              <a:rPr lang="ru-RU" sz="1200" dirty="0"/>
              <a:t>AND R2, R0, #0xF </a:t>
            </a:r>
          </a:p>
          <a:p>
            <a:endParaRPr lang="ru-RU" sz="1200" dirty="0"/>
          </a:p>
          <a:p>
            <a:r>
              <a:rPr lang="ru-RU" sz="1200" dirty="0"/>
              <a:t>CMP R2, R3 </a:t>
            </a:r>
          </a:p>
          <a:p>
            <a:endParaRPr lang="ru-RU" sz="1200" dirty="0"/>
          </a:p>
          <a:p>
            <a:r>
              <a:rPr lang="ru-RU" sz="1200" dirty="0"/>
              <a:t>IT LT </a:t>
            </a:r>
          </a:p>
          <a:p>
            <a:endParaRPr lang="ru-RU" sz="1200" dirty="0"/>
          </a:p>
          <a:p>
            <a:r>
              <a:rPr lang="ru-RU" sz="1200" dirty="0"/>
              <a:t>BLT </a:t>
            </a:r>
            <a:r>
              <a:rPr lang="ru-RU" sz="1200" dirty="0" err="1"/>
              <a:t>elsebranch</a:t>
            </a:r>
            <a:r>
              <a:rPr lang="ru-RU" sz="1200" dirty="0"/>
              <a:t> </a:t>
            </a:r>
          </a:p>
          <a:p>
            <a:endParaRPr lang="ru-RU" sz="1200" dirty="0"/>
          </a:p>
          <a:p>
            <a:r>
              <a:rPr lang="ru-RU" sz="1200" dirty="0"/>
              <a:t>AD R2. #6 </a:t>
            </a:r>
          </a:p>
          <a:p>
            <a:endParaRPr lang="ru-RU" sz="1200" dirty="0"/>
          </a:p>
          <a:p>
            <a:r>
              <a:rPr lang="ru-RU" sz="1200" dirty="0"/>
              <a:t>ADD R1. #one </a:t>
            </a:r>
          </a:p>
          <a:p>
            <a:endParaRPr lang="ru-RU" sz="1200" dirty="0"/>
          </a:p>
          <a:p>
            <a:r>
              <a:rPr lang="ru-RU" sz="1200" dirty="0" err="1"/>
              <a:t>elsebranch</a:t>
            </a:r>
            <a:r>
              <a:rPr lang="ru-RU" sz="1200" dirty="0"/>
              <a:t>: </a:t>
            </a:r>
          </a:p>
          <a:p>
            <a:endParaRPr lang="ru-RU" sz="1200" dirty="0"/>
          </a:p>
          <a:p>
            <a:r>
              <a:rPr lang="ru-RU" sz="1200" dirty="0"/>
              <a:t>END </a:t>
            </a:r>
          </a:p>
        </p:txBody>
      </p:sp>
    </p:spTree>
    <p:extLst>
      <p:ext uri="{BB962C8B-B14F-4D97-AF65-F5344CB8AC3E}">
        <p14:creationId xmlns:p14="http://schemas.microsoft.com/office/powerpoint/2010/main" val="323057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p41"/>
          <p:cNvGrpSpPr/>
          <p:nvPr/>
        </p:nvGrpSpPr>
        <p:grpSpPr>
          <a:xfrm>
            <a:off x="820803" y="1401583"/>
            <a:ext cx="4645554" cy="3054793"/>
            <a:chOff x="235800" y="830650"/>
            <a:chExt cx="6978450" cy="4588844"/>
          </a:xfrm>
        </p:grpSpPr>
        <p:sp>
          <p:nvSpPr>
            <p:cNvPr id="1014" name="Google Shape;1014;p41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" name="Google Shape;1020;p41"/>
          <p:cNvSpPr/>
          <p:nvPr/>
        </p:nvSpPr>
        <p:spPr>
          <a:xfrm>
            <a:off x="1837642" y="2471314"/>
            <a:ext cx="192600" cy="192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1"/>
          <p:cNvSpPr/>
          <p:nvPr/>
        </p:nvSpPr>
        <p:spPr>
          <a:xfrm>
            <a:off x="3393514" y="2376846"/>
            <a:ext cx="192600" cy="19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1"/>
          <p:cNvSpPr txBox="1">
            <a:spLocks noGrp="1"/>
          </p:cNvSpPr>
          <p:nvPr>
            <p:ph type="subTitle" idx="4294967295"/>
          </p:nvPr>
        </p:nvSpPr>
        <p:spPr>
          <a:xfrm>
            <a:off x="6020932" y="1871700"/>
            <a:ext cx="2298900" cy="3640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sz="2200" b="1" dirty="0">
                <a:solidFill>
                  <a:schemeClr val="dk2"/>
                </a:solidFill>
                <a:latin typeface="Orbitron"/>
                <a:ea typeface="Orbitron"/>
                <a:cs typeface="Orbitron"/>
              </a:rPr>
              <a:t>MOBILE PRODUCTS</a:t>
            </a:r>
          </a:p>
        </p:txBody>
      </p:sp>
      <p:sp>
        <p:nvSpPr>
          <p:cNvPr id="1023" name="Google Shape;1023;p41"/>
          <p:cNvSpPr txBox="1">
            <a:spLocks noGrp="1"/>
          </p:cNvSpPr>
          <p:nvPr>
            <p:ph type="subTitle" idx="4294967295"/>
          </p:nvPr>
        </p:nvSpPr>
        <p:spPr>
          <a:xfrm>
            <a:off x="6020932" y="2378196"/>
            <a:ext cx="2364842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b="1" dirty="0"/>
              <a:t>SMARTPHONES AND OTHER</a:t>
            </a:r>
          </a:p>
        </p:txBody>
      </p:sp>
      <p:sp>
        <p:nvSpPr>
          <p:cNvPr id="1024" name="Google Shape;1024;p41"/>
          <p:cNvSpPr txBox="1">
            <a:spLocks noGrp="1"/>
          </p:cNvSpPr>
          <p:nvPr>
            <p:ph type="title" idx="4294967295"/>
          </p:nvPr>
        </p:nvSpPr>
        <p:spPr>
          <a:xfrm>
            <a:off x="6347331" y="1338600"/>
            <a:ext cx="19725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99%</a:t>
            </a:r>
            <a:endParaRPr lang="ru-RU"/>
          </a:p>
        </p:txBody>
      </p:sp>
      <p:sp>
        <p:nvSpPr>
          <p:cNvPr id="1025" name="Google Shape;1025;p41"/>
          <p:cNvSpPr/>
          <p:nvPr/>
        </p:nvSpPr>
        <p:spPr>
          <a:xfrm>
            <a:off x="6438705" y="1456962"/>
            <a:ext cx="183300" cy="18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41"/>
          <p:cNvSpPr txBox="1">
            <a:spLocks noGrp="1"/>
          </p:cNvSpPr>
          <p:nvPr>
            <p:ph type="subTitle" idx="4294967295"/>
          </p:nvPr>
        </p:nvSpPr>
        <p:spPr>
          <a:xfrm>
            <a:off x="6086874" y="3545434"/>
            <a:ext cx="22989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Orbitron"/>
              </a:rPr>
              <a:t>PC-MARKET</a:t>
            </a:r>
          </a:p>
        </p:txBody>
      </p:sp>
      <p:sp>
        <p:nvSpPr>
          <p:cNvPr id="1027" name="Google Shape;1027;p41"/>
          <p:cNvSpPr txBox="1">
            <a:spLocks noGrp="1"/>
          </p:cNvSpPr>
          <p:nvPr>
            <p:ph type="subTitle" idx="4294967295"/>
          </p:nvPr>
        </p:nvSpPr>
        <p:spPr>
          <a:xfrm>
            <a:off x="6020932" y="3949354"/>
            <a:ext cx="2490445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" b="1" dirty="0"/>
              <a:t>Apple M1 ARCHITECTURE</a:t>
            </a:r>
          </a:p>
          <a:p>
            <a:pPr marL="0" indent="0" algn="ctr">
              <a:buNone/>
            </a:pPr>
            <a:r>
              <a:rPr lang="en" b="1" dirty="0"/>
              <a:t>ARM-PC</a:t>
            </a:r>
          </a:p>
        </p:txBody>
      </p:sp>
      <p:sp>
        <p:nvSpPr>
          <p:cNvPr id="1028" name="Google Shape;1028;p41"/>
          <p:cNvSpPr txBox="1">
            <a:spLocks noGrp="1"/>
          </p:cNvSpPr>
          <p:nvPr>
            <p:ph type="title" idx="4294967295"/>
          </p:nvPr>
        </p:nvSpPr>
        <p:spPr>
          <a:xfrm>
            <a:off x="6347331" y="3041650"/>
            <a:ext cx="19725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8%</a:t>
            </a:r>
          </a:p>
        </p:txBody>
      </p:sp>
      <p:sp>
        <p:nvSpPr>
          <p:cNvPr id="1029" name="Google Shape;1029;p41"/>
          <p:cNvSpPr/>
          <p:nvPr/>
        </p:nvSpPr>
        <p:spPr>
          <a:xfrm>
            <a:off x="6438705" y="3160009"/>
            <a:ext cx="183300" cy="18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0" dirty="0"/>
              <a:t>PREVALENCE OF ARM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7"/>
          <p:cNvSpPr/>
          <p:nvPr/>
        </p:nvSpPr>
        <p:spPr>
          <a:xfrm>
            <a:off x="0" y="429080"/>
            <a:ext cx="6206400" cy="101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A WONDERFUL WORLD OF ARM</a:t>
            </a:r>
          </a:p>
        </p:txBody>
      </p:sp>
      <p:grpSp>
        <p:nvGrpSpPr>
          <p:cNvPr id="1117" name="Google Shape;1117;p47"/>
          <p:cNvGrpSpPr/>
          <p:nvPr/>
        </p:nvGrpSpPr>
        <p:grpSpPr>
          <a:xfrm>
            <a:off x="7667993" y="3122764"/>
            <a:ext cx="3128310" cy="3388330"/>
            <a:chOff x="7667993" y="3122764"/>
            <a:chExt cx="3128310" cy="3388330"/>
          </a:xfrm>
        </p:grpSpPr>
        <p:sp>
          <p:nvSpPr>
            <p:cNvPr id="1118" name="Google Shape;1118;p47"/>
            <p:cNvSpPr/>
            <p:nvPr/>
          </p:nvSpPr>
          <p:spPr>
            <a:xfrm rot="-5400000" flipH="1">
              <a:off x="7145125" y="3645632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9" name="Google Shape;1119;p47"/>
            <p:cNvGrpSpPr/>
            <p:nvPr/>
          </p:nvGrpSpPr>
          <p:grpSpPr>
            <a:xfrm rot="10800000">
              <a:off x="8421626" y="4008544"/>
              <a:ext cx="2374678" cy="2502550"/>
              <a:chOff x="2011428" y="602777"/>
              <a:chExt cx="774292" cy="815987"/>
            </a:xfrm>
          </p:grpSpPr>
          <p:sp>
            <p:nvSpPr>
              <p:cNvPr id="1120" name="Google Shape;1120;p47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391" extrusionOk="0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7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1686" extrusionOk="0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7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7" h="701" extrusionOk="0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7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avLst/>
                <a:gdLst/>
                <a:ahLst/>
                <a:cxnLst/>
                <a:rect l="l" t="t" r="r" b="b"/>
                <a:pathLst>
                  <a:path w="818" h="701" extrusionOk="0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7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avLst/>
                <a:gdLst/>
                <a:ahLst/>
                <a:cxnLst/>
                <a:rect l="l" t="t" r="r" b="b"/>
                <a:pathLst>
                  <a:path w="16156" h="16803" extrusionOk="0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7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288" extrusionOk="0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6" name="Google Shape;1126;p47"/>
          <p:cNvGrpSpPr/>
          <p:nvPr/>
        </p:nvGrpSpPr>
        <p:grpSpPr>
          <a:xfrm>
            <a:off x="-1140837" y="-1836406"/>
            <a:ext cx="4639853" cy="3002612"/>
            <a:chOff x="-1140837" y="-1836406"/>
            <a:chExt cx="4639853" cy="3002612"/>
          </a:xfrm>
        </p:grpSpPr>
        <p:sp>
          <p:nvSpPr>
            <p:cNvPr id="1127" name="Google Shape;1127;p47"/>
            <p:cNvSpPr/>
            <p:nvPr/>
          </p:nvSpPr>
          <p:spPr>
            <a:xfrm>
              <a:off x="-1140837" y="-341056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8" name="Google Shape;1128;p47"/>
            <p:cNvGrpSpPr/>
            <p:nvPr/>
          </p:nvGrpSpPr>
          <p:grpSpPr>
            <a:xfrm rot="5400000">
              <a:off x="662742" y="-2296784"/>
              <a:ext cx="2375896" cy="3296652"/>
              <a:chOff x="2132995" y="960308"/>
              <a:chExt cx="496177" cy="688438"/>
            </a:xfrm>
          </p:grpSpPr>
          <p:sp>
            <p:nvSpPr>
              <p:cNvPr id="1129" name="Google Shape;1129;p47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avLst/>
                <a:gdLst/>
                <a:ahLst/>
                <a:cxnLst/>
                <a:rect l="l" t="t" r="r" b="b"/>
                <a:pathLst>
                  <a:path w="10363" h="14437" extrusionOk="0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47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1787" extrusionOk="0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47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43" extrusionOk="0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7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40" extrusionOk="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7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66" extrusionOk="0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Рисунок 5" descr="Изображение выглядит как текст, человек,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0C8D0672-4DF7-33D2-BC17-2C7EA9682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907252"/>
            <a:ext cx="2743200" cy="2809037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, монитор, электроника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8E3DF306-86D3-E636-F0BD-40A47161D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6257" y="2219025"/>
            <a:ext cx="2743200" cy="1853096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28F92E9C-98A7-6646-A801-C27E4BA7B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266" y="4069551"/>
            <a:ext cx="2743200" cy="98862"/>
          </a:xfrm>
          <a:prstGeom prst="rect">
            <a:avLst/>
          </a:prstGeo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526F15C8-53C8-BDFC-B042-6A7A0273F2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39" y="1904433"/>
            <a:ext cx="2743200" cy="2630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4"/>
          <p:cNvSpPr txBox="1">
            <a:spLocks noGrp="1"/>
          </p:cNvSpPr>
          <p:nvPr>
            <p:ph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28000000000</a:t>
            </a:r>
          </a:p>
        </p:txBody>
      </p:sp>
      <p:sp>
        <p:nvSpPr>
          <p:cNvPr id="1082" name="Google Shape;1082;p44"/>
          <p:cNvSpPr txBox="1">
            <a:spLocks noGrp="1"/>
          </p:cNvSpPr>
          <p:nvPr>
            <p:ph type="subTitle" idx="1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b="1" dirty="0"/>
              <a:t>ARM IS EVERYWHERE!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48"/>
          <p:cNvSpPr txBox="1">
            <a:spLocks noGrp="1"/>
          </p:cNvSpPr>
          <p:nvPr>
            <p:ph type="title"/>
          </p:nvPr>
        </p:nvSpPr>
        <p:spPr>
          <a:xfrm>
            <a:off x="864845" y="1323878"/>
            <a:ext cx="3706269" cy="1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Arm</a:t>
            </a:r>
            <a:r>
              <a:rPr lang="en" b="0" dirty="0"/>
              <a:t>—</a:t>
            </a:r>
            <a:r>
              <a:rPr lang="en" dirty="0"/>
              <a:t>our future!</a:t>
            </a:r>
          </a:p>
        </p:txBody>
      </p:sp>
      <p:sp>
        <p:nvSpPr>
          <p:cNvPr id="1139" name="Google Shape;1139;p48"/>
          <p:cNvSpPr txBox="1">
            <a:spLocks noGrp="1"/>
          </p:cNvSpPr>
          <p:nvPr>
            <p:ph type="subTitle" idx="1"/>
          </p:nvPr>
        </p:nvSpPr>
        <p:spPr>
          <a:xfrm>
            <a:off x="864854" y="2750728"/>
            <a:ext cx="3523096" cy="10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400" b="1" dirty="0"/>
              <a:t>Today, it is the most perspective technology, future is in your pocket! </a:t>
            </a:r>
            <a:endParaRPr lang="en" b="1" dirty="0"/>
          </a:p>
        </p:txBody>
      </p:sp>
      <p:sp>
        <p:nvSpPr>
          <p:cNvPr id="1140" name="Google Shape;1140;p48"/>
          <p:cNvSpPr/>
          <p:nvPr/>
        </p:nvSpPr>
        <p:spPr>
          <a:xfrm>
            <a:off x="4916119" y="915125"/>
            <a:ext cx="3271500" cy="32715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1" name="Google Shape;1141;p48"/>
          <p:cNvPicPr preferRelativeResize="0"/>
          <p:nvPr/>
        </p:nvPicPr>
        <p:blipFill rotWithShape="1">
          <a:blip r:embed="rId3">
            <a:alphaModFix/>
          </a:blip>
          <a:srcRect l="16759" r="16759"/>
          <a:stretch/>
        </p:blipFill>
        <p:spPr>
          <a:xfrm>
            <a:off x="5043833" y="1043662"/>
            <a:ext cx="3016074" cy="3014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2" name="Google Shape;1142;p48"/>
          <p:cNvGrpSpPr/>
          <p:nvPr/>
        </p:nvGrpSpPr>
        <p:grpSpPr>
          <a:xfrm>
            <a:off x="4905097" y="4262691"/>
            <a:ext cx="3293462" cy="92817"/>
            <a:chOff x="819025" y="3822075"/>
            <a:chExt cx="891450" cy="25125"/>
          </a:xfrm>
        </p:grpSpPr>
        <p:sp>
          <p:nvSpPr>
            <p:cNvPr id="1143" name="Google Shape;1143;p48"/>
            <p:cNvSpPr/>
            <p:nvPr/>
          </p:nvSpPr>
          <p:spPr>
            <a:xfrm>
              <a:off x="819025" y="3822375"/>
              <a:ext cx="891450" cy="24825"/>
            </a:xfrm>
            <a:custGeom>
              <a:avLst/>
              <a:gdLst/>
              <a:ahLst/>
              <a:cxnLst/>
              <a:rect l="l" t="t" r="r" b="b"/>
              <a:pathLst>
                <a:path w="35658" h="993" extrusionOk="0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1235525" y="3823575"/>
              <a:ext cx="134825" cy="14025"/>
            </a:xfrm>
            <a:custGeom>
              <a:avLst/>
              <a:gdLst/>
              <a:ahLst/>
              <a:cxnLst/>
              <a:rect l="l" t="t" r="r" b="b"/>
              <a:pathLst>
                <a:path w="5393" h="561" extrusionOk="0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1027875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1042475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057100" y="3822075"/>
              <a:ext cx="23125" cy="13525"/>
            </a:xfrm>
            <a:custGeom>
              <a:avLst/>
              <a:gdLst/>
              <a:ahLst/>
              <a:cxnLst/>
              <a:rect l="l" t="t" r="r" b="b"/>
              <a:pathLst>
                <a:path w="925" h="541" extrusionOk="0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0717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1086300" y="3822075"/>
              <a:ext cx="23150" cy="13525"/>
            </a:xfrm>
            <a:custGeom>
              <a:avLst/>
              <a:gdLst/>
              <a:ahLst/>
              <a:cxnLst/>
              <a:rect l="l" t="t" r="r" b="b"/>
              <a:pathLst>
                <a:path w="926" h="541" extrusionOk="0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46"/>
          <p:cNvSpPr txBox="1">
            <a:spLocks noGrp="1"/>
          </p:cNvSpPr>
          <p:nvPr>
            <p:ph type="title"/>
          </p:nvPr>
        </p:nvSpPr>
        <p:spPr>
          <a:xfrm>
            <a:off x="588793" y="1456775"/>
            <a:ext cx="7973217" cy="22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000" b="0" dirty="0"/>
              <a:t>Thanks for the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9</Slides>
  <Notes>8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The Evolution of Invention in Canada Thesis by Slidesgo</vt:lpstr>
      <vt:lpstr>Slidesgo Final Pages</vt:lpstr>
      <vt:lpstr>Incredible world of architectures</vt:lpstr>
      <vt:lpstr>TABLE OF ARCHITECTURE</vt:lpstr>
      <vt:lpstr>INTRODUCTION</vt:lpstr>
      <vt:lpstr>Benefits of RISC</vt:lpstr>
      <vt:lpstr>99%</vt:lpstr>
      <vt:lpstr>A WONDERFUL WORLD OF ARM</vt:lpstr>
      <vt:lpstr>28000000000</vt:lpstr>
      <vt:lpstr>Arm—our future!</vt:lpstr>
      <vt:lpstr>Thanks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</dc:title>
  <cp:revision>329</cp:revision>
  <dcterms:modified xsi:type="dcterms:W3CDTF">2022-04-20T07:19:27Z</dcterms:modified>
</cp:coreProperties>
</file>