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A9CE-2841-4B52-95F5-1CF2CC5F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130D0-6067-40C2-8C64-2547517B4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3282C-D33B-43F2-8B99-6D052231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60066-7273-427E-86C0-E0AFE15E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EA7E4-6590-4165-A12C-BCCE3FF6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4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8FB8-2DA3-415B-A0AA-5E7E3583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4DEA2-4448-4423-8F71-5148B6008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D0CCE-5B79-4655-AC58-6EAA3318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74431-117F-46C0-9341-A11B5F28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EA66-AFD8-410F-9F24-F68C8C03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9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603EF-CEDC-490C-81C9-91B98C5EF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2504C-4ED1-4EB0-9386-F1A2FC376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E2908-99AD-4ED0-B74A-9DEFA16B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6F99A-E15E-4D4A-AFCA-62CD3F6D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32188-6499-4658-982B-44845659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6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A7C0-84B2-4235-BA3E-D97356F2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B7298-25BC-4915-8EE3-213BEB619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4EEBE-049E-4B9D-BC84-0F1DD835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A360-85BC-4B22-A346-0D81F23A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4B07E-BD8B-4A7A-9E38-A918981B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8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B45F-13FF-42A2-BE13-506FE940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32C0-CC5B-49F2-B727-D4E045DE6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01E35-E7A2-45F6-B2D0-84FB8067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F681-D82A-4747-98BF-0D39CECD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68812-B6F7-49C7-8749-9BD16311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0B91-1B4E-4392-89CE-82F164A7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D928-303B-4618-9902-464B7D325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BFCF6-C4BB-4521-84C1-3DCB05EAF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0723A-CCE7-4534-B0F2-007AA1AD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9E937-5DA4-46B0-923D-9F30C693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39445-4426-4EAB-BCC2-DB4486BA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0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C30A-854C-400B-A5BC-3B0BC2AD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B0EA5-97A5-4AF2-9815-A97FD0781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F7F27-73CE-4B7E-9401-5C21A13ED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1EF26-41A3-4591-9881-E02FB170A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DA3E4-068B-4855-989B-DB8717818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83D15-CA34-41DD-8A72-CA768557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9CFAC-20DF-4722-ADC9-278865BA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3DADAC-51E4-44AB-8D72-847E3148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6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8140-08C8-4B2D-8335-1607AD12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41F21-07F8-4E81-BE59-F3615C4B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9E1A8-0A85-4BAA-AA6D-5EC95F9D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FF3ED-C8B9-407B-A706-F93072C7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6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F45B0-05EE-48EA-9274-7F1401C2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1C204-7047-4755-B739-EE0E8C5F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92F56-BB88-4FF2-87C0-649909A5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3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0B2B-ECE3-4FAD-86B5-30CA2244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A45D3-C276-4A8B-8946-2C486655C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CD02C-6500-41B0-BB8C-BB6837B14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084E0-CEE4-4E0D-96A9-BEA4060A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0929B-325A-4024-A0BC-1372FD8B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917F6-4E70-4FDB-9FC2-A981740A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6015-9DBA-428B-A720-A7FF197C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47D4F8-2B89-41CB-85EB-DEFBCFF68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98307-37BE-4C96-A517-561EFFC4D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85BEC-0694-4D34-836B-5C92A1EA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25F5-7F6B-4CD9-BBD4-517B8090C67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718BA-BF63-4744-BDE7-9859B9B5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014BA-2C45-4B33-ACBD-9D26A7AE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8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C607A7-1F3A-41DE-8E0A-4101B54F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81DCA-4A7C-4368-A7E3-09CF0E714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77758-67D0-48E9-B52B-8DBC3D1E1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925F5-7F6B-4CD9-BBD4-517B8090C672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ED844-C292-41A8-956E-5341BCC96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EADE4-7867-45FC-9526-4D3648C36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E1F92-243C-45D9-A21C-88513E0E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9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uraslavin.github.io/07-movie-API-search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uraSlavin/07-movie-API-searc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6C80-ED88-4583-AF20-07959DA30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Films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98B84-3520-454D-9BC2-22E4B2099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79632"/>
          </a:xfrm>
        </p:spPr>
        <p:txBody>
          <a:bodyPr/>
          <a:lstStyle/>
          <a:p>
            <a:r>
              <a:rPr lang="en-US" dirty="0"/>
              <a:t>A tool to find appealing movies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AF53C2-4DDF-411F-A361-2BF8BDA48CA1}"/>
              </a:ext>
            </a:extLst>
          </p:cNvPr>
          <p:cNvSpPr txBox="1">
            <a:spLocks/>
          </p:cNvSpPr>
          <p:nvPr/>
        </p:nvSpPr>
        <p:spPr>
          <a:xfrm>
            <a:off x="1729409" y="5861533"/>
            <a:ext cx="9144000" cy="479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Collaborators:  David Hamilton, Alice Russell, Maura Slavin</a:t>
            </a:r>
          </a:p>
        </p:txBody>
      </p:sp>
    </p:spTree>
    <p:extLst>
      <p:ext uri="{BB962C8B-B14F-4D97-AF65-F5344CB8AC3E}">
        <p14:creationId xmlns:p14="http://schemas.microsoft.com/office/powerpoint/2010/main" val="3659967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7061-69D2-44FA-AE2D-E97598F6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B21B4-E0BC-46DF-B3BD-6CD4E42AD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https://mauraslavin.github.io/07-movie-API-search/</a:t>
            </a:r>
            <a:endParaRPr lang="en-US" dirty="0"/>
          </a:p>
          <a:p>
            <a:r>
              <a:rPr lang="en-US" dirty="0">
                <a:hlinkClick r:id="rId4"/>
              </a:rPr>
              <a:t>https://github.com/MauraSlavin/07-movie-API-search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1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7F3C-8F9A-4153-9118-10D9528A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Looking for a new movie?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87BD-D381-402A-8798-746CC9261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new app…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3"/>
            <a:r>
              <a:rPr lang="en-US" sz="2400" dirty="0"/>
              <a:t>Find movies you’re guaranteed to love!</a:t>
            </a:r>
          </a:p>
          <a:p>
            <a:pPr lvl="3"/>
            <a:r>
              <a:rPr lang="en-US" sz="2400" dirty="0"/>
              <a:t>Based on what you already adore.</a:t>
            </a:r>
          </a:p>
          <a:p>
            <a:pPr lvl="3"/>
            <a:r>
              <a:rPr lang="en-US" sz="2400" dirty="0"/>
              <a:t>Fantastically easy to search for new movies.</a:t>
            </a:r>
          </a:p>
          <a:p>
            <a:pPr lvl="3"/>
            <a:r>
              <a:rPr lang="en-US" sz="2400" dirty="0"/>
              <a:t>Stars! Ratings! Reviews! And more!  Quickly and easily available.</a:t>
            </a:r>
          </a:p>
          <a:p>
            <a:pPr lvl="3"/>
            <a:r>
              <a:rPr lang="en-US" sz="2400" dirty="0"/>
              <a:t>Lots of pictures!</a:t>
            </a:r>
          </a:p>
          <a:p>
            <a:pPr lvl="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5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F093-2391-4EF2-BBA0-867513ED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AC884-D58B-4E6B-B37B-E648EB94A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/>
              <a:t>Description</a:t>
            </a:r>
          </a:p>
          <a:p>
            <a:pPr fontAlgn="base"/>
            <a:r>
              <a:rPr lang="en-US" dirty="0"/>
              <a:t>Displays details on a movie searched;</a:t>
            </a:r>
          </a:p>
          <a:p>
            <a:pPr marL="0" indent="0" fontAlgn="base">
              <a:buNone/>
            </a:pPr>
            <a:r>
              <a:rPr lang="en-US" dirty="0"/>
              <a:t>	And movie suggestions, which can then also be searched.</a:t>
            </a:r>
          </a:p>
          <a:p>
            <a:pPr fontAlgn="base"/>
            <a:endParaRPr lang="en-US" sz="1400" dirty="0"/>
          </a:p>
          <a:p>
            <a:pPr marL="0" indent="0" fontAlgn="base">
              <a:buNone/>
            </a:pPr>
            <a:r>
              <a:rPr lang="en-US" dirty="0"/>
              <a:t>Motivation</a:t>
            </a:r>
          </a:p>
          <a:p>
            <a:pPr fontAlgn="base"/>
            <a:r>
              <a:rPr lang="en-US" dirty="0"/>
              <a:t>I can’t find movies I like!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User story</a:t>
            </a:r>
          </a:p>
          <a:p>
            <a:pPr fontAlgn="base"/>
            <a:r>
              <a:rPr lang="en-US" dirty="0"/>
              <a:t>As a movie buff, I want to easily find movies similar to ones I already know I enjoy, so I don’t waste time watching movies that are horrible.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6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E279-9895-411F-8EBD-30C3F10C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D2D9C-5608-4E0A-9012-0E4CD6A7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Technologies used</a:t>
            </a:r>
          </a:p>
          <a:p>
            <a:pPr lvl="1" fontAlgn="base"/>
            <a:r>
              <a:rPr lang="en-US" dirty="0"/>
              <a:t>APIs</a:t>
            </a:r>
          </a:p>
          <a:p>
            <a:pPr lvl="2" fontAlgn="base"/>
            <a:r>
              <a:rPr lang="en-US" dirty="0" err="1"/>
              <a:t>OMDb</a:t>
            </a:r>
            <a:endParaRPr lang="en-US" dirty="0"/>
          </a:p>
          <a:p>
            <a:pPr lvl="2" fontAlgn="base"/>
            <a:r>
              <a:rPr lang="en-US" dirty="0" err="1"/>
              <a:t>Tastedive</a:t>
            </a:r>
            <a:endParaRPr lang="en-US" dirty="0"/>
          </a:p>
          <a:p>
            <a:pPr lvl="2" fontAlgn="base"/>
            <a:r>
              <a:rPr lang="en-US" dirty="0"/>
              <a:t>NYTimes</a:t>
            </a:r>
          </a:p>
          <a:p>
            <a:pPr lvl="2" fontAlgn="base"/>
            <a:r>
              <a:rPr lang="en-US" dirty="0"/>
              <a:t>The Movie Database</a:t>
            </a:r>
          </a:p>
          <a:p>
            <a:pPr lvl="1" fontAlgn="base"/>
            <a:r>
              <a:rPr lang="en-US" dirty="0"/>
              <a:t>Google fonts</a:t>
            </a:r>
          </a:p>
          <a:p>
            <a:pPr lvl="1" fontAlgn="base"/>
            <a:r>
              <a:rPr lang="en-US" dirty="0"/>
              <a:t>Materialize CSS</a:t>
            </a:r>
          </a:p>
          <a:p>
            <a:pPr lvl="1" fontAlgn="base"/>
            <a:r>
              <a:rPr lang="en-US" dirty="0"/>
              <a:t>jQuery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ED94B-B2B3-4963-9679-1317864CB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971" y="1043781"/>
            <a:ext cx="2752725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perspectiveRelaxedModerately"/>
            <a:lightRig rig="threePt" dir="t"/>
          </a:scene3d>
          <a:sp3d>
            <a:bevelT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A386BE-19EA-4549-8470-C9DC25FBB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971" y="2236155"/>
            <a:ext cx="2752725" cy="6411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8" name="Picture 7" descr="logo">
            <a:extLst>
              <a:ext uri="{FF2B5EF4-FFF2-40B4-BE49-F238E27FC236}">
                <a16:creationId xmlns:a16="http://schemas.microsoft.com/office/drawing/2014/main" id="{CE5C6F48-43AE-4340-BED0-FD8634E55BC6}"/>
              </a:ext>
            </a:extLst>
          </p:cNvPr>
          <p:cNvPicPr/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brightnessContrast bright="-4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987" y="3265419"/>
            <a:ext cx="3608691" cy="641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AD78FF-5E20-496A-98B2-B0066A07DD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6595" y="4294683"/>
            <a:ext cx="1725474" cy="1468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7B3A54-8AA7-477C-914E-D9ED97FEFF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4736" y="1211347"/>
            <a:ext cx="2752725" cy="71437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perspectiveRelaxedModerately"/>
            <a:lightRig rig="threePt" dir="t"/>
          </a:scene3d>
          <a:sp3d>
            <a:bevelT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245465-2834-41E5-B8E3-6813BE2D2AF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363" r="4134" b="-280"/>
          <a:stretch/>
        </p:blipFill>
        <p:spPr>
          <a:xfrm>
            <a:off x="9376088" y="2630844"/>
            <a:ext cx="1630019" cy="9551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73D3AE-6878-4A82-A653-BCC0F5B993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1887" y="4399385"/>
            <a:ext cx="26384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B6C4-0CAB-4132-80BF-214FA038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sz="2800" dirty="0"/>
              <a:t>(cont’d.)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F44E0-8148-408D-A8BA-0387503A2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Breakdown of tasks and roles</a:t>
            </a:r>
          </a:p>
          <a:p>
            <a:pPr lvl="1" fontAlgn="base"/>
            <a:r>
              <a:rPr lang="en-US" dirty="0"/>
              <a:t>Decided on issues as a team</a:t>
            </a:r>
          </a:p>
          <a:p>
            <a:pPr lvl="1" fontAlgn="base"/>
            <a:r>
              <a:rPr lang="en-US" dirty="0"/>
              <a:t>Chose issues to work on based on what needed to be done as we went along</a:t>
            </a:r>
          </a:p>
          <a:p>
            <a:pPr lvl="1" fontAlgn="base"/>
            <a:r>
              <a:rPr lang="en-US" dirty="0"/>
              <a:t>No set roles – we each got to work on all the parts (CSS, API’s, </a:t>
            </a:r>
            <a:r>
              <a:rPr lang="en-US" dirty="0" err="1"/>
              <a:t>Javascript</a:t>
            </a:r>
            <a:r>
              <a:rPr lang="en-US" dirty="0"/>
              <a:t>) and understand the whole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7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50E0-2BBD-436B-8BA4-89459B91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F96D-2508-47CA-8B64-67F4558D1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Challenges</a:t>
            </a:r>
          </a:p>
          <a:p>
            <a:pPr lvl="1" fontAlgn="base"/>
            <a:r>
              <a:rPr lang="en-US" dirty="0"/>
              <a:t>API queries</a:t>
            </a:r>
          </a:p>
          <a:p>
            <a:pPr lvl="1" fontAlgn="base"/>
            <a:r>
              <a:rPr lang="en-US" dirty="0"/>
              <a:t>The dropdown screens – targeting dynamic </a:t>
            </a:r>
            <a:r>
              <a:rPr lang="en-US" dirty="0" err="1"/>
              <a:t>divs</a:t>
            </a:r>
            <a:endParaRPr lang="en-US" dirty="0"/>
          </a:p>
          <a:p>
            <a:pPr lvl="1" fontAlgn="base"/>
            <a:r>
              <a:rPr lang="en-US" dirty="0"/>
              <a:t>Drop down opening and closing</a:t>
            </a:r>
          </a:p>
          <a:p>
            <a:pPr lvl="1" fontAlgn="base"/>
            <a:r>
              <a:rPr lang="en-US" dirty="0"/>
              <a:t>Capturing when the enter key pressed and how it affected the input string</a:t>
            </a:r>
          </a:p>
          <a:p>
            <a:pPr lvl="1" fontAlgn="base"/>
            <a:r>
              <a:rPr lang="en-US" dirty="0"/>
              <a:t>Capturing errors from the ajax</a:t>
            </a:r>
          </a:p>
          <a:p>
            <a:pPr lvl="1" fontAlgn="base"/>
            <a:r>
              <a:rPr lang="en-US" dirty="0"/>
              <a:t>Timing with ajax calls</a:t>
            </a:r>
          </a:p>
          <a:p>
            <a:pPr lvl="1" fontAlgn="base"/>
            <a:r>
              <a:rPr lang="en-US" dirty="0"/>
              <a:t>Getting the correct review from the NY Times</a:t>
            </a:r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9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7755-651A-4ED3-BA91-FED48AB4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85FE0-2A99-4810-9567-E8970BB33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Successes</a:t>
            </a:r>
          </a:p>
          <a:p>
            <a:pPr lvl="1" fontAlgn="base"/>
            <a:r>
              <a:rPr lang="en-US" dirty="0"/>
              <a:t>Flexible project goals based on API availability &amp; ease of use</a:t>
            </a:r>
          </a:p>
          <a:p>
            <a:pPr lvl="1" fontAlgn="base"/>
            <a:r>
              <a:rPr lang="en-US" dirty="0"/>
              <a:t>Learning to use Git to coordinate development and conflicts</a:t>
            </a:r>
          </a:p>
          <a:p>
            <a:pPr lvl="1" fontAlgn="base"/>
            <a:r>
              <a:rPr lang="en-US" dirty="0"/>
              <a:t>Learning Materialize</a:t>
            </a:r>
          </a:p>
          <a:p>
            <a:pPr lvl="1" fontAlgn="base"/>
            <a:r>
              <a:rPr lang="en-US" dirty="0"/>
              <a:t>Learning about Page Scroll</a:t>
            </a:r>
          </a:p>
          <a:p>
            <a:pPr lvl="1" fontAlgn="base"/>
            <a:r>
              <a:rPr lang="en-US" dirty="0"/>
              <a:t>Learning about focus</a:t>
            </a:r>
          </a:p>
          <a:p>
            <a:pPr lvl="1" fontAlgn="base"/>
            <a:r>
              <a:rPr lang="en-US" dirty="0"/>
              <a:t>Getting all the challenges to work!</a:t>
            </a:r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5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7CC7-E1EF-48EC-A756-D8C83A21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90837-F26C-4CE0-817E-64E68B301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Include</a:t>
            </a:r>
          </a:p>
          <a:p>
            <a:pPr lvl="1"/>
            <a:r>
              <a:rPr lang="en-US" dirty="0"/>
              <a:t>Landing page &amp; how it’s pulled</a:t>
            </a:r>
          </a:p>
          <a:p>
            <a:pPr lvl="2"/>
            <a:r>
              <a:rPr lang="en-US" dirty="0" err="1"/>
              <a:t>Tmdb</a:t>
            </a:r>
            <a:r>
              <a:rPr lang="en-US" dirty="0"/>
              <a:t> gets first movie</a:t>
            </a:r>
          </a:p>
          <a:p>
            <a:pPr lvl="2"/>
            <a:r>
              <a:rPr lang="en-US" dirty="0"/>
              <a:t>Year, director, MPAA rating, stars, ratings, poster – all from </a:t>
            </a:r>
            <a:r>
              <a:rPr lang="en-US" dirty="0" err="1"/>
              <a:t>omdb</a:t>
            </a:r>
            <a:endParaRPr lang="en-US" dirty="0"/>
          </a:p>
          <a:p>
            <a:pPr lvl="2"/>
            <a:r>
              <a:rPr lang="en-US" dirty="0"/>
              <a:t>NY Times review from NYTimes</a:t>
            </a:r>
          </a:p>
          <a:p>
            <a:pPr lvl="2"/>
            <a:r>
              <a:rPr lang="en-US" dirty="0"/>
              <a:t>Suggestions from </a:t>
            </a:r>
            <a:r>
              <a:rPr lang="en-US" dirty="0" err="1"/>
              <a:t>tastedive</a:t>
            </a:r>
            <a:endParaRPr lang="en-US" dirty="0"/>
          </a:p>
          <a:p>
            <a:pPr lvl="1"/>
            <a:r>
              <a:rPr lang="en-US" dirty="0"/>
              <a:t>Search feature</a:t>
            </a:r>
          </a:p>
          <a:p>
            <a:pPr lvl="2"/>
            <a:r>
              <a:rPr lang="en-US" dirty="0"/>
              <a:t>Click on search icon or hit enter</a:t>
            </a:r>
          </a:p>
          <a:p>
            <a:pPr lvl="2"/>
            <a:r>
              <a:rPr lang="en-US" dirty="0"/>
              <a:t>Pulls same information for movie searched</a:t>
            </a:r>
          </a:p>
          <a:p>
            <a:pPr lvl="1"/>
            <a:r>
              <a:rPr lang="en-US" dirty="0"/>
              <a:t>Suggested movies are clickable posters that also bring up the same messages</a:t>
            </a:r>
          </a:p>
          <a:p>
            <a:pPr lvl="1"/>
            <a:r>
              <a:rPr lang="en-US" dirty="0"/>
              <a:t>Error messages – </a:t>
            </a:r>
          </a:p>
          <a:p>
            <a:pPr lvl="2"/>
            <a:r>
              <a:rPr lang="en-US" dirty="0"/>
              <a:t>When movie not found in search</a:t>
            </a:r>
          </a:p>
          <a:p>
            <a:pPr lvl="2"/>
            <a:r>
              <a:rPr lang="en-US" dirty="0"/>
              <a:t>No Rotten Tomatoes rating found</a:t>
            </a:r>
          </a:p>
          <a:p>
            <a:pPr lvl="2"/>
            <a:r>
              <a:rPr lang="en-US" dirty="0"/>
              <a:t>No NY Times review found</a:t>
            </a:r>
          </a:p>
          <a:p>
            <a:pPr lvl="2"/>
            <a:r>
              <a:rPr lang="en-US" dirty="0"/>
              <a:t>No poster found</a:t>
            </a:r>
          </a:p>
          <a:p>
            <a:pPr lvl="2"/>
            <a:r>
              <a:rPr lang="en-US" dirty="0"/>
              <a:t>No suggestions found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4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5485-FEB6-42C0-A984-91F92593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Directions for Future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EF686-3580-44F7-85F5-E42846103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212"/>
            <a:ext cx="10515600" cy="54096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Where and when movies playing for current movies</a:t>
            </a:r>
          </a:p>
          <a:p>
            <a:r>
              <a:rPr lang="en-US" dirty="0"/>
              <a:t>Where an older movie is available (Netflix, Amazon, local libraries)</a:t>
            </a:r>
          </a:p>
          <a:p>
            <a:r>
              <a:rPr lang="en-US" dirty="0"/>
              <a:t>Google maps of where the theater or library is located</a:t>
            </a:r>
          </a:p>
          <a:p>
            <a:r>
              <a:rPr lang="en-US" dirty="0"/>
              <a:t>Vertical carousel over footer crediting APIs and images – resembling credits at the end of a movie</a:t>
            </a:r>
          </a:p>
          <a:p>
            <a:r>
              <a:rPr lang="en-US" dirty="0"/>
              <a:t>Embed movie trailers</a:t>
            </a:r>
          </a:p>
          <a:p>
            <a:r>
              <a:rPr lang="en-US" dirty="0"/>
              <a:t>Choose movies to save in a “must see” list (in </a:t>
            </a:r>
            <a:r>
              <a:rPr lang="en-US" dirty="0" err="1"/>
              <a:t>localStorage</a:t>
            </a:r>
            <a:r>
              <a:rPr lang="en-US" dirty="0"/>
              <a:t>)</a:t>
            </a:r>
          </a:p>
          <a:p>
            <a:r>
              <a:rPr lang="en-US" dirty="0"/>
              <a:t>Change default movie to last searched</a:t>
            </a:r>
          </a:p>
          <a:p>
            <a:r>
              <a:rPr lang="en-US" dirty="0"/>
              <a:t>Clear button </a:t>
            </a:r>
          </a:p>
          <a:p>
            <a:r>
              <a:rPr lang="en-US" dirty="0"/>
              <a:t>Collapse all movies but the one being searched</a:t>
            </a:r>
          </a:p>
          <a:p>
            <a:r>
              <a:rPr lang="en-US" dirty="0"/>
              <a:t>Make sure the background doesn’t extend below the footer.</a:t>
            </a:r>
          </a:p>
          <a:p>
            <a:r>
              <a:rPr lang="en-US" dirty="0"/>
              <a:t>Sound effects</a:t>
            </a:r>
          </a:p>
        </p:txBody>
      </p:sp>
    </p:spTree>
    <p:extLst>
      <p:ext uri="{BB962C8B-B14F-4D97-AF65-F5344CB8AC3E}">
        <p14:creationId xmlns:p14="http://schemas.microsoft.com/office/powerpoint/2010/main" val="408429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502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Finding Films</vt:lpstr>
      <vt:lpstr>Looking for a new movie?</vt:lpstr>
      <vt:lpstr>Concept</vt:lpstr>
      <vt:lpstr>Process</vt:lpstr>
      <vt:lpstr>Process (cont’d.)</vt:lpstr>
      <vt:lpstr>Process (cont’d.)</vt:lpstr>
      <vt:lpstr>Process (cont’d.)</vt:lpstr>
      <vt:lpstr>Demo</vt:lpstr>
      <vt:lpstr>Directions for Future Development </vt:lpstr>
      <vt:lpstr>Try it out…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Films</dc:title>
  <dc:creator>Maura Slavin</dc:creator>
  <cp:lastModifiedBy>Maura Slavin</cp:lastModifiedBy>
  <cp:revision>16</cp:revision>
  <dcterms:created xsi:type="dcterms:W3CDTF">2019-11-07T23:52:15Z</dcterms:created>
  <dcterms:modified xsi:type="dcterms:W3CDTF">2019-11-08T20:37:09Z</dcterms:modified>
</cp:coreProperties>
</file>