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8A031-9B6D-A749-8D55-5A1399436DE8}" type="doc">
      <dgm:prSet loTypeId="urn:microsoft.com/office/officeart/2005/8/layout/h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FE835B-7B13-FB4D-8885-450A9E2E0FB5}">
      <dgm:prSet phldrT="[Texte]"/>
      <dgm:spPr/>
      <dgm:t>
        <a:bodyPr/>
        <a:lstStyle/>
        <a:p>
          <a:r>
            <a:rPr lang="fr-FR" dirty="0"/>
            <a:t>Game</a:t>
          </a:r>
        </a:p>
      </dgm:t>
    </dgm:pt>
    <dgm:pt modelId="{D79673CE-0897-7E48-8650-2FC1FBFCF729}" type="parTrans" cxnId="{8BBB54DB-053D-B141-BE52-4327895F4521}">
      <dgm:prSet/>
      <dgm:spPr/>
      <dgm:t>
        <a:bodyPr/>
        <a:lstStyle/>
        <a:p>
          <a:endParaRPr lang="fr-FR"/>
        </a:p>
      </dgm:t>
    </dgm:pt>
    <dgm:pt modelId="{5532372B-2343-AE40-9C61-EE29B606FA84}" type="sibTrans" cxnId="{8BBB54DB-053D-B141-BE52-4327895F4521}">
      <dgm:prSet/>
      <dgm:spPr/>
      <dgm:t>
        <a:bodyPr/>
        <a:lstStyle/>
        <a:p>
          <a:endParaRPr lang="fr-FR"/>
        </a:p>
      </dgm:t>
    </dgm:pt>
    <dgm:pt modelId="{14493082-FB89-864C-8703-0D3EF742311A}">
      <dgm:prSet phldrT="[Texte]" custT="1"/>
      <dgm:spPr/>
      <dgm:t>
        <a:bodyPr/>
        <a:lstStyle/>
        <a:p>
          <a:r>
            <a:rPr lang="fr-FR" sz="1300" dirty="0"/>
            <a:t>Let </a:t>
          </a:r>
          <a:r>
            <a:rPr lang="fr-FR" sz="1300" dirty="0" err="1"/>
            <a:t>isOver</a:t>
          </a:r>
          <a:r>
            <a:rPr lang="fr-FR" sz="1300" dirty="0"/>
            <a:t> : </a:t>
          </a:r>
          <a:r>
            <a:rPr lang="fr-FR" sz="1300" dirty="0" err="1"/>
            <a:t>Bool</a:t>
          </a:r>
          <a:endParaRPr lang="fr-FR" sz="1300" dirty="0"/>
        </a:p>
      </dgm:t>
    </dgm:pt>
    <dgm:pt modelId="{DB786F5A-9EB7-8F4A-91F2-20FE0925401D}" type="parTrans" cxnId="{134DC670-95A0-1145-9498-AFF321B0BB9A}">
      <dgm:prSet/>
      <dgm:spPr/>
      <dgm:t>
        <a:bodyPr/>
        <a:lstStyle/>
        <a:p>
          <a:endParaRPr lang="fr-FR"/>
        </a:p>
      </dgm:t>
    </dgm:pt>
    <dgm:pt modelId="{C172F77E-4D5D-6149-8541-7553F8FD2D58}" type="sibTrans" cxnId="{134DC670-95A0-1145-9498-AFF321B0BB9A}">
      <dgm:prSet/>
      <dgm:spPr/>
      <dgm:t>
        <a:bodyPr/>
        <a:lstStyle/>
        <a:p>
          <a:endParaRPr lang="fr-FR"/>
        </a:p>
      </dgm:t>
    </dgm:pt>
    <dgm:pt modelId="{AE086C17-0834-A64A-A8ED-E3F601E9555B}">
      <dgm:prSet phldrT="[Texte]" custT="1"/>
      <dgm:spPr/>
      <dgm:t>
        <a:bodyPr/>
        <a:lstStyle/>
        <a:p>
          <a:r>
            <a:rPr lang="fr-FR" sz="1300" dirty="0"/>
            <a:t>Let player1 : Player</a:t>
          </a:r>
        </a:p>
      </dgm:t>
    </dgm:pt>
    <dgm:pt modelId="{D101E115-6245-F149-B338-0018CAFD12BB}" type="parTrans" cxnId="{746DB79D-5595-5849-89BC-C784D3B1C97B}">
      <dgm:prSet/>
      <dgm:spPr/>
      <dgm:t>
        <a:bodyPr/>
        <a:lstStyle/>
        <a:p>
          <a:endParaRPr lang="fr-FR"/>
        </a:p>
      </dgm:t>
    </dgm:pt>
    <dgm:pt modelId="{68560DB2-44F6-9A4A-9B30-1C07AE493082}" type="sibTrans" cxnId="{746DB79D-5595-5849-89BC-C784D3B1C97B}">
      <dgm:prSet/>
      <dgm:spPr/>
      <dgm:t>
        <a:bodyPr/>
        <a:lstStyle/>
        <a:p>
          <a:endParaRPr lang="fr-FR"/>
        </a:p>
      </dgm:t>
    </dgm:pt>
    <dgm:pt modelId="{8C382C1A-A6BF-1848-8329-8A2E15E15AC5}">
      <dgm:prSet phldrT="[Texte]"/>
      <dgm:spPr/>
      <dgm:t>
        <a:bodyPr/>
        <a:lstStyle/>
        <a:p>
          <a:r>
            <a:rPr lang="fr-FR" dirty="0"/>
            <a:t>Player</a:t>
          </a:r>
        </a:p>
      </dgm:t>
    </dgm:pt>
    <dgm:pt modelId="{860E060D-018C-3042-B8C1-F90DC7183892}" type="parTrans" cxnId="{BA4DEA70-AB6D-7040-A554-7799B5F7AF19}">
      <dgm:prSet/>
      <dgm:spPr/>
      <dgm:t>
        <a:bodyPr/>
        <a:lstStyle/>
        <a:p>
          <a:endParaRPr lang="fr-FR"/>
        </a:p>
      </dgm:t>
    </dgm:pt>
    <dgm:pt modelId="{33DCFF40-B5AA-A244-9165-8FF5618BF62F}" type="sibTrans" cxnId="{BA4DEA70-AB6D-7040-A554-7799B5F7AF19}">
      <dgm:prSet/>
      <dgm:spPr/>
      <dgm:t>
        <a:bodyPr/>
        <a:lstStyle/>
        <a:p>
          <a:endParaRPr lang="fr-FR"/>
        </a:p>
      </dgm:t>
    </dgm:pt>
    <dgm:pt modelId="{03AD120A-2C40-7143-A182-E9DDC3AD935A}">
      <dgm:prSet phldrT="[Texte]" custT="1"/>
      <dgm:spPr/>
      <dgm:t>
        <a:bodyPr/>
        <a:lstStyle/>
        <a:p>
          <a:r>
            <a:rPr lang="fr-FR" sz="1500" dirty="0"/>
            <a:t>Let </a:t>
          </a:r>
          <a:r>
            <a:rPr lang="fr-FR" sz="1500" dirty="0" err="1"/>
            <a:t>name</a:t>
          </a:r>
          <a:r>
            <a:rPr lang="fr-FR" sz="1500" dirty="0"/>
            <a:t>: String</a:t>
          </a:r>
        </a:p>
      </dgm:t>
    </dgm:pt>
    <dgm:pt modelId="{EA939A94-B5CF-8849-BED1-E6B59DA1DB7A}" type="parTrans" cxnId="{66A8BC7F-80BE-A149-8651-BF91AA766ED8}">
      <dgm:prSet/>
      <dgm:spPr/>
      <dgm:t>
        <a:bodyPr/>
        <a:lstStyle/>
        <a:p>
          <a:endParaRPr lang="fr-FR"/>
        </a:p>
      </dgm:t>
    </dgm:pt>
    <dgm:pt modelId="{3D09A828-70C0-F14D-AA0A-33FEC1F224AC}" type="sibTrans" cxnId="{66A8BC7F-80BE-A149-8651-BF91AA766ED8}">
      <dgm:prSet/>
      <dgm:spPr/>
      <dgm:t>
        <a:bodyPr/>
        <a:lstStyle/>
        <a:p>
          <a:endParaRPr lang="fr-FR"/>
        </a:p>
      </dgm:t>
    </dgm:pt>
    <dgm:pt modelId="{17410C78-ACF8-6442-BEBB-334F5ED7E1A5}">
      <dgm:prSet phldrT="[Texte]" custT="1"/>
      <dgm:spPr/>
      <dgm:t>
        <a:bodyPr/>
        <a:lstStyle/>
        <a:p>
          <a:r>
            <a:rPr lang="fr-FR" sz="1500" dirty="0"/>
            <a:t>var team[</a:t>
          </a:r>
          <a:r>
            <a:rPr lang="fr-FR" sz="1500" dirty="0" err="1"/>
            <a:t>Character</a:t>
          </a:r>
          <a:r>
            <a:rPr lang="fr-FR" sz="1500" dirty="0"/>
            <a:t>]</a:t>
          </a:r>
        </a:p>
      </dgm:t>
    </dgm:pt>
    <dgm:pt modelId="{88EE5FF2-4950-E541-9203-AFEDEB9BE389}" type="parTrans" cxnId="{FA38ABDD-36CC-8A41-8056-BD6C8E1627D7}">
      <dgm:prSet/>
      <dgm:spPr/>
      <dgm:t>
        <a:bodyPr/>
        <a:lstStyle/>
        <a:p>
          <a:endParaRPr lang="fr-FR"/>
        </a:p>
      </dgm:t>
    </dgm:pt>
    <dgm:pt modelId="{76EDE7BD-3A66-4847-A758-CA80AAFA1872}" type="sibTrans" cxnId="{FA38ABDD-36CC-8A41-8056-BD6C8E1627D7}">
      <dgm:prSet/>
      <dgm:spPr/>
      <dgm:t>
        <a:bodyPr/>
        <a:lstStyle/>
        <a:p>
          <a:endParaRPr lang="fr-FR"/>
        </a:p>
      </dgm:t>
    </dgm:pt>
    <dgm:pt modelId="{C293E3D5-57D7-4542-8AC0-AA7489D80C12}">
      <dgm:prSet phldrT="[Texte]"/>
      <dgm:spPr/>
      <dgm:t>
        <a:bodyPr/>
        <a:lstStyle/>
        <a:p>
          <a:r>
            <a:rPr lang="fr-FR" dirty="0" err="1"/>
            <a:t>Character</a:t>
          </a:r>
          <a:endParaRPr lang="fr-FR" dirty="0"/>
        </a:p>
      </dgm:t>
    </dgm:pt>
    <dgm:pt modelId="{37BF15FE-2A0D-9442-B69D-E921F00856C2}" type="parTrans" cxnId="{A3B0ECBD-F3B7-A441-A421-4A4F7C009DD6}">
      <dgm:prSet/>
      <dgm:spPr/>
      <dgm:t>
        <a:bodyPr/>
        <a:lstStyle/>
        <a:p>
          <a:endParaRPr lang="fr-FR"/>
        </a:p>
      </dgm:t>
    </dgm:pt>
    <dgm:pt modelId="{80B8E589-ADCB-F145-B4D4-9807207BDDFE}" type="sibTrans" cxnId="{A3B0ECBD-F3B7-A441-A421-4A4F7C009DD6}">
      <dgm:prSet/>
      <dgm:spPr/>
      <dgm:t>
        <a:bodyPr/>
        <a:lstStyle/>
        <a:p>
          <a:endParaRPr lang="fr-FR"/>
        </a:p>
      </dgm:t>
    </dgm:pt>
    <dgm:pt modelId="{0403CF64-B75D-E94E-8301-7F005237C022}">
      <dgm:prSet phldrT="[Texte]" custT="1"/>
      <dgm:spPr/>
      <dgm:t>
        <a:bodyPr/>
        <a:lstStyle/>
        <a:p>
          <a:r>
            <a:rPr lang="fr-FR" sz="1500" dirty="0"/>
            <a:t>let </a:t>
          </a:r>
          <a:r>
            <a:rPr lang="fr-FR" sz="1500" dirty="0" err="1"/>
            <a:t>name</a:t>
          </a:r>
          <a:r>
            <a:rPr lang="fr-FR" sz="1500" dirty="0"/>
            <a:t>: String</a:t>
          </a:r>
        </a:p>
      </dgm:t>
    </dgm:pt>
    <dgm:pt modelId="{E5E4ADD0-CD89-CD4B-A01C-D33411AA7B88}" type="parTrans" cxnId="{A41C82C3-6A77-5948-BB38-6CACAF25D28F}">
      <dgm:prSet/>
      <dgm:spPr/>
      <dgm:t>
        <a:bodyPr/>
        <a:lstStyle/>
        <a:p>
          <a:endParaRPr lang="fr-FR"/>
        </a:p>
      </dgm:t>
    </dgm:pt>
    <dgm:pt modelId="{E96DD375-4F4B-7946-8D70-3BDBD3335076}" type="sibTrans" cxnId="{A41C82C3-6A77-5948-BB38-6CACAF25D28F}">
      <dgm:prSet/>
      <dgm:spPr/>
      <dgm:t>
        <a:bodyPr/>
        <a:lstStyle/>
        <a:p>
          <a:endParaRPr lang="fr-FR"/>
        </a:p>
      </dgm:t>
    </dgm:pt>
    <dgm:pt modelId="{9E9A4AF4-DE9D-2B41-9442-F99042F01F1B}">
      <dgm:prSet phldrT="[Texte]" custT="1"/>
      <dgm:spPr/>
      <dgm:t>
        <a:bodyPr/>
        <a:lstStyle/>
        <a:p>
          <a:r>
            <a:rPr lang="fr-FR" sz="1500" dirty="0"/>
            <a:t>Let </a:t>
          </a:r>
          <a:r>
            <a:rPr lang="fr-FR" sz="1500" dirty="0" err="1"/>
            <a:t>role</a:t>
          </a:r>
          <a:r>
            <a:rPr lang="fr-FR" sz="1500" dirty="0"/>
            <a:t>: String</a:t>
          </a:r>
        </a:p>
      </dgm:t>
    </dgm:pt>
    <dgm:pt modelId="{E161D71D-1C8F-0D48-8906-F6A7BDF376C7}" type="parTrans" cxnId="{5127C142-EAB9-EE4C-A7BF-10E625530DD5}">
      <dgm:prSet/>
      <dgm:spPr/>
      <dgm:t>
        <a:bodyPr/>
        <a:lstStyle/>
        <a:p>
          <a:endParaRPr lang="fr-FR"/>
        </a:p>
      </dgm:t>
    </dgm:pt>
    <dgm:pt modelId="{BCA83749-D30A-1F4E-9A80-3DE5A6BD4F17}" type="sibTrans" cxnId="{5127C142-EAB9-EE4C-A7BF-10E625530DD5}">
      <dgm:prSet/>
      <dgm:spPr/>
      <dgm:t>
        <a:bodyPr/>
        <a:lstStyle/>
        <a:p>
          <a:endParaRPr lang="fr-FR"/>
        </a:p>
      </dgm:t>
    </dgm:pt>
    <dgm:pt modelId="{82447485-6A25-A544-BE99-4A1B7D21EA4A}">
      <dgm:prSet/>
      <dgm:spPr/>
      <dgm:t>
        <a:bodyPr/>
        <a:lstStyle/>
        <a:p>
          <a:r>
            <a:rPr lang="fr-FR" dirty="0" err="1"/>
            <a:t>Weapon</a:t>
          </a:r>
          <a:endParaRPr lang="fr-FR" dirty="0"/>
        </a:p>
      </dgm:t>
    </dgm:pt>
    <dgm:pt modelId="{8E33635D-C91B-2643-A8D7-FD0ABE21CABC}" type="parTrans" cxnId="{5A23CFB9-96A1-C44B-A538-26FAEF364AA6}">
      <dgm:prSet/>
      <dgm:spPr/>
      <dgm:t>
        <a:bodyPr/>
        <a:lstStyle/>
        <a:p>
          <a:endParaRPr lang="fr-FR"/>
        </a:p>
      </dgm:t>
    </dgm:pt>
    <dgm:pt modelId="{A193FF72-0CFC-EB48-BBC0-99E23B9DF725}" type="sibTrans" cxnId="{5A23CFB9-96A1-C44B-A538-26FAEF364AA6}">
      <dgm:prSet/>
      <dgm:spPr/>
      <dgm:t>
        <a:bodyPr/>
        <a:lstStyle/>
        <a:p>
          <a:endParaRPr lang="fr-FR"/>
        </a:p>
      </dgm:t>
    </dgm:pt>
    <dgm:pt modelId="{9C51E051-B307-AC40-BB04-5EF648AE7D3F}">
      <dgm:prSet phldrT="[Texte]" custT="1"/>
      <dgm:spPr/>
      <dgm:t>
        <a:bodyPr/>
        <a:lstStyle/>
        <a:p>
          <a:r>
            <a:rPr lang="fr-FR" sz="1300" dirty="0"/>
            <a:t>Let player2 : Player</a:t>
          </a:r>
        </a:p>
      </dgm:t>
    </dgm:pt>
    <dgm:pt modelId="{DEB44D19-4FF1-804E-A411-7AB72F7AE678}" type="parTrans" cxnId="{E2222B34-D35B-1A4A-8728-D3B0D4D8F437}">
      <dgm:prSet/>
      <dgm:spPr/>
      <dgm:t>
        <a:bodyPr/>
        <a:lstStyle/>
        <a:p>
          <a:endParaRPr lang="fr-FR"/>
        </a:p>
      </dgm:t>
    </dgm:pt>
    <dgm:pt modelId="{E853061B-237D-434B-99F3-8C6F6C2E9530}" type="sibTrans" cxnId="{E2222B34-D35B-1A4A-8728-D3B0D4D8F437}">
      <dgm:prSet/>
      <dgm:spPr/>
      <dgm:t>
        <a:bodyPr/>
        <a:lstStyle/>
        <a:p>
          <a:endParaRPr lang="fr-FR"/>
        </a:p>
      </dgm:t>
    </dgm:pt>
    <dgm:pt modelId="{51E99FF0-4F5A-BD49-9176-209CA576BC5C}">
      <dgm:prSet phldrT="[Texte]" custT="1"/>
      <dgm:spPr/>
      <dgm:t>
        <a:bodyPr/>
        <a:lstStyle/>
        <a:p>
          <a:r>
            <a:rPr lang="fr-FR" sz="1300" dirty="0" err="1"/>
            <a:t>Init</a:t>
          </a:r>
          <a:r>
            <a:rPr lang="fr-FR" sz="1300" dirty="0"/>
            <a:t>(player1Name, player2Name)</a:t>
          </a:r>
        </a:p>
      </dgm:t>
    </dgm:pt>
    <dgm:pt modelId="{3738BC29-1C60-454A-B5F6-F966500706D7}" type="parTrans" cxnId="{363E7D2D-99AE-E946-8CE7-322BD341CF9A}">
      <dgm:prSet/>
      <dgm:spPr/>
      <dgm:t>
        <a:bodyPr/>
        <a:lstStyle/>
        <a:p>
          <a:endParaRPr lang="fr-FR"/>
        </a:p>
      </dgm:t>
    </dgm:pt>
    <dgm:pt modelId="{FD4F40E7-94A9-234E-AC6B-2E81ED874E61}" type="sibTrans" cxnId="{363E7D2D-99AE-E946-8CE7-322BD341CF9A}">
      <dgm:prSet/>
      <dgm:spPr/>
      <dgm:t>
        <a:bodyPr/>
        <a:lstStyle/>
        <a:p>
          <a:endParaRPr lang="fr-FR"/>
        </a:p>
      </dgm:t>
    </dgm:pt>
    <dgm:pt modelId="{10B5D651-1815-8242-8FCF-58EE21A84E6F}">
      <dgm:prSet phldrT="[Texte]" custT="1"/>
      <dgm:spPr/>
      <dgm:t>
        <a:bodyPr/>
        <a:lstStyle/>
        <a:p>
          <a:r>
            <a:rPr lang="fr-FR" sz="1300" dirty="0"/>
            <a:t>var lap : Int</a:t>
          </a:r>
        </a:p>
      </dgm:t>
    </dgm:pt>
    <dgm:pt modelId="{83C342EC-FCEE-3045-9E1C-848284788506}" type="parTrans" cxnId="{7FBF3E94-EEBB-C64D-8683-E34AFB95DE5F}">
      <dgm:prSet/>
      <dgm:spPr/>
      <dgm:t>
        <a:bodyPr/>
        <a:lstStyle/>
        <a:p>
          <a:endParaRPr lang="fr-FR"/>
        </a:p>
      </dgm:t>
    </dgm:pt>
    <dgm:pt modelId="{9814AA2F-0873-924B-9F2D-C694E394872B}" type="sibTrans" cxnId="{7FBF3E94-EEBB-C64D-8683-E34AFB95DE5F}">
      <dgm:prSet/>
      <dgm:spPr/>
      <dgm:t>
        <a:bodyPr/>
        <a:lstStyle/>
        <a:p>
          <a:endParaRPr lang="fr-FR"/>
        </a:p>
      </dgm:t>
    </dgm:pt>
    <dgm:pt modelId="{49E6456C-2A13-3C4C-86EA-F7B1CB665D83}">
      <dgm:prSet phldrT="[Texte]" custT="1"/>
      <dgm:spPr/>
      <dgm:t>
        <a:bodyPr/>
        <a:lstStyle/>
        <a:p>
          <a:r>
            <a:rPr lang="fr-FR" sz="1500" dirty="0"/>
            <a:t>Var won: </a:t>
          </a:r>
          <a:r>
            <a:rPr lang="fr-FR" sz="1500" dirty="0" err="1"/>
            <a:t>Bool</a:t>
          </a:r>
          <a:endParaRPr lang="fr-FR" sz="1500" dirty="0"/>
        </a:p>
      </dgm:t>
    </dgm:pt>
    <dgm:pt modelId="{06B36A1A-D10D-504E-B7B9-CC15FBBDC81C}" type="parTrans" cxnId="{075C301C-1893-5F4E-AA3C-80D7CB1E39DD}">
      <dgm:prSet/>
      <dgm:spPr/>
      <dgm:t>
        <a:bodyPr/>
        <a:lstStyle/>
        <a:p>
          <a:endParaRPr lang="fr-FR"/>
        </a:p>
      </dgm:t>
    </dgm:pt>
    <dgm:pt modelId="{9302A09D-7912-E049-BE6E-74E81AE86BBF}" type="sibTrans" cxnId="{075C301C-1893-5F4E-AA3C-80D7CB1E39DD}">
      <dgm:prSet/>
      <dgm:spPr/>
      <dgm:t>
        <a:bodyPr/>
        <a:lstStyle/>
        <a:p>
          <a:endParaRPr lang="fr-FR"/>
        </a:p>
      </dgm:t>
    </dgm:pt>
    <dgm:pt modelId="{3BF2D2EB-00DF-5448-8224-04DFA06EB81F}">
      <dgm:prSet phldrT="[Texte]" custT="1"/>
      <dgm:spPr/>
      <dgm:t>
        <a:bodyPr/>
        <a:lstStyle/>
        <a:p>
          <a:r>
            <a:rPr lang="fr-FR" sz="1500" dirty="0" err="1"/>
            <a:t>Init</a:t>
          </a:r>
          <a:r>
            <a:rPr lang="fr-FR" sz="1500" dirty="0"/>
            <a:t>(</a:t>
          </a:r>
          <a:r>
            <a:rPr lang="fr-FR" sz="1500" dirty="0" err="1"/>
            <a:t>playerName</a:t>
          </a:r>
          <a:r>
            <a:rPr lang="fr-FR" sz="1500" dirty="0"/>
            <a:t>, id)</a:t>
          </a:r>
        </a:p>
      </dgm:t>
    </dgm:pt>
    <dgm:pt modelId="{5720957D-AB38-A142-89C3-28E37A92F96D}" type="parTrans" cxnId="{CD868ECC-5CAF-5245-990A-81A8DB5DFBC6}">
      <dgm:prSet/>
      <dgm:spPr/>
      <dgm:t>
        <a:bodyPr/>
        <a:lstStyle/>
        <a:p>
          <a:endParaRPr lang="fr-FR"/>
        </a:p>
      </dgm:t>
    </dgm:pt>
    <dgm:pt modelId="{B5AA648E-A5A8-2749-8AE7-F6A77C314D13}" type="sibTrans" cxnId="{CD868ECC-5CAF-5245-990A-81A8DB5DFBC6}">
      <dgm:prSet/>
      <dgm:spPr/>
      <dgm:t>
        <a:bodyPr/>
        <a:lstStyle/>
        <a:p>
          <a:endParaRPr lang="fr-FR"/>
        </a:p>
      </dgm:t>
    </dgm:pt>
    <dgm:pt modelId="{941814A5-08A2-5D4F-B6C3-8D5DAA8BFAEB}">
      <dgm:prSet phldrT="[Texte]" custT="1"/>
      <dgm:spPr/>
      <dgm:t>
        <a:bodyPr/>
        <a:lstStyle/>
        <a:p>
          <a:endParaRPr lang="fr-FR" sz="1500" dirty="0"/>
        </a:p>
      </dgm:t>
    </dgm:pt>
    <dgm:pt modelId="{8D4C41DA-6400-9948-95F7-5A7766A41513}" type="parTrans" cxnId="{2223232F-E3D4-E041-ACE4-65C2EDEB0E7C}">
      <dgm:prSet/>
      <dgm:spPr/>
      <dgm:t>
        <a:bodyPr/>
        <a:lstStyle/>
        <a:p>
          <a:endParaRPr lang="fr-FR"/>
        </a:p>
      </dgm:t>
    </dgm:pt>
    <dgm:pt modelId="{D1D349AE-3418-6F4C-BD7C-E4340ABF7B68}" type="sibTrans" cxnId="{2223232F-E3D4-E041-ACE4-65C2EDEB0E7C}">
      <dgm:prSet/>
      <dgm:spPr/>
      <dgm:t>
        <a:bodyPr/>
        <a:lstStyle/>
        <a:p>
          <a:endParaRPr lang="fr-FR"/>
        </a:p>
      </dgm:t>
    </dgm:pt>
    <dgm:pt modelId="{88653C31-F2B8-0E45-95B6-1B1BC6F4833F}">
      <dgm:prSet phldrT="[Texte]" custT="1"/>
      <dgm:spPr/>
      <dgm:t>
        <a:bodyPr/>
        <a:lstStyle/>
        <a:p>
          <a:r>
            <a:rPr lang="fr-FR" sz="1500" dirty="0" err="1"/>
            <a:t>createTeam</a:t>
          </a:r>
          <a:endParaRPr lang="fr-FR" sz="1500" dirty="0"/>
        </a:p>
      </dgm:t>
    </dgm:pt>
    <dgm:pt modelId="{1F38A9E4-8A6C-F74B-9C37-0107360F2CE2}" type="parTrans" cxnId="{1D4782E8-0924-B041-9897-850B13A04678}">
      <dgm:prSet/>
      <dgm:spPr/>
      <dgm:t>
        <a:bodyPr/>
        <a:lstStyle/>
        <a:p>
          <a:endParaRPr lang="fr-FR"/>
        </a:p>
      </dgm:t>
    </dgm:pt>
    <dgm:pt modelId="{2260D423-948C-3B47-8B19-53FE439A9E2A}" type="sibTrans" cxnId="{1D4782E8-0924-B041-9897-850B13A04678}">
      <dgm:prSet/>
      <dgm:spPr/>
      <dgm:t>
        <a:bodyPr/>
        <a:lstStyle/>
        <a:p>
          <a:endParaRPr lang="fr-FR"/>
        </a:p>
      </dgm:t>
    </dgm:pt>
    <dgm:pt modelId="{A40BBC0F-C11F-594E-9AFC-D5EE0F5A25EE}">
      <dgm:prSet phldrT="[Texte]" custT="1"/>
      <dgm:spPr/>
      <dgm:t>
        <a:bodyPr/>
        <a:lstStyle/>
        <a:p>
          <a:r>
            <a:rPr lang="fr-FR" sz="1500" dirty="0" err="1"/>
            <a:t>selectAndNameCharacter</a:t>
          </a:r>
          <a:endParaRPr lang="fr-FR" sz="1500" dirty="0"/>
        </a:p>
      </dgm:t>
    </dgm:pt>
    <dgm:pt modelId="{4E98740F-B0A1-8546-BB01-DC26DE7C023D}" type="parTrans" cxnId="{81D5A075-2DE0-8246-A08B-15663A60BE75}">
      <dgm:prSet/>
      <dgm:spPr/>
      <dgm:t>
        <a:bodyPr/>
        <a:lstStyle/>
        <a:p>
          <a:endParaRPr lang="fr-FR"/>
        </a:p>
      </dgm:t>
    </dgm:pt>
    <dgm:pt modelId="{420B22D6-A164-8D43-B1F2-5985356AE5CF}" type="sibTrans" cxnId="{81D5A075-2DE0-8246-A08B-15663A60BE75}">
      <dgm:prSet/>
      <dgm:spPr/>
      <dgm:t>
        <a:bodyPr/>
        <a:lstStyle/>
        <a:p>
          <a:endParaRPr lang="fr-FR"/>
        </a:p>
      </dgm:t>
    </dgm:pt>
    <dgm:pt modelId="{94EE24A1-138B-3B49-9B4C-3A5401550CB0}">
      <dgm:prSet phldrT="[Texte]" custT="1"/>
      <dgm:spPr/>
      <dgm:t>
        <a:bodyPr/>
        <a:lstStyle/>
        <a:p>
          <a:r>
            <a:rPr lang="fr-FR" sz="1500" dirty="0" err="1"/>
            <a:t>checkCharacterName</a:t>
          </a:r>
          <a:endParaRPr lang="fr-FR" sz="1500" dirty="0"/>
        </a:p>
      </dgm:t>
    </dgm:pt>
    <dgm:pt modelId="{C3B9C3A4-2882-6242-B4D2-39A1E8A85D47}" type="parTrans" cxnId="{D9496D75-26FF-2241-9D97-2064E656DD2A}">
      <dgm:prSet/>
      <dgm:spPr/>
      <dgm:t>
        <a:bodyPr/>
        <a:lstStyle/>
        <a:p>
          <a:endParaRPr lang="fr-FR"/>
        </a:p>
      </dgm:t>
    </dgm:pt>
    <dgm:pt modelId="{3180FE73-7E13-8B4B-A68F-40ED0C754B1D}" type="sibTrans" cxnId="{D9496D75-26FF-2241-9D97-2064E656DD2A}">
      <dgm:prSet/>
      <dgm:spPr/>
      <dgm:t>
        <a:bodyPr/>
        <a:lstStyle/>
        <a:p>
          <a:endParaRPr lang="fr-FR"/>
        </a:p>
      </dgm:t>
    </dgm:pt>
    <dgm:pt modelId="{4F42721F-14C3-AB4A-A371-E6C6630B8427}">
      <dgm:prSet phldrT="[Texte]" custT="1"/>
      <dgm:spPr/>
      <dgm:t>
        <a:bodyPr/>
        <a:lstStyle/>
        <a:p>
          <a:endParaRPr lang="fr-FR" sz="1500" dirty="0"/>
        </a:p>
      </dgm:t>
    </dgm:pt>
    <dgm:pt modelId="{33692C94-0A7E-C74A-8802-863C77765633}" type="parTrans" cxnId="{5E0E6696-6FF6-D942-AD87-CFB5C3D10A1D}">
      <dgm:prSet/>
      <dgm:spPr/>
      <dgm:t>
        <a:bodyPr/>
        <a:lstStyle/>
        <a:p>
          <a:endParaRPr lang="fr-FR"/>
        </a:p>
      </dgm:t>
    </dgm:pt>
    <dgm:pt modelId="{336C9C50-63BD-1943-84C7-67427C987BDE}" type="sibTrans" cxnId="{5E0E6696-6FF6-D942-AD87-CFB5C3D10A1D}">
      <dgm:prSet/>
      <dgm:spPr/>
      <dgm:t>
        <a:bodyPr/>
        <a:lstStyle/>
        <a:p>
          <a:endParaRPr lang="fr-FR"/>
        </a:p>
      </dgm:t>
    </dgm:pt>
    <dgm:pt modelId="{E851BD69-C67E-0043-8E50-56B4FB2DA3AB}">
      <dgm:prSet phldrT="[Texte]" custT="1"/>
      <dgm:spPr/>
      <dgm:t>
        <a:bodyPr/>
        <a:lstStyle/>
        <a:p>
          <a:r>
            <a:rPr lang="fr-FR" sz="1500" dirty="0"/>
            <a:t>Var </a:t>
          </a:r>
          <a:r>
            <a:rPr lang="fr-FR" sz="1500" dirty="0" err="1"/>
            <a:t>lifepoints</a:t>
          </a:r>
          <a:r>
            <a:rPr lang="fr-FR" sz="1500" dirty="0"/>
            <a:t>: Int</a:t>
          </a:r>
        </a:p>
      </dgm:t>
    </dgm:pt>
    <dgm:pt modelId="{4A2C0955-6B3C-2C4D-8EA8-C59F3190A17A}" type="parTrans" cxnId="{EDD963A5-9F12-6C4A-AFF1-9A42C40B9B7D}">
      <dgm:prSet/>
      <dgm:spPr/>
      <dgm:t>
        <a:bodyPr/>
        <a:lstStyle/>
        <a:p>
          <a:endParaRPr lang="fr-FR"/>
        </a:p>
      </dgm:t>
    </dgm:pt>
    <dgm:pt modelId="{62C6217F-0DDA-D540-8B42-F670688DBD07}" type="sibTrans" cxnId="{EDD963A5-9F12-6C4A-AFF1-9A42C40B9B7D}">
      <dgm:prSet/>
      <dgm:spPr/>
      <dgm:t>
        <a:bodyPr/>
        <a:lstStyle/>
        <a:p>
          <a:endParaRPr lang="fr-FR"/>
        </a:p>
      </dgm:t>
    </dgm:pt>
    <dgm:pt modelId="{AD03570E-EEE1-844C-898D-2B26FABF21B5}">
      <dgm:prSet phldrT="[Texte]" custT="1"/>
      <dgm:spPr/>
      <dgm:t>
        <a:bodyPr/>
        <a:lstStyle/>
        <a:p>
          <a:r>
            <a:rPr lang="fr-FR" sz="1500" dirty="0"/>
            <a:t>Var </a:t>
          </a:r>
          <a:r>
            <a:rPr lang="fr-FR" sz="1500" dirty="0" err="1"/>
            <a:t>weapon</a:t>
          </a:r>
          <a:r>
            <a:rPr lang="fr-FR" sz="1500" dirty="0"/>
            <a:t>: </a:t>
          </a:r>
          <a:r>
            <a:rPr lang="fr-FR" sz="1500" dirty="0" err="1"/>
            <a:t>Weapon</a:t>
          </a:r>
          <a:endParaRPr lang="fr-FR" sz="1500" dirty="0"/>
        </a:p>
      </dgm:t>
    </dgm:pt>
    <dgm:pt modelId="{1AF4C5B8-AB4B-BA44-AA95-B4102EFC945E}" type="parTrans" cxnId="{3D929298-342D-404D-8EFA-323DB6F58997}">
      <dgm:prSet/>
      <dgm:spPr/>
      <dgm:t>
        <a:bodyPr/>
        <a:lstStyle/>
        <a:p>
          <a:endParaRPr lang="fr-FR"/>
        </a:p>
      </dgm:t>
    </dgm:pt>
    <dgm:pt modelId="{4873EC19-7C52-234A-94A5-393E25C083DF}" type="sibTrans" cxnId="{3D929298-342D-404D-8EFA-323DB6F58997}">
      <dgm:prSet/>
      <dgm:spPr/>
      <dgm:t>
        <a:bodyPr/>
        <a:lstStyle/>
        <a:p>
          <a:endParaRPr lang="fr-FR"/>
        </a:p>
      </dgm:t>
    </dgm:pt>
    <dgm:pt modelId="{9C3A3173-6D4C-864A-8851-F3FA4DB6EEF7}">
      <dgm:prSet phldrT="[Texte]" custT="1"/>
      <dgm:spPr/>
      <dgm:t>
        <a:bodyPr/>
        <a:lstStyle/>
        <a:p>
          <a:r>
            <a:rPr lang="fr-FR" sz="1500" dirty="0" err="1"/>
            <a:t>Init</a:t>
          </a:r>
          <a:r>
            <a:rPr lang="fr-FR" sz="1500" dirty="0"/>
            <a:t>(</a:t>
          </a:r>
          <a:r>
            <a:rPr lang="fr-FR" sz="1500" dirty="0" err="1"/>
            <a:t>name,Role,lifePoints,Weapon</a:t>
          </a:r>
          <a:r>
            <a:rPr lang="fr-FR" sz="1500" dirty="0"/>
            <a:t>)</a:t>
          </a:r>
        </a:p>
      </dgm:t>
    </dgm:pt>
    <dgm:pt modelId="{86C64D13-03AC-1B49-BC2E-692047470312}" type="parTrans" cxnId="{2891B5FF-D306-C449-9B9D-D52F20C0988E}">
      <dgm:prSet/>
      <dgm:spPr/>
      <dgm:t>
        <a:bodyPr/>
        <a:lstStyle/>
        <a:p>
          <a:endParaRPr lang="fr-FR"/>
        </a:p>
      </dgm:t>
    </dgm:pt>
    <dgm:pt modelId="{2647B526-3804-4D48-942A-1D0AB163F001}" type="sibTrans" cxnId="{2891B5FF-D306-C449-9B9D-D52F20C0988E}">
      <dgm:prSet/>
      <dgm:spPr/>
      <dgm:t>
        <a:bodyPr/>
        <a:lstStyle/>
        <a:p>
          <a:endParaRPr lang="fr-FR"/>
        </a:p>
      </dgm:t>
    </dgm:pt>
    <dgm:pt modelId="{E6A46DC2-2EF7-CC4B-BE17-E9385A5FC1FB}">
      <dgm:prSet phldrT="[Texte]" custT="1"/>
      <dgm:spPr/>
      <dgm:t>
        <a:bodyPr/>
        <a:lstStyle/>
        <a:p>
          <a:endParaRPr lang="fr-FR" sz="1500" dirty="0"/>
        </a:p>
      </dgm:t>
    </dgm:pt>
    <dgm:pt modelId="{6284CD5B-AC01-2F4F-9FCA-7F1F35FE446F}" type="parTrans" cxnId="{92412972-D866-9748-9020-075EFD00F590}">
      <dgm:prSet/>
      <dgm:spPr/>
      <dgm:t>
        <a:bodyPr/>
        <a:lstStyle/>
        <a:p>
          <a:endParaRPr lang="fr-FR"/>
        </a:p>
      </dgm:t>
    </dgm:pt>
    <dgm:pt modelId="{E4A2A6B5-2B83-B840-B4CE-2E08B86F9B7C}" type="sibTrans" cxnId="{92412972-D866-9748-9020-075EFD00F590}">
      <dgm:prSet/>
      <dgm:spPr/>
      <dgm:t>
        <a:bodyPr/>
        <a:lstStyle/>
        <a:p>
          <a:endParaRPr lang="fr-FR"/>
        </a:p>
      </dgm:t>
    </dgm:pt>
    <dgm:pt modelId="{5D1EC396-23E7-6C46-8C02-6DCA6E05C8E6}">
      <dgm:prSet custT="1"/>
      <dgm:spPr/>
      <dgm:t>
        <a:bodyPr/>
        <a:lstStyle/>
        <a:p>
          <a:r>
            <a:rPr lang="fr-FR" sz="1200" b="1" dirty="0"/>
            <a:t>let</a:t>
          </a:r>
          <a:r>
            <a:rPr lang="fr-FR" sz="1200" dirty="0"/>
            <a:t> </a:t>
          </a:r>
          <a:r>
            <a:rPr lang="fr-FR" sz="1200" dirty="0" err="1"/>
            <a:t>weaponName</a:t>
          </a:r>
          <a:r>
            <a:rPr lang="fr-FR" sz="1200" dirty="0"/>
            <a:t>: String</a:t>
          </a:r>
        </a:p>
      </dgm:t>
    </dgm:pt>
    <dgm:pt modelId="{82FBB36F-40C7-5A4B-A114-C48A2AF4C59F}" type="parTrans" cxnId="{B59B2638-8548-454B-99FE-55284CFBF5D7}">
      <dgm:prSet/>
      <dgm:spPr/>
      <dgm:t>
        <a:bodyPr/>
        <a:lstStyle/>
        <a:p>
          <a:endParaRPr lang="fr-FR"/>
        </a:p>
      </dgm:t>
    </dgm:pt>
    <dgm:pt modelId="{C3C37924-2894-AB4A-A35B-DD50E342B8D3}" type="sibTrans" cxnId="{B59B2638-8548-454B-99FE-55284CFBF5D7}">
      <dgm:prSet/>
      <dgm:spPr/>
      <dgm:t>
        <a:bodyPr/>
        <a:lstStyle/>
        <a:p>
          <a:endParaRPr lang="fr-FR"/>
        </a:p>
      </dgm:t>
    </dgm:pt>
    <dgm:pt modelId="{4C0B29AD-2AD6-ED49-930C-AAD58616FA9D}">
      <dgm:prSet custT="1"/>
      <dgm:spPr/>
      <dgm:t>
        <a:bodyPr/>
        <a:lstStyle/>
        <a:p>
          <a:r>
            <a:rPr lang="fr-FR" sz="1200" b="1" dirty="0"/>
            <a:t>let</a:t>
          </a:r>
          <a:r>
            <a:rPr lang="fr-FR" sz="1200" dirty="0"/>
            <a:t> </a:t>
          </a:r>
          <a:r>
            <a:rPr lang="fr-FR" sz="1200" dirty="0" err="1"/>
            <a:t>damageCapacity</a:t>
          </a:r>
          <a:r>
            <a:rPr lang="fr-FR" sz="1200" dirty="0"/>
            <a:t>: Int</a:t>
          </a:r>
        </a:p>
      </dgm:t>
    </dgm:pt>
    <dgm:pt modelId="{49BA9E6E-26BF-8B47-B598-4B5D8FEFBC6C}" type="parTrans" cxnId="{501AF2E3-F6D1-5B48-913D-E603073A56A5}">
      <dgm:prSet/>
      <dgm:spPr/>
      <dgm:t>
        <a:bodyPr/>
        <a:lstStyle/>
        <a:p>
          <a:endParaRPr lang="fr-FR"/>
        </a:p>
      </dgm:t>
    </dgm:pt>
    <dgm:pt modelId="{4FC0AA16-7B98-9B47-8834-E5C18A7A7BCE}" type="sibTrans" cxnId="{501AF2E3-F6D1-5B48-913D-E603073A56A5}">
      <dgm:prSet/>
      <dgm:spPr/>
      <dgm:t>
        <a:bodyPr/>
        <a:lstStyle/>
        <a:p>
          <a:endParaRPr lang="fr-FR"/>
        </a:p>
      </dgm:t>
    </dgm:pt>
    <dgm:pt modelId="{4D9B7D02-B75C-124F-AD85-D5880C82357F}">
      <dgm:prSet custT="1"/>
      <dgm:spPr/>
      <dgm:t>
        <a:bodyPr/>
        <a:lstStyle/>
        <a:p>
          <a:r>
            <a:rPr lang="fr-FR" sz="1200" b="1" dirty="0"/>
            <a:t>Let </a:t>
          </a:r>
          <a:r>
            <a:rPr lang="fr-FR" sz="1200" dirty="0" err="1"/>
            <a:t>healingCapacity</a:t>
          </a:r>
          <a:r>
            <a:rPr lang="fr-FR" sz="1200" dirty="0"/>
            <a:t>: Int</a:t>
          </a:r>
        </a:p>
      </dgm:t>
    </dgm:pt>
    <dgm:pt modelId="{CF4242F9-8207-7A43-8F37-A15208B57D34}" type="parTrans" cxnId="{661340B9-F012-CC44-9FA7-71E2DBFED5CC}">
      <dgm:prSet/>
      <dgm:spPr/>
      <dgm:t>
        <a:bodyPr/>
        <a:lstStyle/>
        <a:p>
          <a:endParaRPr lang="fr-FR"/>
        </a:p>
      </dgm:t>
    </dgm:pt>
    <dgm:pt modelId="{82CAC421-636D-714C-A091-5595D4C1E957}" type="sibTrans" cxnId="{661340B9-F012-CC44-9FA7-71E2DBFED5CC}">
      <dgm:prSet/>
      <dgm:spPr/>
      <dgm:t>
        <a:bodyPr/>
        <a:lstStyle/>
        <a:p>
          <a:endParaRPr lang="fr-FR"/>
        </a:p>
      </dgm:t>
    </dgm:pt>
    <dgm:pt modelId="{21C5D37E-A791-7E4D-BC79-B6D4E4D374BE}">
      <dgm:prSet custT="1"/>
      <dgm:spPr/>
      <dgm:t>
        <a:bodyPr/>
        <a:lstStyle/>
        <a:p>
          <a:r>
            <a:rPr lang="fr-FR" sz="1200" b="1" dirty="0" err="1"/>
            <a:t>init</a:t>
          </a:r>
          <a:r>
            <a:rPr lang="fr-FR" sz="1200" dirty="0"/>
            <a:t> (</a:t>
          </a:r>
          <a:r>
            <a:rPr lang="fr-FR" sz="1200" dirty="0" err="1"/>
            <a:t>weaponName</a:t>
          </a:r>
          <a:r>
            <a:rPr lang="fr-FR" sz="1200" dirty="0"/>
            <a:t>: String, </a:t>
          </a:r>
          <a:r>
            <a:rPr lang="fr-FR" sz="1200" dirty="0" err="1"/>
            <a:t>damageCapacity</a:t>
          </a:r>
          <a:r>
            <a:rPr lang="fr-FR" sz="1200" dirty="0"/>
            <a:t>: Int, </a:t>
          </a:r>
          <a:r>
            <a:rPr lang="fr-FR" sz="1200" dirty="0" err="1"/>
            <a:t>healingCapacity</a:t>
          </a:r>
          <a:r>
            <a:rPr lang="fr-FR" sz="1200" dirty="0"/>
            <a:t>: Int)</a:t>
          </a:r>
        </a:p>
      </dgm:t>
    </dgm:pt>
    <dgm:pt modelId="{BCD2574A-ACF2-5148-88FA-5DDF9A0713CA}" type="parTrans" cxnId="{02A7D639-8E5E-7E4B-A3EA-F3E61C7C2A86}">
      <dgm:prSet/>
      <dgm:spPr/>
      <dgm:t>
        <a:bodyPr/>
        <a:lstStyle/>
        <a:p>
          <a:endParaRPr lang="fr-FR"/>
        </a:p>
      </dgm:t>
    </dgm:pt>
    <dgm:pt modelId="{D87274A6-5B65-CF4F-9861-AB2128527370}" type="sibTrans" cxnId="{02A7D639-8E5E-7E4B-A3EA-F3E61C7C2A86}">
      <dgm:prSet/>
      <dgm:spPr/>
      <dgm:t>
        <a:bodyPr/>
        <a:lstStyle/>
        <a:p>
          <a:endParaRPr lang="fr-FR"/>
        </a:p>
      </dgm:t>
    </dgm:pt>
    <dgm:pt modelId="{1674459C-1C5F-3F4B-9E7F-D66A99E97B69}">
      <dgm:prSet custT="1"/>
      <dgm:spPr/>
      <dgm:t>
        <a:bodyPr/>
        <a:lstStyle/>
        <a:p>
          <a:endParaRPr lang="fr-FR" sz="1200" dirty="0"/>
        </a:p>
      </dgm:t>
    </dgm:pt>
    <dgm:pt modelId="{1EBFB24E-A3F9-4244-9737-0D245947B956}" type="parTrans" cxnId="{C649F1B0-D6A8-F740-B88E-6166B25BF449}">
      <dgm:prSet/>
      <dgm:spPr/>
      <dgm:t>
        <a:bodyPr/>
        <a:lstStyle/>
        <a:p>
          <a:endParaRPr lang="fr-FR"/>
        </a:p>
      </dgm:t>
    </dgm:pt>
    <dgm:pt modelId="{3DEE7828-BF26-774D-BAD8-ADF4DB7F41A5}" type="sibTrans" cxnId="{C649F1B0-D6A8-F740-B88E-6166B25BF449}">
      <dgm:prSet/>
      <dgm:spPr/>
      <dgm:t>
        <a:bodyPr/>
        <a:lstStyle/>
        <a:p>
          <a:endParaRPr lang="fr-FR"/>
        </a:p>
      </dgm:t>
    </dgm:pt>
    <dgm:pt modelId="{3AFDA251-1EC0-B74B-BFAE-1B8C23EFA47C}">
      <dgm:prSet phldrT="[Texte]" custT="1"/>
      <dgm:spPr/>
      <dgm:t>
        <a:bodyPr/>
        <a:lstStyle/>
        <a:p>
          <a:r>
            <a:rPr lang="fr-FR" sz="1300" dirty="0"/>
            <a:t>var </a:t>
          </a:r>
          <a:r>
            <a:rPr lang="fr-FR" sz="1300" dirty="0" err="1"/>
            <a:t>magicBoxRandomNumber</a:t>
          </a:r>
          <a:endParaRPr lang="fr-FR" sz="1300" dirty="0"/>
        </a:p>
      </dgm:t>
    </dgm:pt>
    <dgm:pt modelId="{27D28307-8E2E-A24A-B91B-29E1E53B9A01}" type="parTrans" cxnId="{B8D7ED7C-5A6A-C541-A0F9-702F676535C4}">
      <dgm:prSet/>
      <dgm:spPr/>
      <dgm:t>
        <a:bodyPr/>
        <a:lstStyle/>
        <a:p>
          <a:endParaRPr lang="fr-FR"/>
        </a:p>
      </dgm:t>
    </dgm:pt>
    <dgm:pt modelId="{6DAE2A2E-1662-2040-9292-97748867862E}" type="sibTrans" cxnId="{B8D7ED7C-5A6A-C541-A0F9-702F676535C4}">
      <dgm:prSet/>
      <dgm:spPr/>
      <dgm:t>
        <a:bodyPr/>
        <a:lstStyle/>
        <a:p>
          <a:endParaRPr lang="fr-FR"/>
        </a:p>
      </dgm:t>
    </dgm:pt>
    <dgm:pt modelId="{88FEEBB7-330E-724B-A4F8-B79F4C5DD464}">
      <dgm:prSet phldrT="[Texte]" custT="1"/>
      <dgm:spPr/>
      <dgm:t>
        <a:bodyPr/>
        <a:lstStyle/>
        <a:p>
          <a:r>
            <a:rPr lang="fr-FR" sz="1300" dirty="0" err="1"/>
            <a:t>Playing</a:t>
          </a:r>
          <a:endParaRPr lang="fr-FR" sz="1300" dirty="0"/>
        </a:p>
      </dgm:t>
    </dgm:pt>
    <dgm:pt modelId="{58A9A508-D813-9D42-B581-E3D8085CE1D2}" type="parTrans" cxnId="{8ED18820-9172-DE49-9BC8-51411B3B2AF5}">
      <dgm:prSet/>
      <dgm:spPr/>
      <dgm:t>
        <a:bodyPr/>
        <a:lstStyle/>
        <a:p>
          <a:endParaRPr lang="fr-FR"/>
        </a:p>
      </dgm:t>
    </dgm:pt>
    <dgm:pt modelId="{2E25BC0A-24D4-994B-80F8-8F0D7D4724C0}" type="sibTrans" cxnId="{8ED18820-9172-DE49-9BC8-51411B3B2AF5}">
      <dgm:prSet/>
      <dgm:spPr/>
      <dgm:t>
        <a:bodyPr/>
        <a:lstStyle/>
        <a:p>
          <a:endParaRPr lang="fr-FR"/>
        </a:p>
      </dgm:t>
    </dgm:pt>
    <dgm:pt modelId="{3D782C97-4DF7-1148-9F18-6181F5200AAC}">
      <dgm:prSet phldrT="[Texte]" custT="1"/>
      <dgm:spPr/>
      <dgm:t>
        <a:bodyPr/>
        <a:lstStyle/>
        <a:p>
          <a:r>
            <a:rPr lang="fr-FR" sz="1300" dirty="0" err="1"/>
            <a:t>AttackerPlaying</a:t>
          </a:r>
          <a:endParaRPr lang="fr-FR" sz="1300" dirty="0"/>
        </a:p>
      </dgm:t>
    </dgm:pt>
    <dgm:pt modelId="{FEBDF85B-4AAB-AA41-98F2-5E37464F2F54}" type="parTrans" cxnId="{CCA379C0-702E-6A47-BB1D-3D5311B2B2EE}">
      <dgm:prSet/>
      <dgm:spPr/>
      <dgm:t>
        <a:bodyPr/>
        <a:lstStyle/>
        <a:p>
          <a:endParaRPr lang="fr-FR"/>
        </a:p>
      </dgm:t>
    </dgm:pt>
    <dgm:pt modelId="{871ABBB0-F593-694A-AF20-CE58D85D25ED}" type="sibTrans" cxnId="{CCA379C0-702E-6A47-BB1D-3D5311B2B2EE}">
      <dgm:prSet/>
      <dgm:spPr/>
      <dgm:t>
        <a:bodyPr/>
        <a:lstStyle/>
        <a:p>
          <a:endParaRPr lang="fr-FR"/>
        </a:p>
      </dgm:t>
    </dgm:pt>
    <dgm:pt modelId="{BC29E2D8-8D6B-D84F-8612-CBA223BB7F1A}">
      <dgm:prSet phldrT="[Texte]" custT="1"/>
      <dgm:spPr/>
      <dgm:t>
        <a:bodyPr/>
        <a:lstStyle/>
        <a:p>
          <a:r>
            <a:rPr lang="fr-FR" sz="1300"/>
            <a:t>Healer Playing</a:t>
          </a:r>
          <a:endParaRPr lang="fr-FR" sz="1300" dirty="0"/>
        </a:p>
      </dgm:t>
    </dgm:pt>
    <dgm:pt modelId="{4D9ECEE4-3818-D542-ACEB-70582DEDD189}" type="parTrans" cxnId="{4A3F5870-E920-A146-B0C0-3EB4E691831A}">
      <dgm:prSet/>
      <dgm:spPr/>
      <dgm:t>
        <a:bodyPr/>
        <a:lstStyle/>
        <a:p>
          <a:endParaRPr lang="fr-FR"/>
        </a:p>
      </dgm:t>
    </dgm:pt>
    <dgm:pt modelId="{386173CF-243B-8F46-9781-5139D9B570A6}" type="sibTrans" cxnId="{4A3F5870-E920-A146-B0C0-3EB4E691831A}">
      <dgm:prSet/>
      <dgm:spPr/>
      <dgm:t>
        <a:bodyPr/>
        <a:lstStyle/>
        <a:p>
          <a:endParaRPr lang="fr-FR"/>
        </a:p>
      </dgm:t>
    </dgm:pt>
    <dgm:pt modelId="{1843759A-DBBA-6B4F-B964-55CECD6640CD}">
      <dgm:prSet phldrT="[Texte]" custT="1"/>
      <dgm:spPr/>
      <dgm:t>
        <a:bodyPr/>
        <a:lstStyle/>
        <a:p>
          <a:r>
            <a:rPr lang="fr-FR" sz="1300"/>
            <a:t>SelectCharacter</a:t>
          </a:r>
          <a:endParaRPr lang="fr-FR" sz="1300" dirty="0"/>
        </a:p>
      </dgm:t>
    </dgm:pt>
    <dgm:pt modelId="{2C416C91-528A-DA4D-9626-46F747E8C557}" type="parTrans" cxnId="{6133C569-BE68-E549-B9EE-0D113D9DECBB}">
      <dgm:prSet/>
      <dgm:spPr/>
      <dgm:t>
        <a:bodyPr/>
        <a:lstStyle/>
        <a:p>
          <a:endParaRPr lang="fr-FR"/>
        </a:p>
      </dgm:t>
    </dgm:pt>
    <dgm:pt modelId="{21F50F17-B471-3745-B655-4CB00191433E}" type="sibTrans" cxnId="{6133C569-BE68-E549-B9EE-0D113D9DECBB}">
      <dgm:prSet/>
      <dgm:spPr/>
      <dgm:t>
        <a:bodyPr/>
        <a:lstStyle/>
        <a:p>
          <a:endParaRPr lang="fr-FR"/>
        </a:p>
      </dgm:t>
    </dgm:pt>
    <dgm:pt modelId="{73B8617C-D1C6-3E42-8196-1A0C02D38245}">
      <dgm:prSet phldrT="[Texte]" custT="1"/>
      <dgm:spPr/>
      <dgm:t>
        <a:bodyPr/>
        <a:lstStyle/>
        <a:p>
          <a:r>
            <a:rPr lang="fr-FR" sz="1300"/>
            <a:t>PrintStat</a:t>
          </a:r>
          <a:endParaRPr lang="fr-FR" sz="1300" dirty="0"/>
        </a:p>
      </dgm:t>
    </dgm:pt>
    <dgm:pt modelId="{83630700-9E62-8647-8960-9C3499CB0520}" type="parTrans" cxnId="{22BCA1BE-A86A-C746-A2D8-003F59A4E0EA}">
      <dgm:prSet/>
      <dgm:spPr/>
      <dgm:t>
        <a:bodyPr/>
        <a:lstStyle/>
        <a:p>
          <a:endParaRPr lang="fr-FR"/>
        </a:p>
      </dgm:t>
    </dgm:pt>
    <dgm:pt modelId="{DB5287C5-DCAA-5F40-977A-9A43CD366143}" type="sibTrans" cxnId="{22BCA1BE-A86A-C746-A2D8-003F59A4E0EA}">
      <dgm:prSet/>
      <dgm:spPr/>
      <dgm:t>
        <a:bodyPr/>
        <a:lstStyle/>
        <a:p>
          <a:endParaRPr lang="fr-FR"/>
        </a:p>
      </dgm:t>
    </dgm:pt>
    <dgm:pt modelId="{2B1E1E68-F750-224D-88A3-0B553DFBA4A9}">
      <dgm:prSet phldrT="[Texte]" custT="1"/>
      <dgm:spPr/>
      <dgm:t>
        <a:bodyPr/>
        <a:lstStyle/>
        <a:p>
          <a:r>
            <a:rPr lang="fr-FR" sz="1300"/>
            <a:t>MagicBoxAppear</a:t>
          </a:r>
          <a:endParaRPr lang="fr-FR" sz="1300" dirty="0"/>
        </a:p>
      </dgm:t>
    </dgm:pt>
    <dgm:pt modelId="{0A855DB0-7F06-654A-8492-2F01E0C08195}" type="parTrans" cxnId="{3936DC02-CF8A-044A-A63A-E72F343C6843}">
      <dgm:prSet/>
      <dgm:spPr/>
      <dgm:t>
        <a:bodyPr/>
        <a:lstStyle/>
        <a:p>
          <a:endParaRPr lang="fr-FR"/>
        </a:p>
      </dgm:t>
    </dgm:pt>
    <dgm:pt modelId="{B052535A-6F99-0B49-A2D5-754C409047E4}" type="sibTrans" cxnId="{3936DC02-CF8A-044A-A63A-E72F343C6843}">
      <dgm:prSet/>
      <dgm:spPr/>
      <dgm:t>
        <a:bodyPr/>
        <a:lstStyle/>
        <a:p>
          <a:endParaRPr lang="fr-FR"/>
        </a:p>
      </dgm:t>
    </dgm:pt>
    <dgm:pt modelId="{AAE6B5FC-854E-974C-92E2-1CDE7D3F6148}">
      <dgm:prSet phldrT="[Texte]" custT="1"/>
      <dgm:spPr/>
      <dgm:t>
        <a:bodyPr/>
        <a:lstStyle/>
        <a:p>
          <a:r>
            <a:rPr lang="fr-FR" sz="1300"/>
            <a:t>PrintPlayers</a:t>
          </a:r>
          <a:endParaRPr lang="fr-FR" sz="1300" dirty="0"/>
        </a:p>
      </dgm:t>
    </dgm:pt>
    <dgm:pt modelId="{FDB50A0B-6836-D84B-BEA9-525EC6200B92}" type="parTrans" cxnId="{D9F3BCE9-1127-0742-BFC8-0535A9C7F11E}">
      <dgm:prSet/>
      <dgm:spPr/>
      <dgm:t>
        <a:bodyPr/>
        <a:lstStyle/>
        <a:p>
          <a:endParaRPr lang="fr-FR"/>
        </a:p>
      </dgm:t>
    </dgm:pt>
    <dgm:pt modelId="{20F8A3E1-1470-A84F-A59E-BF382093AF4B}" type="sibTrans" cxnId="{D9F3BCE9-1127-0742-BFC8-0535A9C7F11E}">
      <dgm:prSet/>
      <dgm:spPr/>
      <dgm:t>
        <a:bodyPr/>
        <a:lstStyle/>
        <a:p>
          <a:endParaRPr lang="fr-FR"/>
        </a:p>
      </dgm:t>
    </dgm:pt>
    <dgm:pt modelId="{9D951963-C9F1-8B40-8372-315B620DC829}">
      <dgm:prSet phldrT="[Texte]" custT="1"/>
      <dgm:spPr/>
      <dgm:t>
        <a:bodyPr/>
        <a:lstStyle/>
        <a:p>
          <a:r>
            <a:rPr lang="fr-FR" sz="1300"/>
            <a:t>CreateDictionnary</a:t>
          </a:r>
          <a:endParaRPr lang="fr-FR" sz="1300" dirty="0"/>
        </a:p>
      </dgm:t>
    </dgm:pt>
    <dgm:pt modelId="{B18CAE69-984B-8341-AEAA-B9B4515AD9F5}" type="parTrans" cxnId="{ECBA272F-F046-0B46-BC88-9FA4A10B9A56}">
      <dgm:prSet/>
      <dgm:spPr/>
      <dgm:t>
        <a:bodyPr/>
        <a:lstStyle/>
        <a:p>
          <a:endParaRPr lang="fr-FR"/>
        </a:p>
      </dgm:t>
    </dgm:pt>
    <dgm:pt modelId="{18391999-6CCA-0A46-A896-127510D753F4}" type="sibTrans" cxnId="{ECBA272F-F046-0B46-BC88-9FA4A10B9A56}">
      <dgm:prSet/>
      <dgm:spPr/>
      <dgm:t>
        <a:bodyPr/>
        <a:lstStyle/>
        <a:p>
          <a:endParaRPr lang="fr-FR"/>
        </a:p>
      </dgm:t>
    </dgm:pt>
    <dgm:pt modelId="{67DE8A29-E43D-4A43-B019-327BAB59D64D}">
      <dgm:prSet phldrT="[Texte]" custT="1"/>
      <dgm:spPr/>
      <dgm:t>
        <a:bodyPr/>
        <a:lstStyle/>
        <a:p>
          <a:r>
            <a:rPr lang="fr-FR" sz="1300" dirty="0" err="1"/>
            <a:t>PlayerDidLost</a:t>
          </a:r>
          <a:endParaRPr lang="fr-FR" sz="1300" dirty="0"/>
        </a:p>
      </dgm:t>
    </dgm:pt>
    <dgm:pt modelId="{8ED57F16-362D-1B43-85D8-C0C43D032663}" type="parTrans" cxnId="{CF876BD5-E40B-3745-8EFE-9B501B78B97C}">
      <dgm:prSet/>
      <dgm:spPr/>
      <dgm:t>
        <a:bodyPr/>
        <a:lstStyle/>
        <a:p>
          <a:endParaRPr lang="fr-FR"/>
        </a:p>
      </dgm:t>
    </dgm:pt>
    <dgm:pt modelId="{47281480-68F4-BD47-B253-A09F02C51A2F}" type="sibTrans" cxnId="{CF876BD5-E40B-3745-8EFE-9B501B78B97C}">
      <dgm:prSet/>
      <dgm:spPr/>
      <dgm:t>
        <a:bodyPr/>
        <a:lstStyle/>
        <a:p>
          <a:endParaRPr lang="fr-FR"/>
        </a:p>
      </dgm:t>
    </dgm:pt>
    <dgm:pt modelId="{9802B45A-3979-1A49-9D43-6F5F0ECCDAFA}">
      <dgm:prSet phldrT="[Texte]" custT="1"/>
      <dgm:spPr/>
      <dgm:t>
        <a:bodyPr/>
        <a:lstStyle/>
        <a:p>
          <a:endParaRPr lang="fr-FR" sz="1300" dirty="0"/>
        </a:p>
      </dgm:t>
    </dgm:pt>
    <dgm:pt modelId="{FF4EFEDD-BAA7-1D4F-AF3F-7B9591613EB5}" type="parTrans" cxnId="{B3D1A917-0BC1-A043-A608-CA26C898CC71}">
      <dgm:prSet/>
      <dgm:spPr/>
      <dgm:t>
        <a:bodyPr/>
        <a:lstStyle/>
        <a:p>
          <a:endParaRPr lang="fr-FR"/>
        </a:p>
      </dgm:t>
    </dgm:pt>
    <dgm:pt modelId="{572CD343-E2C6-4948-B342-52472B58EADD}" type="sibTrans" cxnId="{B3D1A917-0BC1-A043-A608-CA26C898CC71}">
      <dgm:prSet/>
      <dgm:spPr/>
      <dgm:t>
        <a:bodyPr/>
        <a:lstStyle/>
        <a:p>
          <a:endParaRPr lang="fr-FR"/>
        </a:p>
      </dgm:t>
    </dgm:pt>
    <dgm:pt modelId="{638567C5-D7DE-854D-B6C1-95B3E6268757}">
      <dgm:prSet phldrT="[Texte]" custT="1"/>
      <dgm:spPr/>
      <dgm:t>
        <a:bodyPr/>
        <a:lstStyle/>
        <a:p>
          <a:r>
            <a:rPr lang="fr-FR" sz="1500" dirty="0"/>
            <a:t>Let id: Int</a:t>
          </a:r>
        </a:p>
      </dgm:t>
    </dgm:pt>
    <dgm:pt modelId="{A99C1570-716B-1B4B-9123-AC2EA531E431}" type="parTrans" cxnId="{6431B340-3FC4-F346-B6DE-7EDDD9348CD7}">
      <dgm:prSet/>
      <dgm:spPr/>
      <dgm:t>
        <a:bodyPr/>
        <a:lstStyle/>
        <a:p>
          <a:endParaRPr lang="fr-FR"/>
        </a:p>
      </dgm:t>
    </dgm:pt>
    <dgm:pt modelId="{F324F988-B526-514D-9E80-7C9FF330C7A0}" type="sibTrans" cxnId="{6431B340-3FC4-F346-B6DE-7EDDD9348CD7}">
      <dgm:prSet/>
      <dgm:spPr/>
      <dgm:t>
        <a:bodyPr/>
        <a:lstStyle/>
        <a:p>
          <a:endParaRPr lang="fr-FR"/>
        </a:p>
      </dgm:t>
    </dgm:pt>
    <dgm:pt modelId="{5135CA2B-E412-BD47-993D-A4A89DC938A0}">
      <dgm:prSet phldrT="[Texte]" custT="1"/>
      <dgm:spPr/>
      <dgm:t>
        <a:bodyPr/>
        <a:lstStyle/>
        <a:p>
          <a:r>
            <a:rPr lang="fr-FR" sz="1200" dirty="0"/>
            <a:t>Méthodes Constructrices :</a:t>
          </a:r>
        </a:p>
      </dgm:t>
    </dgm:pt>
    <dgm:pt modelId="{5C4E037E-A8CB-5E4E-AF7D-1C4682A070D7}" type="parTrans" cxnId="{5F214CC6-3E5E-8D4B-95FF-D626F7C411EC}">
      <dgm:prSet/>
      <dgm:spPr/>
      <dgm:t>
        <a:bodyPr/>
        <a:lstStyle/>
        <a:p>
          <a:endParaRPr lang="fr-FR"/>
        </a:p>
      </dgm:t>
    </dgm:pt>
    <dgm:pt modelId="{08DBD828-BA68-BF41-B74C-5F0C585E4FD1}" type="sibTrans" cxnId="{5F214CC6-3E5E-8D4B-95FF-D626F7C411EC}">
      <dgm:prSet/>
      <dgm:spPr/>
      <dgm:t>
        <a:bodyPr/>
        <a:lstStyle/>
        <a:p>
          <a:endParaRPr lang="fr-FR"/>
        </a:p>
      </dgm:t>
    </dgm:pt>
    <dgm:pt modelId="{EE7229AF-E5FF-244B-A341-D004328A852E}">
      <dgm:prSet phldrT="[Texte]" custT="1"/>
      <dgm:spPr/>
      <dgm:t>
        <a:bodyPr/>
        <a:lstStyle/>
        <a:p>
          <a:r>
            <a:rPr lang="fr-FR" sz="1500" dirty="0" err="1"/>
            <a:t>Priest</a:t>
          </a:r>
          <a:endParaRPr lang="fr-FR" sz="1500" dirty="0"/>
        </a:p>
      </dgm:t>
    </dgm:pt>
    <dgm:pt modelId="{2424C6B5-E998-AC40-B61B-662F1B60D81A}" type="parTrans" cxnId="{50478BF2-73B9-C445-8072-CF058D0BEB94}">
      <dgm:prSet/>
      <dgm:spPr/>
      <dgm:t>
        <a:bodyPr/>
        <a:lstStyle/>
        <a:p>
          <a:endParaRPr lang="fr-FR"/>
        </a:p>
      </dgm:t>
    </dgm:pt>
    <dgm:pt modelId="{5E966E59-BC97-C740-8CD0-35FD7A52D7EF}" type="sibTrans" cxnId="{50478BF2-73B9-C445-8072-CF058D0BEB94}">
      <dgm:prSet/>
      <dgm:spPr/>
      <dgm:t>
        <a:bodyPr/>
        <a:lstStyle/>
        <a:p>
          <a:endParaRPr lang="fr-FR"/>
        </a:p>
      </dgm:t>
    </dgm:pt>
    <dgm:pt modelId="{65A95E4B-93DF-8D43-BEAC-CF6B40DA6A00}">
      <dgm:prSet phldrT="[Texte]" custT="1"/>
      <dgm:spPr/>
      <dgm:t>
        <a:bodyPr/>
        <a:lstStyle/>
        <a:p>
          <a:r>
            <a:rPr lang="fr-FR" sz="1500" dirty="0" err="1"/>
            <a:t>Dartagnan</a:t>
          </a:r>
          <a:endParaRPr lang="fr-FR" sz="1500" dirty="0"/>
        </a:p>
      </dgm:t>
    </dgm:pt>
    <dgm:pt modelId="{8F141E13-58D9-E04C-AD0C-287A64088A3B}" type="parTrans" cxnId="{B1DA1421-7660-5D49-8812-C2288A7C07B3}">
      <dgm:prSet/>
      <dgm:spPr/>
      <dgm:t>
        <a:bodyPr/>
        <a:lstStyle/>
        <a:p>
          <a:endParaRPr lang="fr-FR"/>
        </a:p>
      </dgm:t>
    </dgm:pt>
    <dgm:pt modelId="{FD9DA954-5A26-E64D-88E0-304AA0009439}" type="sibTrans" cxnId="{B1DA1421-7660-5D49-8812-C2288A7C07B3}">
      <dgm:prSet/>
      <dgm:spPr/>
      <dgm:t>
        <a:bodyPr/>
        <a:lstStyle/>
        <a:p>
          <a:endParaRPr lang="fr-FR"/>
        </a:p>
      </dgm:t>
    </dgm:pt>
    <dgm:pt modelId="{9AF09C56-C823-7846-B8A2-CCC8886CC0CF}">
      <dgm:prSet phldrT="[Texte]" custT="1"/>
      <dgm:spPr/>
      <dgm:t>
        <a:bodyPr/>
        <a:lstStyle/>
        <a:p>
          <a:r>
            <a:rPr lang="fr-FR" sz="1500" dirty="0" err="1"/>
            <a:t>Balatazar</a:t>
          </a:r>
          <a:endParaRPr lang="fr-FR" sz="1500" dirty="0"/>
        </a:p>
      </dgm:t>
    </dgm:pt>
    <dgm:pt modelId="{A3BF60DB-841A-B84A-8317-C3F2D675612E}" type="parTrans" cxnId="{EE6CCB5C-B318-2748-8609-C465B26B8366}">
      <dgm:prSet/>
      <dgm:spPr/>
      <dgm:t>
        <a:bodyPr/>
        <a:lstStyle/>
        <a:p>
          <a:endParaRPr lang="fr-FR"/>
        </a:p>
      </dgm:t>
    </dgm:pt>
    <dgm:pt modelId="{94F5837F-32AD-BE4C-96C6-8802B9D71B02}" type="sibTrans" cxnId="{EE6CCB5C-B318-2748-8609-C465B26B8366}">
      <dgm:prSet/>
      <dgm:spPr/>
      <dgm:t>
        <a:bodyPr/>
        <a:lstStyle/>
        <a:p>
          <a:endParaRPr lang="fr-FR"/>
        </a:p>
      </dgm:t>
    </dgm:pt>
    <dgm:pt modelId="{DA22CA1A-E752-2643-8CD5-B0913224965D}">
      <dgm:prSet phldrT="[Texte]" custT="1"/>
      <dgm:spPr/>
      <dgm:t>
        <a:bodyPr/>
        <a:lstStyle/>
        <a:p>
          <a:r>
            <a:rPr lang="fr-FR" sz="1500" dirty="0" err="1"/>
            <a:t>Raziel</a:t>
          </a:r>
          <a:endParaRPr lang="fr-FR" sz="1500" dirty="0"/>
        </a:p>
      </dgm:t>
    </dgm:pt>
    <dgm:pt modelId="{A29760ED-278D-EE42-8B0C-845CF43EAC63}" type="parTrans" cxnId="{BD8CF86C-AA48-5849-BCA2-FF9CE0F67821}">
      <dgm:prSet/>
      <dgm:spPr/>
      <dgm:t>
        <a:bodyPr/>
        <a:lstStyle/>
        <a:p>
          <a:endParaRPr lang="fr-FR"/>
        </a:p>
      </dgm:t>
    </dgm:pt>
    <dgm:pt modelId="{E1602BBA-2F61-BF4E-A340-DF0662B87E64}" type="sibTrans" cxnId="{BD8CF86C-AA48-5849-BCA2-FF9CE0F67821}">
      <dgm:prSet/>
      <dgm:spPr/>
      <dgm:t>
        <a:bodyPr/>
        <a:lstStyle/>
        <a:p>
          <a:endParaRPr lang="fr-FR"/>
        </a:p>
      </dgm:t>
    </dgm:pt>
    <dgm:pt modelId="{7B3A579E-9946-4E49-BAE3-7DEC61E54A64}">
      <dgm:prSet phldrT="[Texte]" custT="1"/>
      <dgm:spPr/>
      <dgm:t>
        <a:bodyPr/>
        <a:lstStyle/>
        <a:p>
          <a:r>
            <a:rPr lang="fr-FR" sz="1500" dirty="0"/>
            <a:t>Destroyer</a:t>
          </a:r>
        </a:p>
      </dgm:t>
    </dgm:pt>
    <dgm:pt modelId="{D565629D-6DE6-D447-A9E5-83F878B2C495}" type="parTrans" cxnId="{4766C306-F40C-EB4A-AADB-E2E924543AE4}">
      <dgm:prSet/>
      <dgm:spPr/>
      <dgm:t>
        <a:bodyPr/>
        <a:lstStyle/>
        <a:p>
          <a:endParaRPr lang="fr-FR"/>
        </a:p>
      </dgm:t>
    </dgm:pt>
    <dgm:pt modelId="{9B91825A-0DA5-E34A-8968-1A3FF43B5B8E}" type="sibTrans" cxnId="{4766C306-F40C-EB4A-AADB-E2E924543AE4}">
      <dgm:prSet/>
      <dgm:spPr/>
      <dgm:t>
        <a:bodyPr/>
        <a:lstStyle/>
        <a:p>
          <a:endParaRPr lang="fr-FR"/>
        </a:p>
      </dgm:t>
    </dgm:pt>
    <dgm:pt modelId="{14FD0EED-D19B-AF4D-AA8D-DB7D43B42639}">
      <dgm:prSet phldrT="[Texte]" custT="1"/>
      <dgm:spPr/>
      <dgm:t>
        <a:bodyPr/>
        <a:lstStyle/>
        <a:p>
          <a:r>
            <a:rPr lang="fr-FR" sz="1500" dirty="0" err="1"/>
            <a:t>Raphaello</a:t>
          </a:r>
          <a:endParaRPr lang="fr-FR" sz="1500" dirty="0"/>
        </a:p>
      </dgm:t>
    </dgm:pt>
    <dgm:pt modelId="{FE5A3685-1596-324A-A7C5-5D3DAA1C9B73}" type="parTrans" cxnId="{3785D7FB-E839-194E-99E2-9B2FE00528C9}">
      <dgm:prSet/>
      <dgm:spPr/>
      <dgm:t>
        <a:bodyPr/>
        <a:lstStyle/>
        <a:p>
          <a:endParaRPr lang="fr-FR"/>
        </a:p>
      </dgm:t>
    </dgm:pt>
    <dgm:pt modelId="{473E25F8-DCEF-DB47-B3CC-A0455956F460}" type="sibTrans" cxnId="{3785D7FB-E839-194E-99E2-9B2FE00528C9}">
      <dgm:prSet/>
      <dgm:spPr/>
      <dgm:t>
        <a:bodyPr/>
        <a:lstStyle/>
        <a:p>
          <a:endParaRPr lang="fr-FR"/>
        </a:p>
      </dgm:t>
    </dgm:pt>
    <dgm:pt modelId="{3A594121-D317-D545-82A2-6D79AD2EE139}">
      <dgm:prSet phldrT="[Texte]" custT="1"/>
      <dgm:spPr/>
      <dgm:t>
        <a:bodyPr/>
        <a:lstStyle/>
        <a:p>
          <a:endParaRPr lang="fr-FR" sz="1500" dirty="0"/>
        </a:p>
      </dgm:t>
    </dgm:pt>
    <dgm:pt modelId="{4EEBCD4D-A334-1B48-A54B-1BE90AF85B38}" type="parTrans" cxnId="{4960CE94-1522-9D41-9244-BEB403D5EDDD}">
      <dgm:prSet/>
      <dgm:spPr/>
      <dgm:t>
        <a:bodyPr/>
        <a:lstStyle/>
        <a:p>
          <a:endParaRPr lang="fr-FR"/>
        </a:p>
      </dgm:t>
    </dgm:pt>
    <dgm:pt modelId="{F1597058-5247-CB40-A07B-6E8E9E5CB24D}" type="sibTrans" cxnId="{4960CE94-1522-9D41-9244-BEB403D5EDDD}">
      <dgm:prSet/>
      <dgm:spPr/>
      <dgm:t>
        <a:bodyPr/>
        <a:lstStyle/>
        <a:p>
          <a:endParaRPr lang="fr-FR"/>
        </a:p>
      </dgm:t>
    </dgm:pt>
    <dgm:pt modelId="{5112E349-9C37-E641-B1F2-170FCD61E7B5}">
      <dgm:prSet phldrT="[Texte]" custT="1"/>
      <dgm:spPr/>
      <dgm:t>
        <a:bodyPr/>
        <a:lstStyle/>
        <a:p>
          <a:endParaRPr lang="fr-FR" sz="1200" dirty="0"/>
        </a:p>
      </dgm:t>
    </dgm:pt>
    <dgm:pt modelId="{5EA7694C-1AAD-584D-AD0D-D9FDECAFB9D0}" type="parTrans" cxnId="{9E38B91D-A07E-B648-830D-467798EA92DE}">
      <dgm:prSet/>
      <dgm:spPr/>
      <dgm:t>
        <a:bodyPr/>
        <a:lstStyle/>
        <a:p>
          <a:endParaRPr lang="fr-FR"/>
        </a:p>
      </dgm:t>
    </dgm:pt>
    <dgm:pt modelId="{40ECDD72-1AD3-3A4B-91C4-F098651AC1AA}" type="sibTrans" cxnId="{9E38B91D-A07E-B648-830D-467798EA92DE}">
      <dgm:prSet/>
      <dgm:spPr/>
      <dgm:t>
        <a:bodyPr/>
        <a:lstStyle/>
        <a:p>
          <a:endParaRPr lang="fr-FR"/>
        </a:p>
      </dgm:t>
    </dgm:pt>
    <dgm:pt modelId="{658F5544-AA9E-CC4B-857C-86FB8303E66C}">
      <dgm:prSet custT="1"/>
      <dgm:spPr/>
      <dgm:t>
        <a:bodyPr/>
        <a:lstStyle/>
        <a:p>
          <a:r>
            <a:rPr lang="fr-FR" sz="1200" dirty="0"/>
            <a:t>Méthodes Constructrices :</a:t>
          </a:r>
        </a:p>
      </dgm:t>
    </dgm:pt>
    <dgm:pt modelId="{F3995928-C78C-5C4A-B53B-7E63818CE5E9}" type="parTrans" cxnId="{BDD9611C-E42F-894A-8417-20013E91556E}">
      <dgm:prSet/>
      <dgm:spPr/>
      <dgm:t>
        <a:bodyPr/>
        <a:lstStyle/>
        <a:p>
          <a:endParaRPr lang="fr-FR"/>
        </a:p>
      </dgm:t>
    </dgm:pt>
    <dgm:pt modelId="{8882ADDC-AAA9-7844-A64B-6394720B9C19}" type="sibTrans" cxnId="{BDD9611C-E42F-894A-8417-20013E91556E}">
      <dgm:prSet/>
      <dgm:spPr/>
      <dgm:t>
        <a:bodyPr/>
        <a:lstStyle/>
        <a:p>
          <a:endParaRPr lang="fr-FR"/>
        </a:p>
      </dgm:t>
    </dgm:pt>
    <dgm:pt modelId="{F7A458BC-BD9A-DF49-9571-EB45FFBF2EDF}">
      <dgm:prSet custT="1"/>
      <dgm:spPr/>
      <dgm:t>
        <a:bodyPr/>
        <a:lstStyle/>
        <a:p>
          <a:endParaRPr lang="fr-FR" sz="1500" dirty="0"/>
        </a:p>
      </dgm:t>
    </dgm:pt>
    <dgm:pt modelId="{F2383FFD-FDD2-FF4C-8393-08ABDF20440D}" type="parTrans" cxnId="{E712FAE2-7552-0347-9FC5-77BB3DBAC550}">
      <dgm:prSet/>
      <dgm:spPr/>
      <dgm:t>
        <a:bodyPr/>
        <a:lstStyle/>
        <a:p>
          <a:endParaRPr lang="fr-FR"/>
        </a:p>
      </dgm:t>
    </dgm:pt>
    <dgm:pt modelId="{5FCADA4F-318F-8F46-9EEA-017FEBD337A8}" type="sibTrans" cxnId="{E712FAE2-7552-0347-9FC5-77BB3DBAC550}">
      <dgm:prSet/>
      <dgm:spPr/>
      <dgm:t>
        <a:bodyPr/>
        <a:lstStyle/>
        <a:p>
          <a:endParaRPr lang="fr-FR"/>
        </a:p>
      </dgm:t>
    </dgm:pt>
    <dgm:pt modelId="{91820B08-280A-7E4B-B63D-410DA68CA237}">
      <dgm:prSet custT="1"/>
      <dgm:spPr/>
      <dgm:t>
        <a:bodyPr/>
        <a:lstStyle/>
        <a:p>
          <a:r>
            <a:rPr lang="fr-FR" sz="1500" dirty="0" err="1"/>
            <a:t>sword</a:t>
          </a:r>
          <a:endParaRPr lang="fr-FR" sz="1500" dirty="0"/>
        </a:p>
      </dgm:t>
    </dgm:pt>
    <dgm:pt modelId="{DC3AF7C1-112A-854F-BE37-65F84A155A73}" type="parTrans" cxnId="{F9CD4B08-1C1F-914A-AE5C-E252B738F2CD}">
      <dgm:prSet/>
      <dgm:spPr/>
      <dgm:t>
        <a:bodyPr/>
        <a:lstStyle/>
        <a:p>
          <a:endParaRPr lang="fr-FR"/>
        </a:p>
      </dgm:t>
    </dgm:pt>
    <dgm:pt modelId="{730F0D6B-F32F-514E-BB12-1636DE234998}" type="sibTrans" cxnId="{F9CD4B08-1C1F-914A-AE5C-E252B738F2CD}">
      <dgm:prSet/>
      <dgm:spPr/>
      <dgm:t>
        <a:bodyPr/>
        <a:lstStyle/>
        <a:p>
          <a:endParaRPr lang="fr-FR"/>
        </a:p>
      </dgm:t>
    </dgm:pt>
    <dgm:pt modelId="{4DFA73A5-C624-3743-A559-C3750F5E8F26}">
      <dgm:prSet custT="1"/>
      <dgm:spPr/>
      <dgm:t>
        <a:bodyPr/>
        <a:lstStyle/>
        <a:p>
          <a:r>
            <a:rPr lang="fr-FR" sz="1500" dirty="0" err="1"/>
            <a:t>bowAndArrow</a:t>
          </a:r>
          <a:endParaRPr lang="fr-FR" sz="1500" dirty="0"/>
        </a:p>
      </dgm:t>
    </dgm:pt>
    <dgm:pt modelId="{BC0732D7-70F6-2E48-8C6A-92A9A3F08780}" type="parTrans" cxnId="{C4255E17-8AFB-6D40-BBEB-CA32306DD351}">
      <dgm:prSet/>
      <dgm:spPr/>
      <dgm:t>
        <a:bodyPr/>
        <a:lstStyle/>
        <a:p>
          <a:endParaRPr lang="fr-FR"/>
        </a:p>
      </dgm:t>
    </dgm:pt>
    <dgm:pt modelId="{3800FF25-3B36-FC4A-846C-6D6FB760AA36}" type="sibTrans" cxnId="{C4255E17-8AFB-6D40-BBEB-CA32306DD351}">
      <dgm:prSet/>
      <dgm:spPr/>
      <dgm:t>
        <a:bodyPr/>
        <a:lstStyle/>
        <a:p>
          <a:endParaRPr lang="fr-FR"/>
        </a:p>
      </dgm:t>
    </dgm:pt>
    <dgm:pt modelId="{305E423E-C058-7D47-BA0B-DF83FE731BB4}">
      <dgm:prSet custT="1"/>
      <dgm:spPr/>
      <dgm:t>
        <a:bodyPr/>
        <a:lstStyle/>
        <a:p>
          <a:r>
            <a:rPr lang="fr-FR" sz="1500" dirty="0" err="1"/>
            <a:t>prayer</a:t>
          </a:r>
          <a:endParaRPr lang="fr-FR" sz="1500" dirty="0"/>
        </a:p>
      </dgm:t>
    </dgm:pt>
    <dgm:pt modelId="{28CC414A-1562-C044-BC4F-6B4D2AABE3B2}" type="parTrans" cxnId="{01FB0001-4A6B-5944-96F0-D18063E3C289}">
      <dgm:prSet/>
      <dgm:spPr/>
      <dgm:t>
        <a:bodyPr/>
        <a:lstStyle/>
        <a:p>
          <a:endParaRPr lang="fr-FR"/>
        </a:p>
      </dgm:t>
    </dgm:pt>
    <dgm:pt modelId="{85D68023-A94C-1842-995A-7B7276B56FBA}" type="sibTrans" cxnId="{01FB0001-4A6B-5944-96F0-D18063E3C289}">
      <dgm:prSet/>
      <dgm:spPr/>
      <dgm:t>
        <a:bodyPr/>
        <a:lstStyle/>
        <a:p>
          <a:endParaRPr lang="fr-FR"/>
        </a:p>
      </dgm:t>
    </dgm:pt>
    <dgm:pt modelId="{4C02BAB1-262F-7F44-A521-DB32641D993C}">
      <dgm:prSet custT="1"/>
      <dgm:spPr/>
      <dgm:t>
        <a:bodyPr/>
        <a:lstStyle/>
        <a:p>
          <a:r>
            <a:rPr lang="fr-FR" sz="1500" dirty="0" err="1"/>
            <a:t>flameThrower</a:t>
          </a:r>
          <a:endParaRPr lang="fr-FR" sz="1500" dirty="0"/>
        </a:p>
      </dgm:t>
    </dgm:pt>
    <dgm:pt modelId="{AB069BFE-B549-0D44-AE1E-55206DCBCDE4}" type="parTrans" cxnId="{A723214C-3231-8B48-80AA-8939AE4DB395}">
      <dgm:prSet/>
      <dgm:spPr/>
      <dgm:t>
        <a:bodyPr/>
        <a:lstStyle/>
        <a:p>
          <a:endParaRPr lang="fr-FR"/>
        </a:p>
      </dgm:t>
    </dgm:pt>
    <dgm:pt modelId="{0742B3C1-D537-1840-9F60-58D10C865B0C}" type="sibTrans" cxnId="{A723214C-3231-8B48-80AA-8939AE4DB395}">
      <dgm:prSet/>
      <dgm:spPr/>
      <dgm:t>
        <a:bodyPr/>
        <a:lstStyle/>
        <a:p>
          <a:endParaRPr lang="fr-FR"/>
        </a:p>
      </dgm:t>
    </dgm:pt>
    <dgm:pt modelId="{531EE172-502F-8C4C-8B1A-8DFD6F2326BE}">
      <dgm:prSet custT="1"/>
      <dgm:spPr/>
      <dgm:t>
        <a:bodyPr/>
        <a:lstStyle/>
        <a:p>
          <a:r>
            <a:rPr lang="fr-FR" sz="1500" dirty="0"/>
            <a:t>bazooka</a:t>
          </a:r>
        </a:p>
      </dgm:t>
    </dgm:pt>
    <dgm:pt modelId="{A6345374-40FF-104F-9DE6-EC58B5889739}" type="parTrans" cxnId="{766AA243-7225-0B46-B0BE-6C965D226715}">
      <dgm:prSet/>
      <dgm:spPr/>
      <dgm:t>
        <a:bodyPr/>
        <a:lstStyle/>
        <a:p>
          <a:endParaRPr lang="fr-FR"/>
        </a:p>
      </dgm:t>
    </dgm:pt>
    <dgm:pt modelId="{55722701-14B5-1F4F-9E67-0AB327A92484}" type="sibTrans" cxnId="{766AA243-7225-0B46-B0BE-6C965D226715}">
      <dgm:prSet/>
      <dgm:spPr/>
      <dgm:t>
        <a:bodyPr/>
        <a:lstStyle/>
        <a:p>
          <a:endParaRPr lang="fr-FR"/>
        </a:p>
      </dgm:t>
    </dgm:pt>
    <dgm:pt modelId="{79E6CCE1-989C-C84B-A97D-46AC4F0FA58B}">
      <dgm:prSet custT="1"/>
      <dgm:spPr/>
      <dgm:t>
        <a:bodyPr/>
        <a:lstStyle/>
        <a:p>
          <a:r>
            <a:rPr lang="fr-FR" sz="1500" dirty="0" err="1"/>
            <a:t>magicBean</a:t>
          </a:r>
          <a:endParaRPr lang="fr-FR" sz="1500" dirty="0"/>
        </a:p>
      </dgm:t>
    </dgm:pt>
    <dgm:pt modelId="{CEF0B04F-4026-914C-B965-4E149BD0C6D0}" type="parTrans" cxnId="{7506B6E1-326E-8A40-92FA-C05DC5EED0C7}">
      <dgm:prSet/>
      <dgm:spPr/>
      <dgm:t>
        <a:bodyPr/>
        <a:lstStyle/>
        <a:p>
          <a:endParaRPr lang="fr-FR"/>
        </a:p>
      </dgm:t>
    </dgm:pt>
    <dgm:pt modelId="{E88491BB-183C-9743-AF38-82D0252C516C}" type="sibTrans" cxnId="{7506B6E1-326E-8A40-92FA-C05DC5EED0C7}">
      <dgm:prSet/>
      <dgm:spPr/>
      <dgm:t>
        <a:bodyPr/>
        <a:lstStyle/>
        <a:p>
          <a:endParaRPr lang="fr-FR"/>
        </a:p>
      </dgm:t>
    </dgm:pt>
    <dgm:pt modelId="{F5DC3644-AEC7-A947-B7CB-49B10C37152F}">
      <dgm:prSet custT="1"/>
      <dgm:spPr/>
      <dgm:t>
        <a:bodyPr/>
        <a:lstStyle/>
        <a:p>
          <a:endParaRPr lang="fr-FR" sz="1200" dirty="0"/>
        </a:p>
      </dgm:t>
    </dgm:pt>
    <dgm:pt modelId="{7A7F82E7-2C34-E648-9C9B-978B47F7B128}" type="parTrans" cxnId="{7DCFC96D-27E4-7346-921C-EA74C02B55BE}">
      <dgm:prSet/>
      <dgm:spPr/>
      <dgm:t>
        <a:bodyPr/>
        <a:lstStyle/>
        <a:p>
          <a:endParaRPr lang="fr-FR"/>
        </a:p>
      </dgm:t>
    </dgm:pt>
    <dgm:pt modelId="{F2029CEC-429A-D344-9D03-3287781C24E7}" type="sibTrans" cxnId="{7DCFC96D-27E4-7346-921C-EA74C02B55BE}">
      <dgm:prSet/>
      <dgm:spPr/>
      <dgm:t>
        <a:bodyPr/>
        <a:lstStyle/>
        <a:p>
          <a:endParaRPr lang="fr-FR"/>
        </a:p>
      </dgm:t>
    </dgm:pt>
    <dgm:pt modelId="{23C623F0-D4BE-C640-B449-3D1018127E94}" type="pres">
      <dgm:prSet presAssocID="{5968A031-9B6D-A749-8D55-5A1399436DE8}" presName="linearFlow" presStyleCnt="0">
        <dgm:presLayoutVars>
          <dgm:dir/>
          <dgm:animLvl val="lvl"/>
          <dgm:resizeHandles/>
        </dgm:presLayoutVars>
      </dgm:prSet>
      <dgm:spPr/>
    </dgm:pt>
    <dgm:pt modelId="{2FFE875E-A65A-4E42-9864-823D4914E86E}" type="pres">
      <dgm:prSet presAssocID="{CCFE835B-7B13-FB4D-8885-450A9E2E0FB5}" presName="compositeNode" presStyleCnt="0">
        <dgm:presLayoutVars>
          <dgm:bulletEnabled val="1"/>
        </dgm:presLayoutVars>
      </dgm:prSet>
      <dgm:spPr/>
    </dgm:pt>
    <dgm:pt modelId="{827640F5-18D8-7A40-B5E0-752F0FAC5A03}" type="pres">
      <dgm:prSet presAssocID="{CCFE835B-7B13-FB4D-8885-450A9E2E0FB5}" presName="image" presStyleLbl="fgImgPlace1" presStyleIdx="0" presStyleCnt="4" custFlipHor="1" custScaleX="5799" custScaleY="5799" custLinFactNeighborX="6202" custLinFactNeighborY="92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2D5E4AD5-CA8E-6C4B-81E3-97463BBDB361}" type="pres">
      <dgm:prSet presAssocID="{CCFE835B-7B13-FB4D-8885-450A9E2E0FB5}" presName="childNode" presStyleLbl="node1" presStyleIdx="0" presStyleCnt="4">
        <dgm:presLayoutVars>
          <dgm:bulletEnabled val="1"/>
        </dgm:presLayoutVars>
      </dgm:prSet>
      <dgm:spPr/>
    </dgm:pt>
    <dgm:pt modelId="{63B800F8-650C-8D46-AFD8-56FF23C4B1D1}" type="pres">
      <dgm:prSet presAssocID="{CCFE835B-7B13-FB4D-8885-450A9E2E0FB5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08D4607B-51F7-BF41-90C4-50EEBE2F4279}" type="pres">
      <dgm:prSet presAssocID="{5532372B-2343-AE40-9C61-EE29B606FA84}" presName="sibTrans" presStyleCnt="0"/>
      <dgm:spPr/>
    </dgm:pt>
    <dgm:pt modelId="{A33C1A0A-5EC6-F244-97EA-928AFB657B08}" type="pres">
      <dgm:prSet presAssocID="{8C382C1A-A6BF-1848-8329-8A2E15E15AC5}" presName="compositeNode" presStyleCnt="0">
        <dgm:presLayoutVars>
          <dgm:bulletEnabled val="1"/>
        </dgm:presLayoutVars>
      </dgm:prSet>
      <dgm:spPr/>
    </dgm:pt>
    <dgm:pt modelId="{C3C18880-1E5E-9744-9421-7AEEEDD8265B}" type="pres">
      <dgm:prSet presAssocID="{8C382C1A-A6BF-1848-8329-8A2E15E15AC5}" presName="image" presStyleLbl="fgImgPlace1" presStyleIdx="1" presStyleCnt="4" custFlipVert="1" custFlipHor="1" custScaleX="5799" custScaleY="579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2F85A80E-9911-A348-AFC4-4B7DA641B9A6}" type="pres">
      <dgm:prSet presAssocID="{8C382C1A-A6BF-1848-8329-8A2E15E15AC5}" presName="childNode" presStyleLbl="node1" presStyleIdx="1" presStyleCnt="4">
        <dgm:presLayoutVars>
          <dgm:bulletEnabled val="1"/>
        </dgm:presLayoutVars>
      </dgm:prSet>
      <dgm:spPr/>
    </dgm:pt>
    <dgm:pt modelId="{826ADD45-6067-9E43-800E-E1855F872A0D}" type="pres">
      <dgm:prSet presAssocID="{8C382C1A-A6BF-1848-8329-8A2E15E15AC5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F0142A4F-C4B4-2445-A607-389AE4AFA2CD}" type="pres">
      <dgm:prSet presAssocID="{33DCFF40-B5AA-A244-9165-8FF5618BF62F}" presName="sibTrans" presStyleCnt="0"/>
      <dgm:spPr/>
    </dgm:pt>
    <dgm:pt modelId="{F8E9984C-0E2E-BE48-82F4-95725A6496F7}" type="pres">
      <dgm:prSet presAssocID="{C293E3D5-57D7-4542-8AC0-AA7489D80C12}" presName="compositeNode" presStyleCnt="0">
        <dgm:presLayoutVars>
          <dgm:bulletEnabled val="1"/>
        </dgm:presLayoutVars>
      </dgm:prSet>
      <dgm:spPr/>
    </dgm:pt>
    <dgm:pt modelId="{2E575BCE-D58E-AD48-9FB2-D4162384FD59}" type="pres">
      <dgm:prSet presAssocID="{C293E3D5-57D7-4542-8AC0-AA7489D80C12}" presName="image" presStyleLbl="fgImgPlace1" presStyleIdx="2" presStyleCnt="4" custFlipHor="1" custScaleX="5799" custScaleY="579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5CAAA23A-E1BD-EE47-8C0F-909472CA6015}" type="pres">
      <dgm:prSet presAssocID="{C293E3D5-57D7-4542-8AC0-AA7489D80C12}" presName="childNode" presStyleLbl="node1" presStyleIdx="2" presStyleCnt="4">
        <dgm:presLayoutVars>
          <dgm:bulletEnabled val="1"/>
        </dgm:presLayoutVars>
      </dgm:prSet>
      <dgm:spPr/>
    </dgm:pt>
    <dgm:pt modelId="{7A86660B-DC88-4140-A250-2F53946C2757}" type="pres">
      <dgm:prSet presAssocID="{C293E3D5-57D7-4542-8AC0-AA7489D80C12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99E71F38-9647-5B4E-8555-BAD2DEAA7665}" type="pres">
      <dgm:prSet presAssocID="{80B8E589-ADCB-F145-B4D4-9807207BDDFE}" presName="sibTrans" presStyleCnt="0"/>
      <dgm:spPr/>
    </dgm:pt>
    <dgm:pt modelId="{79BEE71D-0D0D-FD42-BF54-512D24738481}" type="pres">
      <dgm:prSet presAssocID="{82447485-6A25-A544-BE99-4A1B7D21EA4A}" presName="compositeNode" presStyleCnt="0">
        <dgm:presLayoutVars>
          <dgm:bulletEnabled val="1"/>
        </dgm:presLayoutVars>
      </dgm:prSet>
      <dgm:spPr/>
    </dgm:pt>
    <dgm:pt modelId="{A51C0050-7D2C-2A4D-AF4D-9F32704BF105}" type="pres">
      <dgm:prSet presAssocID="{82447485-6A25-A544-BE99-4A1B7D21EA4A}" presName="image" presStyleLbl="fgImgPlace1" presStyleIdx="3" presStyleCnt="4" custFlipHor="1" custScaleX="5799" custScaleY="579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69843C21-F7D6-1248-9B33-499286195CFE}" type="pres">
      <dgm:prSet presAssocID="{82447485-6A25-A544-BE99-4A1B7D21EA4A}" presName="childNode" presStyleLbl="node1" presStyleIdx="3" presStyleCnt="4">
        <dgm:presLayoutVars>
          <dgm:bulletEnabled val="1"/>
        </dgm:presLayoutVars>
      </dgm:prSet>
      <dgm:spPr/>
    </dgm:pt>
    <dgm:pt modelId="{CEB7506D-37B6-D94E-BE4E-F0D280BACD9A}" type="pres">
      <dgm:prSet presAssocID="{82447485-6A25-A544-BE99-4A1B7D21EA4A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01FB0001-4A6B-5944-96F0-D18063E3C289}" srcId="{F7A458BC-BD9A-DF49-9571-EB45FFBF2EDF}" destId="{305E423E-C058-7D47-BA0B-DF83FE731BB4}" srcOrd="2" destOrd="0" parTransId="{28CC414A-1562-C044-BC4F-6B4D2AABE3B2}" sibTransId="{85D68023-A94C-1842-995A-7B7276B56FBA}"/>
    <dgm:cxn modelId="{3936DC02-CF8A-044A-A63A-E72F343C6843}" srcId="{CCFE835B-7B13-FB4D-8885-450A9E2E0FB5}" destId="{2B1E1E68-F750-224D-88A3-0B553DFBA4A9}" srcOrd="12" destOrd="0" parTransId="{0A855DB0-7F06-654A-8492-2F01E0C08195}" sibTransId="{B052535A-6F99-0B49-A2D5-754C409047E4}"/>
    <dgm:cxn modelId="{4766C306-F40C-EB4A-AADB-E2E924543AE4}" srcId="{5112E349-9C37-E641-B1F2-170FCD61E7B5}" destId="{7B3A579E-9946-4E49-BAE3-7DEC61E54A64}" srcOrd="4" destOrd="0" parTransId="{D565629D-6DE6-D447-A9E5-83F878B2C495}" sibTransId="{9B91825A-0DA5-E34A-8968-1A3FF43B5B8E}"/>
    <dgm:cxn modelId="{F9CD4B08-1C1F-914A-AE5C-E252B738F2CD}" srcId="{F7A458BC-BD9A-DF49-9571-EB45FFBF2EDF}" destId="{91820B08-280A-7E4B-B63D-410DA68CA237}" srcOrd="0" destOrd="0" parTransId="{DC3AF7C1-112A-854F-BE37-65F84A155A73}" sibTransId="{730F0D6B-F32F-514E-BB12-1636DE234998}"/>
    <dgm:cxn modelId="{73ED3E10-6B7C-084B-903F-C870D3BD7FCE}" type="presOf" srcId="{5D1EC396-23E7-6C46-8C02-6DCA6E05C8E6}" destId="{69843C21-F7D6-1248-9B33-499286195CFE}" srcOrd="0" destOrd="0" presId="urn:microsoft.com/office/officeart/2005/8/layout/hList2"/>
    <dgm:cxn modelId="{0DEBBF10-C0C2-9E4D-AAAA-AFA1BB7F6C79}" type="presOf" srcId="{91820B08-280A-7E4B-B63D-410DA68CA237}" destId="{69843C21-F7D6-1248-9B33-499286195CFE}" srcOrd="0" destOrd="8" presId="urn:microsoft.com/office/officeart/2005/8/layout/hList2"/>
    <dgm:cxn modelId="{37982113-4497-1E47-A9DC-E2AF49FE5486}" type="presOf" srcId="{0403CF64-B75D-E94E-8301-7F005237C022}" destId="{5CAAA23A-E1BD-EE47-8C0F-909472CA6015}" srcOrd="0" destOrd="0" presId="urn:microsoft.com/office/officeart/2005/8/layout/hList2"/>
    <dgm:cxn modelId="{AEEF0B15-8BD1-FD4C-895E-8D542E6C9D14}" type="presOf" srcId="{9C3A3173-6D4C-864A-8851-F3FA4DB6EEF7}" destId="{5CAAA23A-E1BD-EE47-8C0F-909472CA6015}" srcOrd="0" destOrd="5" presId="urn:microsoft.com/office/officeart/2005/8/layout/hList2"/>
    <dgm:cxn modelId="{C4255E17-8AFB-6D40-BBEB-CA32306DD351}" srcId="{F7A458BC-BD9A-DF49-9571-EB45FFBF2EDF}" destId="{4DFA73A5-C624-3743-A559-C3750F5E8F26}" srcOrd="1" destOrd="0" parTransId="{BC0732D7-70F6-2E48-8C6A-92A9A3F08780}" sibTransId="{3800FF25-3B36-FC4A-846C-6D6FB760AA36}"/>
    <dgm:cxn modelId="{B3D1A917-0BC1-A043-A608-CA26C898CC71}" srcId="{CCFE835B-7B13-FB4D-8885-450A9E2E0FB5}" destId="{9802B45A-3979-1A49-9D43-6F5F0ECCDAFA}" srcOrd="6" destOrd="0" parTransId="{FF4EFEDD-BAA7-1D4F-AF3F-7B9591613EB5}" sibTransId="{572CD343-E2C6-4948-B342-52472B58EADD}"/>
    <dgm:cxn modelId="{0E36C918-FA75-5B4F-84CD-4D1BCC508896}" type="presOf" srcId="{49E6456C-2A13-3C4C-86EA-F7B1CB665D83}" destId="{2F85A80E-9911-A348-AFC4-4B7DA641B9A6}" srcOrd="0" destOrd="2" presId="urn:microsoft.com/office/officeart/2005/8/layout/hList2"/>
    <dgm:cxn modelId="{196B1919-0DB5-EA4D-9CD1-250178AEB8D0}" type="presOf" srcId="{CCFE835B-7B13-FB4D-8885-450A9E2E0FB5}" destId="{63B800F8-650C-8D46-AFD8-56FF23C4B1D1}" srcOrd="0" destOrd="0" presId="urn:microsoft.com/office/officeart/2005/8/layout/hList2"/>
    <dgm:cxn modelId="{075C301C-1893-5F4E-AA3C-80D7CB1E39DD}" srcId="{8C382C1A-A6BF-1848-8329-8A2E15E15AC5}" destId="{49E6456C-2A13-3C4C-86EA-F7B1CB665D83}" srcOrd="2" destOrd="0" parTransId="{06B36A1A-D10D-504E-B7B9-CC15FBBDC81C}" sibTransId="{9302A09D-7912-E049-BE6E-74E81AE86BBF}"/>
    <dgm:cxn modelId="{BDD9611C-E42F-894A-8417-20013E91556E}" srcId="{82447485-6A25-A544-BE99-4A1B7D21EA4A}" destId="{658F5544-AA9E-CC4B-857C-86FB8303E66C}" srcOrd="6" destOrd="0" parTransId="{F3995928-C78C-5C4A-B53B-7E63818CE5E9}" sibTransId="{8882ADDC-AAA9-7844-A64B-6394720B9C19}"/>
    <dgm:cxn modelId="{9E38B91D-A07E-B648-830D-467798EA92DE}" srcId="{C293E3D5-57D7-4542-8AC0-AA7489D80C12}" destId="{5112E349-9C37-E641-B1F2-170FCD61E7B5}" srcOrd="8" destOrd="0" parTransId="{5EA7694C-1AAD-584D-AD0D-D9FDECAFB9D0}" sibTransId="{40ECDD72-1AD3-3A4B-91C4-F098651AC1AA}"/>
    <dgm:cxn modelId="{E622A21F-C811-2D44-9C89-11AF898B126A}" type="presOf" srcId="{14FD0EED-D19B-AF4D-AA8D-DB7D43B42639}" destId="{5CAAA23A-E1BD-EE47-8C0F-909472CA6015}" srcOrd="0" destOrd="14" presId="urn:microsoft.com/office/officeart/2005/8/layout/hList2"/>
    <dgm:cxn modelId="{8ED18820-9172-DE49-9BC8-51411B3B2AF5}" srcId="{CCFE835B-7B13-FB4D-8885-450A9E2E0FB5}" destId="{88FEEBB7-330E-724B-A4F8-B79F4C5DD464}" srcOrd="7" destOrd="0" parTransId="{58A9A508-D813-9D42-B581-E3D8085CE1D2}" sibTransId="{2E25BC0A-24D4-994B-80F8-8F0D7D4724C0}"/>
    <dgm:cxn modelId="{76319F20-7B6F-624B-B83B-3672F85C6730}" type="presOf" srcId="{658F5544-AA9E-CC4B-857C-86FB8303E66C}" destId="{69843C21-F7D6-1248-9B33-499286195CFE}" srcOrd="0" destOrd="6" presId="urn:microsoft.com/office/officeart/2005/8/layout/hList2"/>
    <dgm:cxn modelId="{B1DA1421-7660-5D49-8812-C2288A7C07B3}" srcId="{5112E349-9C37-E641-B1F2-170FCD61E7B5}" destId="{65A95E4B-93DF-8D43-BEAC-CF6B40DA6A00}" srcOrd="1" destOrd="0" parTransId="{8F141E13-58D9-E04C-AD0C-287A64088A3B}" sibTransId="{FD9DA954-5A26-E64D-88E0-304AA0009439}"/>
    <dgm:cxn modelId="{3FE7D626-AC4A-6E4B-AC65-F748CACB21C5}" type="presOf" srcId="{941814A5-08A2-5D4F-B6C3-8D5DAA8BFAEB}" destId="{2F85A80E-9911-A348-AFC4-4B7DA641B9A6}" srcOrd="0" destOrd="4" presId="urn:microsoft.com/office/officeart/2005/8/layout/hList2"/>
    <dgm:cxn modelId="{0A158F28-D978-1042-9846-1605E36BD47B}" type="presOf" srcId="{AE086C17-0834-A64A-A8ED-E3F601E9555B}" destId="{2D5E4AD5-CA8E-6C4B-81E3-97463BBDB361}" srcOrd="0" destOrd="1" presId="urn:microsoft.com/office/officeart/2005/8/layout/hList2"/>
    <dgm:cxn modelId="{363E7D2D-99AE-E946-8CE7-322BD341CF9A}" srcId="{CCFE835B-7B13-FB4D-8885-450A9E2E0FB5}" destId="{51E99FF0-4F5A-BD49-9176-209CA576BC5C}" srcOrd="5" destOrd="0" parTransId="{3738BC29-1C60-454A-B5F6-F966500706D7}" sibTransId="{FD4F40E7-94A9-234E-AC6B-2E81ED874E61}"/>
    <dgm:cxn modelId="{9CA7572E-BF59-6540-91D1-77230BA68BFE}" type="presOf" srcId="{AD03570E-EEE1-844C-898D-2B26FABF21B5}" destId="{5CAAA23A-E1BD-EE47-8C0F-909472CA6015}" srcOrd="0" destOrd="3" presId="urn:microsoft.com/office/officeart/2005/8/layout/hList2"/>
    <dgm:cxn modelId="{2223232F-E3D4-E041-ACE4-65C2EDEB0E7C}" srcId="{8C382C1A-A6BF-1848-8329-8A2E15E15AC5}" destId="{941814A5-08A2-5D4F-B6C3-8D5DAA8BFAEB}" srcOrd="4" destOrd="0" parTransId="{8D4C41DA-6400-9948-95F7-5A7766A41513}" sibTransId="{D1D349AE-3418-6F4C-BD7C-E4340ABF7B68}"/>
    <dgm:cxn modelId="{ECBA272F-F046-0B46-BC88-9FA4A10B9A56}" srcId="{CCFE835B-7B13-FB4D-8885-450A9E2E0FB5}" destId="{9D951963-C9F1-8B40-8372-315B620DC829}" srcOrd="14" destOrd="0" parTransId="{B18CAE69-984B-8341-AEAA-B9B4515AD9F5}" sibTransId="{18391999-6CCA-0A46-A896-127510D753F4}"/>
    <dgm:cxn modelId="{E2222B34-D35B-1A4A-8728-D3B0D4D8F437}" srcId="{CCFE835B-7B13-FB4D-8885-450A9E2E0FB5}" destId="{9C51E051-B307-AC40-BB04-5EF648AE7D3F}" srcOrd="2" destOrd="0" parTransId="{DEB44D19-4FF1-804E-A411-7AB72F7AE678}" sibTransId="{E853061B-237D-434B-99F3-8C6F6C2E9530}"/>
    <dgm:cxn modelId="{AD4DE536-3B05-2345-B536-41B49CBCFE70}" type="presOf" srcId="{4C0B29AD-2AD6-ED49-930C-AAD58616FA9D}" destId="{69843C21-F7D6-1248-9B33-499286195CFE}" srcOrd="0" destOrd="1" presId="urn:microsoft.com/office/officeart/2005/8/layout/hList2"/>
    <dgm:cxn modelId="{CB884337-D96E-8F49-B9D2-F0496C8B08F2}" type="presOf" srcId="{638567C5-D7DE-854D-B6C1-95B3E6268757}" destId="{2F85A80E-9911-A348-AFC4-4B7DA641B9A6}" srcOrd="0" destOrd="3" presId="urn:microsoft.com/office/officeart/2005/8/layout/hList2"/>
    <dgm:cxn modelId="{D656DA37-B7BF-CD44-8394-57D572558C0D}" type="presOf" srcId="{9E9A4AF4-DE9D-2B41-9442-F99042F01F1B}" destId="{5CAAA23A-E1BD-EE47-8C0F-909472CA6015}" srcOrd="0" destOrd="1" presId="urn:microsoft.com/office/officeart/2005/8/layout/hList2"/>
    <dgm:cxn modelId="{B59B2638-8548-454B-99FE-55284CFBF5D7}" srcId="{82447485-6A25-A544-BE99-4A1B7D21EA4A}" destId="{5D1EC396-23E7-6C46-8C02-6DCA6E05C8E6}" srcOrd="0" destOrd="0" parTransId="{82FBB36F-40C7-5A4B-A114-C48A2AF4C59F}" sibTransId="{C3C37924-2894-AB4A-A35B-DD50E342B8D3}"/>
    <dgm:cxn modelId="{02A7D639-8E5E-7E4B-A3EA-F3E61C7C2A86}" srcId="{82447485-6A25-A544-BE99-4A1B7D21EA4A}" destId="{21C5D37E-A791-7E4D-BC79-B6D4E4D374BE}" srcOrd="4" destOrd="0" parTransId="{BCD2574A-ACF2-5148-88FA-5DDF9A0713CA}" sibTransId="{D87274A6-5B65-CF4F-9861-AB2128527370}"/>
    <dgm:cxn modelId="{9612713A-F9E7-CC4E-9CAB-B5B1C5B7334A}" type="presOf" srcId="{1674459C-1C5F-3F4B-9E7F-D66A99E97B69}" destId="{69843C21-F7D6-1248-9B33-499286195CFE}" srcOrd="0" destOrd="3" presId="urn:microsoft.com/office/officeart/2005/8/layout/hList2"/>
    <dgm:cxn modelId="{6431B340-3FC4-F346-B6DE-7EDDD9348CD7}" srcId="{8C382C1A-A6BF-1848-8329-8A2E15E15AC5}" destId="{638567C5-D7DE-854D-B6C1-95B3E6268757}" srcOrd="3" destOrd="0" parTransId="{A99C1570-716B-1B4B-9123-AC2EA531E431}" sibTransId="{F324F988-B526-514D-9E80-7C9FF330C7A0}"/>
    <dgm:cxn modelId="{6703F041-C022-0444-A2D5-A67F826D8C08}" type="presOf" srcId="{79E6CCE1-989C-C84B-A97D-46AC4F0FA58B}" destId="{69843C21-F7D6-1248-9B33-499286195CFE}" srcOrd="0" destOrd="13" presId="urn:microsoft.com/office/officeart/2005/8/layout/hList2"/>
    <dgm:cxn modelId="{5127C142-EAB9-EE4C-A7BF-10E625530DD5}" srcId="{C293E3D5-57D7-4542-8AC0-AA7489D80C12}" destId="{9E9A4AF4-DE9D-2B41-9442-F99042F01F1B}" srcOrd="1" destOrd="0" parTransId="{E161D71D-1C8F-0D48-8906-F6A7BDF376C7}" sibTransId="{BCA83749-D30A-1F4E-9A80-3DE5A6BD4F17}"/>
    <dgm:cxn modelId="{041AED42-8BD5-7A44-B18F-EFD3DB37527F}" type="presOf" srcId="{4C02BAB1-262F-7F44-A521-DB32641D993C}" destId="{69843C21-F7D6-1248-9B33-499286195CFE}" srcOrd="0" destOrd="11" presId="urn:microsoft.com/office/officeart/2005/8/layout/hList2"/>
    <dgm:cxn modelId="{F6DDF642-313E-EF42-B458-F9320D0DBD32}" type="presOf" srcId="{3D782C97-4DF7-1148-9F18-6181F5200AAC}" destId="{2D5E4AD5-CA8E-6C4B-81E3-97463BBDB361}" srcOrd="0" destOrd="8" presId="urn:microsoft.com/office/officeart/2005/8/layout/hList2"/>
    <dgm:cxn modelId="{81628B43-5835-1A41-B88B-AFE01726B2DD}" type="presOf" srcId="{531EE172-502F-8C4C-8B1A-8DFD6F2326BE}" destId="{69843C21-F7D6-1248-9B33-499286195CFE}" srcOrd="0" destOrd="12" presId="urn:microsoft.com/office/officeart/2005/8/layout/hList2"/>
    <dgm:cxn modelId="{766AA243-7225-0B46-B0BE-6C965D226715}" srcId="{F7A458BC-BD9A-DF49-9571-EB45FFBF2EDF}" destId="{531EE172-502F-8C4C-8B1A-8DFD6F2326BE}" srcOrd="4" destOrd="0" parTransId="{A6345374-40FF-104F-9DE6-EC58B5889739}" sibTransId="{55722701-14B5-1F4F-9E67-0AB327A92484}"/>
    <dgm:cxn modelId="{ABC54645-4E58-4C4E-9996-FB730036FA8F}" type="presOf" srcId="{F5DC3644-AEC7-A947-B7CB-49B10C37152F}" destId="{69843C21-F7D6-1248-9B33-499286195CFE}" srcOrd="0" destOrd="5" presId="urn:microsoft.com/office/officeart/2005/8/layout/hList2"/>
    <dgm:cxn modelId="{10C1E745-D4A1-CA44-BCC8-F8D1ABD3C145}" type="presOf" srcId="{82447485-6A25-A544-BE99-4A1B7D21EA4A}" destId="{CEB7506D-37B6-D94E-BE4E-F0D280BACD9A}" srcOrd="0" destOrd="0" presId="urn:microsoft.com/office/officeart/2005/8/layout/hList2"/>
    <dgm:cxn modelId="{A723214C-3231-8B48-80AA-8939AE4DB395}" srcId="{F7A458BC-BD9A-DF49-9571-EB45FFBF2EDF}" destId="{4C02BAB1-262F-7F44-A521-DB32641D993C}" srcOrd="3" destOrd="0" parTransId="{AB069BFE-B549-0D44-AE1E-55206DCBCDE4}" sibTransId="{0742B3C1-D537-1840-9F60-58D10C865B0C}"/>
    <dgm:cxn modelId="{515C3A50-67B3-9C40-9D85-8C6FCD4B3B72}" type="presOf" srcId="{67DE8A29-E43D-4A43-B019-327BAB59D64D}" destId="{2D5E4AD5-CA8E-6C4B-81E3-97463BBDB361}" srcOrd="0" destOrd="15" presId="urn:microsoft.com/office/officeart/2005/8/layout/hList2"/>
    <dgm:cxn modelId="{A77EA050-4C90-5740-8A8B-68925D3027E4}" type="presOf" srcId="{E6A46DC2-2EF7-CC4B-BE17-E9385A5FC1FB}" destId="{5CAAA23A-E1BD-EE47-8C0F-909472CA6015}" srcOrd="0" destOrd="4" presId="urn:microsoft.com/office/officeart/2005/8/layout/hList2"/>
    <dgm:cxn modelId="{09259851-F8F7-6C4C-8A93-AF902FDF2F78}" type="presOf" srcId="{AAE6B5FC-854E-974C-92E2-1CDE7D3F6148}" destId="{2D5E4AD5-CA8E-6C4B-81E3-97463BBDB361}" srcOrd="0" destOrd="13" presId="urn:microsoft.com/office/officeart/2005/8/layout/hList2"/>
    <dgm:cxn modelId="{0A0D1653-0CAB-D347-880E-EE1BA817C1B2}" type="presOf" srcId="{94EE24A1-138B-3B49-9B4C-3A5401550CB0}" destId="{2F85A80E-9911-A348-AFC4-4B7DA641B9A6}" srcOrd="0" destOrd="8" presId="urn:microsoft.com/office/officeart/2005/8/layout/hList2"/>
    <dgm:cxn modelId="{995A7C57-BC86-114B-B58E-31AA32B599E4}" type="presOf" srcId="{E851BD69-C67E-0043-8E50-56B4FB2DA3AB}" destId="{5CAAA23A-E1BD-EE47-8C0F-909472CA6015}" srcOrd="0" destOrd="2" presId="urn:microsoft.com/office/officeart/2005/8/layout/hList2"/>
    <dgm:cxn modelId="{D902965A-84A5-1844-864F-CE224D8347BB}" type="presOf" srcId="{3A594121-D317-D545-82A2-6D79AD2EE139}" destId="{5CAAA23A-E1BD-EE47-8C0F-909472CA6015}" srcOrd="0" destOrd="6" presId="urn:microsoft.com/office/officeart/2005/8/layout/hList2"/>
    <dgm:cxn modelId="{EE6CCB5C-B318-2748-8609-C465B26B8366}" srcId="{5112E349-9C37-E641-B1F2-170FCD61E7B5}" destId="{9AF09C56-C823-7846-B8A2-CCC8886CC0CF}" srcOrd="2" destOrd="0" parTransId="{A3BF60DB-841A-B84A-8317-C3F2D675612E}" sibTransId="{94F5837F-32AD-BE4C-96C6-8802B9D71B02}"/>
    <dgm:cxn modelId="{4022D366-5A9F-184E-BD0B-D5AC3637EDDF}" type="presOf" srcId="{2B1E1E68-F750-224D-88A3-0B553DFBA4A9}" destId="{2D5E4AD5-CA8E-6C4B-81E3-97463BBDB361}" srcOrd="0" destOrd="12" presId="urn:microsoft.com/office/officeart/2005/8/layout/hList2"/>
    <dgm:cxn modelId="{6133C569-BE68-E549-B9EE-0D113D9DECBB}" srcId="{CCFE835B-7B13-FB4D-8885-450A9E2E0FB5}" destId="{1843759A-DBBA-6B4F-B964-55CECD6640CD}" srcOrd="10" destOrd="0" parTransId="{2C416C91-528A-DA4D-9626-46F747E8C557}" sibTransId="{21F50F17-B471-3745-B655-4CB00191433E}"/>
    <dgm:cxn modelId="{BD8CF86C-AA48-5849-BCA2-FF9CE0F67821}" srcId="{5112E349-9C37-E641-B1F2-170FCD61E7B5}" destId="{DA22CA1A-E752-2643-8CD5-B0913224965D}" srcOrd="3" destOrd="0" parTransId="{A29760ED-278D-EE42-8B0C-845CF43EAC63}" sibTransId="{E1602BBA-2F61-BF4E-A340-DF0662B87E64}"/>
    <dgm:cxn modelId="{7DCFC96D-27E4-7346-921C-EA74C02B55BE}" srcId="{82447485-6A25-A544-BE99-4A1B7D21EA4A}" destId="{F5DC3644-AEC7-A947-B7CB-49B10C37152F}" srcOrd="5" destOrd="0" parTransId="{7A7F82E7-2C34-E648-9C9B-978B47F7B128}" sibTransId="{F2029CEC-429A-D344-9D03-3287781C24E7}"/>
    <dgm:cxn modelId="{4A3F5870-E920-A146-B0C0-3EB4E691831A}" srcId="{CCFE835B-7B13-FB4D-8885-450A9E2E0FB5}" destId="{BC29E2D8-8D6B-D84F-8612-CBA223BB7F1A}" srcOrd="9" destOrd="0" parTransId="{4D9ECEE4-3818-D542-ACEB-70582DEDD189}" sibTransId="{386173CF-243B-8F46-9781-5139D9B570A6}"/>
    <dgm:cxn modelId="{134DC670-95A0-1145-9498-AFF321B0BB9A}" srcId="{CCFE835B-7B13-FB4D-8885-450A9E2E0FB5}" destId="{14493082-FB89-864C-8703-0D3EF742311A}" srcOrd="0" destOrd="0" parTransId="{DB786F5A-9EB7-8F4A-91F2-20FE0925401D}" sibTransId="{C172F77E-4D5D-6149-8541-7553F8FD2D58}"/>
    <dgm:cxn modelId="{BA4DEA70-AB6D-7040-A554-7799B5F7AF19}" srcId="{5968A031-9B6D-A749-8D55-5A1399436DE8}" destId="{8C382C1A-A6BF-1848-8329-8A2E15E15AC5}" srcOrd="1" destOrd="0" parTransId="{860E060D-018C-3042-B8C1-F90DC7183892}" sibTransId="{33DCFF40-B5AA-A244-9165-8FF5618BF62F}"/>
    <dgm:cxn modelId="{92412972-D866-9748-9020-075EFD00F590}" srcId="{C293E3D5-57D7-4542-8AC0-AA7489D80C12}" destId="{E6A46DC2-2EF7-CC4B-BE17-E9385A5FC1FB}" srcOrd="4" destOrd="0" parTransId="{6284CD5B-AC01-2F4F-9FCA-7F1F35FE446F}" sibTransId="{E4A2A6B5-2B83-B840-B4CE-2E08B86F9B7C}"/>
    <dgm:cxn modelId="{6A3CC672-F491-9E44-B4E5-84DCBD142EFE}" type="presOf" srcId="{A40BBC0F-C11F-594E-9AFC-D5EE0F5A25EE}" destId="{2F85A80E-9911-A348-AFC4-4B7DA641B9A6}" srcOrd="0" destOrd="7" presId="urn:microsoft.com/office/officeart/2005/8/layout/hList2"/>
    <dgm:cxn modelId="{44F69F74-F706-6649-B8DC-946150040BB4}" type="presOf" srcId="{9C51E051-B307-AC40-BB04-5EF648AE7D3F}" destId="{2D5E4AD5-CA8E-6C4B-81E3-97463BBDB361}" srcOrd="0" destOrd="2" presId="urn:microsoft.com/office/officeart/2005/8/layout/hList2"/>
    <dgm:cxn modelId="{D9496D75-26FF-2241-9D97-2064E656DD2A}" srcId="{8C382C1A-A6BF-1848-8329-8A2E15E15AC5}" destId="{94EE24A1-138B-3B49-9B4C-3A5401550CB0}" srcOrd="8" destOrd="0" parTransId="{C3B9C3A4-2882-6242-B4D2-39A1E8A85D47}" sibTransId="{3180FE73-7E13-8B4B-A68F-40ED0C754B1D}"/>
    <dgm:cxn modelId="{81D5A075-2DE0-8246-A08B-15663A60BE75}" srcId="{8C382C1A-A6BF-1848-8329-8A2E15E15AC5}" destId="{A40BBC0F-C11F-594E-9AFC-D5EE0F5A25EE}" srcOrd="7" destOrd="0" parTransId="{4E98740F-B0A1-8546-BB01-DC26DE7C023D}" sibTransId="{420B22D6-A164-8D43-B1F2-5985356AE5CF}"/>
    <dgm:cxn modelId="{1586B777-39E5-8241-9E7A-0C8977F86D67}" type="presOf" srcId="{21C5D37E-A791-7E4D-BC79-B6D4E4D374BE}" destId="{69843C21-F7D6-1248-9B33-499286195CFE}" srcOrd="0" destOrd="4" presId="urn:microsoft.com/office/officeart/2005/8/layout/hList2"/>
    <dgm:cxn modelId="{B8D7ED7C-5A6A-C541-A0F9-702F676535C4}" srcId="{CCFE835B-7B13-FB4D-8885-450A9E2E0FB5}" destId="{3AFDA251-1EC0-B74B-BFAE-1B8C23EFA47C}" srcOrd="4" destOrd="0" parTransId="{27D28307-8E2E-A24A-B91B-29E1E53B9A01}" sibTransId="{6DAE2A2E-1662-2040-9292-97748867862E}"/>
    <dgm:cxn modelId="{66A8BC7F-80BE-A149-8651-BF91AA766ED8}" srcId="{8C382C1A-A6BF-1848-8329-8A2E15E15AC5}" destId="{03AD120A-2C40-7143-A182-E9DDC3AD935A}" srcOrd="0" destOrd="0" parTransId="{EA939A94-B5CF-8849-BED1-E6B59DA1DB7A}" sibTransId="{3D09A828-70C0-F14D-AA0A-33FEC1F224AC}"/>
    <dgm:cxn modelId="{67EBE380-EBF4-CA4C-B591-E7D0BF38E63A}" type="presOf" srcId="{9AF09C56-C823-7846-B8A2-CCC8886CC0CF}" destId="{5CAAA23A-E1BD-EE47-8C0F-909472CA6015}" srcOrd="0" destOrd="11" presId="urn:microsoft.com/office/officeart/2005/8/layout/hList2"/>
    <dgm:cxn modelId="{D98F1985-F375-2C4C-8028-92D991D6C74F}" type="presOf" srcId="{4F42721F-14C3-AB4A-A371-E6C6630B8427}" destId="{2F85A80E-9911-A348-AFC4-4B7DA641B9A6}" srcOrd="0" destOrd="9" presId="urn:microsoft.com/office/officeart/2005/8/layout/hList2"/>
    <dgm:cxn modelId="{FCDE4388-3441-5A42-A7AD-7DB02FA42CBA}" type="presOf" srcId="{14493082-FB89-864C-8703-0D3EF742311A}" destId="{2D5E4AD5-CA8E-6C4B-81E3-97463BBDB361}" srcOrd="0" destOrd="0" presId="urn:microsoft.com/office/officeart/2005/8/layout/hList2"/>
    <dgm:cxn modelId="{49ECBE89-D8D5-F24B-BD9E-2C1CAFF15D54}" type="presOf" srcId="{DA22CA1A-E752-2643-8CD5-B0913224965D}" destId="{5CAAA23A-E1BD-EE47-8C0F-909472CA6015}" srcOrd="0" destOrd="12" presId="urn:microsoft.com/office/officeart/2005/8/layout/hList2"/>
    <dgm:cxn modelId="{C38B168A-920F-9046-B148-96D71601968D}" type="presOf" srcId="{9802B45A-3979-1A49-9D43-6F5F0ECCDAFA}" destId="{2D5E4AD5-CA8E-6C4B-81E3-97463BBDB361}" srcOrd="0" destOrd="6" presId="urn:microsoft.com/office/officeart/2005/8/layout/hList2"/>
    <dgm:cxn modelId="{8CF65190-3EF3-0E4E-A2F2-629FB09C9CF6}" type="presOf" srcId="{88653C31-F2B8-0E45-95B6-1B1BC6F4833F}" destId="{2F85A80E-9911-A348-AFC4-4B7DA641B9A6}" srcOrd="0" destOrd="6" presId="urn:microsoft.com/office/officeart/2005/8/layout/hList2"/>
    <dgm:cxn modelId="{7FBF3E94-EEBB-C64D-8683-E34AFB95DE5F}" srcId="{CCFE835B-7B13-FB4D-8885-450A9E2E0FB5}" destId="{10B5D651-1815-8242-8FCF-58EE21A84E6F}" srcOrd="3" destOrd="0" parTransId="{83C342EC-FCEE-3045-9E1C-848284788506}" sibTransId="{9814AA2F-0873-924B-9F2D-C694E394872B}"/>
    <dgm:cxn modelId="{4960CE94-1522-9D41-9244-BEB403D5EDDD}" srcId="{C293E3D5-57D7-4542-8AC0-AA7489D80C12}" destId="{3A594121-D317-D545-82A2-6D79AD2EE139}" srcOrd="6" destOrd="0" parTransId="{4EEBCD4D-A334-1B48-A54B-1BE90AF85B38}" sibTransId="{F1597058-5247-CB40-A07B-6E8E9E5CB24D}"/>
    <dgm:cxn modelId="{5E0E6696-6FF6-D942-AD87-CFB5C3D10A1D}" srcId="{8C382C1A-A6BF-1848-8329-8A2E15E15AC5}" destId="{4F42721F-14C3-AB4A-A371-E6C6630B8427}" srcOrd="9" destOrd="0" parTransId="{33692C94-0A7E-C74A-8802-863C77765633}" sibTransId="{336C9C50-63BD-1943-84C7-67427C987BDE}"/>
    <dgm:cxn modelId="{1C88A896-69BF-2248-905A-B041C34DFB41}" type="presOf" srcId="{8C382C1A-A6BF-1848-8329-8A2E15E15AC5}" destId="{826ADD45-6067-9E43-800E-E1855F872A0D}" srcOrd="0" destOrd="0" presId="urn:microsoft.com/office/officeart/2005/8/layout/hList2"/>
    <dgm:cxn modelId="{D1B79297-FAF0-6E44-8380-761949C0904D}" type="presOf" srcId="{4D9B7D02-B75C-124F-AD85-D5880C82357F}" destId="{69843C21-F7D6-1248-9B33-499286195CFE}" srcOrd="0" destOrd="2" presId="urn:microsoft.com/office/officeart/2005/8/layout/hList2"/>
    <dgm:cxn modelId="{3D929298-342D-404D-8EFA-323DB6F58997}" srcId="{C293E3D5-57D7-4542-8AC0-AA7489D80C12}" destId="{AD03570E-EEE1-844C-898D-2B26FABF21B5}" srcOrd="3" destOrd="0" parTransId="{1AF4C5B8-AB4B-BA44-AA95-B4102EFC945E}" sibTransId="{4873EC19-7C52-234A-94A5-393E25C083DF}"/>
    <dgm:cxn modelId="{746DB79D-5595-5849-89BC-C784D3B1C97B}" srcId="{CCFE835B-7B13-FB4D-8885-450A9E2E0FB5}" destId="{AE086C17-0834-A64A-A8ED-E3F601E9555B}" srcOrd="1" destOrd="0" parTransId="{D101E115-6245-F149-B338-0018CAFD12BB}" sibTransId="{68560DB2-44F6-9A4A-9B30-1C07AE493082}"/>
    <dgm:cxn modelId="{5295C69D-1BD5-914E-AB55-4BEF7119A03E}" type="presOf" srcId="{3BF2D2EB-00DF-5448-8224-04DFA06EB81F}" destId="{2F85A80E-9911-A348-AFC4-4B7DA641B9A6}" srcOrd="0" destOrd="5" presId="urn:microsoft.com/office/officeart/2005/8/layout/hList2"/>
    <dgm:cxn modelId="{B66BEEA1-94FC-1E47-B8A1-60665034666C}" type="presOf" srcId="{3AFDA251-1EC0-B74B-BFAE-1B8C23EFA47C}" destId="{2D5E4AD5-CA8E-6C4B-81E3-97463BBDB361}" srcOrd="0" destOrd="4" presId="urn:microsoft.com/office/officeart/2005/8/layout/hList2"/>
    <dgm:cxn modelId="{936166A2-0432-D646-AAF0-F28B54D5B702}" type="presOf" srcId="{C293E3D5-57D7-4542-8AC0-AA7489D80C12}" destId="{7A86660B-DC88-4140-A250-2F53946C2757}" srcOrd="0" destOrd="0" presId="urn:microsoft.com/office/officeart/2005/8/layout/hList2"/>
    <dgm:cxn modelId="{EDD963A5-9F12-6C4A-AFF1-9A42C40B9B7D}" srcId="{C293E3D5-57D7-4542-8AC0-AA7489D80C12}" destId="{E851BD69-C67E-0043-8E50-56B4FB2DA3AB}" srcOrd="2" destOrd="0" parTransId="{4A2C0955-6B3C-2C4D-8EA8-C59F3190A17A}" sibTransId="{62C6217F-0DDA-D540-8B42-F670688DBD07}"/>
    <dgm:cxn modelId="{B32FE4A9-9C54-ED4C-AE73-F6D550D8DFED}" type="presOf" srcId="{03AD120A-2C40-7143-A182-E9DDC3AD935A}" destId="{2F85A80E-9911-A348-AFC4-4B7DA641B9A6}" srcOrd="0" destOrd="0" presId="urn:microsoft.com/office/officeart/2005/8/layout/hList2"/>
    <dgm:cxn modelId="{C649F1B0-D6A8-F740-B88E-6166B25BF449}" srcId="{82447485-6A25-A544-BE99-4A1B7D21EA4A}" destId="{1674459C-1C5F-3F4B-9E7F-D66A99E97B69}" srcOrd="3" destOrd="0" parTransId="{1EBFB24E-A3F9-4244-9737-0D245947B956}" sibTransId="{3DEE7828-BF26-774D-BAD8-ADF4DB7F41A5}"/>
    <dgm:cxn modelId="{F0BECCB1-0FEC-0D40-87F5-C64EEFED074D}" type="presOf" srcId="{4DFA73A5-C624-3743-A559-C3750F5E8F26}" destId="{69843C21-F7D6-1248-9B33-499286195CFE}" srcOrd="0" destOrd="9" presId="urn:microsoft.com/office/officeart/2005/8/layout/hList2"/>
    <dgm:cxn modelId="{659C94B8-02B4-EC4C-AF14-26F1C6F3830D}" type="presOf" srcId="{17410C78-ACF8-6442-BEBB-334F5ED7E1A5}" destId="{2F85A80E-9911-A348-AFC4-4B7DA641B9A6}" srcOrd="0" destOrd="1" presId="urn:microsoft.com/office/officeart/2005/8/layout/hList2"/>
    <dgm:cxn modelId="{661340B9-F012-CC44-9FA7-71E2DBFED5CC}" srcId="{82447485-6A25-A544-BE99-4A1B7D21EA4A}" destId="{4D9B7D02-B75C-124F-AD85-D5880C82357F}" srcOrd="2" destOrd="0" parTransId="{CF4242F9-8207-7A43-8F37-A15208B57D34}" sibTransId="{82CAC421-636D-714C-A091-5595D4C1E957}"/>
    <dgm:cxn modelId="{23BC8CB9-8143-AB49-86C2-4833A9D097A2}" type="presOf" srcId="{7B3A579E-9946-4E49-BAE3-7DEC61E54A64}" destId="{5CAAA23A-E1BD-EE47-8C0F-909472CA6015}" srcOrd="0" destOrd="13" presId="urn:microsoft.com/office/officeart/2005/8/layout/hList2"/>
    <dgm:cxn modelId="{5A23CFB9-96A1-C44B-A538-26FAEF364AA6}" srcId="{5968A031-9B6D-A749-8D55-5A1399436DE8}" destId="{82447485-6A25-A544-BE99-4A1B7D21EA4A}" srcOrd="3" destOrd="0" parTransId="{8E33635D-C91B-2643-A8D7-FD0ABE21CABC}" sibTransId="{A193FF72-0CFC-EB48-BBC0-99E23B9DF725}"/>
    <dgm:cxn modelId="{70439ABA-6877-C444-BC06-A62C80B818B1}" type="presOf" srcId="{BC29E2D8-8D6B-D84F-8612-CBA223BB7F1A}" destId="{2D5E4AD5-CA8E-6C4B-81E3-97463BBDB361}" srcOrd="0" destOrd="9" presId="urn:microsoft.com/office/officeart/2005/8/layout/hList2"/>
    <dgm:cxn modelId="{A3B0ECBD-F3B7-A441-A421-4A4F7C009DD6}" srcId="{5968A031-9B6D-A749-8D55-5A1399436DE8}" destId="{C293E3D5-57D7-4542-8AC0-AA7489D80C12}" srcOrd="2" destOrd="0" parTransId="{37BF15FE-2A0D-9442-B69D-E921F00856C2}" sibTransId="{80B8E589-ADCB-F145-B4D4-9807207BDDFE}"/>
    <dgm:cxn modelId="{22BCA1BE-A86A-C746-A2D8-003F59A4E0EA}" srcId="{CCFE835B-7B13-FB4D-8885-450A9E2E0FB5}" destId="{73B8617C-D1C6-3E42-8196-1A0C02D38245}" srcOrd="11" destOrd="0" parTransId="{83630700-9E62-8647-8960-9C3499CB0520}" sibTransId="{DB5287C5-DCAA-5F40-977A-9A43CD366143}"/>
    <dgm:cxn modelId="{CCA379C0-702E-6A47-BB1D-3D5311B2B2EE}" srcId="{CCFE835B-7B13-FB4D-8885-450A9E2E0FB5}" destId="{3D782C97-4DF7-1148-9F18-6181F5200AAC}" srcOrd="8" destOrd="0" parTransId="{FEBDF85B-4AAB-AA41-98F2-5E37464F2F54}" sibTransId="{871ABBB0-F593-694A-AF20-CE58D85D25ED}"/>
    <dgm:cxn modelId="{AB2FB0C1-61E0-004B-9D34-032BAFAD94F4}" type="presOf" srcId="{73B8617C-D1C6-3E42-8196-1A0C02D38245}" destId="{2D5E4AD5-CA8E-6C4B-81E3-97463BBDB361}" srcOrd="0" destOrd="11" presId="urn:microsoft.com/office/officeart/2005/8/layout/hList2"/>
    <dgm:cxn modelId="{A41C82C3-6A77-5948-BB38-6CACAF25D28F}" srcId="{C293E3D5-57D7-4542-8AC0-AA7489D80C12}" destId="{0403CF64-B75D-E94E-8301-7F005237C022}" srcOrd="0" destOrd="0" parTransId="{E5E4ADD0-CD89-CD4B-A01C-D33411AA7B88}" sibTransId="{E96DD375-4F4B-7946-8D70-3BDBD3335076}"/>
    <dgm:cxn modelId="{5F214CC6-3E5E-8D4B-95FF-D626F7C411EC}" srcId="{C293E3D5-57D7-4542-8AC0-AA7489D80C12}" destId="{5135CA2B-E412-BD47-993D-A4A89DC938A0}" srcOrd="7" destOrd="0" parTransId="{5C4E037E-A8CB-5E4E-AF7D-1C4682A070D7}" sibTransId="{08DBD828-BA68-BF41-B74C-5F0C585E4FD1}"/>
    <dgm:cxn modelId="{4F46E9CB-E236-2744-BEAB-5F23DB89121A}" type="presOf" srcId="{5112E349-9C37-E641-B1F2-170FCD61E7B5}" destId="{5CAAA23A-E1BD-EE47-8C0F-909472CA6015}" srcOrd="0" destOrd="8" presId="urn:microsoft.com/office/officeart/2005/8/layout/hList2"/>
    <dgm:cxn modelId="{CD868ECC-5CAF-5245-990A-81A8DB5DFBC6}" srcId="{8C382C1A-A6BF-1848-8329-8A2E15E15AC5}" destId="{3BF2D2EB-00DF-5448-8224-04DFA06EB81F}" srcOrd="5" destOrd="0" parTransId="{5720957D-AB38-A142-89C3-28E37A92F96D}" sibTransId="{B5AA648E-A5A8-2749-8AE7-F6A77C314D13}"/>
    <dgm:cxn modelId="{47AF8FCF-A8DE-3D40-BE31-286B76614FD2}" type="presOf" srcId="{65A95E4B-93DF-8D43-BEAC-CF6B40DA6A00}" destId="{5CAAA23A-E1BD-EE47-8C0F-909472CA6015}" srcOrd="0" destOrd="10" presId="urn:microsoft.com/office/officeart/2005/8/layout/hList2"/>
    <dgm:cxn modelId="{BF6B97D1-7E9C-0241-BED7-0F87D04A9BAF}" type="presOf" srcId="{305E423E-C058-7D47-BA0B-DF83FE731BB4}" destId="{69843C21-F7D6-1248-9B33-499286195CFE}" srcOrd="0" destOrd="10" presId="urn:microsoft.com/office/officeart/2005/8/layout/hList2"/>
    <dgm:cxn modelId="{CF876BD5-E40B-3745-8EFE-9B501B78B97C}" srcId="{CCFE835B-7B13-FB4D-8885-450A9E2E0FB5}" destId="{67DE8A29-E43D-4A43-B019-327BAB59D64D}" srcOrd="15" destOrd="0" parTransId="{8ED57F16-362D-1B43-85D8-C0C43D032663}" sibTransId="{47281480-68F4-BD47-B253-A09F02C51A2F}"/>
    <dgm:cxn modelId="{8BBB54DB-053D-B141-BE52-4327895F4521}" srcId="{5968A031-9B6D-A749-8D55-5A1399436DE8}" destId="{CCFE835B-7B13-FB4D-8885-450A9E2E0FB5}" srcOrd="0" destOrd="0" parTransId="{D79673CE-0897-7E48-8650-2FC1FBFCF729}" sibTransId="{5532372B-2343-AE40-9C61-EE29B606FA84}"/>
    <dgm:cxn modelId="{FA38ABDD-36CC-8A41-8056-BD6C8E1627D7}" srcId="{8C382C1A-A6BF-1848-8329-8A2E15E15AC5}" destId="{17410C78-ACF8-6442-BEBB-334F5ED7E1A5}" srcOrd="1" destOrd="0" parTransId="{88EE5FF2-4950-E541-9203-AFEDEB9BE389}" sibTransId="{76EDE7BD-3A66-4847-A758-CA80AAFA1872}"/>
    <dgm:cxn modelId="{5F275CE0-2AAD-D241-90D7-72DC1DB3F4A7}" type="presOf" srcId="{F7A458BC-BD9A-DF49-9571-EB45FFBF2EDF}" destId="{69843C21-F7D6-1248-9B33-499286195CFE}" srcOrd="0" destOrd="7" presId="urn:microsoft.com/office/officeart/2005/8/layout/hList2"/>
    <dgm:cxn modelId="{4D76E1E0-AEC3-D04E-83AD-5E6C48E140B4}" type="presOf" srcId="{10B5D651-1815-8242-8FCF-58EE21A84E6F}" destId="{2D5E4AD5-CA8E-6C4B-81E3-97463BBDB361}" srcOrd="0" destOrd="3" presId="urn:microsoft.com/office/officeart/2005/8/layout/hList2"/>
    <dgm:cxn modelId="{B0F428E1-AC05-474B-B639-167074147A32}" type="presOf" srcId="{9D951963-C9F1-8B40-8372-315B620DC829}" destId="{2D5E4AD5-CA8E-6C4B-81E3-97463BBDB361}" srcOrd="0" destOrd="14" presId="urn:microsoft.com/office/officeart/2005/8/layout/hList2"/>
    <dgm:cxn modelId="{7506B6E1-326E-8A40-92FA-C05DC5EED0C7}" srcId="{F7A458BC-BD9A-DF49-9571-EB45FFBF2EDF}" destId="{79E6CCE1-989C-C84B-A97D-46AC4F0FA58B}" srcOrd="5" destOrd="0" parTransId="{CEF0B04F-4026-914C-B965-4E149BD0C6D0}" sibTransId="{E88491BB-183C-9743-AF38-82D0252C516C}"/>
    <dgm:cxn modelId="{E712FAE2-7552-0347-9FC5-77BB3DBAC550}" srcId="{82447485-6A25-A544-BE99-4A1B7D21EA4A}" destId="{F7A458BC-BD9A-DF49-9571-EB45FFBF2EDF}" srcOrd="7" destOrd="0" parTransId="{F2383FFD-FDD2-FF4C-8393-08ABDF20440D}" sibTransId="{5FCADA4F-318F-8F46-9EEA-017FEBD337A8}"/>
    <dgm:cxn modelId="{501AF2E3-F6D1-5B48-913D-E603073A56A5}" srcId="{82447485-6A25-A544-BE99-4A1B7D21EA4A}" destId="{4C0B29AD-2AD6-ED49-930C-AAD58616FA9D}" srcOrd="1" destOrd="0" parTransId="{49BA9E6E-26BF-8B47-B598-4B5D8FEFBC6C}" sibTransId="{4FC0AA16-7B98-9B47-8834-E5C18A7A7BCE}"/>
    <dgm:cxn modelId="{3EBD18E5-2CB6-3C42-8B3E-59B8CEA8D4F0}" type="presOf" srcId="{88FEEBB7-330E-724B-A4F8-B79F4C5DD464}" destId="{2D5E4AD5-CA8E-6C4B-81E3-97463BBDB361}" srcOrd="0" destOrd="7" presId="urn:microsoft.com/office/officeart/2005/8/layout/hList2"/>
    <dgm:cxn modelId="{695490E7-7A26-9247-B3FD-E79EFFE1315F}" type="presOf" srcId="{1843759A-DBBA-6B4F-B964-55CECD6640CD}" destId="{2D5E4AD5-CA8E-6C4B-81E3-97463BBDB361}" srcOrd="0" destOrd="10" presId="urn:microsoft.com/office/officeart/2005/8/layout/hList2"/>
    <dgm:cxn modelId="{1D4782E8-0924-B041-9897-850B13A04678}" srcId="{8C382C1A-A6BF-1848-8329-8A2E15E15AC5}" destId="{88653C31-F2B8-0E45-95B6-1B1BC6F4833F}" srcOrd="6" destOrd="0" parTransId="{1F38A9E4-8A6C-F74B-9C37-0107360F2CE2}" sibTransId="{2260D423-948C-3B47-8B19-53FE439A9E2A}"/>
    <dgm:cxn modelId="{D9F3BCE9-1127-0742-BFC8-0535A9C7F11E}" srcId="{CCFE835B-7B13-FB4D-8885-450A9E2E0FB5}" destId="{AAE6B5FC-854E-974C-92E2-1CDE7D3F6148}" srcOrd="13" destOrd="0" parTransId="{FDB50A0B-6836-D84B-BEA9-525EC6200B92}" sibTransId="{20F8A3E1-1470-A84F-A59E-BF382093AF4B}"/>
    <dgm:cxn modelId="{07267AEF-12A2-6C4F-944B-D2FF3ED1804B}" type="presOf" srcId="{EE7229AF-E5FF-244B-A341-D004328A852E}" destId="{5CAAA23A-E1BD-EE47-8C0F-909472CA6015}" srcOrd="0" destOrd="9" presId="urn:microsoft.com/office/officeart/2005/8/layout/hList2"/>
    <dgm:cxn modelId="{50478BF2-73B9-C445-8072-CF058D0BEB94}" srcId="{5112E349-9C37-E641-B1F2-170FCD61E7B5}" destId="{EE7229AF-E5FF-244B-A341-D004328A852E}" srcOrd="0" destOrd="0" parTransId="{2424C6B5-E998-AC40-B61B-662F1B60D81A}" sibTransId="{5E966E59-BC97-C740-8CD0-35FD7A52D7EF}"/>
    <dgm:cxn modelId="{A599B4F2-3B6C-124E-B14F-414DB6C95B09}" type="presOf" srcId="{51E99FF0-4F5A-BD49-9176-209CA576BC5C}" destId="{2D5E4AD5-CA8E-6C4B-81E3-97463BBDB361}" srcOrd="0" destOrd="5" presId="urn:microsoft.com/office/officeart/2005/8/layout/hList2"/>
    <dgm:cxn modelId="{CD5A71F7-AB0A-894D-A549-EEE568D1BC46}" type="presOf" srcId="{5135CA2B-E412-BD47-993D-A4A89DC938A0}" destId="{5CAAA23A-E1BD-EE47-8C0F-909472CA6015}" srcOrd="0" destOrd="7" presId="urn:microsoft.com/office/officeart/2005/8/layout/hList2"/>
    <dgm:cxn modelId="{6D26C1F7-F149-9B49-A4AD-354FB0D8D285}" type="presOf" srcId="{5968A031-9B6D-A749-8D55-5A1399436DE8}" destId="{23C623F0-D4BE-C640-B449-3D1018127E94}" srcOrd="0" destOrd="0" presId="urn:microsoft.com/office/officeart/2005/8/layout/hList2"/>
    <dgm:cxn modelId="{3785D7FB-E839-194E-99E2-9B2FE00528C9}" srcId="{5112E349-9C37-E641-B1F2-170FCD61E7B5}" destId="{14FD0EED-D19B-AF4D-AA8D-DB7D43B42639}" srcOrd="5" destOrd="0" parTransId="{FE5A3685-1596-324A-A7C5-5D3DAA1C9B73}" sibTransId="{473E25F8-DCEF-DB47-B3CC-A0455956F460}"/>
    <dgm:cxn modelId="{2891B5FF-D306-C449-9B9D-D52F20C0988E}" srcId="{C293E3D5-57D7-4542-8AC0-AA7489D80C12}" destId="{9C3A3173-6D4C-864A-8851-F3FA4DB6EEF7}" srcOrd="5" destOrd="0" parTransId="{86C64D13-03AC-1B49-BC2E-692047470312}" sibTransId="{2647B526-3804-4D48-942A-1D0AB163F001}"/>
    <dgm:cxn modelId="{BC9C4379-6A13-A543-84A4-736EBF9E9C95}" type="presParOf" srcId="{23C623F0-D4BE-C640-B449-3D1018127E94}" destId="{2FFE875E-A65A-4E42-9864-823D4914E86E}" srcOrd="0" destOrd="0" presId="urn:microsoft.com/office/officeart/2005/8/layout/hList2"/>
    <dgm:cxn modelId="{4DA22D2D-6E7A-524B-9502-5D263FEBD273}" type="presParOf" srcId="{2FFE875E-A65A-4E42-9864-823D4914E86E}" destId="{827640F5-18D8-7A40-B5E0-752F0FAC5A03}" srcOrd="0" destOrd="0" presId="urn:microsoft.com/office/officeart/2005/8/layout/hList2"/>
    <dgm:cxn modelId="{8C907551-9CDC-4642-A0EA-12E2B7194416}" type="presParOf" srcId="{2FFE875E-A65A-4E42-9864-823D4914E86E}" destId="{2D5E4AD5-CA8E-6C4B-81E3-97463BBDB361}" srcOrd="1" destOrd="0" presId="urn:microsoft.com/office/officeart/2005/8/layout/hList2"/>
    <dgm:cxn modelId="{4E93E002-3292-E644-A0AD-B78842B5B1B2}" type="presParOf" srcId="{2FFE875E-A65A-4E42-9864-823D4914E86E}" destId="{63B800F8-650C-8D46-AFD8-56FF23C4B1D1}" srcOrd="2" destOrd="0" presId="urn:microsoft.com/office/officeart/2005/8/layout/hList2"/>
    <dgm:cxn modelId="{4199DF7D-68A8-9C4F-906A-407BC5A92FAE}" type="presParOf" srcId="{23C623F0-D4BE-C640-B449-3D1018127E94}" destId="{08D4607B-51F7-BF41-90C4-50EEBE2F4279}" srcOrd="1" destOrd="0" presId="urn:microsoft.com/office/officeart/2005/8/layout/hList2"/>
    <dgm:cxn modelId="{A348000C-E909-864D-897A-9AC0187E38D8}" type="presParOf" srcId="{23C623F0-D4BE-C640-B449-3D1018127E94}" destId="{A33C1A0A-5EC6-F244-97EA-928AFB657B08}" srcOrd="2" destOrd="0" presId="urn:microsoft.com/office/officeart/2005/8/layout/hList2"/>
    <dgm:cxn modelId="{37968921-294E-9847-9B63-9F80D5FD0456}" type="presParOf" srcId="{A33C1A0A-5EC6-F244-97EA-928AFB657B08}" destId="{C3C18880-1E5E-9744-9421-7AEEEDD8265B}" srcOrd="0" destOrd="0" presId="urn:microsoft.com/office/officeart/2005/8/layout/hList2"/>
    <dgm:cxn modelId="{1392DB6D-4824-C44D-A00E-25D6D31E031C}" type="presParOf" srcId="{A33C1A0A-5EC6-F244-97EA-928AFB657B08}" destId="{2F85A80E-9911-A348-AFC4-4B7DA641B9A6}" srcOrd="1" destOrd="0" presId="urn:microsoft.com/office/officeart/2005/8/layout/hList2"/>
    <dgm:cxn modelId="{EA82BE68-9795-5449-9CDC-B3B84DCD5C1F}" type="presParOf" srcId="{A33C1A0A-5EC6-F244-97EA-928AFB657B08}" destId="{826ADD45-6067-9E43-800E-E1855F872A0D}" srcOrd="2" destOrd="0" presId="urn:microsoft.com/office/officeart/2005/8/layout/hList2"/>
    <dgm:cxn modelId="{3BB40EFE-7D32-6E44-8F39-E35E6B3FBABE}" type="presParOf" srcId="{23C623F0-D4BE-C640-B449-3D1018127E94}" destId="{F0142A4F-C4B4-2445-A607-389AE4AFA2CD}" srcOrd="3" destOrd="0" presId="urn:microsoft.com/office/officeart/2005/8/layout/hList2"/>
    <dgm:cxn modelId="{AC259D0F-7093-3A46-A771-AB636BEFA772}" type="presParOf" srcId="{23C623F0-D4BE-C640-B449-3D1018127E94}" destId="{F8E9984C-0E2E-BE48-82F4-95725A6496F7}" srcOrd="4" destOrd="0" presId="urn:microsoft.com/office/officeart/2005/8/layout/hList2"/>
    <dgm:cxn modelId="{F122CD4E-7684-2E47-89D0-8C3B66AD7632}" type="presParOf" srcId="{F8E9984C-0E2E-BE48-82F4-95725A6496F7}" destId="{2E575BCE-D58E-AD48-9FB2-D4162384FD59}" srcOrd="0" destOrd="0" presId="urn:microsoft.com/office/officeart/2005/8/layout/hList2"/>
    <dgm:cxn modelId="{E014B86F-E292-FA48-ACA7-16D900214085}" type="presParOf" srcId="{F8E9984C-0E2E-BE48-82F4-95725A6496F7}" destId="{5CAAA23A-E1BD-EE47-8C0F-909472CA6015}" srcOrd="1" destOrd="0" presId="urn:microsoft.com/office/officeart/2005/8/layout/hList2"/>
    <dgm:cxn modelId="{0452C342-8979-ED42-80B1-FC30937BEC25}" type="presParOf" srcId="{F8E9984C-0E2E-BE48-82F4-95725A6496F7}" destId="{7A86660B-DC88-4140-A250-2F53946C2757}" srcOrd="2" destOrd="0" presId="urn:microsoft.com/office/officeart/2005/8/layout/hList2"/>
    <dgm:cxn modelId="{662A6E97-C28A-7847-BF40-8F44CFE4B0A8}" type="presParOf" srcId="{23C623F0-D4BE-C640-B449-3D1018127E94}" destId="{99E71F38-9647-5B4E-8555-BAD2DEAA7665}" srcOrd="5" destOrd="0" presId="urn:microsoft.com/office/officeart/2005/8/layout/hList2"/>
    <dgm:cxn modelId="{6AFCD0FE-2070-9742-823D-645C211C90F4}" type="presParOf" srcId="{23C623F0-D4BE-C640-B449-3D1018127E94}" destId="{79BEE71D-0D0D-FD42-BF54-512D24738481}" srcOrd="6" destOrd="0" presId="urn:microsoft.com/office/officeart/2005/8/layout/hList2"/>
    <dgm:cxn modelId="{531166BD-D940-8D4A-9199-35451872FA7A}" type="presParOf" srcId="{79BEE71D-0D0D-FD42-BF54-512D24738481}" destId="{A51C0050-7D2C-2A4D-AF4D-9F32704BF105}" srcOrd="0" destOrd="0" presId="urn:microsoft.com/office/officeart/2005/8/layout/hList2"/>
    <dgm:cxn modelId="{F0B16DC3-C667-3143-8FD9-07B2F50D7360}" type="presParOf" srcId="{79BEE71D-0D0D-FD42-BF54-512D24738481}" destId="{69843C21-F7D6-1248-9B33-499286195CFE}" srcOrd="1" destOrd="0" presId="urn:microsoft.com/office/officeart/2005/8/layout/hList2"/>
    <dgm:cxn modelId="{595DB5EA-38FC-2241-86BA-DA3F132A0E2A}" type="presParOf" srcId="{79BEE71D-0D0D-FD42-BF54-512D24738481}" destId="{CEB7506D-37B6-D94E-BE4E-F0D280BACD9A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800F8-650C-8D46-AFD8-56FF23C4B1D1}">
      <dsp:nvSpPr>
        <dsp:cNvPr id="0" name=""/>
        <dsp:cNvSpPr/>
      </dsp:nvSpPr>
      <dsp:spPr>
        <a:xfrm rot="16200000">
          <a:off x="-1939708" y="2705800"/>
          <a:ext cx="4413338" cy="396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9546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Game</a:t>
          </a:r>
        </a:p>
      </dsp:txBody>
      <dsp:txXfrm>
        <a:off x="-1939708" y="2705800"/>
        <a:ext cx="4413338" cy="396336"/>
      </dsp:txXfrm>
    </dsp:sp>
    <dsp:sp modelId="{2D5E4AD5-CA8E-6C4B-81E3-97463BBDB361}">
      <dsp:nvSpPr>
        <dsp:cNvPr id="0" name=""/>
        <dsp:cNvSpPr/>
      </dsp:nvSpPr>
      <dsp:spPr>
        <a:xfrm>
          <a:off x="465128" y="697299"/>
          <a:ext cx="1974173" cy="4413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34954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Let </a:t>
          </a:r>
          <a:r>
            <a:rPr lang="fr-FR" sz="1300" kern="1200" dirty="0" err="1"/>
            <a:t>isOver</a:t>
          </a:r>
          <a:r>
            <a:rPr lang="fr-FR" sz="1300" kern="1200" dirty="0"/>
            <a:t> : </a:t>
          </a:r>
          <a:r>
            <a:rPr lang="fr-FR" sz="1300" kern="1200" dirty="0" err="1"/>
            <a:t>Bool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Let player1 : Player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Let player2 : Player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var lap : Int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var </a:t>
          </a:r>
          <a:r>
            <a:rPr lang="fr-FR" sz="1300" kern="1200" dirty="0" err="1"/>
            <a:t>magicBoxRandomNumber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 err="1"/>
            <a:t>Init</a:t>
          </a:r>
          <a:r>
            <a:rPr lang="fr-FR" sz="1300" kern="1200" dirty="0"/>
            <a:t>(player1Name, player2Name)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 err="1"/>
            <a:t>Playing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 err="1"/>
            <a:t>AttackerPlaying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Healer Playing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SelectCharacter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PrintStat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MagicBoxAppear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PrintPlayers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CreateDictionnary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 err="1"/>
            <a:t>PlayerDidLost</a:t>
          </a:r>
          <a:endParaRPr lang="fr-FR" sz="1300" kern="1200" dirty="0"/>
        </a:p>
      </dsp:txBody>
      <dsp:txXfrm>
        <a:off x="465128" y="697299"/>
        <a:ext cx="1974173" cy="4413338"/>
      </dsp:txXfrm>
    </dsp:sp>
    <dsp:sp modelId="{827640F5-18D8-7A40-B5E0-752F0FAC5A03}">
      <dsp:nvSpPr>
        <dsp:cNvPr id="0" name=""/>
        <dsp:cNvSpPr/>
      </dsp:nvSpPr>
      <dsp:spPr>
        <a:xfrm flipH="1">
          <a:off x="491306" y="620969"/>
          <a:ext cx="45967" cy="45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ADD45-6067-9E43-800E-E1855F872A0D}">
      <dsp:nvSpPr>
        <dsp:cNvPr id="0" name=""/>
        <dsp:cNvSpPr/>
      </dsp:nvSpPr>
      <dsp:spPr>
        <a:xfrm rot="16200000">
          <a:off x="945359" y="2705800"/>
          <a:ext cx="4413338" cy="396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9546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Player</a:t>
          </a:r>
        </a:p>
      </dsp:txBody>
      <dsp:txXfrm>
        <a:off x="945359" y="2705800"/>
        <a:ext cx="4413338" cy="396336"/>
      </dsp:txXfrm>
    </dsp:sp>
    <dsp:sp modelId="{2F85A80E-9911-A348-AFC4-4B7DA641B9A6}">
      <dsp:nvSpPr>
        <dsp:cNvPr id="0" name=""/>
        <dsp:cNvSpPr/>
      </dsp:nvSpPr>
      <dsp:spPr>
        <a:xfrm>
          <a:off x="3350197" y="697299"/>
          <a:ext cx="1974173" cy="4413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349546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Let </a:t>
          </a:r>
          <a:r>
            <a:rPr lang="fr-FR" sz="1500" kern="1200" dirty="0" err="1"/>
            <a:t>name</a:t>
          </a:r>
          <a:r>
            <a:rPr lang="fr-FR" sz="1500" kern="1200" dirty="0"/>
            <a:t>: String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var team[</a:t>
          </a:r>
          <a:r>
            <a:rPr lang="fr-FR" sz="1500" kern="1200" dirty="0" err="1"/>
            <a:t>Character</a:t>
          </a:r>
          <a:r>
            <a:rPr lang="fr-FR" sz="1500" kern="1200" dirty="0"/>
            <a:t>]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Var won: </a:t>
          </a:r>
          <a:r>
            <a:rPr lang="fr-FR" sz="1500" kern="1200" dirty="0" err="1"/>
            <a:t>Bool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Let id: Int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Init</a:t>
          </a:r>
          <a:r>
            <a:rPr lang="fr-FR" sz="1500" kern="1200" dirty="0"/>
            <a:t>(</a:t>
          </a:r>
          <a:r>
            <a:rPr lang="fr-FR" sz="1500" kern="1200" dirty="0" err="1"/>
            <a:t>playerName</a:t>
          </a:r>
          <a:r>
            <a:rPr lang="fr-FR" sz="1500" kern="1200" dirty="0"/>
            <a:t>, id)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createTeam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selectAndNameCharacter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checkCharacterName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500" kern="1200" dirty="0"/>
        </a:p>
      </dsp:txBody>
      <dsp:txXfrm>
        <a:off x="3350197" y="697299"/>
        <a:ext cx="1974173" cy="4413338"/>
      </dsp:txXfrm>
    </dsp:sp>
    <dsp:sp modelId="{C3C18880-1E5E-9744-9421-7AEEEDD8265B}">
      <dsp:nvSpPr>
        <dsp:cNvPr id="0" name=""/>
        <dsp:cNvSpPr/>
      </dsp:nvSpPr>
      <dsp:spPr>
        <a:xfrm flipH="1" flipV="1">
          <a:off x="3327213" y="547488"/>
          <a:ext cx="45967" cy="45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6660B-DC88-4140-A250-2F53946C2757}">
      <dsp:nvSpPr>
        <dsp:cNvPr id="0" name=""/>
        <dsp:cNvSpPr/>
      </dsp:nvSpPr>
      <dsp:spPr>
        <a:xfrm rot="16200000">
          <a:off x="3830428" y="2705800"/>
          <a:ext cx="4413338" cy="396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9546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 err="1"/>
            <a:t>Character</a:t>
          </a:r>
          <a:endParaRPr lang="fr-FR" sz="3000" kern="1200" dirty="0"/>
        </a:p>
      </dsp:txBody>
      <dsp:txXfrm>
        <a:off x="3830428" y="2705800"/>
        <a:ext cx="4413338" cy="396336"/>
      </dsp:txXfrm>
    </dsp:sp>
    <dsp:sp modelId="{5CAAA23A-E1BD-EE47-8C0F-909472CA6015}">
      <dsp:nvSpPr>
        <dsp:cNvPr id="0" name=""/>
        <dsp:cNvSpPr/>
      </dsp:nvSpPr>
      <dsp:spPr>
        <a:xfrm>
          <a:off x="6235265" y="697299"/>
          <a:ext cx="1974173" cy="4413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349546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let </a:t>
          </a:r>
          <a:r>
            <a:rPr lang="fr-FR" sz="1500" kern="1200" dirty="0" err="1"/>
            <a:t>name</a:t>
          </a:r>
          <a:r>
            <a:rPr lang="fr-FR" sz="1500" kern="1200" dirty="0"/>
            <a:t>: String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Let </a:t>
          </a:r>
          <a:r>
            <a:rPr lang="fr-FR" sz="1500" kern="1200" dirty="0" err="1"/>
            <a:t>role</a:t>
          </a:r>
          <a:r>
            <a:rPr lang="fr-FR" sz="1500" kern="1200" dirty="0"/>
            <a:t>: String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Var </a:t>
          </a:r>
          <a:r>
            <a:rPr lang="fr-FR" sz="1500" kern="1200" dirty="0" err="1"/>
            <a:t>lifepoints</a:t>
          </a:r>
          <a:r>
            <a:rPr lang="fr-FR" sz="1500" kern="1200" dirty="0"/>
            <a:t>: Int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Var </a:t>
          </a:r>
          <a:r>
            <a:rPr lang="fr-FR" sz="1500" kern="1200" dirty="0" err="1"/>
            <a:t>weapon</a:t>
          </a:r>
          <a:r>
            <a:rPr lang="fr-FR" sz="1500" kern="1200" dirty="0"/>
            <a:t>: </a:t>
          </a:r>
          <a:r>
            <a:rPr lang="fr-FR" sz="1500" kern="1200" dirty="0" err="1"/>
            <a:t>Weapon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Init</a:t>
          </a:r>
          <a:r>
            <a:rPr lang="fr-FR" sz="1500" kern="1200" dirty="0"/>
            <a:t>(</a:t>
          </a:r>
          <a:r>
            <a:rPr lang="fr-FR" sz="1500" kern="1200" dirty="0" err="1"/>
            <a:t>name,Role,lifePoints,Weapon</a:t>
          </a:r>
          <a:r>
            <a:rPr lang="fr-FR" sz="1500" kern="1200" dirty="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Méthodes Constructrices 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Priest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Dartagnan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Balatazar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Raziel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Destroyer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Raphaello</a:t>
          </a:r>
          <a:endParaRPr lang="fr-FR" sz="1500" kern="1200" dirty="0"/>
        </a:p>
      </dsp:txBody>
      <dsp:txXfrm>
        <a:off x="6235265" y="697299"/>
        <a:ext cx="1974173" cy="4413338"/>
      </dsp:txXfrm>
    </dsp:sp>
    <dsp:sp modelId="{2E575BCE-D58E-AD48-9FB2-D4162384FD59}">
      <dsp:nvSpPr>
        <dsp:cNvPr id="0" name=""/>
        <dsp:cNvSpPr/>
      </dsp:nvSpPr>
      <dsp:spPr>
        <a:xfrm flipH="1">
          <a:off x="6212281" y="547488"/>
          <a:ext cx="45967" cy="45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7506D-37B6-D94E-BE4E-F0D280BACD9A}">
      <dsp:nvSpPr>
        <dsp:cNvPr id="0" name=""/>
        <dsp:cNvSpPr/>
      </dsp:nvSpPr>
      <dsp:spPr>
        <a:xfrm rot="16200000">
          <a:off x="6715496" y="2705800"/>
          <a:ext cx="4413338" cy="396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9546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 err="1"/>
            <a:t>Weapon</a:t>
          </a:r>
          <a:endParaRPr lang="fr-FR" sz="3000" kern="1200" dirty="0"/>
        </a:p>
      </dsp:txBody>
      <dsp:txXfrm>
        <a:off x="6715496" y="2705800"/>
        <a:ext cx="4413338" cy="396336"/>
      </dsp:txXfrm>
    </dsp:sp>
    <dsp:sp modelId="{69843C21-F7D6-1248-9B33-499286195CFE}">
      <dsp:nvSpPr>
        <dsp:cNvPr id="0" name=""/>
        <dsp:cNvSpPr/>
      </dsp:nvSpPr>
      <dsp:spPr>
        <a:xfrm>
          <a:off x="9120333" y="697299"/>
          <a:ext cx="1974173" cy="4413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349546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1" kern="1200" dirty="0"/>
            <a:t>let</a:t>
          </a:r>
          <a:r>
            <a:rPr lang="fr-FR" sz="1200" kern="1200" dirty="0"/>
            <a:t> </a:t>
          </a:r>
          <a:r>
            <a:rPr lang="fr-FR" sz="1200" kern="1200" dirty="0" err="1"/>
            <a:t>weaponName</a:t>
          </a:r>
          <a:r>
            <a:rPr lang="fr-FR" sz="1200" kern="1200" dirty="0"/>
            <a:t>: String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1" kern="1200" dirty="0"/>
            <a:t>let</a:t>
          </a:r>
          <a:r>
            <a:rPr lang="fr-FR" sz="1200" kern="1200" dirty="0"/>
            <a:t> </a:t>
          </a:r>
          <a:r>
            <a:rPr lang="fr-FR" sz="1200" kern="1200" dirty="0" err="1"/>
            <a:t>damageCapacity</a:t>
          </a:r>
          <a:r>
            <a:rPr lang="fr-FR" sz="1200" kern="1200" dirty="0"/>
            <a:t>: Int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1" kern="1200" dirty="0"/>
            <a:t>Let </a:t>
          </a:r>
          <a:r>
            <a:rPr lang="fr-FR" sz="1200" kern="1200" dirty="0" err="1"/>
            <a:t>healingCapacity</a:t>
          </a:r>
          <a:r>
            <a:rPr lang="fr-FR" sz="1200" kern="1200" dirty="0"/>
            <a:t>: Int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1" kern="1200" dirty="0" err="1"/>
            <a:t>init</a:t>
          </a:r>
          <a:r>
            <a:rPr lang="fr-FR" sz="1200" kern="1200" dirty="0"/>
            <a:t> (</a:t>
          </a:r>
          <a:r>
            <a:rPr lang="fr-FR" sz="1200" kern="1200" dirty="0" err="1"/>
            <a:t>weaponName</a:t>
          </a:r>
          <a:r>
            <a:rPr lang="fr-FR" sz="1200" kern="1200" dirty="0"/>
            <a:t>: String, </a:t>
          </a:r>
          <a:r>
            <a:rPr lang="fr-FR" sz="1200" kern="1200" dirty="0" err="1"/>
            <a:t>damageCapacity</a:t>
          </a:r>
          <a:r>
            <a:rPr lang="fr-FR" sz="1200" kern="1200" dirty="0"/>
            <a:t>: Int, </a:t>
          </a:r>
          <a:r>
            <a:rPr lang="fr-FR" sz="1200" kern="1200" dirty="0" err="1"/>
            <a:t>healingCapacity</a:t>
          </a:r>
          <a:r>
            <a:rPr lang="fr-FR" sz="1200" kern="1200" dirty="0"/>
            <a:t>: Int)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Méthodes Constructrices 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sword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bowAndArrow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prayer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flameThrower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bazooka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magicBean</a:t>
          </a:r>
          <a:endParaRPr lang="fr-FR" sz="1500" kern="1200" dirty="0"/>
        </a:p>
      </dsp:txBody>
      <dsp:txXfrm>
        <a:off x="9120333" y="697299"/>
        <a:ext cx="1974173" cy="4413338"/>
      </dsp:txXfrm>
    </dsp:sp>
    <dsp:sp modelId="{A51C0050-7D2C-2A4D-AF4D-9F32704BF105}">
      <dsp:nvSpPr>
        <dsp:cNvPr id="0" name=""/>
        <dsp:cNvSpPr/>
      </dsp:nvSpPr>
      <dsp:spPr>
        <a:xfrm flipH="1">
          <a:off x="9097349" y="547488"/>
          <a:ext cx="45967" cy="45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EE8E7-4C8D-6244-BBF6-4DE1981B3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French Game </a:t>
            </a:r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8D2974-E9BA-CF4F-87BF-A17781E9E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3</a:t>
            </a:r>
          </a:p>
          <a:p>
            <a:r>
              <a:rPr lang="fr-FR" dirty="0" err="1"/>
              <a:t>Dahan</a:t>
            </a:r>
            <a:r>
              <a:rPr lang="fr-FR" dirty="0"/>
              <a:t> Simon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603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874A4-C90E-3241-AED7-2BA65DC1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81ECB0-C973-9C47-84CF-9A74A11A0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Le jeu doit :</a:t>
            </a:r>
          </a:p>
          <a:p>
            <a:r>
              <a:rPr lang="fr-FR" dirty="0"/>
              <a:t>Faire jouer 2 joueurs.</a:t>
            </a:r>
          </a:p>
          <a:p>
            <a:r>
              <a:rPr lang="fr-FR" dirty="0"/>
              <a:t>Chaque joueur a une équipe composée de 3 personnages.</a:t>
            </a:r>
          </a:p>
          <a:p>
            <a:r>
              <a:rPr lang="fr-FR" dirty="0"/>
              <a:t>Chaque personnage a un nom (diffèrent des autres membres de son équipe et donné par le joueur) , une arme, et des points de vie.</a:t>
            </a:r>
          </a:p>
          <a:p>
            <a:r>
              <a:rPr lang="fr-FR" dirty="0"/>
              <a:t>Les joueurs jouent tour à tour .</a:t>
            </a:r>
          </a:p>
          <a:p>
            <a:r>
              <a:rPr lang="fr-FR" dirty="0"/>
              <a:t>Dès que </a:t>
            </a:r>
            <a:r>
              <a:rPr lang="fr-FR" dirty="0" err="1"/>
              <a:t>tou</a:t>
            </a:r>
            <a:r>
              <a:rPr lang="fr-FR" dirty="0"/>
              <a:t> les membres d’une même équipe sont mort la partie est terminé.</a:t>
            </a:r>
          </a:p>
          <a:p>
            <a:r>
              <a:rPr lang="fr-FR" dirty="0"/>
              <a:t>On affiche les statistiques de la partie.</a:t>
            </a:r>
          </a:p>
          <a:p>
            <a:r>
              <a:rPr lang="fr-FR" dirty="0"/>
              <a:t>Un coffre qui contient une arme doit apparaitre de façon aléatoire durant la partie pour échanger l’arme du personnage qui joue, contre l’arme que contient le coffre.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76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E2EE8-D21A-8041-A36D-885EA012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Déroulement d’une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28253C-2DDF-C043-A109-AD13610B4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Présentation des joueurs </a:t>
            </a:r>
          </a:p>
          <a:p>
            <a:pPr lvl="1"/>
            <a:r>
              <a:rPr lang="fr-FR" dirty="0"/>
              <a:t>On demande à chaque joueur son nom</a:t>
            </a:r>
          </a:p>
          <a:p>
            <a:r>
              <a:rPr lang="fr-FR" dirty="0"/>
              <a:t>Chaque joueur crée son équipe </a:t>
            </a:r>
          </a:p>
          <a:p>
            <a:pPr lvl="1"/>
            <a:r>
              <a:rPr lang="fr-FR" dirty="0"/>
              <a:t>Tour à tour les joueurs crée leur équipes en sélectionnant des personnages dans la liste de personnage et en leur donnant un nom</a:t>
            </a:r>
          </a:p>
          <a:p>
            <a:r>
              <a:rPr lang="fr-FR" dirty="0"/>
              <a:t>Les joueurs s’affronte tour a tour :</a:t>
            </a:r>
          </a:p>
          <a:p>
            <a:pPr lvl="1"/>
            <a:r>
              <a:rPr lang="fr-FR" dirty="0"/>
              <a:t>Un joueur peut attaquer un personnage de l’équipe de son adversaire ou soigner un de ses personnage selon la capacité du personnage avec lequel le joueur souhaite jouer</a:t>
            </a:r>
          </a:p>
          <a:p>
            <a:r>
              <a:rPr lang="fr-FR" dirty="0"/>
              <a:t>Des que la totalité des membres d’une équipe sont mort le joueur a perdu</a:t>
            </a:r>
          </a:p>
          <a:p>
            <a:r>
              <a:rPr lang="fr-FR" dirty="0"/>
              <a:t>On affiche les statistiques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24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6BAB4-1031-254D-A2FC-38B32F63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Diagramme de classes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32FA3597-AB53-334D-A3BC-852005337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128592"/>
              </p:ext>
            </p:extLst>
          </p:nvPr>
        </p:nvGraphicFramePr>
        <p:xfrm>
          <a:off x="863600" y="1130300"/>
          <a:ext cx="11163300" cy="5658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0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E8213-CF65-714E-B431-BC104AD9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Algorithme Simplifié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CDBB94-0E71-7945-817B-380B63C2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Tant que 1:</a:t>
            </a:r>
          </a:p>
          <a:p>
            <a:pPr marL="0" indent="0">
              <a:buNone/>
            </a:pPr>
            <a:r>
              <a:rPr lang="fr-FR" dirty="0"/>
              <a:t>        On demande au premier joueur son nom</a:t>
            </a:r>
          </a:p>
          <a:p>
            <a:pPr marL="0" indent="0">
              <a:buNone/>
            </a:pPr>
            <a:r>
              <a:rPr lang="fr-FR" dirty="0"/>
              <a:t>        On demande au deuxième joueur son nom</a:t>
            </a:r>
          </a:p>
          <a:p>
            <a:pPr marL="0" indent="0">
              <a:buNone/>
            </a:pPr>
            <a:r>
              <a:rPr lang="fr-FR" dirty="0"/>
              <a:t>        On initialise le jeu 	 </a:t>
            </a:r>
          </a:p>
          <a:p>
            <a:pPr marL="0" indent="0">
              <a:buNone/>
            </a:pPr>
            <a:r>
              <a:rPr lang="fr-FR" dirty="0"/>
              <a:t>        Le premier joueur créer son équipe</a:t>
            </a:r>
          </a:p>
          <a:p>
            <a:pPr marL="0" indent="0">
              <a:buNone/>
            </a:pPr>
            <a:r>
              <a:rPr lang="fr-FR" dirty="0"/>
              <a:t>        Le deuxième joueur créer son équipe</a:t>
            </a:r>
          </a:p>
          <a:p>
            <a:pPr marL="0" indent="0">
              <a:buNone/>
            </a:pPr>
            <a:r>
              <a:rPr lang="fr-FR" dirty="0"/>
              <a:t>        Tant que le jeu n'est pas fin :</a:t>
            </a:r>
          </a:p>
          <a:p>
            <a:pPr marL="0" indent="0">
              <a:buNone/>
            </a:pPr>
            <a:r>
              <a:rPr lang="fr-FR" dirty="0"/>
              <a:t>	Le joueur joue</a:t>
            </a:r>
          </a:p>
          <a:p>
            <a:pPr marL="0" indent="0">
              <a:buNone/>
            </a:pPr>
            <a:r>
              <a:rPr lang="fr-FR" dirty="0"/>
              <a:t>        Fin tant que</a:t>
            </a:r>
          </a:p>
          <a:p>
            <a:pPr marL="0" indent="0">
              <a:buNone/>
            </a:pPr>
            <a:r>
              <a:rPr lang="fr-FR" dirty="0"/>
              <a:t>        On affiche les statistiques</a:t>
            </a:r>
          </a:p>
          <a:p>
            <a:pPr marL="0" indent="0">
              <a:buNone/>
            </a:pPr>
            <a:r>
              <a:rPr lang="fr-FR" dirty="0"/>
              <a:t>Fin tant que</a:t>
            </a:r>
          </a:p>
          <a:p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B62AB3C-4B5A-6E47-9110-D81BD9F8B523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280707" y="3266337"/>
            <a:ext cx="3139969" cy="13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1F64856-7FD4-5B4B-85B3-31CA70E74E2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48437" y="3791163"/>
            <a:ext cx="1572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3C66E09-EA12-B248-BFC4-7B3815B14508}"/>
              </a:ext>
            </a:extLst>
          </p:cNvPr>
          <p:cNvSpPr txBox="1"/>
          <p:nvPr/>
        </p:nvSpPr>
        <p:spPr>
          <a:xfrm>
            <a:off x="6420676" y="3652663"/>
            <a:ext cx="5234876" cy="276999"/>
          </a:xfrm>
          <a:prstGeom prst="rect">
            <a:avLst/>
          </a:prstGeom>
          <a:solidFill>
            <a:srgbClr val="F0EEE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00B050"/>
                </a:solidFill>
              </a:rPr>
              <a:t>Le joueur choisis 3 personnages de la liste et leurs donne des noms différents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C770EA4-A82F-614C-863F-E55E4C5090A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183050" y="4302677"/>
            <a:ext cx="223762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C971B41-E24B-8E47-9AC9-8E7600E5340F}"/>
              </a:ext>
            </a:extLst>
          </p:cNvPr>
          <p:cNvSpPr txBox="1"/>
          <p:nvPr/>
        </p:nvSpPr>
        <p:spPr>
          <a:xfrm>
            <a:off x="6420676" y="4164178"/>
            <a:ext cx="4552124" cy="276999"/>
          </a:xfrm>
          <a:prstGeom prst="rect">
            <a:avLst/>
          </a:prstGeom>
          <a:solidFill>
            <a:srgbClr val="F0EEE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00B050"/>
                </a:solidFill>
              </a:rPr>
              <a:t>Si il y a au moins un personnage encore en vie dans chaque équipe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37E398A-9381-7B4B-B5E7-25E538DA2EBF}"/>
              </a:ext>
            </a:extLst>
          </p:cNvPr>
          <p:cNvSpPr txBox="1"/>
          <p:nvPr/>
        </p:nvSpPr>
        <p:spPr>
          <a:xfrm>
            <a:off x="6420676" y="4772653"/>
            <a:ext cx="5098774" cy="1384995"/>
          </a:xfrm>
          <a:prstGeom prst="rect">
            <a:avLst/>
          </a:prstGeom>
          <a:solidFill>
            <a:srgbClr val="F0EEE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Le joueur qui joue choisis un membre de son équipe qui peut selon sa capacité soit :</a:t>
            </a:r>
          </a:p>
          <a:p>
            <a:r>
              <a:rPr lang="fr-FR" sz="1200" dirty="0">
                <a:solidFill>
                  <a:srgbClr val="00B050"/>
                </a:solidFill>
              </a:rPr>
              <a:t>	- Soigner un membre de son équipe en lui rajoutant des points de vie</a:t>
            </a:r>
          </a:p>
          <a:p>
            <a:r>
              <a:rPr lang="fr-FR" sz="1200" dirty="0">
                <a:solidFill>
                  <a:srgbClr val="00B050"/>
                </a:solidFill>
              </a:rPr>
              <a:t>	- Attaquer un membre de l’équipe adverse</a:t>
            </a:r>
          </a:p>
          <a:p>
            <a:r>
              <a:rPr lang="fr-FR" sz="1200" dirty="0">
                <a:solidFill>
                  <a:srgbClr val="00B050"/>
                </a:solidFill>
              </a:rPr>
              <a:t>Lorsque le joueur a choisis le personnage qu’il souhaite utiliser pour ce tour on vérifie si il faut faire apparaître le coffre et faire changer d’arme au personnage ou non.</a:t>
            </a:r>
          </a:p>
        </p:txBody>
      </p:sp>
      <p:cxnSp>
        <p:nvCxnSpPr>
          <p:cNvPr id="14" name="Connecteur en angle 13">
            <a:extLst>
              <a:ext uri="{FF2B5EF4-FFF2-40B4-BE49-F238E27FC236}">
                <a16:creationId xmlns:a16="http://schemas.microsoft.com/office/drawing/2014/main" id="{2E80B088-5EE2-5C47-A2C1-9EAC34C7452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523488" y="4538900"/>
            <a:ext cx="2897188" cy="9262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959861F0-BD2B-2544-AD14-0DBAD5B3A508}"/>
              </a:ext>
            </a:extLst>
          </p:cNvPr>
          <p:cNvSpPr txBox="1"/>
          <p:nvPr/>
        </p:nvSpPr>
        <p:spPr>
          <a:xfrm>
            <a:off x="6420676" y="3127837"/>
            <a:ext cx="4144617" cy="276999"/>
          </a:xfrm>
          <a:prstGeom prst="rect">
            <a:avLst/>
          </a:prstGeom>
          <a:solidFill>
            <a:srgbClr val="F0EEE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00B050"/>
                </a:solidFill>
              </a:rPr>
              <a:t>On créé les deux joueurs en leur attribuant nom et identifiant </a:t>
            </a:r>
          </a:p>
        </p:txBody>
      </p:sp>
      <p:sp>
        <p:nvSpPr>
          <p:cNvPr id="35" name="Parenthèse fermante 34">
            <a:extLst>
              <a:ext uri="{FF2B5EF4-FFF2-40B4-BE49-F238E27FC236}">
                <a16:creationId xmlns:a16="http://schemas.microsoft.com/office/drawing/2014/main" id="{7E89061C-B91C-6C4C-9B7E-AF8113829892}"/>
              </a:ext>
            </a:extLst>
          </p:cNvPr>
          <p:cNvSpPr/>
          <p:nvPr/>
        </p:nvSpPr>
        <p:spPr>
          <a:xfrm>
            <a:off x="4677749" y="3594460"/>
            <a:ext cx="170688" cy="393403"/>
          </a:xfrm>
          <a:prstGeom prst="righ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858289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Rognage</Template>
  <TotalTime>50909</TotalTime>
  <Words>334</Words>
  <Application>Microsoft Macintosh PowerPoint</Application>
  <PresentationFormat>Grand écran</PresentationFormat>
  <Paragraphs>91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Franklin Gothic Book</vt:lpstr>
      <vt:lpstr>Rognage</vt:lpstr>
      <vt:lpstr>French Game Factory</vt:lpstr>
      <vt:lpstr>Cahier des charges</vt:lpstr>
      <vt:lpstr>Déroulement d’une partie</vt:lpstr>
      <vt:lpstr>Diagramme de classes</vt:lpstr>
      <vt:lpstr>Algorithme Simplifié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Game Factory</dc:title>
  <dc:creator>Microsoft Office User</dc:creator>
  <cp:lastModifiedBy>Simon Dahan</cp:lastModifiedBy>
  <cp:revision>15</cp:revision>
  <dcterms:created xsi:type="dcterms:W3CDTF">2019-09-19T19:52:09Z</dcterms:created>
  <dcterms:modified xsi:type="dcterms:W3CDTF">2019-10-28T10:45:51Z</dcterms:modified>
</cp:coreProperties>
</file>