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03C-2B2F-8D4E-D846-AAAA565D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DCC96-2A46-151B-DD5F-736CF583D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CA70-36ED-A4C8-E58B-54C1D19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CAEF-DC9A-7571-80CE-FD0429C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2045-8BB7-3EE3-0677-A37CC2FE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F9C2-CF41-BF6A-E42C-AE570788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3AD-7740-A8F7-4F06-602BA029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1DED-370C-7D44-3E22-676A95DD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1261-EEBD-7D2A-CB65-8D220FDF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EEBD-3148-0F5F-9AAF-B740F36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0C14A-ECF8-3255-B7E9-8EF89B6CB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DE28-B259-1C38-3FE6-C865C059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AC36-9A89-6653-26FE-A6FE374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656C-1CE7-5069-149B-C1FA91E9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12A9-3F85-77E7-A6B2-D79A245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22C-D188-F460-ED82-32DA150C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74B9-6E3D-1D10-E3DD-AFC07586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4646-080C-8A42-94D4-107A62A5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E669-8963-5E75-183D-63A073A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DA1F-CA79-9934-C81F-B7A74E43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CFE3-C2DD-DB4C-7DD3-2DDB852D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4A37-C555-0C76-16D1-1E540472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A413-D09E-5061-18FC-16EA3AA7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A523-B99F-84DE-E752-9D577824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6873-D7C2-57FD-6B1F-23DA96BA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C821-1A6D-7BCF-2EE6-3163FF6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0B04-2854-471B-7D57-620FB398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907DB-A3E6-E269-2454-91085FE6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B437-0C7A-DF67-4ED7-E551A40F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652C-DB47-429A-C578-5413C4E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9A2E-5FFF-E3C7-5DB4-26D3278D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2DDA-D182-B379-B097-67DAD4FD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192B-4E8F-E2EF-E1EA-F9143987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A1A5-FFD6-9B4D-3557-24D624F3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72D1-DAE6-E104-4097-D33C804C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D5320-F83E-3F4A-6246-A1C984A5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F3FD-AC29-703F-1A82-72A9D35E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75BBA-48EA-38EF-0F91-C314242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26CA3-1D83-E5AA-7EFA-22D3D264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25F9-B4B1-3160-A7CC-752C145B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78033-4667-F9B8-75BB-410ED26D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F31E-076A-4359-D07C-976BFB92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DA98F-42E9-3E12-DA55-5FBA4F5F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C0F56-732C-6AFC-F2A5-30D350F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E465-6F95-9863-3FDA-C19D98A3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33556-0FD0-D1C5-9E64-CDCF7EE4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8C65-5332-0C5B-F033-6C7B8845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86F5-7914-448A-9731-68D74986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F0C-B36E-9192-3A5C-0EF52234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266E-0407-F06E-EDBC-BEE927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D040-169E-5DBB-700D-9AE2C314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9D77E-9A9E-970E-E1A4-DD0E8E34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C7F2-7AAD-37F4-B1EE-2A6B8C22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12C7-98F3-D865-6B9D-A404791E5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EF33-F11D-148E-4D77-0B23C44E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334C-D5A3-CF79-E6BD-FA2170F3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92C87-A654-4274-63A6-9E9DC573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1AB11-FB48-A3CF-689C-B6D7FBEA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9F45-A1FE-EDF8-74B2-3A78988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906F-22A7-B195-F35D-E403DC3C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4A1F-AC84-9A71-138A-EC4EE9D5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22BC-5E04-4341-A2EC-B0548EA76AA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FA33-3B6F-2A91-219D-862A2DB5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C02-AFE2-3BA1-A40D-B86D41D4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B4D3-27CA-A744-8372-DC3221095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B312-386C-790E-0787-A92F5925A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AI-Powered Platform</a:t>
            </a:r>
            <a:br>
              <a:rPr lang="en-US" dirty="0"/>
            </a:br>
            <a:r>
              <a:rPr lang="en-US" dirty="0"/>
              <a:t>for Illumination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033A-7EF8-5C28-76A3-FF9CA32C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Dahao Tang</a:t>
            </a:r>
          </a:p>
        </p:txBody>
      </p:sp>
    </p:spTree>
    <p:extLst>
      <p:ext uri="{BB962C8B-B14F-4D97-AF65-F5344CB8AC3E}">
        <p14:creationId xmlns:p14="http://schemas.microsoft.com/office/powerpoint/2010/main" val="39004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9956-96BD-0F69-65DF-E30D8603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C31-8FF1-5083-F9CB-C1983106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AI-Powered Platform for Illumination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Platform for Illumination</dc:title>
  <dc:creator>Dahao Tang</dc:creator>
  <cp:lastModifiedBy>Dahao Tang</cp:lastModifiedBy>
  <cp:revision>1</cp:revision>
  <dcterms:created xsi:type="dcterms:W3CDTF">2023-10-03T14:00:48Z</dcterms:created>
  <dcterms:modified xsi:type="dcterms:W3CDTF">2023-10-03T14:05:33Z</dcterms:modified>
</cp:coreProperties>
</file>