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94709"/>
  </p:normalViewPr>
  <p:slideViewPr>
    <p:cSldViewPr snapToGrid="0">
      <p:cViewPr varScale="1">
        <p:scale>
          <a:sx n="143" d="100"/>
          <a:sy n="143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F03C-2B2F-8D4E-D846-AAAA565D4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DCC96-2A46-151B-DD5F-736CF583D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CA70-36ED-A4C8-E58B-54C1D192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22BC-5E04-4341-A2EC-B0548EA76AA0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9CAEF-DC9A-7571-80CE-FD0429C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F2045-8BB7-3EE3-0677-A37CC2FE2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B4D3-27CA-A744-8372-DC322109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4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F9C2-CF41-BF6A-E42C-AE570788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7F3AD-7740-A8F7-4F06-602BA0298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81DED-370C-7D44-3E22-676A95DD7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22BC-5E04-4341-A2EC-B0548EA76AA0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01261-EEBD-7D2A-CB65-8D220FDF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EEBD-3148-0F5F-9AAF-B740F36F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B4D3-27CA-A744-8372-DC322109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2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D0C14A-ECF8-3255-B7E9-8EF89B6CB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6DE28-B259-1C38-3FE6-C865C059D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BAC36-9A89-6653-26FE-A6FE3740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22BC-5E04-4341-A2EC-B0548EA76AA0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3656C-1CE7-5069-149B-C1FA91E9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412A9-3F85-77E7-A6B2-D79A245B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B4D3-27CA-A744-8372-DC322109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7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722C-D188-F460-ED82-32DA150C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674B9-6E3D-1D10-E3DD-AFC075869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F4646-080C-8A42-94D4-107A62A52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22BC-5E04-4341-A2EC-B0548EA76AA0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EE669-8963-5E75-183D-63A073A3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4DA1F-CA79-9934-C81F-B7A74E43D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B4D3-27CA-A744-8372-DC322109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2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DCFE3-C2DD-DB4C-7DD3-2DDB852DC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74A37-C555-0C76-16D1-1E5404726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2A413-D09E-5061-18FC-16EA3AA7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22BC-5E04-4341-A2EC-B0548EA76AA0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6A523-B99F-84DE-E752-9D577824A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E6873-D7C2-57FD-6B1F-23DA96BA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B4D3-27CA-A744-8372-DC322109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C821-1A6D-7BCF-2EE6-3163FF67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A0B04-2854-471B-7D57-620FB398F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907DB-A3E6-E269-2454-91085FE6F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8B437-0C7A-DF67-4ED7-E551A40F2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22BC-5E04-4341-A2EC-B0548EA76AA0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6652C-DB47-429A-C578-5413C4E39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39A2E-5FFF-E3C7-5DB4-26D3278D4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B4D3-27CA-A744-8372-DC322109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4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2DDA-D182-B379-B097-67DAD4FD1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A192B-4E8F-E2EF-E1EA-F91439879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8A1A5-FFD6-9B4D-3557-24D624F3F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EB72D1-DAE6-E104-4097-D33C804CE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D5320-F83E-3F4A-6246-A1C984A5F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3FF3FD-AC29-703F-1A82-72A9D35EF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22BC-5E04-4341-A2EC-B0548EA76AA0}" type="datetimeFigureOut">
              <a:rPr lang="en-US" smtClean="0"/>
              <a:t>10/4/23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75BBA-48EA-38EF-0F91-C3142420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D26CA3-1D83-E5AA-7EFA-22D3D264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B4D3-27CA-A744-8372-DC322109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8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25F9-B4B1-3160-A7CC-752C145B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D78033-4667-F9B8-75BB-410ED26D8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22BC-5E04-4341-A2EC-B0548EA76AA0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4F31E-076A-4359-D07C-976BFB92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DA98F-42E9-3E12-DA55-5FBA4F5F3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B4D3-27CA-A744-8372-DC322109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6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3C0F56-732C-6AFC-F2A5-30D350F1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22BC-5E04-4341-A2EC-B0548EA76AA0}" type="datetimeFigureOut">
              <a:rPr lang="en-US" smtClean="0"/>
              <a:t>10/4/23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0E465-6F95-9863-3FDA-C19D98A3B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33556-0FD0-D1C5-9E64-CDCF7EE4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B4D3-27CA-A744-8372-DC322109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4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8C65-5332-0C5B-F033-6C7B8845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D86F5-7914-448A-9731-68D749867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02F0C-B36E-9192-3A5C-0EF522345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B266E-0407-F06E-EDBC-BEE927723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22BC-5E04-4341-A2EC-B0548EA76AA0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8D040-169E-5DBB-700D-9AE2C314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9D77E-9A9E-970E-E1A4-DD0E8E34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B4D3-27CA-A744-8372-DC322109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4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C7F2-7AAD-37F4-B1EE-2A6B8C22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C212C7-98F3-D865-6B9D-A404791E5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2EF33-F11D-148E-4D77-0B23C44E4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1334C-D5A3-CF79-E6BD-FA2170F3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22BC-5E04-4341-A2EC-B0548EA76AA0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92C87-A654-4274-63A6-9E9DC573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1AB11-FB48-A3CF-689C-B6D7FBEA0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B4D3-27CA-A744-8372-DC322109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9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D9F45-A1FE-EDF8-74B2-3A78988F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2906F-22A7-B195-F35D-E403DC3CA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B4A1F-AC84-9A71-138A-EC4EE9D5C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B22BC-5E04-4341-A2EC-B0548EA76AA0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DFA33-3B6F-2A91-219D-862A2DB5A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B1C02-AFE2-3BA1-A40D-B86D41D4A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AB4D3-27CA-A744-8372-DC322109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8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B312-386C-790E-0787-A92F5925A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AI-Powered Platform</a:t>
            </a:r>
            <a:br>
              <a:rPr lang="en-US" dirty="0"/>
            </a:br>
            <a:r>
              <a:rPr lang="en-US" dirty="0"/>
              <a:t>for Illumination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8033A-7EF8-5C28-76A3-FF9CA32CC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Dahao Tang</a:t>
            </a:r>
          </a:p>
        </p:txBody>
      </p:sp>
    </p:spTree>
    <p:extLst>
      <p:ext uri="{BB962C8B-B14F-4D97-AF65-F5344CB8AC3E}">
        <p14:creationId xmlns:p14="http://schemas.microsoft.com/office/powerpoint/2010/main" val="390048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E7D4D-823E-3A3E-B11B-A518662F4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3B422-5FAF-9686-F893-B5869D7C7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  <a:p>
            <a:r>
              <a:rPr lang="en-US" dirty="0"/>
              <a:t>Unique</a:t>
            </a:r>
          </a:p>
          <a:p>
            <a:r>
              <a:rPr lang="en-US" dirty="0"/>
              <a:t>Trend</a:t>
            </a:r>
          </a:p>
        </p:txBody>
      </p:sp>
    </p:spTree>
    <p:extLst>
      <p:ext uri="{BB962C8B-B14F-4D97-AF65-F5344CB8AC3E}">
        <p14:creationId xmlns:p14="http://schemas.microsoft.com/office/powerpoint/2010/main" val="371440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59956-96BD-0F69-65DF-E30D8603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solution?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F0C31-8FF1-5083-F9CB-C1983106D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AI-powered</a:t>
            </a:r>
            <a:r>
              <a:rPr lang="en-US" dirty="0"/>
              <a:t> platform for Illumination</a:t>
            </a:r>
          </a:p>
          <a:p>
            <a:r>
              <a:rPr lang="en-US" dirty="0"/>
              <a:t>Functionalities covered: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AI tutoring assistant</a:t>
            </a:r>
          </a:p>
          <a:p>
            <a:pPr lvl="2"/>
            <a:r>
              <a:rPr lang="en-US" dirty="0"/>
              <a:t>Feedback generation</a:t>
            </a:r>
          </a:p>
          <a:p>
            <a:pPr lvl="2"/>
            <a:r>
              <a:rPr lang="en-US" dirty="0"/>
              <a:t>Task generation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AI teaching assistant</a:t>
            </a:r>
          </a:p>
          <a:p>
            <a:pPr lvl="2"/>
            <a:r>
              <a:rPr lang="en-US" dirty="0"/>
              <a:t>24/7 help with questions</a:t>
            </a:r>
          </a:p>
          <a:p>
            <a:pPr lvl="2"/>
            <a:r>
              <a:rPr lang="en-US" dirty="0"/>
              <a:t>Help prepare lessons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Traditional online platform functionalities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35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1A4A8-F8D2-8B26-A155-832B4647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A6CB5-E23F-30FA-2C9B-29A200EF2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34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51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AI-Powered Platform for Illumination</vt:lpstr>
      <vt:lpstr>What is the problem?</vt:lpstr>
      <vt:lpstr>What is the solution?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Platform for Illumination</dc:title>
  <dc:creator>Dahao Tang</dc:creator>
  <cp:lastModifiedBy>Dahao Tang</cp:lastModifiedBy>
  <cp:revision>2</cp:revision>
  <dcterms:created xsi:type="dcterms:W3CDTF">2023-10-03T14:00:48Z</dcterms:created>
  <dcterms:modified xsi:type="dcterms:W3CDTF">2023-10-03T15:26:23Z</dcterms:modified>
</cp:coreProperties>
</file>