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9" d="100"/>
          <a:sy n="109" d="100"/>
        </p:scale>
        <p:origin x="422"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CAB0D9-679C-4115-90D2-202F297ED8C3}" type="datetimeFigureOut">
              <a:rPr lang="en-GB" smtClean="0"/>
              <a:t>04/03/2021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9A3A4F-1E99-49CD-BF50-85E644B7D303}" type="slidenum">
              <a:rPr lang="en-GB" smtClean="0"/>
              <a:t>‹#›</a:t>
            </a:fld>
            <a:endParaRPr lang="en-GB"/>
          </a:p>
        </p:txBody>
      </p:sp>
    </p:spTree>
    <p:extLst>
      <p:ext uri="{BB962C8B-B14F-4D97-AF65-F5344CB8AC3E}">
        <p14:creationId xmlns:p14="http://schemas.microsoft.com/office/powerpoint/2010/main" val="385980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AB0D9-679C-4115-90D2-202F297ED8C3}" type="datetimeFigureOut">
              <a:rPr lang="en-GB" smtClean="0"/>
              <a:t>04/03/2021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9A3A4F-1E99-49CD-BF50-85E644B7D303}" type="slidenum">
              <a:rPr lang="en-GB" smtClean="0"/>
              <a:t>‹#›</a:t>
            </a:fld>
            <a:endParaRPr lang="en-GB"/>
          </a:p>
        </p:txBody>
      </p:sp>
    </p:spTree>
    <p:extLst>
      <p:ext uri="{BB962C8B-B14F-4D97-AF65-F5344CB8AC3E}">
        <p14:creationId xmlns:p14="http://schemas.microsoft.com/office/powerpoint/2010/main" val="141568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CCAB0D9-679C-4115-90D2-202F297ED8C3}" type="datetimeFigureOut">
              <a:rPr lang="en-GB" smtClean="0"/>
              <a:t>04/03/2021</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499A3A4F-1E99-49CD-BF50-85E644B7D303}" type="slidenum">
              <a:rPr lang="en-GB" smtClean="0"/>
              <a:t>‹#›</a:t>
            </a:fld>
            <a:endParaRPr lang="en-GB"/>
          </a:p>
        </p:txBody>
      </p:sp>
    </p:spTree>
    <p:extLst>
      <p:ext uri="{BB962C8B-B14F-4D97-AF65-F5344CB8AC3E}">
        <p14:creationId xmlns:p14="http://schemas.microsoft.com/office/powerpoint/2010/main" val="37230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AB0D9-679C-4115-90D2-202F297ED8C3}" type="datetimeFigureOut">
              <a:rPr lang="en-GB" smtClean="0"/>
              <a:t>04/03/2021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9A3A4F-1E99-49CD-BF50-85E644B7D303}" type="slidenum">
              <a:rPr lang="en-GB" smtClean="0"/>
              <a:t>‹#›</a:t>
            </a:fld>
            <a:endParaRPr lang="en-GB"/>
          </a:p>
        </p:txBody>
      </p:sp>
    </p:spTree>
    <p:extLst>
      <p:ext uri="{BB962C8B-B14F-4D97-AF65-F5344CB8AC3E}">
        <p14:creationId xmlns:p14="http://schemas.microsoft.com/office/powerpoint/2010/main" val="75452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CCAB0D9-679C-4115-90D2-202F297ED8C3}" type="datetimeFigureOut">
              <a:rPr lang="en-GB" smtClean="0"/>
              <a:t>04/03/2021</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99A3A4F-1E99-49CD-BF50-85E644B7D303}" type="slidenum">
              <a:rPr lang="en-GB" smtClean="0"/>
              <a:t>‹#›</a:t>
            </a:fld>
            <a:endParaRPr lang="en-GB"/>
          </a:p>
        </p:txBody>
      </p:sp>
    </p:spTree>
    <p:extLst>
      <p:ext uri="{BB962C8B-B14F-4D97-AF65-F5344CB8AC3E}">
        <p14:creationId xmlns:p14="http://schemas.microsoft.com/office/powerpoint/2010/main" val="39344387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CAB0D9-679C-4115-90D2-202F297ED8C3}" type="datetimeFigureOut">
              <a:rPr lang="en-GB" smtClean="0"/>
              <a:t>04/03/2021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9A3A4F-1E99-49CD-BF50-85E644B7D303}" type="slidenum">
              <a:rPr lang="en-GB" smtClean="0"/>
              <a:t>‹#›</a:t>
            </a:fld>
            <a:endParaRPr lang="en-GB"/>
          </a:p>
        </p:txBody>
      </p:sp>
    </p:spTree>
    <p:extLst>
      <p:ext uri="{BB962C8B-B14F-4D97-AF65-F5344CB8AC3E}">
        <p14:creationId xmlns:p14="http://schemas.microsoft.com/office/powerpoint/2010/main" val="27482843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CAB0D9-679C-4115-90D2-202F297ED8C3}" type="datetimeFigureOut">
              <a:rPr lang="en-GB" smtClean="0"/>
              <a:t>04/03/2021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9A3A4F-1E99-49CD-BF50-85E644B7D303}" type="slidenum">
              <a:rPr lang="en-GB" smtClean="0"/>
              <a:t>‹#›</a:t>
            </a:fld>
            <a:endParaRPr lang="en-GB"/>
          </a:p>
        </p:txBody>
      </p:sp>
    </p:spTree>
    <p:extLst>
      <p:ext uri="{BB962C8B-B14F-4D97-AF65-F5344CB8AC3E}">
        <p14:creationId xmlns:p14="http://schemas.microsoft.com/office/powerpoint/2010/main" val="26585544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AB0D9-679C-4115-90D2-202F297ED8C3}" type="datetimeFigureOut">
              <a:rPr lang="en-GB" smtClean="0"/>
              <a:t>04/03/2021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9A3A4F-1E99-49CD-BF50-85E644B7D303}" type="slidenum">
              <a:rPr lang="en-GB" smtClean="0"/>
              <a:t>‹#›</a:t>
            </a:fld>
            <a:endParaRPr lang="en-GB"/>
          </a:p>
        </p:txBody>
      </p:sp>
    </p:spTree>
    <p:extLst>
      <p:ext uri="{BB962C8B-B14F-4D97-AF65-F5344CB8AC3E}">
        <p14:creationId xmlns:p14="http://schemas.microsoft.com/office/powerpoint/2010/main" val="55839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AB0D9-679C-4115-90D2-202F297ED8C3}" type="datetimeFigureOut">
              <a:rPr lang="en-GB" smtClean="0"/>
              <a:t>04/03/2021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9A3A4F-1E99-49CD-BF50-85E644B7D303}" type="slidenum">
              <a:rPr lang="en-GB" smtClean="0"/>
              <a:t>‹#›</a:t>
            </a:fld>
            <a:endParaRPr lang="en-GB"/>
          </a:p>
        </p:txBody>
      </p:sp>
    </p:spTree>
    <p:extLst>
      <p:ext uri="{BB962C8B-B14F-4D97-AF65-F5344CB8AC3E}">
        <p14:creationId xmlns:p14="http://schemas.microsoft.com/office/powerpoint/2010/main" val="127645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AB0D9-679C-4115-90D2-202F297ED8C3}" type="datetimeFigureOut">
              <a:rPr lang="en-GB" smtClean="0"/>
              <a:t>04/03/2021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9A3A4F-1E99-49CD-BF50-85E644B7D303}" type="slidenum">
              <a:rPr lang="en-GB" smtClean="0"/>
              <a:t>‹#›</a:t>
            </a:fld>
            <a:endParaRPr lang="en-GB"/>
          </a:p>
        </p:txBody>
      </p:sp>
    </p:spTree>
    <p:extLst>
      <p:ext uri="{BB962C8B-B14F-4D97-AF65-F5344CB8AC3E}">
        <p14:creationId xmlns:p14="http://schemas.microsoft.com/office/powerpoint/2010/main" val="14333382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AB0D9-679C-4115-90D2-202F297ED8C3}" type="datetimeFigureOut">
              <a:rPr lang="en-GB" smtClean="0"/>
              <a:t>04/03/2021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9A3A4F-1E99-49CD-BF50-85E644B7D303}" type="slidenum">
              <a:rPr lang="en-GB" smtClean="0"/>
              <a:t>‹#›</a:t>
            </a:fld>
            <a:endParaRPr lang="en-GB"/>
          </a:p>
        </p:txBody>
      </p:sp>
    </p:spTree>
    <p:extLst>
      <p:ext uri="{BB962C8B-B14F-4D97-AF65-F5344CB8AC3E}">
        <p14:creationId xmlns:p14="http://schemas.microsoft.com/office/powerpoint/2010/main" val="412115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CCAB0D9-679C-4115-90D2-202F297ED8C3}" type="datetimeFigureOut">
              <a:rPr lang="en-GB" smtClean="0"/>
              <a:t>04/03/2021</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99A3A4F-1E99-49CD-BF50-85E644B7D303}" type="slidenum">
              <a:rPr lang="en-GB" smtClean="0"/>
              <a:t>‹#›</a:t>
            </a:fld>
            <a:endParaRPr lang="en-GB"/>
          </a:p>
        </p:txBody>
      </p:sp>
    </p:spTree>
    <p:extLst>
      <p:ext uri="{BB962C8B-B14F-4D97-AF65-F5344CB8AC3E}">
        <p14:creationId xmlns:p14="http://schemas.microsoft.com/office/powerpoint/2010/main" val="401854952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AAF2-C531-4D61-9F76-6C9B730D090A}"/>
              </a:ext>
            </a:extLst>
          </p:cNvPr>
          <p:cNvSpPr>
            <a:spLocks noGrp="1"/>
          </p:cNvSpPr>
          <p:nvPr>
            <p:ph type="ctrTitle"/>
          </p:nvPr>
        </p:nvSpPr>
        <p:spPr>
          <a:xfrm>
            <a:off x="1524000" y="82061"/>
            <a:ext cx="9144000" cy="1122607"/>
          </a:xfrm>
        </p:spPr>
        <p:txBody>
          <a:bodyPr>
            <a:normAutofit/>
          </a:bodyPr>
          <a:lstStyle/>
          <a:p>
            <a:r>
              <a:rPr lang="en-GB" sz="6600" dirty="0">
                <a:solidFill>
                  <a:schemeClr val="tx1"/>
                </a:solidFill>
                <a:latin typeface="Buxton Sketch" panose="03080500000500000004" pitchFamily="66" charset="0"/>
                <a:cs typeface="Arial" panose="020B0604020202020204" pitchFamily="34" charset="0"/>
              </a:rPr>
              <a:t>CUBERUN</a:t>
            </a:r>
          </a:p>
        </p:txBody>
      </p:sp>
      <p:pic>
        <p:nvPicPr>
          <p:cNvPr id="5" name="Picture 4">
            <a:extLst>
              <a:ext uri="{FF2B5EF4-FFF2-40B4-BE49-F238E27FC236}">
                <a16:creationId xmlns:a16="http://schemas.microsoft.com/office/drawing/2014/main" id="{0E1FBB4F-D4BD-4DCA-BBE1-B8F809D4C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094" y="1105081"/>
            <a:ext cx="4554183" cy="4642101"/>
          </a:xfrm>
          <a:prstGeom prst="rect">
            <a:avLst/>
          </a:prstGeom>
        </p:spPr>
      </p:pic>
    </p:spTree>
    <p:extLst>
      <p:ext uri="{BB962C8B-B14F-4D97-AF65-F5344CB8AC3E}">
        <p14:creationId xmlns:p14="http://schemas.microsoft.com/office/powerpoint/2010/main" val="26953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6F50-1D7C-47CA-80DD-D5D0844ABB01}"/>
              </a:ext>
            </a:extLst>
          </p:cNvPr>
          <p:cNvSpPr>
            <a:spLocks noGrp="1"/>
          </p:cNvSpPr>
          <p:nvPr>
            <p:ph type="title"/>
          </p:nvPr>
        </p:nvSpPr>
        <p:spPr/>
        <p:txBody>
          <a:bodyPr>
            <a:normAutofit/>
          </a:bodyPr>
          <a:lstStyle/>
          <a:p>
            <a:pPr algn="ctr"/>
            <a:r>
              <a:rPr lang="en-GB" sz="4400" dirty="0">
                <a:latin typeface="Buxton Sketch" panose="03080500000500000004" pitchFamily="66" charset="0"/>
              </a:rPr>
              <a:t>WHAT IS CUBERUN?</a:t>
            </a:r>
          </a:p>
        </p:txBody>
      </p:sp>
      <p:sp>
        <p:nvSpPr>
          <p:cNvPr id="3" name="Content Placeholder 2">
            <a:extLst>
              <a:ext uri="{FF2B5EF4-FFF2-40B4-BE49-F238E27FC236}">
                <a16:creationId xmlns:a16="http://schemas.microsoft.com/office/drawing/2014/main" id="{8E582CCF-C344-4C4B-9AA8-BAB07D1E41AF}"/>
              </a:ext>
            </a:extLst>
          </p:cNvPr>
          <p:cNvSpPr>
            <a:spLocks noGrp="1"/>
          </p:cNvSpPr>
          <p:nvPr>
            <p:ph idx="1"/>
          </p:nvPr>
        </p:nvSpPr>
        <p:spPr/>
        <p:txBody>
          <a:bodyPr>
            <a:normAutofit fontScale="92500" lnSpcReduction="20000"/>
          </a:bodyPr>
          <a:lstStyle/>
          <a:p>
            <a:pPr marL="0" indent="0">
              <a:lnSpc>
                <a:spcPct val="200000"/>
              </a:lnSpc>
              <a:buNone/>
            </a:pPr>
            <a:r>
              <a:rPr lang="en-GB" sz="3200" spc="300" dirty="0">
                <a:latin typeface="Buxton Sketch" panose="03080500000500000004" pitchFamily="66" charset="0"/>
              </a:rPr>
              <a:t>Cuberun is a video game developed by Dahir Ibrahim from Deedax Inc. It’s a simple but modern and classic hyper-casual game that is fun to play. It entails a cube as a player that runs through a course but is disturbed by some obstacles on the way.</a:t>
            </a:r>
          </a:p>
        </p:txBody>
      </p:sp>
    </p:spTree>
    <p:extLst>
      <p:ext uri="{BB962C8B-B14F-4D97-AF65-F5344CB8AC3E}">
        <p14:creationId xmlns:p14="http://schemas.microsoft.com/office/powerpoint/2010/main" val="289825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7C35-BC95-4156-98A2-BC5B8FCAD178}"/>
              </a:ext>
            </a:extLst>
          </p:cNvPr>
          <p:cNvSpPr>
            <a:spLocks noGrp="1"/>
          </p:cNvSpPr>
          <p:nvPr>
            <p:ph type="title"/>
          </p:nvPr>
        </p:nvSpPr>
        <p:spPr/>
        <p:txBody>
          <a:bodyPr>
            <a:normAutofit/>
          </a:bodyPr>
          <a:lstStyle/>
          <a:p>
            <a:pPr algn="ctr"/>
            <a:r>
              <a:rPr lang="en-GB" sz="4400" dirty="0">
                <a:latin typeface="Buxton Sketch" panose="03080500000500000004" pitchFamily="66" charset="0"/>
                <a:ea typeface="Tahoma" panose="020B0604030504040204" pitchFamily="34" charset="0"/>
                <a:cs typeface="Tahoma" panose="020B0604030504040204" pitchFamily="34" charset="0"/>
              </a:rPr>
              <a:t>CUBERUN FUN FACTS</a:t>
            </a:r>
          </a:p>
        </p:txBody>
      </p:sp>
      <p:sp>
        <p:nvSpPr>
          <p:cNvPr id="3" name="Content Placeholder 2">
            <a:extLst>
              <a:ext uri="{FF2B5EF4-FFF2-40B4-BE49-F238E27FC236}">
                <a16:creationId xmlns:a16="http://schemas.microsoft.com/office/drawing/2014/main" id="{090F6EBF-EAB9-4BAE-AA1A-8318A6A5760E}"/>
              </a:ext>
            </a:extLst>
          </p:cNvPr>
          <p:cNvSpPr>
            <a:spLocks noGrp="1"/>
          </p:cNvSpPr>
          <p:nvPr>
            <p:ph idx="1"/>
          </p:nvPr>
        </p:nvSpPr>
        <p:spPr>
          <a:xfrm>
            <a:off x="1202919" y="2011680"/>
            <a:ext cx="9784080" cy="4641166"/>
          </a:xfrm>
        </p:spPr>
        <p:txBody>
          <a:bodyPr>
            <a:normAutofit fontScale="85000" lnSpcReduction="20000"/>
          </a:bodyPr>
          <a:lstStyle/>
          <a:p>
            <a:r>
              <a:rPr lang="en-GB" sz="3800" spc="600" dirty="0">
                <a:latin typeface="Buxton Sketch" panose="03080500000500000004" pitchFamily="66" charset="0"/>
              </a:rPr>
              <a:t>Cuberun has a total of three levels of increasing difficulty</a:t>
            </a:r>
          </a:p>
          <a:p>
            <a:r>
              <a:rPr lang="en-GB" sz="3800" spc="600" dirty="0">
                <a:latin typeface="Buxton Sketch" panose="03080500000500000004" pitchFamily="66" charset="0"/>
              </a:rPr>
              <a:t>It has been reported to be completed only by Dahir Ibrahim, the creator of the game. After him, there has been no other person that has beaten all three levels of the game</a:t>
            </a:r>
          </a:p>
          <a:p>
            <a:r>
              <a:rPr lang="en-GB" sz="3800" spc="600" dirty="0">
                <a:latin typeface="Buxton Sketch" panose="03080500000500000004" pitchFamily="66" charset="0"/>
              </a:rPr>
              <a:t>The game was designed using Unity Engine with the idea of simplicity in mind</a:t>
            </a:r>
          </a:p>
          <a:p>
            <a:r>
              <a:rPr lang="en-GB" sz="3800" spc="600" dirty="0">
                <a:latin typeface="Buxton Sketch" panose="03080500000500000004" pitchFamily="66" charset="0"/>
              </a:rPr>
              <a:t>Total time taken to fully develop the game was three days</a:t>
            </a:r>
          </a:p>
          <a:p>
            <a:endParaRPr lang="en-GB" spc="600" dirty="0">
              <a:latin typeface="Buxton Sketch" panose="03080500000500000004" pitchFamily="66" charset="0"/>
            </a:endParaRPr>
          </a:p>
          <a:p>
            <a:endParaRPr lang="en-GB" spc="600" dirty="0">
              <a:latin typeface="Buxton Sketch" panose="03080500000500000004" pitchFamily="66" charset="0"/>
            </a:endParaRPr>
          </a:p>
        </p:txBody>
      </p:sp>
    </p:spTree>
    <p:extLst>
      <p:ext uri="{BB962C8B-B14F-4D97-AF65-F5344CB8AC3E}">
        <p14:creationId xmlns:p14="http://schemas.microsoft.com/office/powerpoint/2010/main" val="373079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5C1A-E1CD-4524-BF9E-3DBCCDC9A0F6}"/>
              </a:ext>
            </a:extLst>
          </p:cNvPr>
          <p:cNvSpPr>
            <a:spLocks noGrp="1"/>
          </p:cNvSpPr>
          <p:nvPr>
            <p:ph type="title"/>
          </p:nvPr>
        </p:nvSpPr>
        <p:spPr/>
        <p:txBody>
          <a:bodyPr>
            <a:normAutofit/>
          </a:bodyPr>
          <a:lstStyle/>
          <a:p>
            <a:pPr algn="ctr"/>
            <a:r>
              <a:rPr lang="en-US" sz="6000" dirty="0">
                <a:latin typeface="Buxton Sketch" panose="03080500000500000004" pitchFamily="66" charset="0"/>
              </a:rPr>
              <a:t>THANKS FOR THE AUDIENCE</a:t>
            </a:r>
            <a:endParaRPr lang="en-GB" sz="4400" dirty="0">
              <a:latin typeface="Buxton Sketch" panose="03080500000500000004" pitchFamily="66" charset="0"/>
            </a:endParaRPr>
          </a:p>
        </p:txBody>
      </p:sp>
      <p:sp>
        <p:nvSpPr>
          <p:cNvPr id="3" name="Content Placeholder 2">
            <a:extLst>
              <a:ext uri="{FF2B5EF4-FFF2-40B4-BE49-F238E27FC236}">
                <a16:creationId xmlns:a16="http://schemas.microsoft.com/office/drawing/2014/main" id="{B0DFA6F7-5CBF-4E61-BBF2-48DE1FEDFA6B}"/>
              </a:ext>
            </a:extLst>
          </p:cNvPr>
          <p:cNvSpPr>
            <a:spLocks noGrp="1"/>
          </p:cNvSpPr>
          <p:nvPr>
            <p:ph idx="1"/>
          </p:nvPr>
        </p:nvSpPr>
        <p:spPr>
          <a:xfrm>
            <a:off x="1202919" y="2011680"/>
            <a:ext cx="9784080" cy="4846320"/>
          </a:xfrm>
        </p:spPr>
        <p:txBody>
          <a:bodyPr>
            <a:normAutofit fontScale="92500" lnSpcReduction="10000"/>
          </a:bodyPr>
          <a:lstStyle/>
          <a:p>
            <a:pPr marL="0" indent="0">
              <a:buNone/>
            </a:pPr>
            <a:r>
              <a:rPr lang="en-US" sz="4800" dirty="0">
                <a:latin typeface="Buxton Sketch" panose="03080500000500000004" pitchFamily="66" charset="0"/>
              </a:rPr>
              <a:t>Also, special thanks to:</a:t>
            </a:r>
          </a:p>
          <a:p>
            <a:pPr lvl="1"/>
            <a:r>
              <a:rPr lang="en-GB" sz="4400" dirty="0">
                <a:latin typeface="Buxton Sketch" panose="03080500000500000004" pitchFamily="66" charset="0"/>
              </a:rPr>
              <a:t>   </a:t>
            </a:r>
            <a:r>
              <a:rPr lang="en-GB" sz="4400" spc="300" dirty="0">
                <a:latin typeface="Buxton Sketch" panose="03080500000500000004" pitchFamily="66" charset="0"/>
              </a:rPr>
              <a:t>Satya Nadella (Microsoft C.E.O)</a:t>
            </a:r>
          </a:p>
          <a:p>
            <a:pPr lvl="1"/>
            <a:r>
              <a:rPr lang="en-GB" sz="4400" spc="300" dirty="0">
                <a:latin typeface="Buxton Sketch" panose="03080500000500000004" pitchFamily="66" charset="0"/>
              </a:rPr>
              <a:t>   Tim Cook (Apple C.E.O)</a:t>
            </a:r>
          </a:p>
          <a:p>
            <a:pPr lvl="1"/>
            <a:r>
              <a:rPr lang="en-GB" sz="4400" spc="300" dirty="0">
                <a:latin typeface="Buxton Sketch" panose="03080500000500000004" pitchFamily="66" charset="0"/>
              </a:rPr>
              <a:t>   Elon Musk (Tesla Owner &amp; C.E.O)</a:t>
            </a:r>
          </a:p>
          <a:p>
            <a:pPr lvl="1"/>
            <a:r>
              <a:rPr lang="en-GB" sz="4400" spc="300" dirty="0">
                <a:latin typeface="Buxton Sketch" panose="03080500000500000004" pitchFamily="66" charset="0"/>
              </a:rPr>
              <a:t>   Bill Gates (Microsoft Owner)</a:t>
            </a:r>
          </a:p>
          <a:p>
            <a:pPr lvl="1"/>
            <a:r>
              <a:rPr lang="en-GB" sz="4400" spc="300" dirty="0">
                <a:latin typeface="Buxton Sketch" panose="03080500000500000004" pitchFamily="66" charset="0"/>
              </a:rPr>
              <a:t>   Sergey Brin &amp; Larry Page (Google Inc. Owners)</a:t>
            </a:r>
          </a:p>
          <a:p>
            <a:pPr lvl="1"/>
            <a:r>
              <a:rPr lang="en-GB" sz="4400" spc="300" dirty="0">
                <a:latin typeface="Buxton Sketch" panose="03080500000500000004" pitchFamily="66" charset="0"/>
              </a:rPr>
              <a:t>   Mark Zuckerberg (Facebook Owner)</a:t>
            </a:r>
          </a:p>
          <a:p>
            <a:pPr lvl="1"/>
            <a:endParaRPr lang="en-GB" sz="3600" dirty="0"/>
          </a:p>
          <a:p>
            <a:pPr lvl="1"/>
            <a:endParaRPr lang="en-GB" dirty="0"/>
          </a:p>
        </p:txBody>
      </p:sp>
    </p:spTree>
    <p:extLst>
      <p:ext uri="{BB962C8B-B14F-4D97-AF65-F5344CB8AC3E}">
        <p14:creationId xmlns:p14="http://schemas.microsoft.com/office/powerpoint/2010/main" val="2031144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33</TotalTime>
  <Words>200</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Buxton Sketch</vt:lpstr>
      <vt:lpstr>Corbel</vt:lpstr>
      <vt:lpstr>Wingdings</vt:lpstr>
      <vt:lpstr>Banded</vt:lpstr>
      <vt:lpstr>CUBERUN</vt:lpstr>
      <vt:lpstr>WHAT IS CUBERUN?</vt:lpstr>
      <vt:lpstr>CUBERUN FUN FACTS</vt:lpstr>
      <vt:lpstr>THANKS FOR THE AUDIENCE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CUBERUN</dc:title>
  <dc:creator>Dahiru Ibrahim</dc:creator>
  <cp:lastModifiedBy>Dahiru</cp:lastModifiedBy>
  <cp:revision>6</cp:revision>
  <dcterms:created xsi:type="dcterms:W3CDTF">2019-12-06T11:35:20Z</dcterms:created>
  <dcterms:modified xsi:type="dcterms:W3CDTF">2021-03-04T08:20:13Z</dcterms:modified>
</cp:coreProperties>
</file>