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E1F4A-25B1-4B15-B1F7-C8ED5535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C985A9-4119-4B4E-AA7D-860E53B40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FA40D-379F-456E-8E58-3937EE9B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77153-0644-40D1-BE2D-6BA9DD82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17FBA-25D7-4076-9042-F85DA0FD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2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256B7-8C8C-44A9-9152-B95A847F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E5A3F-F429-4B06-84C0-88CBE30E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C64AC-B952-4199-9ADF-9029CF4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5FC79-C842-4034-A253-CAC8DF9B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99873-3C84-4338-8FBE-07B949F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DDE881-D768-43F4-977E-3F133EBFD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AA543-1AF2-4815-80E2-1885CACA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63A90-35E5-4E9A-B2B6-7F676F4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AA08F-D4E1-425C-ADDA-029D27A5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850FF-FBEA-42D0-9609-3C50E15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CFF62-3AF9-4FB2-8E61-596D5B4C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F8E43-C2C4-4D83-80BE-BF9A893A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AD55C-9E7E-4B07-8BBC-64B85C5B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4BE63-3750-4817-8212-2DE3C44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91D6C-F5BB-4E32-9E80-C116A8B5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8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5DE50-9530-42D5-A313-7F16851A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41AC1D-56BC-4D03-A600-CCCFC32D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813F9-C531-4163-9885-D5CEBCBA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E9B0-9D4E-4E14-BFD5-5E45D6E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096AA-E993-44CF-87B6-6F803E30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1CC7-2759-480C-81C5-63A5EB7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F8C6B-E6D6-4CDD-B5DB-3BCC03C4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A5344-7281-4805-A522-D8CF90B3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D94405-E166-44AA-9081-1E28F6E4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2FF809-5E4E-48CE-953A-437E33DD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E29F37-2D9E-4C87-93A2-0DCC39B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0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3AB4C-481B-4ED1-98BD-A5F09B93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2844C-4DB4-4D5A-B18B-69156CBA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1F1B9C-FFD0-4CCB-AB8D-C2DF65910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59EB21-2459-466F-A4F4-F3E7DCE60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EE9FA1-BD16-439B-A130-319CE3687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470DC7-FA79-4311-8CE7-2112B2D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30B2E1-EA92-4D8A-8D02-F58E33CE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95C852-DC41-47F4-960D-9FF3396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7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40FF4-523C-4F35-B179-41DD9B82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529B4F-3596-4A4A-9BE0-235F697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154242-1DC3-4272-9429-BE3AC0B2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CBA4FD-70F4-4C13-A0F9-401A2F1C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E606BA-7704-4D30-8FEB-377E01BE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1E2191-5072-4450-98F6-3C1C9FCC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C6BB76-E5A2-48B8-B40F-7B0A19A7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140FD-958B-4E3E-B2A1-A016BCB3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6D59B-CAF5-41B3-BCF2-1377573B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32B331-BB60-4027-B872-E9BC7841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573356-10EC-4A0B-8217-D54D2391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A96660-6123-4869-833C-E188FD61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DBB66D-CD6E-4386-A19F-FF00211F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204B1-4881-441E-87D0-ACD19D9F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4BFEF7-6186-49D3-A64C-66F781819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C70177-6DF4-4BFD-A135-71CD257B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CE97B-A2FF-422B-9329-C01984AE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3E0276-1BD3-45C7-9FB4-538C09B5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7929E-7A9E-4122-BE7B-1155B2C9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385C3-173B-478B-A296-33B46C14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D074DE-9570-49E2-9473-67BBD71F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32358-3371-49A5-AFD9-CAE5B380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3AC3-9B8A-4A68-BED3-707AD291028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C2ED3-06F6-4040-AC49-229B76CC3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EE7B-4721-4A4B-8A67-41287CBC5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4463-2179-4D09-B35E-0A2CEED15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logist@vasmig.ru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8A71A32-DA6F-4B1E-A985-AD61D5221C9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BBA60A-E8B8-4818-96D9-50AAF0186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7" r="-2" b="1361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FC5EA5-F285-483E-A4C6-1B2CC3CD20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" y="6023359"/>
            <a:ext cx="2271765" cy="799882"/>
          </a:xfrm>
          <a:prstGeom prst="rect">
            <a:avLst/>
          </a:prstGeom>
        </p:spPr>
      </p:pic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EB615F8-8B06-410F-AB5B-55359D3B1289}"/>
              </a:ext>
            </a:extLst>
          </p:cNvPr>
          <p:cNvCxnSpPr/>
          <p:nvPr/>
        </p:nvCxnSpPr>
        <p:spPr>
          <a:xfrm>
            <a:off x="2986481" y="5998128"/>
            <a:ext cx="0" cy="8598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D2C2FF-9881-4A29-8EC0-0B81311BFB2F}"/>
              </a:ext>
            </a:extLst>
          </p:cNvPr>
          <p:cNvSpPr txBox="1"/>
          <p:nvPr/>
        </p:nvSpPr>
        <p:spPr>
          <a:xfrm>
            <a:off x="2977813" y="5998128"/>
            <a:ext cx="17955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«ТТК ВАСмиг»</a:t>
            </a:r>
          </a:p>
          <a:p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Подольск</a:t>
            </a:r>
          </a:p>
          <a:p>
            <a:r>
              <a:rPr lang="ru-RU" sz="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https://vasmig.ru/</a:t>
            </a:r>
            <a:endParaRPr lang="ru-RU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9FCD63-3688-44DA-A414-178BB8827839}"/>
              </a:ext>
            </a:extLst>
          </p:cNvPr>
          <p:cNvSpPr txBox="1"/>
          <p:nvPr/>
        </p:nvSpPr>
        <p:spPr>
          <a:xfrm>
            <a:off x="1121934" y="575724"/>
            <a:ext cx="4671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Торгово-транспортная компания </a:t>
            </a:r>
            <a:r>
              <a:rPr lang="ru-RU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«ТТК ВАСмиг»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выражает Вам свое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8ECB137-215A-4D52-8EA8-12449E08810D}"/>
              </a:ext>
            </a:extLst>
          </p:cNvPr>
          <p:cNvSpPr/>
          <p:nvPr/>
        </p:nvSpPr>
        <p:spPr>
          <a:xfrm>
            <a:off x="489097" y="1235362"/>
            <a:ext cx="704088" cy="14630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4BA2C1-BDC4-49B3-8C80-C7D8AC5C3CB3}"/>
              </a:ext>
            </a:extLst>
          </p:cNvPr>
          <p:cNvSpPr txBox="1"/>
          <p:nvPr/>
        </p:nvSpPr>
        <p:spPr>
          <a:xfrm>
            <a:off x="369116" y="706424"/>
            <a:ext cx="50807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почтение и желание работать с Вашей компанией. Мы рады предложить Вам свои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услуги.</a:t>
            </a:r>
          </a:p>
          <a:p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1A708D-8070-454E-BD87-1000312916D4}"/>
              </a:ext>
            </a:extLst>
          </p:cNvPr>
          <p:cNvSpPr txBox="1"/>
          <p:nvPr/>
        </p:nvSpPr>
        <p:spPr>
          <a:xfrm>
            <a:off x="1193185" y="1175892"/>
            <a:ext cx="1234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accent1"/>
                </a:solidFill>
              </a:rPr>
              <a:t>О КОМПАНИИ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8BAA9-355E-4A31-A280-4B6A3823DD3C}"/>
              </a:ext>
            </a:extLst>
          </p:cNvPr>
          <p:cNvSpPr txBox="1"/>
          <p:nvPr/>
        </p:nvSpPr>
        <p:spPr>
          <a:xfrm>
            <a:off x="379998" y="1320013"/>
            <a:ext cx="508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являемся современным перевозчиком, предлагающим не только качественные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услуги, но и гибкие условия оплаты. Мы предлагаем оптимальные решения по доставке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грузов и обеспечивать стабильность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качество исполнения взятых на себя обязательств.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924C347-BF42-4C5F-9F14-5A7C5B259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4" y="4629596"/>
            <a:ext cx="5198613" cy="9395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7EE6463-9E94-4DDE-B2B3-76B392F9DE84}"/>
              </a:ext>
            </a:extLst>
          </p:cNvPr>
          <p:cNvSpPr txBox="1"/>
          <p:nvPr/>
        </p:nvSpPr>
        <p:spPr>
          <a:xfrm>
            <a:off x="1193185" y="58387"/>
            <a:ext cx="311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КОММЕРЧЕСКОЕ ПРЕДЛОЖЕНИЕ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796BD76-1B9B-4DDD-99E5-0DFAACBF424B}"/>
              </a:ext>
            </a:extLst>
          </p:cNvPr>
          <p:cNvCxnSpPr/>
          <p:nvPr/>
        </p:nvCxnSpPr>
        <p:spPr>
          <a:xfrm>
            <a:off x="1193185" y="422932"/>
            <a:ext cx="3110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3CCB6E5-AC00-4BF6-A328-3CF3ED777F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12981" r="2184" b="19111"/>
          <a:stretch/>
        </p:blipFill>
        <p:spPr>
          <a:xfrm>
            <a:off x="489097" y="5593673"/>
            <a:ext cx="192948" cy="2512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144A49-E322-4EA1-8301-B1C69BFFDDF4}"/>
              </a:ext>
            </a:extLst>
          </p:cNvPr>
          <p:cNvSpPr txBox="1"/>
          <p:nvPr/>
        </p:nvSpPr>
        <p:spPr>
          <a:xfrm>
            <a:off x="682045" y="5586331"/>
            <a:ext cx="174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+7 (926) 900 87-37</a:t>
            </a:r>
          </a:p>
          <a:p>
            <a:endParaRPr lang="ru-RU" sz="10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D237973-EEA9-490A-A88A-551A75DB3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36" y="5615995"/>
            <a:ext cx="328169" cy="2289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4C0CB15-FE30-4116-925E-A9C41E659F6B}"/>
              </a:ext>
            </a:extLst>
          </p:cNvPr>
          <p:cNvSpPr txBox="1"/>
          <p:nvPr/>
        </p:nvSpPr>
        <p:spPr>
          <a:xfrm>
            <a:off x="3376305" y="5613565"/>
            <a:ext cx="135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ogist@vasmig.ru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45688-5492-4DA9-BB48-8E60E2DF2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8" b="38505"/>
          <a:stretch/>
        </p:blipFill>
        <p:spPr>
          <a:xfrm>
            <a:off x="489097" y="2035241"/>
            <a:ext cx="2241498" cy="58164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25879C0-1071-499E-92EC-1CC7678630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00"/>
          <a:stretch/>
        </p:blipFill>
        <p:spPr>
          <a:xfrm>
            <a:off x="3118868" y="2003341"/>
            <a:ext cx="2203287" cy="47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E9CE9-8F55-4087-BF86-A9A05AA2AC10}"/>
              </a:ext>
            </a:extLst>
          </p:cNvPr>
          <p:cNvSpPr txBox="1"/>
          <p:nvPr/>
        </p:nvSpPr>
        <p:spPr>
          <a:xfrm>
            <a:off x="2457769" y="2505006"/>
            <a:ext cx="999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 авто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42B069-6E38-4293-A35D-BA3521D3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3" y="2784700"/>
            <a:ext cx="2097572" cy="10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3C8051-4D7A-4B19-A36E-DBBCFFE6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29" y="2702060"/>
            <a:ext cx="2479336" cy="11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FA83763-0B00-498F-94B0-A3CE87892F9B}"/>
              </a:ext>
            </a:extLst>
          </p:cNvPr>
          <p:cNvSpPr/>
          <p:nvPr/>
        </p:nvSpPr>
        <p:spPr>
          <a:xfrm>
            <a:off x="507547" y="3881287"/>
            <a:ext cx="1914918" cy="5701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22D1F-8726-4409-B631-A4429C9D2AFC}"/>
              </a:ext>
            </a:extLst>
          </p:cNvPr>
          <p:cNvSpPr txBox="1"/>
          <p:nvPr/>
        </p:nvSpPr>
        <p:spPr>
          <a:xfrm>
            <a:off x="596791" y="3888495"/>
            <a:ext cx="1712372" cy="59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Длинна – 3 м. и 6 м;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– 12 м² и 30 м²;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Тоннаж – до 2 т. и до 2,5 т.;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Паллет – 5 евро и 12 евро.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61107B3-D979-4DE4-A143-A7332C3C8B38}"/>
              </a:ext>
            </a:extLst>
          </p:cNvPr>
          <p:cNvSpPr/>
          <p:nvPr/>
        </p:nvSpPr>
        <p:spPr>
          <a:xfrm>
            <a:off x="3376305" y="3883985"/>
            <a:ext cx="2073588" cy="5599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2CF24-6D6B-47C7-BF8F-F0C2B2794634}"/>
              </a:ext>
            </a:extLst>
          </p:cNvPr>
          <p:cNvSpPr txBox="1"/>
          <p:nvPr/>
        </p:nvSpPr>
        <p:spPr>
          <a:xfrm>
            <a:off x="3527231" y="3876344"/>
            <a:ext cx="1771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Длинна – 13 м.;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– 96 м²;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Тоннаж – до 20;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Паллет – 33 евро.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362547A-6184-4EF5-A359-042807B2E939}"/>
              </a:ext>
            </a:extLst>
          </p:cNvPr>
          <p:cNvCxnSpPr>
            <a:cxnSpLocks/>
          </p:cNvCxnSpPr>
          <p:nvPr/>
        </p:nvCxnSpPr>
        <p:spPr>
          <a:xfrm>
            <a:off x="1609846" y="2702060"/>
            <a:ext cx="256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85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150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Vitiugova Alina</dc:creator>
  <cp:lastModifiedBy>Admin</cp:lastModifiedBy>
  <cp:revision>7</cp:revision>
  <dcterms:created xsi:type="dcterms:W3CDTF">2023-01-23T12:36:57Z</dcterms:created>
  <dcterms:modified xsi:type="dcterms:W3CDTF">2023-05-12T12:44:37Z</dcterms:modified>
</cp:coreProperties>
</file>