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D74-B05D-9B4E-BA01-9FF2E2588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Black-Scholes Report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70AF8-F7F9-7140-8CD9-A29EAAA88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B9F3-A0EC-3E4A-B64B-96830A8F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Openmp</a:t>
            </a:r>
            <a:r>
              <a:rPr lang="en-US" dirty="0"/>
              <a:t> execution time where m= 1000000</a:t>
            </a:r>
            <a:br>
              <a:rPr lang="en-US" dirty="0"/>
            </a:br>
            <a:r>
              <a:rPr lang="en-US" dirty="0"/>
              <a:t>note that the sequential time is 0.0717921seconds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94ACD-2E10-2A47-82E8-028836040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08175"/>
              </p:ext>
            </p:extLst>
          </p:nvPr>
        </p:nvGraphicFramePr>
        <p:xfrm>
          <a:off x="118532" y="2537354"/>
          <a:ext cx="11717870" cy="206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1787">
                  <a:extLst>
                    <a:ext uri="{9D8B030D-6E8A-4147-A177-3AD203B41FA5}">
                      <a16:colId xmlns:a16="http://schemas.microsoft.com/office/drawing/2014/main" val="2889010025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859088951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512893756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832527689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2897488506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3491018854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384041761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703315450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1127867490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654837011"/>
                    </a:ext>
                  </a:extLst>
                </a:gridCol>
              </a:tblGrid>
              <a:tr h="1034256">
                <a:tc>
                  <a:txBody>
                    <a:bodyPr/>
                    <a:lstStyle/>
                    <a:p>
                      <a:r>
                        <a:rPr lang="en-US" dirty="0"/>
                        <a:t># of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32186"/>
                  </a:ext>
                </a:extLst>
              </a:tr>
              <a:tr h="1034256">
                <a:tc>
                  <a:txBody>
                    <a:bodyPr/>
                    <a:lstStyle/>
                    <a:p>
                      <a:r>
                        <a:rPr lang="en-US" dirty="0"/>
                        <a:t>Execution Time (in 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9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8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A07D-1AEB-D347-B34F-05E1D778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Speedup of </a:t>
            </a:r>
            <a:r>
              <a:rPr lang="en-US" dirty="0" err="1"/>
              <a:t>openmp</a:t>
            </a:r>
            <a:r>
              <a:rPr lang="en-US" dirty="0"/>
              <a:t> execution:</a:t>
            </a:r>
            <a:br>
              <a:rPr lang="en-US" dirty="0"/>
            </a:br>
            <a:r>
              <a:rPr lang="en-US" dirty="0"/>
              <a:t>Sequential/Parallel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918DA-B8E1-284A-805B-F199A1A25853}"/>
              </a:ext>
            </a:extLst>
          </p:cNvPr>
          <p:cNvSpPr txBox="1"/>
          <p:nvPr/>
        </p:nvSpPr>
        <p:spPr>
          <a:xfrm>
            <a:off x="846667" y="795867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time : 0.0717921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4F4330-F727-124D-BC56-DA599940B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67" y="1219200"/>
            <a:ext cx="10752666" cy="5435600"/>
          </a:xfrm>
        </p:spPr>
      </p:pic>
    </p:spTree>
    <p:extLst>
      <p:ext uri="{BB962C8B-B14F-4D97-AF65-F5344CB8AC3E}">
        <p14:creationId xmlns:p14="http://schemas.microsoft.com/office/powerpoint/2010/main" val="4636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1AD-598F-A042-A13D-82C18728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FA4B-7DB7-A84A-9AA7-1DF9E5C8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Macbook</a:t>
            </a:r>
            <a:r>
              <a:rPr lang="en-US" dirty="0"/>
              <a:t> pro 2016</a:t>
            </a:r>
          </a:p>
          <a:p>
            <a:r>
              <a:rPr lang="en-US" dirty="0"/>
              <a:t>Intel i7 4 cores</a:t>
            </a:r>
          </a:p>
          <a:p>
            <a:r>
              <a:rPr lang="en-US" dirty="0"/>
              <a:t>16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500gb </a:t>
            </a:r>
            <a:r>
              <a:rPr lang="en-US" dirty="0" err="1"/>
              <a:t>ssd</a:t>
            </a:r>
            <a:endParaRPr lang="en-US" dirty="0"/>
          </a:p>
          <a:p>
            <a:r>
              <a:rPr lang="en-US" dirty="0"/>
              <a:t>Compiler : </a:t>
            </a:r>
            <a:r>
              <a:rPr lang="en-US" dirty="0" err="1"/>
              <a:t>icc</a:t>
            </a:r>
            <a:r>
              <a:rPr lang="en-US" dirty="0"/>
              <a:t> (we put the -02 flag)</a:t>
            </a:r>
          </a:p>
        </p:txBody>
      </p:sp>
    </p:spTree>
    <p:extLst>
      <p:ext uri="{BB962C8B-B14F-4D97-AF65-F5344CB8AC3E}">
        <p14:creationId xmlns:p14="http://schemas.microsoft.com/office/powerpoint/2010/main" val="19155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3336-ECD3-AC47-BF96-82515530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267"/>
            <a:ext cx="9905999" cy="2387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efficient part to parallelize was in </a:t>
            </a:r>
            <a:r>
              <a:rPr lang="en-US" dirty="0" err="1"/>
              <a:t>black_scholes.c</a:t>
            </a:r>
            <a:r>
              <a:rPr lang="en-US" dirty="0"/>
              <a:t> where we divided the work on </a:t>
            </a:r>
            <a:r>
              <a:rPr lang="en-US" dirty="0" err="1"/>
              <a:t>randNums</a:t>
            </a:r>
            <a:r>
              <a:rPr lang="en-US" dirty="0"/>
              <a:t>[] , trials[] and the mean.</a:t>
            </a:r>
          </a:p>
          <a:p>
            <a:r>
              <a:rPr lang="en-US" dirty="0"/>
              <a:t>We first generate random numbers and store them in </a:t>
            </a:r>
            <a:r>
              <a:rPr lang="en-US" dirty="0" err="1"/>
              <a:t>randNums</a:t>
            </a:r>
            <a:r>
              <a:rPr lang="en-US" dirty="0"/>
              <a:t>[] in one pragma</a:t>
            </a:r>
          </a:p>
          <a:p>
            <a:r>
              <a:rPr lang="en-US" dirty="0"/>
              <a:t>Then we store the </a:t>
            </a:r>
            <a:r>
              <a:rPr lang="en-US" dirty="0" err="1"/>
              <a:t>black_scholes_value</a:t>
            </a:r>
            <a:r>
              <a:rPr lang="en-US" dirty="0"/>
              <a:t> in the trials array and we add the mean of each value in the trials array using reduction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54AD-D1C8-CE4B-A167-2661EBFA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792916"/>
            <a:ext cx="5867400" cy="35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5115-D6F8-B441-84F7-41664977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0"/>
            <a:ext cx="9905999" cy="7138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</a:t>
            </a:r>
            <a:r>
              <a:rPr lang="en-US" dirty="0" err="1"/>
              <a:t>gaussian.c</a:t>
            </a:r>
            <a:r>
              <a:rPr lang="en-US" dirty="0"/>
              <a:t> file we parallelized the while loop to ensure further efficiency and speedup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4D26C-058B-DE49-BE84-6C9B4E77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09" y="493713"/>
            <a:ext cx="4381783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322-3BCB-ED40-8167-BDF1E785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</a:t>
            </a:r>
            <a:r>
              <a:rPr lang="en-US" dirty="0" err="1"/>
              <a:t>modifcations</a:t>
            </a:r>
            <a:r>
              <a:rPr lang="en-US" dirty="0"/>
              <a:t> were applied to the </a:t>
            </a:r>
            <a:r>
              <a:rPr lang="en-US" dirty="0" err="1"/>
              <a:t>OpenACC</a:t>
            </a:r>
            <a:r>
              <a:rPr lang="en-US" dirty="0"/>
              <a:t> version of the code.</a:t>
            </a:r>
          </a:p>
          <a:p>
            <a:r>
              <a:rPr lang="en-US" dirty="0"/>
              <a:t>Another aspect we took care of is that we carefully choose which data we need to copy in the GPU and when to copy them out</a:t>
            </a:r>
          </a:p>
        </p:txBody>
      </p:sp>
    </p:spTree>
    <p:extLst>
      <p:ext uri="{BB962C8B-B14F-4D97-AF65-F5344CB8AC3E}">
        <p14:creationId xmlns:p14="http://schemas.microsoft.com/office/powerpoint/2010/main" val="14851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BBA0-248B-0B48-BC49-526008AD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346" y="149754"/>
            <a:ext cx="9905999" cy="646113"/>
          </a:xfrm>
        </p:spPr>
        <p:txBody>
          <a:bodyPr/>
          <a:lstStyle/>
          <a:p>
            <a:r>
              <a:rPr lang="en-US" dirty="0"/>
              <a:t>Execution Time for using </a:t>
            </a:r>
            <a:r>
              <a:rPr lang="en-US" dirty="0" err="1"/>
              <a:t>acc</a:t>
            </a:r>
            <a:r>
              <a:rPr lang="en-US" dirty="0"/>
              <a:t> where M = 1,000,000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C0B7B-02C7-6946-A861-34187990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4067"/>
              </p:ext>
            </p:extLst>
          </p:nvPr>
        </p:nvGraphicFramePr>
        <p:xfrm>
          <a:off x="474133" y="719665"/>
          <a:ext cx="10590210" cy="17314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9021">
                  <a:extLst>
                    <a:ext uri="{9D8B030D-6E8A-4147-A177-3AD203B41FA5}">
                      <a16:colId xmlns:a16="http://schemas.microsoft.com/office/drawing/2014/main" val="4272818618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505617403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311102604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893059223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3307621844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1003829061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874504686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1424208775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233641245"/>
                    </a:ext>
                  </a:extLst>
                </a:gridCol>
                <a:gridCol w="1059021">
                  <a:extLst>
                    <a:ext uri="{9D8B030D-6E8A-4147-A177-3AD203B41FA5}">
                      <a16:colId xmlns:a16="http://schemas.microsoft.com/office/drawing/2014/main" val="4253413155"/>
                    </a:ext>
                  </a:extLst>
                </a:gridCol>
              </a:tblGrid>
              <a:tr h="817034">
                <a:tc>
                  <a:txBody>
                    <a:bodyPr/>
                    <a:lstStyle/>
                    <a:p>
                      <a:r>
                        <a:rPr lang="en-US" dirty="0"/>
                        <a:t># of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18185"/>
                  </a:ext>
                </a:extLst>
              </a:tr>
              <a:tr h="817034">
                <a:tc>
                  <a:txBody>
                    <a:bodyPr/>
                    <a:lstStyle/>
                    <a:p>
                      <a:r>
                        <a:rPr lang="en-US" dirty="0"/>
                        <a:t>Execution time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4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</TotalTime>
  <Words>229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Black-Scholes Report  </vt:lpstr>
      <vt:lpstr>Openmp execution time where m= 1000000 note that the sequential time is 0.0717921seconds  </vt:lpstr>
      <vt:lpstr>Speedup of openmp execution: Sequential/Parallel </vt:lpstr>
      <vt:lpstr>Machine used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Black-Scholes Report  </dc:title>
  <dc:creator>Nadim Daher</dc:creator>
  <cp:lastModifiedBy>Nadim Daher</cp:lastModifiedBy>
  <cp:revision>9</cp:revision>
  <dcterms:created xsi:type="dcterms:W3CDTF">2019-04-30T13:14:03Z</dcterms:created>
  <dcterms:modified xsi:type="dcterms:W3CDTF">2019-04-30T17:00:15Z</dcterms:modified>
</cp:coreProperties>
</file>