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7"/>
  </p:notesMasterIdLst>
  <p:sldIdLst>
    <p:sldId id="256" r:id="rId2"/>
    <p:sldId id="266" r:id="rId3"/>
    <p:sldId id="257" r:id="rId4"/>
    <p:sldId id="348" r:id="rId5"/>
    <p:sldId id="356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F0BF39-219D-4CD4-B00C-2BE1CEB34CBB}">
  <a:tblStyle styleId="{06F0BF39-219D-4CD4-B00C-2BE1CEB34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89901" autoAdjust="0"/>
  </p:normalViewPr>
  <p:slideViewPr>
    <p:cSldViewPr snapToGrid="0">
      <p:cViewPr varScale="1">
        <p:scale>
          <a:sx n="99" d="100"/>
          <a:sy n="99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Y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54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15671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Euclidean 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&amp; Similarity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04602" y="2366272"/>
            <a:ext cx="373479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611975" y="481129"/>
            <a:ext cx="59200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Similarity in Data Mining?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124316"/>
            <a:ext cx="7717500" cy="2554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Vidaloka"/>
              </a:rPr>
              <a:t>In data mining, similarity refers to the measure of how alike two data objects or patterns are. It is a crucial concept  allowing for comparisons and pattern recognition.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  <a:latin typeface="Vidaloka"/>
            </a:endParaRPr>
          </a:p>
          <a:p>
            <a:pPr marL="0" indent="0" algn="ctr">
              <a:buSzPts val="1100"/>
              <a:buNone/>
            </a:pPr>
            <a:r>
              <a:rPr lang="en-US" sz="1400" dirty="0">
                <a:solidFill>
                  <a:schemeClr val="dk1"/>
                </a:solidFill>
                <a:latin typeface="Vidaloka"/>
              </a:rPr>
              <a:t>Similarity measures quantify the likeness or resemblance between two objects. They provide a numerical value indicating how similar two objects are to each other. Often falls in the range [0,1], sometimes in [-1,1]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  <a:latin typeface="Vidaloka"/>
            </a:endParaRPr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B0CAA27F-2205-159C-9EBC-618F6B092B43}"/>
              </a:ext>
            </a:extLst>
          </p:cNvPr>
          <p:cNvSpPr txBox="1">
            <a:spLocks/>
          </p:cNvSpPr>
          <p:nvPr/>
        </p:nvSpPr>
        <p:spPr>
          <a:xfrm>
            <a:off x="1263262" y="2733202"/>
            <a:ext cx="65709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is Euclidean Distance algorithm?</a:t>
            </a:r>
          </a:p>
        </p:txBody>
      </p:sp>
      <p:sp>
        <p:nvSpPr>
          <p:cNvPr id="3" name="Google Shape;489;p60">
            <a:extLst>
              <a:ext uri="{FF2B5EF4-FFF2-40B4-BE49-F238E27FC236}">
                <a16:creationId xmlns:a16="http://schemas.microsoft.com/office/drawing/2014/main" id="{166C4780-B5FD-34DC-1A71-6CE38922A8EE}"/>
              </a:ext>
            </a:extLst>
          </p:cNvPr>
          <p:cNvSpPr txBox="1">
            <a:spLocks/>
          </p:cNvSpPr>
          <p:nvPr/>
        </p:nvSpPr>
        <p:spPr>
          <a:xfrm>
            <a:off x="690001" y="3464561"/>
            <a:ext cx="7717500" cy="255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Vidaloka"/>
              </a:rPr>
              <a:t>Euclidean Distance calculates the straight-line distance between two data points in a multidimensional space. The smaller the distance, the more similar the points 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451637" y="2366272"/>
            <a:ext cx="424072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Works?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68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71473" y="1514896"/>
            <a:ext cx="4494004" cy="2113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</a:rPr>
              <a:t>Step 1: Define Data Points</a:t>
            </a:r>
            <a:br>
              <a:rPr lang="en-US" sz="1800" b="1" dirty="0">
                <a:latin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</a:rPr>
              <a:t>Step 2: Calculate Differences</a:t>
            </a:r>
            <a:br>
              <a:rPr lang="en-US" sz="1800" b="1" dirty="0">
                <a:latin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</a:rPr>
              <a:t>Step 3: Compute Squared Differences</a:t>
            </a:r>
            <a:br>
              <a:rPr lang="en-US" sz="1800" b="1" dirty="0">
                <a:latin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</a:rPr>
              <a:t>Step 4: Sum of Squared Differences</a:t>
            </a:r>
            <a:br>
              <a:rPr lang="en-US" sz="1800" b="1" dirty="0">
                <a:latin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</a:rPr>
              <a:t>Step 5: Take Square Root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447AD6-394D-3720-9271-8CB49F27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26799" y="1514896"/>
            <a:ext cx="3067050" cy="2113708"/>
          </a:xfrm>
          <a:prstGeom prst="rect">
            <a:avLst/>
          </a:prstGeom>
        </p:spPr>
      </p:pic>
      <p:sp>
        <p:nvSpPr>
          <p:cNvPr id="5" name="Google Shape;572;p69">
            <a:extLst>
              <a:ext uri="{FF2B5EF4-FFF2-40B4-BE49-F238E27FC236}">
                <a16:creationId xmlns:a16="http://schemas.microsoft.com/office/drawing/2014/main" id="{9D0FA4A8-46FE-92C7-A949-A441EC3DA5FD}"/>
              </a:ext>
            </a:extLst>
          </p:cNvPr>
          <p:cNvSpPr txBox="1">
            <a:spLocks/>
          </p:cNvSpPr>
          <p:nvPr/>
        </p:nvSpPr>
        <p:spPr>
          <a:xfrm>
            <a:off x="2438562" y="537470"/>
            <a:ext cx="426687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4"/>
              </a:buClr>
              <a:buSzPts val="3600"/>
            </a:pPr>
            <a:r>
              <a:rPr lang="en-US" sz="5000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217521564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161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Arial</vt:lpstr>
      <vt:lpstr>Lato</vt:lpstr>
      <vt:lpstr>Vidaloka</vt:lpstr>
      <vt:lpstr>Montserrat</vt:lpstr>
      <vt:lpstr>Minimalist Business Slides XL by Slidesgo</vt:lpstr>
      <vt:lpstr>Euclidean </vt:lpstr>
      <vt:lpstr>Introduction</vt:lpstr>
      <vt:lpstr>What is Similarity in Data Mining?</vt:lpstr>
      <vt:lpstr>How it Works?</vt:lpstr>
      <vt:lpstr>Step 1: Define Data Points Step 2: Calculate Differences Step 3: Compute Squared Differences Step 4: Sum of Squared Differences Step 5: Take Square Root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Algorithm</dc:title>
  <cp:lastModifiedBy>MC</cp:lastModifiedBy>
  <cp:revision>3</cp:revision>
  <dcterms:modified xsi:type="dcterms:W3CDTF">2024-02-13T02:35:34Z</dcterms:modified>
</cp:coreProperties>
</file>