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DDA1DE-D76B-493A-B24F-FD08D7A2BD11}">
  <a:tblStyle styleId="{29DDA1DE-D76B-493A-B24F-FD08D7A2BD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TUF B360M-PLUS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8 gb dd4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1 tb 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 WIFI Micro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highlight>
                            <a:srgbClr val="F4F4F3"/>
                          </a:highlight>
                        </a:rPr>
                        <a:t>Silicon Power SP016GBLFU320B22 8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Silicon Power Slim S55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3000G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A320M-HDV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HyperX Fury 8GB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 3.9 GHZ 8-core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Asus ROG STRIX Z690-A GAMING WIFI D4 ATX LGA1700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Silicon Power GAMING 16 GB DDR4-3200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P3 PLUS 1 TB M.2-2280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16 GB DDR4-3200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RTX 3060 Ventus 2X 12G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MPG Z490 GAMING EDGE WIFI ATX LGA1200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 Z Royal 64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1 TB M.2-2280 PCIe 3.0 X4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 Z Royal 64 GB RTX 3080 10GB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6"/>
          <p:cNvSpPr txBox="1"/>
          <p:nvPr/>
        </p:nvSpPr>
        <p:spPr>
          <a:xfrm>
            <a:off x="0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ROG Crosshair VIII Extreme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G.Skill Ripjaws V 64 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TEAMGROUP MP34Q 8 TB M.2-2280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ROG STRIX GAMING OC 24GB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{29DDA1DE-D76B-493A-B24F-FD08D7A2BD11}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