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615bf1c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6615bf1c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121b3205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121b3205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57f728679_0_1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657f728679_0_1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615bf1c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615bf1c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121b3205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121b3205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57f72867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57f72867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57f728679_0_1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57f728679_0_1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57f728679_0_1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57f728679_0_1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57f728679_0_1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57f728679_0_1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57f728679_0_1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57f728679_0_1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062298b4e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062298b4e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615bf1cb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615bf1cb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57f728679_0_1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57f728679_0_1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6.png"/><Relationship Id="rId5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5.png"/><Relationship Id="rId5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CICLOS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Ricardo Guanilo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Dahiana Guzmán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19" name="Google Shape;11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8825" y="1352850"/>
            <a:ext cx="3857600" cy="3271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170125"/>
            <a:ext cx="4552950" cy="3390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26" name="Google Shape;126;p23" title="Adivina_Numer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975" y="227475"/>
            <a:ext cx="8770375" cy="469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8613" y="1147700"/>
            <a:ext cx="8486775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6287" y="3430925"/>
            <a:ext cx="3516013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16275" y="2430400"/>
            <a:ext cx="3516025" cy="6173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929550"/>
            <a:ext cx="4516200" cy="406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Primo</a:t>
            </a:r>
            <a:endParaRPr/>
          </a:p>
        </p:txBody>
      </p:sp>
      <p:pic>
        <p:nvPicPr>
          <p:cNvPr id="146" name="Google Shape;146;p26" title="prim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9827" y="174422"/>
            <a:ext cx="5544350" cy="4507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Factorial</a:t>
            </a:r>
            <a:endParaRPr/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572500" cy="292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Factorial, Diagrama de flujo y </a:t>
            </a:r>
            <a:r>
              <a:rPr lang="es-419"/>
              <a:t>Pseudocódigo</a:t>
            </a:r>
            <a:endParaRPr/>
          </a:p>
        </p:txBody>
      </p:sp>
      <p:pic>
        <p:nvPicPr>
          <p:cNvPr id="72" name="Google Shape;7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125" y="4449900"/>
            <a:ext cx="4311458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6125" y="1103450"/>
            <a:ext cx="4888776" cy="326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77301" y="1170125"/>
            <a:ext cx="3814299" cy="3077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Tabla de Multiplicar</a:t>
            </a:r>
            <a:endParaRPr/>
          </a:p>
        </p:txBody>
      </p:sp>
      <p:pic>
        <p:nvPicPr>
          <p:cNvPr id="80" name="Google Shape;8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9888" y="1586225"/>
            <a:ext cx="6544225" cy="244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Ejecución Tabla de Multiplicar, Diagrama de Flujo y Pseudocódigo</a:t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4836475" cy="329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57550" y="3700350"/>
            <a:ext cx="2720450" cy="127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41275" y="1170125"/>
            <a:ext cx="2949349" cy="2377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1525" y="1017725"/>
            <a:ext cx="7220928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4650" y="1658550"/>
            <a:ext cx="3127025" cy="182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925" y="1017725"/>
            <a:ext cx="3569675" cy="395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Fibonacci</a:t>
            </a:r>
            <a:endParaRPr/>
          </a:p>
        </p:txBody>
      </p:sp>
      <p:pic>
        <p:nvPicPr>
          <p:cNvPr id="107" name="Google Shape;107;p20" title="Fibonacci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49938" y="102825"/>
            <a:ext cx="3244124" cy="493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Código Adivinar Número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00225" y="1162650"/>
            <a:ext cx="5543550" cy="3648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