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4aa7162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4aa7162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4aa7162a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4aa7162a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4aa7162a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4aa7162a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4aa7162a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4aa7162a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4aa7162a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4aa7162a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4aa7162a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4aa7162a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4aa7162a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4aa7162a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4aa7162a0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4aa7162a0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4aa7162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4aa7162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4aa7162a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4aa7162a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4aa7162a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4aa7162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4aa7162a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4aa7162a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4aa7162a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4aa7162a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4aa7162a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4aa7162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4aa7162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4aa7162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4aa7162a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4aa7162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4aa7162a0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4aa7162a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4aa7162a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4aa7162a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4aa7162a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4aa7162a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4aa7162a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4aa7162a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300"/>
              <a:t>Variables y Condicionales</a:t>
            </a:r>
            <a:endParaRPr sz="4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Dahiana Celeny Guzmán Manco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119188"/>
            <a:ext cx="87725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96075" y="245375"/>
            <a:ext cx="86046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Tercer</a:t>
            </a:r>
            <a:r>
              <a:rPr lang="es-419" sz="2400"/>
              <a:t> Programa: Verificador De Edad Para Votar</a:t>
            </a:r>
            <a:endParaRPr sz="24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5" y="893500"/>
            <a:ext cx="87725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013" y="152400"/>
            <a:ext cx="67419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13" y="152400"/>
            <a:ext cx="80151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488" y="152400"/>
            <a:ext cx="68350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75" y="152400"/>
            <a:ext cx="79864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133475"/>
            <a:ext cx="87725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296075" y="245375"/>
            <a:ext cx="86046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Cuarto</a:t>
            </a:r>
            <a:r>
              <a:rPr lang="es-419" sz="2400"/>
              <a:t> Programa: Calculadora de descuento</a:t>
            </a:r>
            <a:endParaRPr sz="2400"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40" y="746402"/>
            <a:ext cx="7032074" cy="43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3" y="152400"/>
            <a:ext cx="751507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38" y="152400"/>
            <a:ext cx="80441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96075" y="245375"/>
            <a:ext cx="86046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Primer Programa: Calculadora Básica</a:t>
            </a:r>
            <a:endParaRPr sz="2400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11652" l="0" r="0" t="0"/>
          <a:stretch/>
        </p:blipFill>
        <p:spPr>
          <a:xfrm>
            <a:off x="1218438" y="731175"/>
            <a:ext cx="6759875" cy="420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38" y="152400"/>
            <a:ext cx="84723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806250" y="194940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75" y="152400"/>
            <a:ext cx="783206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13" y="152400"/>
            <a:ext cx="79721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838200"/>
            <a:ext cx="87725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296075" y="245375"/>
            <a:ext cx="86046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Segundo Programa: Conversor De Temperatura</a:t>
            </a:r>
            <a:endParaRPr sz="24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450" y="731175"/>
            <a:ext cx="6759875" cy="420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113" y="152400"/>
            <a:ext cx="72817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657225"/>
            <a:ext cx="87725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88" y="152400"/>
            <a:ext cx="74898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