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anose="020B00030301010600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4aa7162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4aa7162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4aa7162a0_0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4aa7162a0_0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4aa7162a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4aa7162a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4aa7162a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4aa7162a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4aa7162a0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4aa7162a0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4aa7162a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4aa7162a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4aa7162a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4aa7162a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4aa7162a0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4aa7162a0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4aa7162a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4aa7162a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4aa7162a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4aa7162a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4aa7162a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4aa7162a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4aa7162a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4aa7162a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4aa7162a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4aa7162a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4aa7162a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4aa7162a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4aa7162a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4aa7162a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4aa7162a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4aa7162a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4aa7162a0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4aa7162a0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4aa7162a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4aa7162a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4aa7162a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4aa7162a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4aa7162a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4aa7162a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300"/>
              <a:t>Variables y Condicionales</a:t>
            </a:r>
            <a:endParaRPr sz="43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/>
              <a:t>Dahiana Celeny Guzmán Manco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1119188"/>
            <a:ext cx="87725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296075" y="245375"/>
            <a:ext cx="86046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400"/>
              <a:t>Tercer Programa: Verificador De Edad Para Votar</a:t>
            </a:r>
            <a:endParaRPr sz="2400"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25" y="893500"/>
            <a:ext cx="8772525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013" y="152400"/>
            <a:ext cx="674197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13" y="152400"/>
            <a:ext cx="801518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488" y="152400"/>
            <a:ext cx="683503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75" y="152400"/>
            <a:ext cx="798645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1133475"/>
            <a:ext cx="877252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296075" y="245375"/>
            <a:ext cx="86046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400"/>
              <a:t>Cuarto Programa: Calculadora de descuento</a:t>
            </a:r>
            <a:endParaRPr sz="2400"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340" y="746402"/>
            <a:ext cx="7032074" cy="43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463" y="152400"/>
            <a:ext cx="751507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938" y="152400"/>
            <a:ext cx="80441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296075" y="245375"/>
            <a:ext cx="86046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400"/>
              <a:t>Primer Programa: Calculadora Básica</a:t>
            </a:r>
            <a:endParaRPr sz="2400"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11652"/>
          <a:stretch/>
        </p:blipFill>
        <p:spPr>
          <a:xfrm>
            <a:off x="1218438" y="731175"/>
            <a:ext cx="6759875" cy="420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38" y="152400"/>
            <a:ext cx="84723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MINGW64:/c/Users/ESTUDIANTES/Downloads/variables_condicionales                                                  ">
            <a:extLst>
              <a:ext uri="{FF2B5EF4-FFF2-40B4-BE49-F238E27FC236}">
                <a16:creationId xmlns:a16="http://schemas.microsoft.com/office/drawing/2014/main" id="{41EDE2F6-E185-A813-5540-C9B0B2646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06682"/>
            <a:ext cx="5151863" cy="2736817"/>
          </a:xfrm>
          <a:prstGeom prst="rect">
            <a:avLst/>
          </a:prstGeom>
        </p:spPr>
      </p:pic>
      <p:pic>
        <p:nvPicPr>
          <p:cNvPr id="8" name="Imagen 7" descr="MINGW64:/c/Users/ESTUDIANTES/Downloads/variables_condicionales                                                  ">
            <a:extLst>
              <a:ext uri="{FF2B5EF4-FFF2-40B4-BE49-F238E27FC236}">
                <a16:creationId xmlns:a16="http://schemas.microsoft.com/office/drawing/2014/main" id="{13A01A87-B753-B9DA-BF17-2C861EF68E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790" y="2406682"/>
            <a:ext cx="4909422" cy="2736817"/>
          </a:xfrm>
          <a:prstGeom prst="rect">
            <a:avLst/>
          </a:prstGeom>
        </p:spPr>
      </p:pic>
      <p:pic>
        <p:nvPicPr>
          <p:cNvPr id="4" name="Imagen 3" descr="MINGW64:/c/Users/ESTUDIANTES/Downloads/variables_condicionales                                                  ">
            <a:extLst>
              <a:ext uri="{FF2B5EF4-FFF2-40B4-BE49-F238E27FC236}">
                <a16:creationId xmlns:a16="http://schemas.microsoft.com/office/drawing/2014/main" id="{B5B0F3D9-4397-6576-4568-C6915D855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909421" cy="2608025"/>
          </a:xfrm>
          <a:prstGeom prst="rect">
            <a:avLst/>
          </a:prstGeom>
        </p:spPr>
      </p:pic>
      <p:pic>
        <p:nvPicPr>
          <p:cNvPr id="6" name="Imagen 5" descr="MINGW64:/c/Users/ESTUDIANTES/Downloads/variables_condicionales                                                  ">
            <a:extLst>
              <a:ext uri="{FF2B5EF4-FFF2-40B4-BE49-F238E27FC236}">
                <a16:creationId xmlns:a16="http://schemas.microsoft.com/office/drawing/2014/main" id="{A50D18D5-4FD3-7370-CA7A-B7BFA1AB60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791" y="1"/>
            <a:ext cx="4909422" cy="26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4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806250" y="194940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975" y="152400"/>
            <a:ext cx="783206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913" y="152400"/>
            <a:ext cx="79721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838200"/>
            <a:ext cx="877252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296075" y="245375"/>
            <a:ext cx="86046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400"/>
              <a:t>Segundo Programa: Conversor De Temperatura</a:t>
            </a:r>
            <a:endParaRPr sz="240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450" y="731175"/>
            <a:ext cx="6759875" cy="420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113" y="152400"/>
            <a:ext cx="72817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657225"/>
            <a:ext cx="8772525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088" y="152400"/>
            <a:ext cx="748981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Presentación en pantalla (16:9)</PresentationFormat>
  <Paragraphs>7</Paragraphs>
  <Slides>22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Raleway</vt:lpstr>
      <vt:lpstr>Lato</vt:lpstr>
      <vt:lpstr>Arial</vt:lpstr>
      <vt:lpstr>Streamline</vt:lpstr>
      <vt:lpstr>Variables y Condicionales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ESTUDIANTES</cp:lastModifiedBy>
  <cp:revision>1</cp:revision>
  <dcterms:modified xsi:type="dcterms:W3CDTF">2025-08-27T17:51:35Z</dcterms:modified>
</cp:coreProperties>
</file>